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97df8021a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c97df8021a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a4474a67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2a4474a67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a4474a67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a4474a67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a4474a67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2a4474a67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c858e583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c858e583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c858e583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c858e583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c858e583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c858e583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c858e583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c858e583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c858e583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c858e583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c858e583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c858e583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9210bfbc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9210bfbc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97df802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97df802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91f810d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91f810d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97df8021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97df8021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97df8021a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97df8021a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97df8021a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97df8021a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E9F9ED-7E74-3204-97E5-CC814AAE4B11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0D660-8DBC-801C-B2E3-CCC0B7EC986C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B0ECC-9EEF-79CB-FE59-984D9C74C3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1F95E-13BA-F13F-F06A-F89652D65F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53 - Populations and Ecosystems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Niche, Adaptations and Predator-Prey Interactions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Biotic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Biotic factors will </a:t>
            </a:r>
            <a:r>
              <a:rPr lang="en" sz="1400" b="1">
                <a:solidFill>
                  <a:srgbClr val="CCCCCC"/>
                </a:solidFill>
              </a:rPr>
              <a:t>also </a:t>
            </a:r>
            <a:r>
              <a:rPr lang="en" sz="1400">
                <a:solidFill>
                  <a:srgbClr val="CCCCCC"/>
                </a:solidFill>
              </a:rPr>
              <a:t>impact the size of the population.</a:t>
            </a:r>
            <a:endParaRPr sz="14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Biotic factors include: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Interspecific competition.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Intraspecific competition.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Predation.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Interspecific competition is competition between individuals of </a:t>
            </a:r>
            <a:r>
              <a:rPr lang="en" sz="1400" b="1">
                <a:solidFill>
                  <a:srgbClr val="CCCCCC"/>
                </a:solidFill>
              </a:rPr>
              <a:t>different species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This occurs when individuals from different species compete for the </a:t>
            </a:r>
            <a:r>
              <a:rPr lang="en" sz="1000" b="1">
                <a:solidFill>
                  <a:srgbClr val="CCCCCC"/>
                </a:solidFill>
              </a:rPr>
              <a:t>same resources</a:t>
            </a:r>
            <a:r>
              <a:rPr lang="en" sz="1000">
                <a:solidFill>
                  <a:srgbClr val="CCCCCC"/>
                </a:solidFill>
              </a:rPr>
              <a:t>.</a:t>
            </a:r>
            <a:endParaRPr sz="1000">
              <a:solidFill>
                <a:srgbClr val="CCCCCC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■"/>
            </a:pPr>
            <a:r>
              <a:rPr lang="en" sz="1000">
                <a:solidFill>
                  <a:srgbClr val="CCCCCC"/>
                </a:solidFill>
              </a:rPr>
              <a:t>For example, 2 different species of squirrel may compete for the same food source.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Interspecific competition may </a:t>
            </a:r>
            <a:r>
              <a:rPr lang="en" sz="1000" b="1">
                <a:solidFill>
                  <a:srgbClr val="CCCCCC"/>
                </a:solidFill>
              </a:rPr>
              <a:t>reduce </a:t>
            </a:r>
            <a:r>
              <a:rPr lang="en" sz="1000">
                <a:solidFill>
                  <a:srgbClr val="CCCCCC"/>
                </a:solidFill>
              </a:rPr>
              <a:t>the population sizes of </a:t>
            </a:r>
            <a:r>
              <a:rPr lang="en" sz="1000" b="1">
                <a:solidFill>
                  <a:srgbClr val="CCCCCC"/>
                </a:solidFill>
              </a:rPr>
              <a:t>both species</a:t>
            </a:r>
            <a:r>
              <a:rPr lang="en" sz="1000">
                <a:solidFill>
                  <a:srgbClr val="CCCCCC"/>
                </a:solidFill>
              </a:rPr>
              <a:t>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It may also result in the elimination of a species, if the other species is a markedly </a:t>
            </a:r>
            <a:r>
              <a:rPr lang="en" sz="1000" b="1">
                <a:solidFill>
                  <a:srgbClr val="CCCCCC"/>
                </a:solidFill>
              </a:rPr>
              <a:t>better competitor</a:t>
            </a:r>
            <a:r>
              <a:rPr lang="en" sz="1000">
                <a:solidFill>
                  <a:srgbClr val="CCCCCC"/>
                </a:solidFill>
              </a:rPr>
              <a:t>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Intraspecific competition is competition between individuals of the </a:t>
            </a:r>
            <a:r>
              <a:rPr lang="en" sz="1400" b="1">
                <a:solidFill>
                  <a:srgbClr val="CCCCCC"/>
                </a:solidFill>
              </a:rPr>
              <a:t>same species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Individuals of the same species are </a:t>
            </a:r>
            <a:r>
              <a:rPr lang="en" sz="1000" b="1">
                <a:solidFill>
                  <a:srgbClr val="CCCCCC"/>
                </a:solidFill>
              </a:rPr>
              <a:t>likely </a:t>
            </a:r>
            <a:r>
              <a:rPr lang="en" sz="1000">
                <a:solidFill>
                  <a:srgbClr val="CCCCCC"/>
                </a:solidFill>
              </a:rPr>
              <a:t>to compete for the same resources.</a:t>
            </a:r>
            <a:endParaRPr sz="1000">
              <a:solidFill>
                <a:srgbClr val="CCCCCC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■"/>
            </a:pPr>
            <a:r>
              <a:rPr lang="en" sz="1000">
                <a:solidFill>
                  <a:srgbClr val="CCCCCC"/>
                </a:solidFill>
              </a:rPr>
              <a:t>For example, a species of bird may compete for the same food source.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This competition will reduce the population size of the species in question.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The population may then </a:t>
            </a:r>
            <a:r>
              <a:rPr lang="en" sz="1000" b="1">
                <a:solidFill>
                  <a:srgbClr val="CCCCCC"/>
                </a:solidFill>
              </a:rPr>
              <a:t>rebound </a:t>
            </a:r>
            <a:r>
              <a:rPr lang="en" sz="1000">
                <a:solidFill>
                  <a:srgbClr val="CCCCCC"/>
                </a:solidFill>
              </a:rPr>
              <a:t>as the resource becomes more </a:t>
            </a:r>
            <a:r>
              <a:rPr lang="en" sz="1000" b="1">
                <a:solidFill>
                  <a:srgbClr val="CCCCCC"/>
                </a:solidFill>
              </a:rPr>
              <a:t>plentiful </a:t>
            </a:r>
            <a:r>
              <a:rPr lang="en" sz="1000">
                <a:solidFill>
                  <a:srgbClr val="CCCCCC"/>
                </a:solidFill>
              </a:rPr>
              <a:t>again (due to the reduction in population). 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Predation occurs when a predator </a:t>
            </a:r>
            <a:r>
              <a:rPr lang="en" sz="1400" b="1">
                <a:solidFill>
                  <a:srgbClr val="CCCCCC"/>
                </a:solidFill>
              </a:rPr>
              <a:t>eats </a:t>
            </a:r>
            <a:r>
              <a:rPr lang="en" sz="1400">
                <a:solidFill>
                  <a:srgbClr val="CCCCCC"/>
                </a:solidFill>
              </a:rPr>
              <a:t>one or more of its prey.</a:t>
            </a:r>
            <a:endParaRPr sz="1400">
              <a:solidFill>
                <a:srgbClr val="CCCCCC"/>
              </a:solidFill>
            </a:endParaRPr>
          </a:p>
        </p:txBody>
      </p:sp>
      <p:sp>
        <p:nvSpPr>
          <p:cNvPr id="219" name="Google Shape;21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5559525" y="2070150"/>
            <a:ext cx="3141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United Kingdom, the </a:t>
            </a:r>
            <a:r>
              <a:rPr lang="en" b="1">
                <a:solidFill>
                  <a:srgbClr val="BE4223"/>
                </a:solidFill>
                <a:latin typeface="Cambria"/>
                <a:ea typeface="Cambria"/>
                <a:cs typeface="Cambria"/>
                <a:sym typeface="Cambria"/>
              </a:rPr>
              <a:t>red squirrel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been almost entirely outcompeted by the larger and stronger </a:t>
            </a:r>
            <a:r>
              <a:rPr lang="en" b="1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grey squirrel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6" name="Google Shape;226;p35"/>
          <p:cNvPicPr preferRelativeResize="0"/>
          <p:nvPr/>
        </p:nvPicPr>
        <p:blipFill rotWithShape="1">
          <a:blip r:embed="rId3">
            <a:alphaModFix/>
          </a:blip>
          <a:srcRect l="2921" r="12882"/>
          <a:stretch/>
        </p:blipFill>
        <p:spPr>
          <a:xfrm>
            <a:off x="0" y="0"/>
            <a:ext cx="5181173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35"/>
          <p:cNvCxnSpPr/>
          <p:nvPr/>
        </p:nvCxnSpPr>
        <p:spPr>
          <a:xfrm flipH="1">
            <a:off x="5181175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 rotWithShape="1">
          <a:blip r:embed="rId3">
            <a:alphaModFix/>
          </a:blip>
          <a:srcRect l="11210" r="5808"/>
          <a:stretch/>
        </p:blipFill>
        <p:spPr>
          <a:xfrm>
            <a:off x="3996195" y="0"/>
            <a:ext cx="51478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4" name="Google Shape;234;p36"/>
          <p:cNvCxnSpPr/>
          <p:nvPr/>
        </p:nvCxnSpPr>
        <p:spPr>
          <a:xfrm flipH="1">
            <a:off x="3996200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36"/>
          <p:cNvSpPr txBox="1"/>
          <p:nvPr/>
        </p:nvSpPr>
        <p:spPr>
          <a:xfrm>
            <a:off x="410425" y="2070150"/>
            <a:ext cx="3141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United Kingdom, the </a:t>
            </a:r>
            <a:r>
              <a:rPr lang="en" b="1">
                <a:solidFill>
                  <a:srgbClr val="BE4223"/>
                </a:solidFill>
                <a:latin typeface="Cambria"/>
                <a:ea typeface="Cambria"/>
                <a:cs typeface="Cambria"/>
                <a:sym typeface="Cambria"/>
              </a:rPr>
              <a:t>red squirrel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been almost entirely outcompeted by the larger and stronger </a:t>
            </a:r>
            <a:r>
              <a:rPr lang="en" b="1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grey squirrel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" name="Google Shape;241;p37"/>
          <p:cNvSpPr txBox="1"/>
          <p:nvPr/>
        </p:nvSpPr>
        <p:spPr>
          <a:xfrm>
            <a:off x="5509950" y="2176050"/>
            <a:ext cx="29625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parts of the United Kingdom, the grey squirrel has forced the red squirrel into extinction.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" name="Google Shape;242;p37"/>
          <p:cNvSpPr/>
          <p:nvPr/>
        </p:nvSpPr>
        <p:spPr>
          <a:xfrm>
            <a:off x="855775" y="2467931"/>
            <a:ext cx="4128716" cy="1689733"/>
          </a:xfrm>
          <a:custGeom>
            <a:avLst/>
            <a:gdLst/>
            <a:ahLst/>
            <a:cxnLst/>
            <a:rect l="l" t="t" r="r" b="b"/>
            <a:pathLst>
              <a:path w="254859" h="75671" fill="none" extrusionOk="0">
                <a:moveTo>
                  <a:pt x="0" y="31768"/>
                </a:moveTo>
                <a:lnTo>
                  <a:pt x="13430" y="2017"/>
                </a:lnTo>
                <a:lnTo>
                  <a:pt x="26859" y="1"/>
                </a:lnTo>
                <a:lnTo>
                  <a:pt x="40251" y="12099"/>
                </a:lnTo>
                <a:lnTo>
                  <a:pt x="53681" y="18148"/>
                </a:lnTo>
                <a:lnTo>
                  <a:pt x="67072" y="11072"/>
                </a:lnTo>
                <a:lnTo>
                  <a:pt x="80502" y="12593"/>
                </a:lnTo>
                <a:lnTo>
                  <a:pt x="93893" y="26213"/>
                </a:lnTo>
                <a:lnTo>
                  <a:pt x="107323" y="31273"/>
                </a:lnTo>
                <a:lnTo>
                  <a:pt x="120714" y="44360"/>
                </a:lnTo>
                <a:lnTo>
                  <a:pt x="134144" y="40860"/>
                </a:lnTo>
                <a:lnTo>
                  <a:pt x="147574" y="52958"/>
                </a:lnTo>
                <a:lnTo>
                  <a:pt x="160965" y="53947"/>
                </a:lnTo>
                <a:lnTo>
                  <a:pt x="174395" y="65551"/>
                </a:lnTo>
                <a:lnTo>
                  <a:pt x="187786" y="60034"/>
                </a:lnTo>
                <a:lnTo>
                  <a:pt x="201216" y="67567"/>
                </a:lnTo>
                <a:lnTo>
                  <a:pt x="214608" y="73654"/>
                </a:lnTo>
                <a:lnTo>
                  <a:pt x="228037" y="72627"/>
                </a:lnTo>
                <a:lnTo>
                  <a:pt x="241467" y="73654"/>
                </a:lnTo>
                <a:lnTo>
                  <a:pt x="254858" y="75670"/>
                </a:lnTo>
              </a:path>
            </a:pathLst>
          </a:custGeom>
          <a:noFill/>
          <a:ln w="23775" cap="flat" cmpd="sng">
            <a:solidFill>
              <a:srgbClr val="BE4223"/>
            </a:solidFill>
            <a:prstDash val="solid"/>
            <a:miter lim="380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7"/>
          <p:cNvSpPr/>
          <p:nvPr/>
        </p:nvSpPr>
        <p:spPr>
          <a:xfrm>
            <a:off x="855775" y="2061860"/>
            <a:ext cx="4128716" cy="2095804"/>
          </a:xfrm>
          <a:custGeom>
            <a:avLst/>
            <a:gdLst/>
            <a:ahLst/>
            <a:cxnLst/>
            <a:rect l="l" t="t" r="r" b="b"/>
            <a:pathLst>
              <a:path w="254859" h="93856" fill="none" extrusionOk="0">
                <a:moveTo>
                  <a:pt x="0" y="93855"/>
                </a:moveTo>
                <a:lnTo>
                  <a:pt x="13430" y="93855"/>
                </a:lnTo>
                <a:lnTo>
                  <a:pt x="26859" y="93855"/>
                </a:lnTo>
                <a:lnTo>
                  <a:pt x="40251" y="93855"/>
                </a:lnTo>
                <a:lnTo>
                  <a:pt x="53681" y="93855"/>
                </a:lnTo>
                <a:lnTo>
                  <a:pt x="67072" y="93855"/>
                </a:lnTo>
                <a:lnTo>
                  <a:pt x="80502" y="93855"/>
                </a:lnTo>
                <a:lnTo>
                  <a:pt x="93893" y="90812"/>
                </a:lnTo>
                <a:lnTo>
                  <a:pt x="107323" y="88796"/>
                </a:lnTo>
                <a:lnTo>
                  <a:pt x="120714" y="83736"/>
                </a:lnTo>
                <a:lnTo>
                  <a:pt x="134144" y="75670"/>
                </a:lnTo>
                <a:lnTo>
                  <a:pt x="147574" y="61556"/>
                </a:lnTo>
                <a:lnTo>
                  <a:pt x="160965" y="42382"/>
                </a:lnTo>
                <a:lnTo>
                  <a:pt x="174395" y="21191"/>
                </a:lnTo>
                <a:lnTo>
                  <a:pt x="187786" y="15142"/>
                </a:lnTo>
                <a:lnTo>
                  <a:pt x="201216" y="11110"/>
                </a:lnTo>
                <a:lnTo>
                  <a:pt x="214608" y="1"/>
                </a:lnTo>
                <a:lnTo>
                  <a:pt x="228037" y="12099"/>
                </a:lnTo>
                <a:lnTo>
                  <a:pt x="241467" y="6050"/>
                </a:lnTo>
                <a:lnTo>
                  <a:pt x="254858" y="4033"/>
                </a:lnTo>
              </a:path>
            </a:pathLst>
          </a:custGeom>
          <a:noFill/>
          <a:ln w="23775" cap="flat" cmpd="sng">
            <a:solidFill>
              <a:srgbClr val="D9D9D9"/>
            </a:solidFill>
            <a:prstDash val="solid"/>
            <a:miter lim="380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7"/>
          <p:cNvSpPr txBox="1"/>
          <p:nvPr/>
        </p:nvSpPr>
        <p:spPr>
          <a:xfrm>
            <a:off x="855724" y="612125"/>
            <a:ext cx="412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POPULATION OF SQUIRRELS OVER TIME ON ANGLESEY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855724" y="4192650"/>
            <a:ext cx="412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 rot="-5400000">
            <a:off x="-931825" y="2399700"/>
            <a:ext cx="323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POPULATION SIZE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855725" y="966125"/>
            <a:ext cx="11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E4223"/>
                </a:solidFill>
                <a:latin typeface="Kalam"/>
                <a:ea typeface="Kalam"/>
                <a:cs typeface="Kalam"/>
                <a:sym typeface="Kalam"/>
              </a:rPr>
              <a:t>RED SQUIRREL</a:t>
            </a:r>
            <a:endParaRPr sz="900">
              <a:solidFill>
                <a:srgbClr val="BE4223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9D9D9"/>
                </a:solidFill>
                <a:latin typeface="Kalam"/>
                <a:ea typeface="Kalam"/>
                <a:cs typeface="Kalam"/>
                <a:sym typeface="Kalam"/>
              </a:rPr>
              <a:t>GREY SQUIRREL</a:t>
            </a:r>
            <a:endParaRPr sz="900">
              <a:solidFill>
                <a:srgbClr val="D9D9D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8" name="Google Shape;248;p37"/>
          <p:cNvSpPr/>
          <p:nvPr/>
        </p:nvSpPr>
        <p:spPr>
          <a:xfrm>
            <a:off x="855799" y="966127"/>
            <a:ext cx="4128667" cy="321123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 r="9600"/>
          <a:stretch/>
        </p:blipFill>
        <p:spPr>
          <a:xfrm>
            <a:off x="5424722" y="0"/>
            <a:ext cx="37192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62" name="Google Shape;262;p39"/>
          <p:cNvGrpSpPr/>
          <p:nvPr/>
        </p:nvGrpSpPr>
        <p:grpSpPr>
          <a:xfrm>
            <a:off x="776775" y="470763"/>
            <a:ext cx="3680650" cy="4201957"/>
            <a:chOff x="594400" y="470763"/>
            <a:chExt cx="3680650" cy="4201957"/>
          </a:xfrm>
        </p:grpSpPr>
        <p:sp>
          <p:nvSpPr>
            <p:cNvPr id="263" name="Google Shape;263;p39"/>
            <p:cNvSpPr txBox="1"/>
            <p:nvPr/>
          </p:nvSpPr>
          <p:spPr>
            <a:xfrm>
              <a:off x="770450" y="470763"/>
              <a:ext cx="35046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Rabbits are famous for their ability to produce large numbers of offspring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very quickly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As the rabbit population all belong to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same species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this is an example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intraspecific competition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64" name="Google Shape;264;p39"/>
            <p:cNvGrpSpPr/>
            <p:nvPr/>
          </p:nvGrpSpPr>
          <p:grpSpPr>
            <a:xfrm>
              <a:off x="594400" y="1501202"/>
              <a:ext cx="3512073" cy="3171518"/>
              <a:chOff x="2289750" y="952475"/>
              <a:chExt cx="4390092" cy="4049436"/>
            </a:xfrm>
          </p:grpSpPr>
          <p:sp>
            <p:nvSpPr>
              <p:cNvPr id="265" name="Google Shape;265;p39"/>
              <p:cNvSpPr/>
              <p:nvPr/>
            </p:nvSpPr>
            <p:spPr>
              <a:xfrm>
                <a:off x="2694425" y="952475"/>
                <a:ext cx="3975900" cy="37239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9"/>
              <p:cNvSpPr txBox="1"/>
              <p:nvPr/>
            </p:nvSpPr>
            <p:spPr>
              <a:xfrm>
                <a:off x="2703942" y="4663211"/>
                <a:ext cx="39759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TIME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67" name="Google Shape;267;p39"/>
              <p:cNvSpPr txBox="1"/>
              <p:nvPr/>
            </p:nvSpPr>
            <p:spPr>
              <a:xfrm rot="-5400000">
                <a:off x="592200" y="2652913"/>
                <a:ext cx="3733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POPULATION SIZE →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68" name="Google Shape;268;p39"/>
              <p:cNvSpPr txBox="1"/>
              <p:nvPr/>
            </p:nvSpPr>
            <p:spPr>
              <a:xfrm>
                <a:off x="2701856" y="2034140"/>
                <a:ext cx="1743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EF7070"/>
                    </a:solidFill>
                    <a:latin typeface="Kalam"/>
                    <a:ea typeface="Kalam"/>
                    <a:cs typeface="Kalam"/>
                    <a:sym typeface="Kalam"/>
                  </a:rPr>
                  <a:t>CARRYING CAPACITY</a:t>
                </a:r>
                <a:endParaRPr sz="800">
                  <a:solidFill>
                    <a:srgbClr val="EF707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69" name="Google Shape;269;p39"/>
              <p:cNvSpPr txBox="1"/>
              <p:nvPr/>
            </p:nvSpPr>
            <p:spPr>
              <a:xfrm>
                <a:off x="2760406" y="3069094"/>
                <a:ext cx="1372800" cy="9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1. 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WHEN THE RABBIT POPULATION IS SMALL, FOOD IS PLENTIFUL. THE RABBIT POPULATION GROWS QUICKLY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grpSp>
            <p:nvGrpSpPr>
              <p:cNvPr id="270" name="Google Shape;270;p39"/>
              <p:cNvGrpSpPr/>
              <p:nvPr/>
            </p:nvGrpSpPr>
            <p:grpSpPr>
              <a:xfrm>
                <a:off x="2694415" y="996703"/>
                <a:ext cx="3797208" cy="3679517"/>
                <a:chOff x="909600" y="672400"/>
                <a:chExt cx="4299375" cy="4162350"/>
              </a:xfrm>
            </p:grpSpPr>
            <p:sp>
              <p:nvSpPr>
                <p:cNvPr id="271" name="Google Shape;271;p39"/>
                <p:cNvSpPr/>
                <p:nvPr/>
              </p:nvSpPr>
              <p:spPr>
                <a:xfrm>
                  <a:off x="909600" y="672400"/>
                  <a:ext cx="25" cy="416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66494" extrusionOk="0">
                      <a:moveTo>
                        <a:pt x="1" y="166493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39"/>
                <p:cNvSpPr/>
                <p:nvPr/>
              </p:nvSpPr>
              <p:spPr>
                <a:xfrm>
                  <a:off x="909600" y="4834725"/>
                  <a:ext cx="42993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75" h="1" extrusionOk="0">
                      <a:moveTo>
                        <a:pt x="1" y="0"/>
                      </a:moveTo>
                      <a:lnTo>
                        <a:pt x="17197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39"/>
                <p:cNvSpPr/>
                <p:nvPr/>
              </p:nvSpPr>
              <p:spPr>
                <a:xfrm>
                  <a:off x="909600" y="2131450"/>
                  <a:ext cx="30191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6" h="1" extrusionOk="0">
                      <a:moveTo>
                        <a:pt x="1" y="0"/>
                      </a:moveTo>
                      <a:lnTo>
                        <a:pt x="12076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39"/>
                <p:cNvSpPr/>
                <p:nvPr/>
              </p:nvSpPr>
              <p:spPr>
                <a:xfrm>
                  <a:off x="909600" y="2269576"/>
                  <a:ext cx="4299270" cy="6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6" h="1" fill="none" extrusionOk="0">
                      <a:moveTo>
                        <a:pt x="1" y="0"/>
                      </a:moveTo>
                      <a:lnTo>
                        <a:pt x="120765" y="0"/>
                      </a:lnTo>
                    </a:path>
                  </a:pathLst>
                </a:custGeom>
                <a:noFill/>
                <a:ln w="19050" cap="flat" cmpd="sng">
                  <a:solidFill>
                    <a:srgbClr val="EF7070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39"/>
                <p:cNvSpPr/>
                <p:nvPr/>
              </p:nvSpPr>
              <p:spPr>
                <a:xfrm>
                  <a:off x="909600" y="2580250"/>
                  <a:ext cx="2064650" cy="22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6" h="90180" fill="none" extrusionOk="0">
                      <a:moveTo>
                        <a:pt x="82585" y="1"/>
                      </a:moveTo>
                      <a:lnTo>
                        <a:pt x="82585" y="1"/>
                      </a:lnTo>
                      <a:cubicBezTo>
                        <a:pt x="79148" y="50931"/>
                        <a:pt x="43197" y="90179"/>
                        <a:pt x="1" y="9017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39"/>
                <p:cNvSpPr/>
                <p:nvPr/>
              </p:nvSpPr>
              <p:spPr>
                <a:xfrm>
                  <a:off x="2974225" y="1669875"/>
                  <a:ext cx="518500" cy="9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0" h="36416" fill="none" extrusionOk="0">
                      <a:moveTo>
                        <a:pt x="20739" y="15351"/>
                      </a:moveTo>
                      <a:cubicBezTo>
                        <a:pt x="20739" y="9011"/>
                        <a:pt x="15537" y="0"/>
                        <a:pt x="10358" y="2648"/>
                      </a:cubicBezTo>
                      <a:cubicBezTo>
                        <a:pt x="5179" y="5272"/>
                        <a:pt x="0" y="19532"/>
                        <a:pt x="0" y="3641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39"/>
                <p:cNvSpPr/>
                <p:nvPr/>
              </p:nvSpPr>
              <p:spPr>
                <a:xfrm>
                  <a:off x="3492700" y="2021725"/>
                  <a:ext cx="287400" cy="6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" h="24525" fill="none" extrusionOk="0">
                      <a:moveTo>
                        <a:pt x="0" y="0"/>
                      </a:moveTo>
                      <a:cubicBezTo>
                        <a:pt x="0" y="10985"/>
                        <a:pt x="2857" y="19392"/>
                        <a:pt x="5736" y="21970"/>
                      </a:cubicBezTo>
                      <a:cubicBezTo>
                        <a:pt x="8616" y="24525"/>
                        <a:pt x="11496" y="21273"/>
                        <a:pt x="11496" y="206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39"/>
                <p:cNvSpPr/>
                <p:nvPr/>
              </p:nvSpPr>
              <p:spPr>
                <a:xfrm>
                  <a:off x="3742350" y="2194150"/>
                  <a:ext cx="135875" cy="38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5" h="15282" fill="none" extrusionOk="0">
                      <a:moveTo>
                        <a:pt x="5435" y="1"/>
                      </a:moveTo>
                      <a:cubicBezTo>
                        <a:pt x="5365" y="8292"/>
                        <a:pt x="3414" y="14028"/>
                        <a:pt x="0" y="1528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9"/>
                <p:cNvSpPr/>
                <p:nvPr/>
              </p:nvSpPr>
              <p:spPr>
                <a:xfrm>
                  <a:off x="3875875" y="1709925"/>
                  <a:ext cx="1024800" cy="8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2" h="32097" fill="none" extrusionOk="0">
                      <a:moveTo>
                        <a:pt x="1" y="22180"/>
                      </a:moveTo>
                      <a:cubicBezTo>
                        <a:pt x="721" y="15096"/>
                        <a:pt x="3438" y="1"/>
                        <a:pt x="7084" y="3995"/>
                      </a:cubicBezTo>
                      <a:cubicBezTo>
                        <a:pt x="12565" y="9941"/>
                        <a:pt x="10127" y="32096"/>
                        <a:pt x="16699" y="32096"/>
                      </a:cubicBezTo>
                      <a:cubicBezTo>
                        <a:pt x="21019" y="32096"/>
                        <a:pt x="23643" y="23062"/>
                        <a:pt x="27823" y="21367"/>
                      </a:cubicBezTo>
                      <a:cubicBezTo>
                        <a:pt x="32236" y="19555"/>
                        <a:pt x="37786" y="21901"/>
                        <a:pt x="40991" y="2715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39"/>
                <p:cNvSpPr/>
                <p:nvPr/>
              </p:nvSpPr>
              <p:spPr>
                <a:xfrm>
                  <a:off x="4195800" y="1792375"/>
                  <a:ext cx="25" cy="7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8799" extrusionOk="0">
                      <a:moveTo>
                        <a:pt x="0" y="1"/>
                      </a:moveTo>
                      <a:lnTo>
                        <a:pt x="0" y="2879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39"/>
                <p:cNvSpPr/>
                <p:nvPr/>
              </p:nvSpPr>
              <p:spPr>
                <a:xfrm>
                  <a:off x="4020450" y="1792375"/>
                  <a:ext cx="3501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5" h="1" extrusionOk="0">
                      <a:moveTo>
                        <a:pt x="1" y="1"/>
                      </a:moveTo>
                      <a:lnTo>
                        <a:pt x="14005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39"/>
                <p:cNvSpPr/>
                <p:nvPr/>
              </p:nvSpPr>
              <p:spPr>
                <a:xfrm>
                  <a:off x="4020450" y="2512325"/>
                  <a:ext cx="3501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5" h="1" extrusionOk="0">
                      <a:moveTo>
                        <a:pt x="1" y="0"/>
                      </a:moveTo>
                      <a:lnTo>
                        <a:pt x="1400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39"/>
                <p:cNvSpPr/>
                <p:nvPr/>
              </p:nvSpPr>
              <p:spPr>
                <a:xfrm>
                  <a:off x="3022975" y="1736050"/>
                  <a:ext cx="25" cy="3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5329" extrusionOk="0">
                      <a:moveTo>
                        <a:pt x="1" y="1"/>
                      </a:moveTo>
                      <a:lnTo>
                        <a:pt x="1" y="153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39"/>
                <p:cNvSpPr/>
                <p:nvPr/>
              </p:nvSpPr>
              <p:spPr>
                <a:xfrm>
                  <a:off x="2899900" y="1736050"/>
                  <a:ext cx="2467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1" h="1" extrusionOk="0">
                      <a:moveTo>
                        <a:pt x="0" y="1"/>
                      </a:moveTo>
                      <a:lnTo>
                        <a:pt x="987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39"/>
                <p:cNvSpPr/>
                <p:nvPr/>
              </p:nvSpPr>
              <p:spPr>
                <a:xfrm>
                  <a:off x="2899900" y="2119250"/>
                  <a:ext cx="2467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1" h="1" extrusionOk="0">
                      <a:moveTo>
                        <a:pt x="0" y="1"/>
                      </a:moveTo>
                      <a:lnTo>
                        <a:pt x="987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6" name="Google Shape;286;p39"/>
              <p:cNvSpPr txBox="1"/>
              <p:nvPr/>
            </p:nvSpPr>
            <p:spPr>
              <a:xfrm>
                <a:off x="3590844" y="1043989"/>
                <a:ext cx="29793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2. 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BECAUSE THE RABBIT POPULATION INCREASES SO RAPIDLY, IT OVERSHOOTS THE </a:t>
                </a:r>
                <a:r>
                  <a:rPr lang="en" sz="700">
                    <a:solidFill>
                      <a:srgbClr val="EF7070"/>
                    </a:solidFill>
                    <a:latin typeface="Kalam"/>
                    <a:ea typeface="Kalam"/>
                    <a:cs typeface="Kalam"/>
                    <a:sym typeface="Kalam"/>
                  </a:rPr>
                  <a:t>CARRYING CAPACITY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 OF THE ECOSYSTEM. THERE IS NOT ENOUGH FOOD TO SUPPORT THIS SIZE OF POPULATION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87" name="Google Shape;287;p39"/>
              <p:cNvSpPr txBox="1"/>
              <p:nvPr/>
            </p:nvSpPr>
            <p:spPr>
              <a:xfrm>
                <a:off x="4444844" y="2715656"/>
                <a:ext cx="21255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3. 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THE RABBIT POPULATION BEGINS TO EQUILIBRATE AND REACH A STABLE POPULATION SIZE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  <p:cxnSp>
        <p:nvCxnSpPr>
          <p:cNvPr id="288" name="Google Shape;288;p39"/>
          <p:cNvCxnSpPr/>
          <p:nvPr/>
        </p:nvCxnSpPr>
        <p:spPr>
          <a:xfrm flipH="1">
            <a:off x="5424725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 rotWithShape="1">
          <a:blip r:embed="rId3">
            <a:alphaModFix/>
          </a:blip>
          <a:srcRect t="17708" b="16114"/>
          <a:stretch/>
        </p:blipFill>
        <p:spPr>
          <a:xfrm>
            <a:off x="0" y="917400"/>
            <a:ext cx="9144000" cy="422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95" name="Google Shape;295;p40"/>
          <p:cNvSpPr txBox="1"/>
          <p:nvPr/>
        </p:nvSpPr>
        <p:spPr>
          <a:xfrm>
            <a:off x="531450" y="169800"/>
            <a:ext cx="808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predation of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snowshoe hare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by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Canada lynx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famous case study illustrating how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predation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affect the sizes of both populations. This is referred to as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predator-prey cycle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6" name="Google Shape;296;p40"/>
          <p:cNvCxnSpPr/>
          <p:nvPr/>
        </p:nvCxnSpPr>
        <p:spPr>
          <a:xfrm rot="10800000" flipH="1">
            <a:off x="2700" y="917400"/>
            <a:ext cx="9138600" cy="5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02" name="Google Shape;302;p41"/>
          <p:cNvSpPr txBox="1"/>
          <p:nvPr/>
        </p:nvSpPr>
        <p:spPr>
          <a:xfrm>
            <a:off x="1482775" y="4496325"/>
            <a:ext cx="621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TIME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3" name="Google Shape;303;p41"/>
          <p:cNvSpPr txBox="1"/>
          <p:nvPr/>
        </p:nvSpPr>
        <p:spPr>
          <a:xfrm rot="-5400000">
            <a:off x="-179275" y="2821475"/>
            <a:ext cx="29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POPULATION SIZE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4" name="Google Shape;304;p41"/>
          <p:cNvSpPr txBox="1"/>
          <p:nvPr/>
        </p:nvSpPr>
        <p:spPr>
          <a:xfrm>
            <a:off x="6895300" y="3154311"/>
            <a:ext cx="142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LYNX POPULATION</a:t>
            </a:r>
            <a:endParaRPr sz="8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5" name="Google Shape;305;p41"/>
          <p:cNvSpPr txBox="1"/>
          <p:nvPr/>
        </p:nvSpPr>
        <p:spPr>
          <a:xfrm>
            <a:off x="1828975" y="1539775"/>
            <a:ext cx="1472243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latin typeface="Kalam"/>
                <a:ea typeface="Kalam"/>
                <a:cs typeface="Kalam"/>
                <a:sym typeface="Kalam"/>
              </a:rPr>
              <a:t>1. </a:t>
            </a:r>
            <a:r>
              <a:rPr lang="en" sz="700" dirty="0">
                <a:latin typeface="Kalam"/>
                <a:ea typeface="Kalam"/>
                <a:cs typeface="Kalam"/>
                <a:sym typeface="Kalam"/>
              </a:rPr>
              <a:t>WHEN THE LYNX POPULATION IS LOW, THE POPULATION OF THE HARE CAN INCREASE. THIS IS BECAUSE THERE IS LITTLE PREDATION</a:t>
            </a:r>
            <a:endParaRPr sz="700" dirty="0"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306" name="Google Shape;306;p41"/>
          <p:cNvGrpSpPr/>
          <p:nvPr/>
        </p:nvGrpSpPr>
        <p:grpSpPr>
          <a:xfrm>
            <a:off x="1482774" y="1500709"/>
            <a:ext cx="6214336" cy="2984071"/>
            <a:chOff x="755931" y="1166961"/>
            <a:chExt cx="5222131" cy="2486726"/>
          </a:xfrm>
        </p:grpSpPr>
        <p:sp>
          <p:nvSpPr>
            <p:cNvPr id="307" name="Google Shape;307;p41"/>
            <p:cNvSpPr/>
            <p:nvPr/>
          </p:nvSpPr>
          <p:spPr>
            <a:xfrm>
              <a:off x="755931" y="1166961"/>
              <a:ext cx="5222131" cy="2486726"/>
            </a:xfrm>
            <a:custGeom>
              <a:avLst/>
              <a:gdLst/>
              <a:ahLst/>
              <a:cxnLst/>
              <a:rect l="l" t="t" r="r" b="b"/>
              <a:pathLst>
                <a:path w="257883" h="122529" fill="none" extrusionOk="0">
                  <a:moveTo>
                    <a:pt x="1" y="1"/>
                  </a:moveTo>
                  <a:lnTo>
                    <a:pt x="1" y="122528"/>
                  </a:lnTo>
                  <a:lnTo>
                    <a:pt x="257882" y="122528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1"/>
            <p:cNvSpPr/>
            <p:nvPr/>
          </p:nvSpPr>
          <p:spPr>
            <a:xfrm>
              <a:off x="823910" y="1547492"/>
              <a:ext cx="4678297" cy="1367741"/>
            </a:xfrm>
            <a:custGeom>
              <a:avLst/>
              <a:gdLst/>
              <a:ahLst/>
              <a:cxnLst/>
              <a:rect l="l" t="t" r="r" b="b"/>
              <a:pathLst>
                <a:path w="231027" h="67393" fill="none" extrusionOk="0">
                  <a:moveTo>
                    <a:pt x="1" y="52191"/>
                  </a:moveTo>
                  <a:cubicBezTo>
                    <a:pt x="1" y="52191"/>
                    <a:pt x="12067" y="57828"/>
                    <a:pt x="27838" y="36673"/>
                  </a:cubicBezTo>
                  <a:cubicBezTo>
                    <a:pt x="45794" y="12637"/>
                    <a:pt x="48771" y="2186"/>
                    <a:pt x="66031" y="34773"/>
                  </a:cubicBezTo>
                  <a:cubicBezTo>
                    <a:pt x="83259" y="67392"/>
                    <a:pt x="97700" y="51210"/>
                    <a:pt x="110969" y="34488"/>
                  </a:cubicBezTo>
                  <a:cubicBezTo>
                    <a:pt x="124270" y="17735"/>
                    <a:pt x="129496" y="1"/>
                    <a:pt x="148244" y="35723"/>
                  </a:cubicBezTo>
                  <a:cubicBezTo>
                    <a:pt x="160278" y="60552"/>
                    <a:pt x="175638" y="55960"/>
                    <a:pt x="186753" y="41234"/>
                  </a:cubicBezTo>
                  <a:cubicBezTo>
                    <a:pt x="211044" y="8235"/>
                    <a:pt x="213577" y="6556"/>
                    <a:pt x="231027" y="37972"/>
                  </a:cubicBezTo>
                </a:path>
              </a:pathLst>
            </a:custGeom>
            <a:noFill/>
            <a:ln w="19050" cap="flat" cmpd="sng">
              <a:solidFill>
                <a:srgbClr val="4A86E8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1"/>
            <p:cNvSpPr/>
            <p:nvPr/>
          </p:nvSpPr>
          <p:spPr>
            <a:xfrm>
              <a:off x="830978" y="2459624"/>
              <a:ext cx="4660335" cy="922327"/>
            </a:xfrm>
            <a:custGeom>
              <a:avLst/>
              <a:gdLst/>
              <a:ahLst/>
              <a:cxnLst/>
              <a:rect l="l" t="t" r="r" b="b"/>
              <a:pathLst>
                <a:path w="230140" h="45446" fill="none" extrusionOk="0">
                  <a:moveTo>
                    <a:pt x="0" y="20078"/>
                  </a:moveTo>
                  <a:cubicBezTo>
                    <a:pt x="13966" y="35121"/>
                    <a:pt x="31606" y="45445"/>
                    <a:pt x="49024" y="24100"/>
                  </a:cubicBezTo>
                  <a:cubicBezTo>
                    <a:pt x="66474" y="2724"/>
                    <a:pt x="69577" y="6492"/>
                    <a:pt x="86140" y="24385"/>
                  </a:cubicBezTo>
                  <a:cubicBezTo>
                    <a:pt x="102735" y="42278"/>
                    <a:pt x="118664" y="38035"/>
                    <a:pt x="130128" y="24607"/>
                  </a:cubicBezTo>
                  <a:cubicBezTo>
                    <a:pt x="141561" y="11179"/>
                    <a:pt x="145266" y="0"/>
                    <a:pt x="166326" y="22675"/>
                  </a:cubicBezTo>
                  <a:cubicBezTo>
                    <a:pt x="187418" y="45350"/>
                    <a:pt x="202017" y="35216"/>
                    <a:pt x="211898" y="23118"/>
                  </a:cubicBezTo>
                  <a:cubicBezTo>
                    <a:pt x="216838" y="17070"/>
                    <a:pt x="220860" y="11559"/>
                    <a:pt x="226022" y="10293"/>
                  </a:cubicBezTo>
                  <a:cubicBezTo>
                    <a:pt x="227289" y="9976"/>
                    <a:pt x="228651" y="9944"/>
                    <a:pt x="230139" y="10229"/>
                  </a:cubicBezTo>
                </a:path>
              </a:pathLst>
            </a:custGeom>
            <a:noFill/>
            <a:ln w="19050" cap="flat" cmpd="sng">
              <a:solidFill>
                <a:srgbClr val="FE0000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41"/>
          <p:cNvSpPr/>
          <p:nvPr/>
        </p:nvSpPr>
        <p:spPr>
          <a:xfrm>
            <a:off x="4129176" y="1539779"/>
            <a:ext cx="423914" cy="20"/>
          </a:xfrm>
          <a:custGeom>
            <a:avLst/>
            <a:gdLst/>
            <a:ahLst/>
            <a:cxnLst/>
            <a:rect l="l" t="t" r="r" b="b"/>
            <a:pathLst>
              <a:path w="20934" h="1" extrusionOk="0">
                <a:moveTo>
                  <a:pt x="0" y="1"/>
                </a:moveTo>
                <a:lnTo>
                  <a:pt x="20934" y="1"/>
                </a:lnTo>
              </a:path>
            </a:pathLst>
          </a:custGeom>
          <a:solidFill>
            <a:srgbClr val="FE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1"/>
          <p:cNvSpPr txBox="1"/>
          <p:nvPr/>
        </p:nvSpPr>
        <p:spPr>
          <a:xfrm>
            <a:off x="7056300" y="2741125"/>
            <a:ext cx="117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HARE POPULATION</a:t>
            </a:r>
            <a:endParaRPr sz="800">
              <a:solidFill>
                <a:srgbClr val="4A86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1998637" y="3969298"/>
            <a:ext cx="2032034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latin typeface="Kalam"/>
                <a:ea typeface="Kalam"/>
                <a:cs typeface="Kalam"/>
                <a:sym typeface="Kalam"/>
              </a:rPr>
              <a:t>2. </a:t>
            </a:r>
            <a:r>
              <a:rPr lang="en" sz="700" dirty="0">
                <a:latin typeface="Kalam"/>
                <a:ea typeface="Kalam"/>
                <a:cs typeface="Kalam"/>
                <a:sym typeface="Kalam"/>
              </a:rPr>
              <a:t>THE LYNX POPULATION NOW INCREASES AS PREY BECOME MORE PLENTIFUL, THIS SUPPRESSES THE NUMBER OF HARES</a:t>
            </a:r>
            <a:endParaRPr sz="7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3147125" y="2156100"/>
            <a:ext cx="1104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latin typeface="Kalam"/>
                <a:ea typeface="Kalam"/>
                <a:cs typeface="Kalam"/>
                <a:sym typeface="Kalam"/>
              </a:rPr>
              <a:t>3. </a:t>
            </a:r>
            <a:r>
              <a:rPr lang="en" sz="700" dirty="0">
                <a:latin typeface="Kalam"/>
                <a:ea typeface="Kalam"/>
                <a:cs typeface="Kalam"/>
                <a:sym typeface="Kalam"/>
              </a:rPr>
              <a:t>THE REDUCED NUMBER OF HARES NOW DRIVES THE NUMBER OF LYNX DOWN DUE TO THE SCARCITY OF FOOD</a:t>
            </a:r>
            <a:endParaRPr sz="700" dirty="0">
              <a:solidFill>
                <a:srgbClr val="4A86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4" name="Google Shape;314;p41"/>
          <p:cNvSpPr txBox="1"/>
          <p:nvPr/>
        </p:nvSpPr>
        <p:spPr>
          <a:xfrm>
            <a:off x="531450" y="306525"/>
            <a:ext cx="808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predation of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snowshoe hare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by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Canada lynx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a famous case study illustrating how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predation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can affect the sizes of both populations. This is referred to as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predator-prey cycle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5495635" y="3969299"/>
            <a:ext cx="228993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latin typeface="Kalam"/>
                <a:ea typeface="Kalam"/>
                <a:cs typeface="Kalam"/>
                <a:sym typeface="Kalam"/>
              </a:rPr>
              <a:t>4. </a:t>
            </a:r>
            <a:r>
              <a:rPr lang="en" sz="700" dirty="0">
                <a:latin typeface="Kalam"/>
                <a:ea typeface="Kalam"/>
                <a:cs typeface="Kalam"/>
                <a:sym typeface="Kalam"/>
              </a:rPr>
              <a:t>THIS CYCLE CONTINUES TO REPEAT UNLESS DISTRUBED BY ANOTHER EXTERNAL FACTOR, SUCH AS A NEW SOURCE OF PREY</a:t>
            </a:r>
            <a:endParaRPr sz="700" dirty="0">
              <a:solidFill>
                <a:srgbClr val="4A86E8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Growth of Bacterial Populations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1" name="Google Shape;32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supplied with enough nutrients, </a:t>
            </a:r>
            <a:r>
              <a:rPr lang="en" b="1">
                <a:solidFill>
                  <a:srgbClr val="CCCCCC"/>
                </a:solidFill>
              </a:rPr>
              <a:t>bacterial populations </a:t>
            </a:r>
            <a:r>
              <a:rPr lang="en">
                <a:solidFill>
                  <a:srgbClr val="CCCCCC"/>
                </a:solidFill>
              </a:rPr>
              <a:t>will grow very </a:t>
            </a:r>
            <a:r>
              <a:rPr lang="en" b="1">
                <a:solidFill>
                  <a:srgbClr val="CCCCCC"/>
                </a:solidFill>
              </a:rPr>
              <a:t>rapidly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i="1">
                <a:solidFill>
                  <a:srgbClr val="CCCCCC"/>
                </a:solidFill>
              </a:rPr>
              <a:t>E.coli </a:t>
            </a:r>
            <a:r>
              <a:rPr lang="en">
                <a:solidFill>
                  <a:srgbClr val="CCCCCC"/>
                </a:solidFill>
              </a:rPr>
              <a:t>is a bacterium that can </a:t>
            </a:r>
            <a:r>
              <a:rPr lang="en" b="1">
                <a:solidFill>
                  <a:srgbClr val="CCCCCC"/>
                </a:solidFill>
              </a:rPr>
              <a:t>double </a:t>
            </a:r>
            <a:r>
              <a:rPr lang="en">
                <a:solidFill>
                  <a:srgbClr val="CCCCCC"/>
                </a:solidFill>
              </a:rPr>
              <a:t>its population size every </a:t>
            </a:r>
            <a:r>
              <a:rPr lang="en" b="1">
                <a:solidFill>
                  <a:srgbClr val="CCCCCC"/>
                </a:solidFill>
              </a:rPr>
              <a:t>20 minutes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growth of bacteria in a </a:t>
            </a:r>
            <a:r>
              <a:rPr lang="en" b="1">
                <a:solidFill>
                  <a:srgbClr val="CCCCCC"/>
                </a:solidFill>
              </a:rPr>
              <a:t>broth culture</a:t>
            </a:r>
            <a:r>
              <a:rPr lang="en">
                <a:solidFill>
                  <a:srgbClr val="CCCCCC"/>
                </a:solidFill>
              </a:rPr>
              <a:t> can be investigated using </a:t>
            </a:r>
            <a:r>
              <a:rPr lang="en" b="1">
                <a:solidFill>
                  <a:srgbClr val="CCCCCC"/>
                </a:solidFill>
              </a:rPr>
              <a:t>spectrophotometry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Light is passed through a </a:t>
            </a:r>
            <a:r>
              <a:rPr lang="en" b="1">
                <a:solidFill>
                  <a:srgbClr val="CCCCCC"/>
                </a:solidFill>
              </a:rPr>
              <a:t>nutrient broth </a:t>
            </a:r>
            <a:r>
              <a:rPr lang="en">
                <a:solidFill>
                  <a:srgbClr val="CCCCCC"/>
                </a:solidFill>
              </a:rPr>
              <a:t>containing a population of bacteria.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bacterial population </a:t>
            </a:r>
            <a:r>
              <a:rPr lang="en" b="1">
                <a:solidFill>
                  <a:srgbClr val="CCCCCC"/>
                </a:solidFill>
              </a:rPr>
              <a:t>reduces </a:t>
            </a:r>
            <a:r>
              <a:rPr lang="en">
                <a:solidFill>
                  <a:srgbClr val="CCCCCC"/>
                </a:solidFill>
              </a:rPr>
              <a:t>the amount of light that can </a:t>
            </a:r>
            <a:r>
              <a:rPr lang="en" b="1">
                <a:solidFill>
                  <a:srgbClr val="CCCCCC"/>
                </a:solidFill>
              </a:rPr>
              <a:t>pass through </a:t>
            </a:r>
            <a:r>
              <a:rPr lang="en">
                <a:solidFill>
                  <a:srgbClr val="CCCCCC"/>
                </a:solidFill>
              </a:rPr>
              <a:t>the broth.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amount of light </a:t>
            </a:r>
            <a:r>
              <a:rPr lang="en" b="1">
                <a:solidFill>
                  <a:srgbClr val="CCCCCC"/>
                </a:solidFill>
              </a:rPr>
              <a:t>absorbed </a:t>
            </a:r>
            <a:r>
              <a:rPr lang="en">
                <a:solidFill>
                  <a:srgbClr val="CCCCCC"/>
                </a:solidFill>
              </a:rPr>
              <a:t>by the broth can be measured using a device called a </a:t>
            </a:r>
            <a:r>
              <a:rPr lang="en" b="1">
                <a:solidFill>
                  <a:srgbClr val="CCCCCC"/>
                </a:solidFill>
              </a:rPr>
              <a:t>spectrophotometer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spectrophotometer will yield an </a:t>
            </a:r>
            <a:r>
              <a:rPr lang="en" b="1">
                <a:solidFill>
                  <a:srgbClr val="CCCCCC"/>
                </a:solidFill>
              </a:rPr>
              <a:t>absorbance value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higher </a:t>
            </a:r>
            <a:r>
              <a:rPr lang="en">
                <a:solidFill>
                  <a:srgbClr val="CCCCCC"/>
                </a:solidFill>
              </a:rPr>
              <a:t>the absorbance value, the </a:t>
            </a:r>
            <a:r>
              <a:rPr lang="en" b="1">
                <a:solidFill>
                  <a:srgbClr val="CCCCCC"/>
                </a:solidFill>
              </a:rPr>
              <a:t>larger </a:t>
            </a:r>
            <a:r>
              <a:rPr lang="en">
                <a:solidFill>
                  <a:srgbClr val="CCCCCC"/>
                </a:solidFill>
              </a:rPr>
              <a:t>the bacterial population.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22" name="Google Shape;32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28" name="Google Shape;328;p43"/>
          <p:cNvSpPr txBox="1"/>
          <p:nvPr/>
        </p:nvSpPr>
        <p:spPr>
          <a:xfrm>
            <a:off x="5062700" y="1833000"/>
            <a:ext cx="3631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Broth culture without bacteria (left), with a growing population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bacteria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(centre) and a negative control (right).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Absorbance values can be measured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quantitatively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using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spectrophotometer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9" name="Google Shape;329;p43"/>
          <p:cNvPicPr preferRelativeResize="0"/>
          <p:nvPr/>
        </p:nvPicPr>
        <p:blipFill rotWithShape="1">
          <a:blip r:embed="rId3">
            <a:alphaModFix/>
          </a:blip>
          <a:srcRect l="17393" r="27214" b="18560"/>
          <a:stretch/>
        </p:blipFill>
        <p:spPr>
          <a:xfrm>
            <a:off x="0" y="0"/>
            <a:ext cx="466445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43"/>
          <p:cNvCxnSpPr/>
          <p:nvPr/>
        </p:nvCxnSpPr>
        <p:spPr>
          <a:xfrm flipH="1">
            <a:off x="4664450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/>
          <p:nvPr/>
        </p:nvSpPr>
        <p:spPr>
          <a:xfrm>
            <a:off x="1029064" y="2795055"/>
            <a:ext cx="2605800" cy="174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4"/>
          <p:cNvSpPr/>
          <p:nvPr/>
        </p:nvSpPr>
        <p:spPr>
          <a:xfrm>
            <a:off x="1029064" y="598675"/>
            <a:ext cx="2605800" cy="174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38" name="Google Shape;338;p44"/>
          <p:cNvSpPr txBox="1"/>
          <p:nvPr/>
        </p:nvSpPr>
        <p:spPr>
          <a:xfrm>
            <a:off x="4210400" y="1725150"/>
            <a:ext cx="4236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bacterial populations increase so rapidly,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absorbance value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often measured using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logarithmic scale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log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Every value on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y-axis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10 times larger than the preceding value. This allows large increases in bacterial populations to be plotted on a single graph.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9" name="Google Shape;339;p44"/>
          <p:cNvSpPr/>
          <p:nvPr/>
        </p:nvSpPr>
        <p:spPr>
          <a:xfrm>
            <a:off x="1042155" y="809227"/>
            <a:ext cx="2490165" cy="1459959"/>
          </a:xfrm>
          <a:custGeom>
            <a:avLst/>
            <a:gdLst/>
            <a:ahLst/>
            <a:cxnLst/>
            <a:rect l="l" t="t" r="r" b="b"/>
            <a:pathLst>
              <a:path w="244854" h="127563" fill="none" extrusionOk="0">
                <a:moveTo>
                  <a:pt x="1" y="127562"/>
                </a:moveTo>
                <a:cubicBezTo>
                  <a:pt x="1" y="127562"/>
                  <a:pt x="8599" y="127562"/>
                  <a:pt x="12898" y="127562"/>
                </a:cubicBezTo>
                <a:cubicBezTo>
                  <a:pt x="17197" y="127562"/>
                  <a:pt x="21458" y="127562"/>
                  <a:pt x="25757" y="127562"/>
                </a:cubicBezTo>
                <a:cubicBezTo>
                  <a:pt x="30056" y="127562"/>
                  <a:pt x="34355" y="127562"/>
                  <a:pt x="38654" y="127562"/>
                </a:cubicBezTo>
                <a:cubicBezTo>
                  <a:pt x="42953" y="127562"/>
                  <a:pt x="47252" y="127562"/>
                  <a:pt x="51551" y="127562"/>
                </a:cubicBezTo>
                <a:cubicBezTo>
                  <a:pt x="55850" y="127524"/>
                  <a:pt x="60149" y="127524"/>
                  <a:pt x="64448" y="127524"/>
                </a:cubicBezTo>
                <a:cubicBezTo>
                  <a:pt x="68747" y="127524"/>
                  <a:pt x="73008" y="127524"/>
                  <a:pt x="77307" y="127524"/>
                </a:cubicBezTo>
                <a:cubicBezTo>
                  <a:pt x="81606" y="127524"/>
                  <a:pt x="85905" y="127524"/>
                  <a:pt x="90204" y="127524"/>
                </a:cubicBezTo>
                <a:cubicBezTo>
                  <a:pt x="94503" y="127524"/>
                  <a:pt x="98802" y="127486"/>
                  <a:pt x="103101" y="127486"/>
                </a:cubicBezTo>
                <a:cubicBezTo>
                  <a:pt x="107400" y="127486"/>
                  <a:pt x="111699" y="127448"/>
                  <a:pt x="115998" y="127410"/>
                </a:cubicBezTo>
                <a:cubicBezTo>
                  <a:pt x="120297" y="127410"/>
                  <a:pt x="124558" y="127372"/>
                  <a:pt x="128856" y="127296"/>
                </a:cubicBezTo>
                <a:cubicBezTo>
                  <a:pt x="133155" y="127220"/>
                  <a:pt x="137454" y="127182"/>
                  <a:pt x="141753" y="127068"/>
                </a:cubicBezTo>
                <a:cubicBezTo>
                  <a:pt x="146052" y="126915"/>
                  <a:pt x="150351" y="126801"/>
                  <a:pt x="154650" y="126535"/>
                </a:cubicBezTo>
                <a:cubicBezTo>
                  <a:pt x="158949" y="126307"/>
                  <a:pt x="163248" y="126040"/>
                  <a:pt x="167547" y="125546"/>
                </a:cubicBezTo>
                <a:cubicBezTo>
                  <a:pt x="171846" y="125051"/>
                  <a:pt x="176107" y="124557"/>
                  <a:pt x="180406" y="123567"/>
                </a:cubicBezTo>
                <a:cubicBezTo>
                  <a:pt x="184705" y="122578"/>
                  <a:pt x="189004" y="121551"/>
                  <a:pt x="193303" y="119573"/>
                </a:cubicBezTo>
                <a:cubicBezTo>
                  <a:pt x="197602" y="117595"/>
                  <a:pt x="201901" y="115578"/>
                  <a:pt x="206200" y="111622"/>
                </a:cubicBezTo>
                <a:cubicBezTo>
                  <a:pt x="210499" y="107627"/>
                  <a:pt x="214798" y="103632"/>
                  <a:pt x="219097" y="95681"/>
                </a:cubicBezTo>
                <a:cubicBezTo>
                  <a:pt x="223396" y="87692"/>
                  <a:pt x="227657" y="79741"/>
                  <a:pt x="231956" y="63800"/>
                </a:cubicBezTo>
                <a:cubicBezTo>
                  <a:pt x="236255" y="47860"/>
                  <a:pt x="244853" y="0"/>
                  <a:pt x="244853" y="0"/>
                </a:cubicBezTo>
              </a:path>
            </a:pathLst>
          </a:custGeom>
          <a:noFill/>
          <a:ln w="9525" cap="flat" cmpd="sng">
            <a:solidFill>
              <a:srgbClr val="4A86E8"/>
            </a:solidFill>
            <a:prstDash val="solid"/>
            <a:miter lim="380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4"/>
          <p:cNvSpPr/>
          <p:nvPr/>
        </p:nvSpPr>
        <p:spPr>
          <a:xfrm>
            <a:off x="1042163" y="3020107"/>
            <a:ext cx="2465680" cy="1524719"/>
          </a:xfrm>
          <a:custGeom>
            <a:avLst/>
            <a:gdLst/>
            <a:ahLst/>
            <a:cxnLst/>
            <a:rect l="l" t="t" r="r" b="b"/>
            <a:pathLst>
              <a:path w="244854" h="145976" fill="none" extrusionOk="0">
                <a:moveTo>
                  <a:pt x="1" y="145975"/>
                </a:moveTo>
                <a:cubicBezTo>
                  <a:pt x="1" y="145975"/>
                  <a:pt x="8599" y="140839"/>
                  <a:pt x="12898" y="138290"/>
                </a:cubicBezTo>
                <a:cubicBezTo>
                  <a:pt x="17197" y="135703"/>
                  <a:pt x="21458" y="133154"/>
                  <a:pt x="25757" y="130605"/>
                </a:cubicBezTo>
                <a:cubicBezTo>
                  <a:pt x="30056" y="128056"/>
                  <a:pt x="34355" y="125469"/>
                  <a:pt x="38654" y="122920"/>
                </a:cubicBezTo>
                <a:cubicBezTo>
                  <a:pt x="42953" y="120371"/>
                  <a:pt x="47252" y="117784"/>
                  <a:pt x="51551" y="115236"/>
                </a:cubicBezTo>
                <a:cubicBezTo>
                  <a:pt x="55850" y="112687"/>
                  <a:pt x="60149" y="110100"/>
                  <a:pt x="64448" y="107551"/>
                </a:cubicBezTo>
                <a:cubicBezTo>
                  <a:pt x="68747" y="105002"/>
                  <a:pt x="73008" y="102415"/>
                  <a:pt x="77307" y="99866"/>
                </a:cubicBezTo>
                <a:cubicBezTo>
                  <a:pt x="81606" y="97317"/>
                  <a:pt x="85905" y="94768"/>
                  <a:pt x="90204" y="92181"/>
                </a:cubicBezTo>
                <a:cubicBezTo>
                  <a:pt x="94503" y="89632"/>
                  <a:pt x="98802" y="87083"/>
                  <a:pt x="103101" y="84496"/>
                </a:cubicBezTo>
                <a:cubicBezTo>
                  <a:pt x="107400" y="81947"/>
                  <a:pt x="111699" y="79398"/>
                  <a:pt x="115998" y="76811"/>
                </a:cubicBezTo>
                <a:cubicBezTo>
                  <a:pt x="120297" y="74262"/>
                  <a:pt x="124558" y="71713"/>
                  <a:pt x="128856" y="69164"/>
                </a:cubicBezTo>
                <a:cubicBezTo>
                  <a:pt x="133155" y="66577"/>
                  <a:pt x="137454" y="64028"/>
                  <a:pt x="141753" y="61479"/>
                </a:cubicBezTo>
                <a:cubicBezTo>
                  <a:pt x="146052" y="58892"/>
                  <a:pt x="150351" y="56343"/>
                  <a:pt x="154650" y="53794"/>
                </a:cubicBezTo>
                <a:cubicBezTo>
                  <a:pt x="158949" y="51207"/>
                  <a:pt x="163248" y="48658"/>
                  <a:pt x="167547" y="46109"/>
                </a:cubicBezTo>
                <a:cubicBezTo>
                  <a:pt x="171846" y="43561"/>
                  <a:pt x="176107" y="40974"/>
                  <a:pt x="180406" y="38425"/>
                </a:cubicBezTo>
                <a:cubicBezTo>
                  <a:pt x="184705" y="35876"/>
                  <a:pt x="189004" y="33289"/>
                  <a:pt x="193303" y="30740"/>
                </a:cubicBezTo>
                <a:cubicBezTo>
                  <a:pt x="197602" y="28191"/>
                  <a:pt x="201901" y="25604"/>
                  <a:pt x="206200" y="23055"/>
                </a:cubicBezTo>
                <a:cubicBezTo>
                  <a:pt x="210499" y="20506"/>
                  <a:pt x="214798" y="17919"/>
                  <a:pt x="219097" y="15370"/>
                </a:cubicBezTo>
                <a:cubicBezTo>
                  <a:pt x="223396" y="12821"/>
                  <a:pt x="227657" y="10272"/>
                  <a:pt x="231956" y="7685"/>
                </a:cubicBezTo>
                <a:cubicBezTo>
                  <a:pt x="236255" y="5136"/>
                  <a:pt x="244853" y="0"/>
                  <a:pt x="244853" y="0"/>
                </a:cubicBezTo>
              </a:path>
            </a:pathLst>
          </a:custGeom>
          <a:noFill/>
          <a:ln w="9525" cap="flat" cmpd="sng">
            <a:solidFill>
              <a:srgbClr val="2FE593"/>
            </a:solidFill>
            <a:prstDash val="solid"/>
            <a:miter lim="380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4"/>
          <p:cNvSpPr txBox="1"/>
          <p:nvPr/>
        </p:nvSpPr>
        <p:spPr>
          <a:xfrm>
            <a:off x="1029074" y="4540750"/>
            <a:ext cx="260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 rot="-5400000">
            <a:off x="10214" y="3515350"/>
            <a:ext cx="174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ABSORBANCE VALUE (LOG</a:t>
            </a:r>
            <a:r>
              <a:rPr lang="en" sz="800" baseline="-25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10</a:t>
            </a:r>
            <a:r>
              <a:rPr lang="en"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) →</a:t>
            </a:r>
            <a:endParaRPr sz="8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1029074" y="2347075"/>
            <a:ext cx="260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 rot="-5400000">
            <a:off x="2914" y="1318975"/>
            <a:ext cx="174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ABSORBANCE VALUE → </a:t>
            </a:r>
            <a:endParaRPr sz="8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Ecosystems, Habitats and Niches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3.7.4 - Populations in ecosystems.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An </a:t>
            </a:r>
            <a:r>
              <a:rPr lang="en" sz="1600" b="1">
                <a:solidFill>
                  <a:srgbClr val="CCCCCC"/>
                </a:solidFill>
              </a:rPr>
              <a:t>ecosystem </a:t>
            </a:r>
            <a:r>
              <a:rPr lang="en" sz="1600">
                <a:solidFill>
                  <a:srgbClr val="CCCCCC"/>
                </a:solidFill>
              </a:rPr>
              <a:t>can be defined as a </a:t>
            </a:r>
            <a:r>
              <a:rPr lang="en" sz="1600" b="1">
                <a:solidFill>
                  <a:srgbClr val="CCCCCC"/>
                </a:solidFill>
              </a:rPr>
              <a:t>community </a:t>
            </a:r>
            <a:r>
              <a:rPr lang="en" sz="1600">
                <a:solidFill>
                  <a:srgbClr val="CCCCCC"/>
                </a:solidFill>
              </a:rPr>
              <a:t>of living organisms in </a:t>
            </a:r>
            <a:r>
              <a:rPr lang="en" sz="1600" b="1">
                <a:solidFill>
                  <a:srgbClr val="CCCCCC"/>
                </a:solidFill>
              </a:rPr>
              <a:t>conjunction </a:t>
            </a:r>
            <a:r>
              <a:rPr lang="en" sz="1600">
                <a:solidFill>
                  <a:srgbClr val="CCCCCC"/>
                </a:solidFill>
              </a:rPr>
              <a:t>with the non-living components of their </a:t>
            </a:r>
            <a:r>
              <a:rPr lang="en" sz="1600" b="1">
                <a:solidFill>
                  <a:srgbClr val="CCCCCC"/>
                </a:solidFill>
              </a:rPr>
              <a:t>environment</a:t>
            </a:r>
            <a:r>
              <a:rPr lang="en" sz="1600">
                <a:solidFill>
                  <a:srgbClr val="CCCCCC"/>
                </a:solidFill>
              </a:rPr>
              <a:t>. 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non-living components of an ecosystem are referred to as </a:t>
            </a:r>
            <a:r>
              <a:rPr lang="en" sz="1200" b="1">
                <a:solidFill>
                  <a:srgbClr val="CCCCCC"/>
                </a:solidFill>
              </a:rPr>
              <a:t>abiotic </a:t>
            </a:r>
            <a:r>
              <a:rPr lang="en" sz="1200">
                <a:solidFill>
                  <a:srgbClr val="CCCCCC"/>
                </a:solidFill>
              </a:rPr>
              <a:t>components.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living components of an ecosystem are referred to as </a:t>
            </a:r>
            <a:r>
              <a:rPr lang="en" sz="1200" b="1">
                <a:solidFill>
                  <a:srgbClr val="CCCCCC"/>
                </a:solidFill>
              </a:rPr>
              <a:t>biotic </a:t>
            </a:r>
            <a:r>
              <a:rPr lang="en" sz="1200">
                <a:solidFill>
                  <a:srgbClr val="CCCCCC"/>
                </a:solidFill>
              </a:rPr>
              <a:t>components.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Ecosystems show </a:t>
            </a:r>
            <a:r>
              <a:rPr lang="en" sz="1200" b="1">
                <a:solidFill>
                  <a:srgbClr val="CCCCCC"/>
                </a:solidFill>
              </a:rPr>
              <a:t>interactions </a:t>
            </a:r>
            <a:r>
              <a:rPr lang="en" sz="1200">
                <a:solidFill>
                  <a:srgbClr val="CCCCCC"/>
                </a:solidFill>
              </a:rPr>
              <a:t>between biotic and abiotic components.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</a:t>
            </a:r>
            <a:r>
              <a:rPr lang="en" sz="1600" b="1">
                <a:solidFill>
                  <a:srgbClr val="CCCCCC"/>
                </a:solidFill>
              </a:rPr>
              <a:t>habitat </a:t>
            </a:r>
            <a:r>
              <a:rPr lang="en" sz="1600">
                <a:solidFill>
                  <a:srgbClr val="CCCCCC"/>
                </a:solidFill>
              </a:rPr>
              <a:t>can be defined as the place where an organism in a particular ecosystem </a:t>
            </a:r>
            <a:r>
              <a:rPr lang="en" sz="1600" b="1">
                <a:solidFill>
                  <a:srgbClr val="CCCCCC"/>
                </a:solidFill>
              </a:rPr>
              <a:t>lives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example, a </a:t>
            </a:r>
            <a:r>
              <a:rPr lang="en" sz="1200" b="1">
                <a:solidFill>
                  <a:srgbClr val="CCCCCC"/>
                </a:solidFill>
              </a:rPr>
              <a:t>forest </a:t>
            </a:r>
            <a:r>
              <a:rPr lang="en" sz="1200">
                <a:solidFill>
                  <a:srgbClr val="CCCCCC"/>
                </a:solidFill>
              </a:rPr>
              <a:t>may be a habitat for several tree-dwelling species.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</a:t>
            </a:r>
            <a:r>
              <a:rPr lang="en" sz="1600" b="1">
                <a:solidFill>
                  <a:srgbClr val="CCCCCC"/>
                </a:solidFill>
              </a:rPr>
              <a:t>niche </a:t>
            </a:r>
            <a:r>
              <a:rPr lang="en" sz="1600">
                <a:solidFill>
                  <a:srgbClr val="CCCCCC"/>
                </a:solidFill>
              </a:rPr>
              <a:t>can be defined as the </a:t>
            </a:r>
            <a:r>
              <a:rPr lang="en" sz="1600" b="1">
                <a:solidFill>
                  <a:srgbClr val="CCCCCC"/>
                </a:solidFill>
              </a:rPr>
              <a:t>role </a:t>
            </a:r>
            <a:r>
              <a:rPr lang="en" sz="1600">
                <a:solidFill>
                  <a:srgbClr val="CCCCCC"/>
                </a:solidFill>
              </a:rPr>
              <a:t>of a species in its habitat.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example, a species’ niche might be defined by the organisms it consumes, and what consumes it.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niche can only be occupied by a </a:t>
            </a:r>
            <a:r>
              <a:rPr lang="en" sz="1200" b="1">
                <a:solidFill>
                  <a:srgbClr val="CCCCCC"/>
                </a:solidFill>
              </a:rPr>
              <a:t>single species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referred to as the </a:t>
            </a:r>
            <a:r>
              <a:rPr lang="en" sz="1200" b="1">
                <a:solidFill>
                  <a:srgbClr val="CCCCCC"/>
                </a:solidFill>
              </a:rPr>
              <a:t>competitive exclusion </a:t>
            </a:r>
            <a:r>
              <a:rPr lang="en" sz="1200">
                <a:solidFill>
                  <a:srgbClr val="CCCCCC"/>
                </a:solidFill>
              </a:rPr>
              <a:t>principle.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l="8900" r="8916"/>
          <a:stretch/>
        </p:blipFill>
        <p:spPr>
          <a:xfrm>
            <a:off x="0" y="0"/>
            <a:ext cx="563226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5970982" y="1879268"/>
            <a:ext cx="2875837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Lakes are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habitats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a variety of aquatic species. Freshwater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ecosystems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include living (biotic) components, as well as non-living (abiotic)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components such as the temperature and pH of the water.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5632250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 l="13470" t="8325" r="11188" b="8167"/>
          <a:stretch/>
        </p:blipFill>
        <p:spPr>
          <a:xfrm>
            <a:off x="5955725" y="848200"/>
            <a:ext cx="3188277" cy="429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23" name="Google Shape;123;p28"/>
          <p:cNvGrpSpPr/>
          <p:nvPr/>
        </p:nvGrpSpPr>
        <p:grpSpPr>
          <a:xfrm>
            <a:off x="396625" y="236690"/>
            <a:ext cx="5059650" cy="4674935"/>
            <a:chOff x="226825" y="230415"/>
            <a:chExt cx="5059650" cy="4674935"/>
          </a:xfrm>
        </p:grpSpPr>
        <p:sp>
          <p:nvSpPr>
            <p:cNvPr id="124" name="Google Shape;124;p28"/>
            <p:cNvSpPr txBox="1"/>
            <p:nvPr/>
          </p:nvSpPr>
          <p:spPr>
            <a:xfrm>
              <a:off x="2728975" y="651138"/>
              <a:ext cx="2557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When grown on its own in a petri dish, </a:t>
              </a:r>
              <a:r>
                <a:rPr lang="en" sz="1200" i="1">
                  <a:latin typeface="Cambria"/>
                  <a:ea typeface="Cambria"/>
                  <a:cs typeface="Cambria"/>
                  <a:sym typeface="Cambria"/>
                </a:rPr>
                <a:t>P. aurelia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grows well in its growth medium.</a:t>
              </a:r>
              <a:endParaRPr sz="12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5" name="Google Shape;125;p28"/>
            <p:cNvSpPr txBox="1"/>
            <p:nvPr/>
          </p:nvSpPr>
          <p:spPr>
            <a:xfrm>
              <a:off x="2852275" y="2442000"/>
              <a:ext cx="2310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Likewise, </a:t>
              </a:r>
              <a:r>
                <a:rPr lang="en" sz="1200" i="1">
                  <a:latin typeface="Cambria"/>
                  <a:ea typeface="Cambria"/>
                  <a:cs typeface="Cambria"/>
                  <a:sym typeface="Cambria"/>
                </a:rPr>
                <a:t>P. caudatum 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grows well without any competition.</a:t>
              </a:r>
              <a:endParaRPr sz="1200" baseline="-250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6" name="Google Shape;126;p28"/>
            <p:cNvSpPr txBox="1"/>
            <p:nvPr/>
          </p:nvSpPr>
          <p:spPr>
            <a:xfrm>
              <a:off x="2728975" y="3797150"/>
              <a:ext cx="2557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When grown together, the 2 species of </a:t>
              </a:r>
              <a:r>
                <a:rPr lang="en" sz="1200" i="1">
                  <a:latin typeface="Cambria"/>
                  <a:ea typeface="Cambria"/>
                  <a:cs typeface="Cambria"/>
                  <a:sym typeface="Cambria"/>
                </a:rPr>
                <a:t>Paramecium 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are trying to occupy the </a:t>
              </a: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same niche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. </a:t>
              </a:r>
              <a:r>
                <a:rPr lang="en" sz="1200" i="1">
                  <a:latin typeface="Cambria"/>
                  <a:ea typeface="Cambria"/>
                  <a:cs typeface="Cambria"/>
                  <a:sym typeface="Cambria"/>
                </a:rPr>
                <a:t>P. caudatum 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is </a:t>
              </a: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outcompeted 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by </a:t>
              </a:r>
              <a:r>
                <a:rPr lang="en" sz="1200" i="1">
                  <a:latin typeface="Cambria"/>
                  <a:ea typeface="Cambria"/>
                  <a:cs typeface="Cambria"/>
                  <a:sym typeface="Cambria"/>
                </a:rPr>
                <a:t>P. aurelia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and is eliminated.</a:t>
              </a:r>
              <a:endParaRPr sz="1200" baseline="-25000"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27" name="Google Shape;127;p28"/>
            <p:cNvGrpSpPr/>
            <p:nvPr/>
          </p:nvGrpSpPr>
          <p:grpSpPr>
            <a:xfrm>
              <a:off x="226825" y="230415"/>
              <a:ext cx="2537400" cy="4674928"/>
              <a:chOff x="195375" y="45465"/>
              <a:chExt cx="2537400" cy="4674928"/>
            </a:xfrm>
          </p:grpSpPr>
          <p:sp>
            <p:nvSpPr>
              <p:cNvPr id="128" name="Google Shape;128;p28"/>
              <p:cNvSpPr/>
              <p:nvPr/>
            </p:nvSpPr>
            <p:spPr>
              <a:xfrm>
                <a:off x="567411" y="2030455"/>
                <a:ext cx="1789357" cy="1007284"/>
              </a:xfrm>
              <a:custGeom>
                <a:avLst/>
                <a:gdLst/>
                <a:ahLst/>
                <a:cxnLst/>
                <a:rect l="l" t="t" r="r" b="b"/>
                <a:pathLst>
                  <a:path w="78835" h="41452" extrusionOk="0">
                    <a:moveTo>
                      <a:pt x="78002" y="334"/>
                    </a:moveTo>
                    <a:cubicBezTo>
                      <a:pt x="78159" y="334"/>
                      <a:pt x="78317" y="359"/>
                      <a:pt x="78475" y="393"/>
                    </a:cubicBezTo>
                    <a:lnTo>
                      <a:pt x="78475" y="39654"/>
                    </a:lnTo>
                    <a:cubicBezTo>
                      <a:pt x="78475" y="39732"/>
                      <a:pt x="78459" y="39794"/>
                      <a:pt x="78444" y="39857"/>
                    </a:cubicBezTo>
                    <a:cubicBezTo>
                      <a:pt x="78365" y="39873"/>
                      <a:pt x="78287" y="39888"/>
                      <a:pt x="78209" y="39888"/>
                    </a:cubicBezTo>
                    <a:cubicBezTo>
                      <a:pt x="52905" y="39888"/>
                      <a:pt x="27601" y="39873"/>
                      <a:pt x="2298" y="39873"/>
                    </a:cubicBezTo>
                    <a:cubicBezTo>
                      <a:pt x="2266" y="39873"/>
                      <a:pt x="2204" y="39841"/>
                      <a:pt x="2188" y="39826"/>
                    </a:cubicBezTo>
                    <a:cubicBezTo>
                      <a:pt x="2173" y="39810"/>
                      <a:pt x="2157" y="39794"/>
                      <a:pt x="2157" y="39779"/>
                    </a:cubicBezTo>
                    <a:cubicBezTo>
                      <a:pt x="2157" y="38841"/>
                      <a:pt x="2126" y="38997"/>
                      <a:pt x="2876" y="38716"/>
                    </a:cubicBezTo>
                    <a:lnTo>
                      <a:pt x="4173" y="38247"/>
                    </a:lnTo>
                    <a:cubicBezTo>
                      <a:pt x="4266" y="38405"/>
                      <a:pt x="4436" y="38508"/>
                      <a:pt x="4628" y="38508"/>
                    </a:cubicBezTo>
                    <a:cubicBezTo>
                      <a:pt x="4663" y="38508"/>
                      <a:pt x="4699" y="38505"/>
                      <a:pt x="4736" y="38497"/>
                    </a:cubicBezTo>
                    <a:lnTo>
                      <a:pt x="5814" y="38497"/>
                    </a:lnTo>
                    <a:cubicBezTo>
                      <a:pt x="5955" y="38185"/>
                      <a:pt x="5877" y="37856"/>
                      <a:pt x="5892" y="37575"/>
                    </a:cubicBezTo>
                    <a:cubicBezTo>
                      <a:pt x="5892" y="37278"/>
                      <a:pt x="5846" y="36981"/>
                      <a:pt x="5830" y="36637"/>
                    </a:cubicBezTo>
                    <a:cubicBezTo>
                      <a:pt x="7393" y="33121"/>
                      <a:pt x="8674" y="30401"/>
                      <a:pt x="8987" y="29979"/>
                    </a:cubicBezTo>
                    <a:cubicBezTo>
                      <a:pt x="9112" y="29979"/>
                      <a:pt x="9244" y="29965"/>
                      <a:pt x="9374" y="29965"/>
                    </a:cubicBezTo>
                    <a:cubicBezTo>
                      <a:pt x="9439" y="29965"/>
                      <a:pt x="9503" y="29969"/>
                      <a:pt x="9565" y="29979"/>
                    </a:cubicBezTo>
                    <a:cubicBezTo>
                      <a:pt x="9675" y="29979"/>
                      <a:pt x="9784" y="30011"/>
                      <a:pt x="9878" y="30073"/>
                    </a:cubicBezTo>
                    <a:cubicBezTo>
                      <a:pt x="10581" y="30604"/>
                      <a:pt x="11300" y="31151"/>
                      <a:pt x="12003" y="31683"/>
                    </a:cubicBezTo>
                    <a:cubicBezTo>
                      <a:pt x="12129" y="31761"/>
                      <a:pt x="12191" y="31902"/>
                      <a:pt x="12191" y="32042"/>
                    </a:cubicBezTo>
                    <a:cubicBezTo>
                      <a:pt x="12191" y="32183"/>
                      <a:pt x="12191" y="32339"/>
                      <a:pt x="12191" y="32464"/>
                    </a:cubicBezTo>
                    <a:cubicBezTo>
                      <a:pt x="12191" y="32589"/>
                      <a:pt x="12222" y="32714"/>
                      <a:pt x="12222" y="32824"/>
                    </a:cubicBezTo>
                    <a:cubicBezTo>
                      <a:pt x="12508" y="32895"/>
                      <a:pt x="12799" y="32931"/>
                      <a:pt x="13092" y="32931"/>
                    </a:cubicBezTo>
                    <a:cubicBezTo>
                      <a:pt x="13312" y="32931"/>
                      <a:pt x="13533" y="32911"/>
                      <a:pt x="13754" y="32871"/>
                    </a:cubicBezTo>
                    <a:cubicBezTo>
                      <a:pt x="13785" y="32636"/>
                      <a:pt x="13785" y="32386"/>
                      <a:pt x="13770" y="32136"/>
                    </a:cubicBezTo>
                    <a:lnTo>
                      <a:pt x="13770" y="31417"/>
                    </a:lnTo>
                    <a:lnTo>
                      <a:pt x="13520" y="31214"/>
                    </a:lnTo>
                    <a:cubicBezTo>
                      <a:pt x="13598" y="30964"/>
                      <a:pt x="13660" y="30729"/>
                      <a:pt x="13738" y="30495"/>
                    </a:cubicBezTo>
                    <a:cubicBezTo>
                      <a:pt x="14051" y="29557"/>
                      <a:pt x="14379" y="28635"/>
                      <a:pt x="14692" y="27697"/>
                    </a:cubicBezTo>
                    <a:lnTo>
                      <a:pt x="16692" y="21805"/>
                    </a:lnTo>
                    <a:cubicBezTo>
                      <a:pt x="16708" y="21774"/>
                      <a:pt x="16724" y="21743"/>
                      <a:pt x="16724" y="21727"/>
                    </a:cubicBezTo>
                    <a:cubicBezTo>
                      <a:pt x="16752" y="21559"/>
                      <a:pt x="16893" y="21441"/>
                      <a:pt x="17046" y="21441"/>
                    </a:cubicBezTo>
                    <a:cubicBezTo>
                      <a:pt x="17063" y="21441"/>
                      <a:pt x="17081" y="21442"/>
                      <a:pt x="17099" y="21446"/>
                    </a:cubicBezTo>
                    <a:cubicBezTo>
                      <a:pt x="17156" y="21451"/>
                      <a:pt x="17213" y="21453"/>
                      <a:pt x="17271" y="21453"/>
                    </a:cubicBezTo>
                    <a:cubicBezTo>
                      <a:pt x="17385" y="21453"/>
                      <a:pt x="17500" y="21446"/>
                      <a:pt x="17614" y="21446"/>
                    </a:cubicBezTo>
                    <a:cubicBezTo>
                      <a:pt x="17755" y="21180"/>
                      <a:pt x="17630" y="20883"/>
                      <a:pt x="17755" y="20602"/>
                    </a:cubicBezTo>
                    <a:cubicBezTo>
                      <a:pt x="17880" y="20539"/>
                      <a:pt x="18021" y="20477"/>
                      <a:pt x="18193" y="20414"/>
                    </a:cubicBezTo>
                    <a:cubicBezTo>
                      <a:pt x="19412" y="19977"/>
                      <a:pt x="20631" y="19539"/>
                      <a:pt x="21850" y="19101"/>
                    </a:cubicBezTo>
                    <a:lnTo>
                      <a:pt x="28602" y="16710"/>
                    </a:lnTo>
                    <a:lnTo>
                      <a:pt x="31024" y="15850"/>
                    </a:lnTo>
                    <a:cubicBezTo>
                      <a:pt x="31087" y="15835"/>
                      <a:pt x="31165" y="15819"/>
                      <a:pt x="31259" y="15788"/>
                    </a:cubicBezTo>
                    <a:cubicBezTo>
                      <a:pt x="31321" y="15866"/>
                      <a:pt x="31415" y="15929"/>
                      <a:pt x="31509" y="15991"/>
                    </a:cubicBezTo>
                    <a:cubicBezTo>
                      <a:pt x="31575" y="16002"/>
                      <a:pt x="31649" y="16013"/>
                      <a:pt x="31726" y="16013"/>
                    </a:cubicBezTo>
                    <a:cubicBezTo>
                      <a:pt x="31757" y="16013"/>
                      <a:pt x="31789" y="16011"/>
                      <a:pt x="31821" y="16007"/>
                    </a:cubicBezTo>
                    <a:lnTo>
                      <a:pt x="32931" y="16007"/>
                    </a:lnTo>
                    <a:cubicBezTo>
                      <a:pt x="32962" y="15897"/>
                      <a:pt x="32978" y="15788"/>
                      <a:pt x="32994" y="15679"/>
                    </a:cubicBezTo>
                    <a:lnTo>
                      <a:pt x="32994" y="14928"/>
                    </a:lnTo>
                    <a:cubicBezTo>
                      <a:pt x="32994" y="14710"/>
                      <a:pt x="33072" y="14506"/>
                      <a:pt x="33212" y="14350"/>
                    </a:cubicBezTo>
                    <a:cubicBezTo>
                      <a:pt x="34041" y="13365"/>
                      <a:pt x="34853" y="12381"/>
                      <a:pt x="35666" y="11381"/>
                    </a:cubicBezTo>
                    <a:cubicBezTo>
                      <a:pt x="36276" y="10646"/>
                      <a:pt x="36854" y="9927"/>
                      <a:pt x="37479" y="9177"/>
                    </a:cubicBezTo>
                    <a:cubicBezTo>
                      <a:pt x="38104" y="8411"/>
                      <a:pt x="38745" y="7661"/>
                      <a:pt x="39355" y="6895"/>
                    </a:cubicBezTo>
                    <a:cubicBezTo>
                      <a:pt x="39486" y="6719"/>
                      <a:pt x="39701" y="6612"/>
                      <a:pt x="39920" y="6612"/>
                    </a:cubicBezTo>
                    <a:cubicBezTo>
                      <a:pt x="39935" y="6612"/>
                      <a:pt x="39949" y="6613"/>
                      <a:pt x="39964" y="6614"/>
                    </a:cubicBezTo>
                    <a:cubicBezTo>
                      <a:pt x="40004" y="6616"/>
                      <a:pt x="40045" y="6617"/>
                      <a:pt x="40085" y="6617"/>
                    </a:cubicBezTo>
                    <a:cubicBezTo>
                      <a:pt x="40326" y="6617"/>
                      <a:pt x="40567" y="6582"/>
                      <a:pt x="40808" y="6582"/>
                    </a:cubicBezTo>
                    <a:cubicBezTo>
                      <a:pt x="40902" y="6582"/>
                      <a:pt x="41011" y="6598"/>
                      <a:pt x="41105" y="6645"/>
                    </a:cubicBezTo>
                    <a:cubicBezTo>
                      <a:pt x="41621" y="6911"/>
                      <a:pt x="42137" y="7176"/>
                      <a:pt x="42652" y="7442"/>
                    </a:cubicBezTo>
                    <a:cubicBezTo>
                      <a:pt x="43559" y="7926"/>
                      <a:pt x="44465" y="8395"/>
                      <a:pt x="45388" y="8880"/>
                    </a:cubicBezTo>
                    <a:cubicBezTo>
                      <a:pt x="46310" y="9364"/>
                      <a:pt x="47232" y="9849"/>
                      <a:pt x="48170" y="10333"/>
                    </a:cubicBezTo>
                    <a:cubicBezTo>
                      <a:pt x="49154" y="10833"/>
                      <a:pt x="50139" y="11349"/>
                      <a:pt x="51124" y="11849"/>
                    </a:cubicBezTo>
                    <a:cubicBezTo>
                      <a:pt x="51968" y="12287"/>
                      <a:pt x="52812" y="12740"/>
                      <a:pt x="53655" y="13178"/>
                    </a:cubicBezTo>
                    <a:lnTo>
                      <a:pt x="54453" y="13600"/>
                    </a:lnTo>
                    <a:cubicBezTo>
                      <a:pt x="54578" y="13928"/>
                      <a:pt x="54421" y="14256"/>
                      <a:pt x="54578" y="14538"/>
                    </a:cubicBezTo>
                    <a:cubicBezTo>
                      <a:pt x="54842" y="14579"/>
                      <a:pt x="55106" y="14598"/>
                      <a:pt x="55367" y="14598"/>
                    </a:cubicBezTo>
                    <a:cubicBezTo>
                      <a:pt x="55601" y="14598"/>
                      <a:pt x="55834" y="14583"/>
                      <a:pt x="56062" y="14553"/>
                    </a:cubicBezTo>
                    <a:cubicBezTo>
                      <a:pt x="56094" y="14475"/>
                      <a:pt x="56109" y="14397"/>
                      <a:pt x="56125" y="14303"/>
                    </a:cubicBezTo>
                    <a:cubicBezTo>
                      <a:pt x="56141" y="14116"/>
                      <a:pt x="56141" y="13928"/>
                      <a:pt x="56125" y="13741"/>
                    </a:cubicBezTo>
                    <a:cubicBezTo>
                      <a:pt x="56125" y="13553"/>
                      <a:pt x="56203" y="13365"/>
                      <a:pt x="56359" y="13272"/>
                    </a:cubicBezTo>
                    <a:cubicBezTo>
                      <a:pt x="57000" y="12787"/>
                      <a:pt x="57625" y="12287"/>
                      <a:pt x="58251" y="11802"/>
                    </a:cubicBezTo>
                    <a:cubicBezTo>
                      <a:pt x="58422" y="11688"/>
                      <a:pt x="58620" y="11613"/>
                      <a:pt x="58820" y="11613"/>
                    </a:cubicBezTo>
                    <a:cubicBezTo>
                      <a:pt x="58838" y="11613"/>
                      <a:pt x="58857" y="11614"/>
                      <a:pt x="58876" y="11615"/>
                    </a:cubicBezTo>
                    <a:lnTo>
                      <a:pt x="59892" y="11615"/>
                    </a:lnTo>
                    <a:lnTo>
                      <a:pt x="60048" y="11287"/>
                    </a:lnTo>
                    <a:lnTo>
                      <a:pt x="60235" y="11287"/>
                    </a:lnTo>
                    <a:cubicBezTo>
                      <a:pt x="60751" y="11412"/>
                      <a:pt x="61267" y="11521"/>
                      <a:pt x="61783" y="11646"/>
                    </a:cubicBezTo>
                    <a:cubicBezTo>
                      <a:pt x="61892" y="11677"/>
                      <a:pt x="62002" y="11693"/>
                      <a:pt x="62095" y="11740"/>
                    </a:cubicBezTo>
                    <a:cubicBezTo>
                      <a:pt x="62189" y="11756"/>
                      <a:pt x="62252" y="11849"/>
                      <a:pt x="62267" y="11943"/>
                    </a:cubicBezTo>
                    <a:cubicBezTo>
                      <a:pt x="62283" y="12115"/>
                      <a:pt x="62298" y="12287"/>
                      <a:pt x="62298" y="12459"/>
                    </a:cubicBezTo>
                    <a:cubicBezTo>
                      <a:pt x="62345" y="12490"/>
                      <a:pt x="62408" y="12521"/>
                      <a:pt x="62470" y="12537"/>
                    </a:cubicBezTo>
                    <a:lnTo>
                      <a:pt x="63799" y="12537"/>
                    </a:lnTo>
                    <a:cubicBezTo>
                      <a:pt x="63846" y="12459"/>
                      <a:pt x="63861" y="12365"/>
                      <a:pt x="63893" y="12287"/>
                    </a:cubicBezTo>
                    <a:cubicBezTo>
                      <a:pt x="63924" y="11849"/>
                      <a:pt x="63908" y="11412"/>
                      <a:pt x="63830" y="10990"/>
                    </a:cubicBezTo>
                    <a:cubicBezTo>
                      <a:pt x="63555" y="10947"/>
                      <a:pt x="63280" y="10923"/>
                      <a:pt x="63006" y="10923"/>
                    </a:cubicBezTo>
                    <a:cubicBezTo>
                      <a:pt x="62780" y="10923"/>
                      <a:pt x="62555" y="10939"/>
                      <a:pt x="62330" y="10974"/>
                    </a:cubicBezTo>
                    <a:lnTo>
                      <a:pt x="62205" y="11240"/>
                    </a:lnTo>
                    <a:cubicBezTo>
                      <a:pt x="62158" y="11255"/>
                      <a:pt x="62127" y="11271"/>
                      <a:pt x="62111" y="11271"/>
                    </a:cubicBezTo>
                    <a:lnTo>
                      <a:pt x="60329" y="10865"/>
                    </a:lnTo>
                    <a:cubicBezTo>
                      <a:pt x="60267" y="10849"/>
                      <a:pt x="60204" y="10833"/>
                      <a:pt x="60142" y="10802"/>
                    </a:cubicBezTo>
                    <a:cubicBezTo>
                      <a:pt x="60063" y="10771"/>
                      <a:pt x="60001" y="10693"/>
                      <a:pt x="59985" y="10599"/>
                    </a:cubicBezTo>
                    <a:cubicBezTo>
                      <a:pt x="59970" y="10427"/>
                      <a:pt x="59954" y="10255"/>
                      <a:pt x="59954" y="10099"/>
                    </a:cubicBezTo>
                    <a:cubicBezTo>
                      <a:pt x="59677" y="10027"/>
                      <a:pt x="59390" y="9992"/>
                      <a:pt x="59105" y="9992"/>
                    </a:cubicBezTo>
                    <a:cubicBezTo>
                      <a:pt x="58890" y="9992"/>
                      <a:pt x="58677" y="10012"/>
                      <a:pt x="58469" y="10052"/>
                    </a:cubicBezTo>
                    <a:cubicBezTo>
                      <a:pt x="58360" y="10208"/>
                      <a:pt x="58391" y="10380"/>
                      <a:pt x="58391" y="10552"/>
                    </a:cubicBezTo>
                    <a:cubicBezTo>
                      <a:pt x="58391" y="11162"/>
                      <a:pt x="58422" y="11146"/>
                      <a:pt x="57907" y="11521"/>
                    </a:cubicBezTo>
                    <a:cubicBezTo>
                      <a:pt x="57407" y="11912"/>
                      <a:pt x="56891" y="12303"/>
                      <a:pt x="56391" y="12693"/>
                    </a:cubicBezTo>
                    <a:cubicBezTo>
                      <a:pt x="56173" y="12897"/>
                      <a:pt x="55888" y="12992"/>
                      <a:pt x="55598" y="12992"/>
                    </a:cubicBezTo>
                    <a:cubicBezTo>
                      <a:pt x="55575" y="12992"/>
                      <a:pt x="55553" y="12991"/>
                      <a:pt x="55531" y="12990"/>
                    </a:cubicBezTo>
                    <a:cubicBezTo>
                      <a:pt x="55491" y="12989"/>
                      <a:pt x="55451" y="12988"/>
                      <a:pt x="55411" y="12988"/>
                    </a:cubicBezTo>
                    <a:cubicBezTo>
                      <a:pt x="55092" y="12988"/>
                      <a:pt x="54774" y="13037"/>
                      <a:pt x="54468" y="13037"/>
                    </a:cubicBezTo>
                    <a:cubicBezTo>
                      <a:pt x="54359" y="13022"/>
                      <a:pt x="54249" y="12990"/>
                      <a:pt x="54156" y="12943"/>
                    </a:cubicBezTo>
                    <a:cubicBezTo>
                      <a:pt x="53562" y="12646"/>
                      <a:pt x="52952" y="12334"/>
                      <a:pt x="52358" y="12021"/>
                    </a:cubicBezTo>
                    <a:cubicBezTo>
                      <a:pt x="50999" y="11318"/>
                      <a:pt x="49623" y="10599"/>
                      <a:pt x="48248" y="9880"/>
                    </a:cubicBezTo>
                    <a:cubicBezTo>
                      <a:pt x="47029" y="9239"/>
                      <a:pt x="45794" y="8599"/>
                      <a:pt x="44559" y="7958"/>
                    </a:cubicBezTo>
                    <a:cubicBezTo>
                      <a:pt x="43637" y="7473"/>
                      <a:pt x="42699" y="6989"/>
                      <a:pt x="41777" y="6504"/>
                    </a:cubicBezTo>
                    <a:cubicBezTo>
                      <a:pt x="41449" y="6332"/>
                      <a:pt x="41121" y="6160"/>
                      <a:pt x="40777" y="5973"/>
                    </a:cubicBezTo>
                    <a:cubicBezTo>
                      <a:pt x="40761" y="5660"/>
                      <a:pt x="40746" y="5379"/>
                      <a:pt x="40730" y="5098"/>
                    </a:cubicBezTo>
                    <a:cubicBezTo>
                      <a:pt x="40430" y="5041"/>
                      <a:pt x="40130" y="5013"/>
                      <a:pt x="39830" y="5013"/>
                    </a:cubicBezTo>
                    <a:cubicBezTo>
                      <a:pt x="39630" y="5013"/>
                      <a:pt x="39430" y="5026"/>
                      <a:pt x="39230" y="5051"/>
                    </a:cubicBezTo>
                    <a:cubicBezTo>
                      <a:pt x="39152" y="5160"/>
                      <a:pt x="39120" y="5285"/>
                      <a:pt x="39136" y="5410"/>
                    </a:cubicBezTo>
                    <a:cubicBezTo>
                      <a:pt x="39136" y="5629"/>
                      <a:pt x="39152" y="5848"/>
                      <a:pt x="39152" y="6067"/>
                    </a:cubicBezTo>
                    <a:cubicBezTo>
                      <a:pt x="39152" y="6332"/>
                      <a:pt x="39058" y="6598"/>
                      <a:pt x="38886" y="6801"/>
                    </a:cubicBezTo>
                    <a:cubicBezTo>
                      <a:pt x="37776" y="8130"/>
                      <a:pt x="36666" y="9474"/>
                      <a:pt x="35572" y="10802"/>
                    </a:cubicBezTo>
                    <a:lnTo>
                      <a:pt x="32915" y="14022"/>
                    </a:lnTo>
                    <a:cubicBezTo>
                      <a:pt x="32853" y="14100"/>
                      <a:pt x="32790" y="14163"/>
                      <a:pt x="32744" y="14241"/>
                    </a:cubicBezTo>
                    <a:cubicBezTo>
                      <a:pt x="32634" y="14381"/>
                      <a:pt x="32462" y="14459"/>
                      <a:pt x="32290" y="14459"/>
                    </a:cubicBezTo>
                    <a:cubicBezTo>
                      <a:pt x="32181" y="14452"/>
                      <a:pt x="32071" y="14448"/>
                      <a:pt x="31962" y="14448"/>
                    </a:cubicBezTo>
                    <a:cubicBezTo>
                      <a:pt x="31853" y="14448"/>
                      <a:pt x="31743" y="14452"/>
                      <a:pt x="31634" y="14459"/>
                    </a:cubicBezTo>
                    <a:cubicBezTo>
                      <a:pt x="31571" y="14459"/>
                      <a:pt x="31509" y="14475"/>
                      <a:pt x="31446" y="14491"/>
                    </a:cubicBezTo>
                    <a:cubicBezTo>
                      <a:pt x="31399" y="14663"/>
                      <a:pt x="31384" y="14835"/>
                      <a:pt x="31399" y="15006"/>
                    </a:cubicBezTo>
                    <a:cubicBezTo>
                      <a:pt x="31415" y="15178"/>
                      <a:pt x="31306" y="15319"/>
                      <a:pt x="31149" y="15350"/>
                    </a:cubicBezTo>
                    <a:cubicBezTo>
                      <a:pt x="30602" y="15554"/>
                      <a:pt x="30055" y="15741"/>
                      <a:pt x="29524" y="15944"/>
                    </a:cubicBezTo>
                    <a:cubicBezTo>
                      <a:pt x="27789" y="16569"/>
                      <a:pt x="26054" y="17179"/>
                      <a:pt x="24319" y="17804"/>
                    </a:cubicBezTo>
                    <a:cubicBezTo>
                      <a:pt x="23100" y="18226"/>
                      <a:pt x="21866" y="18648"/>
                      <a:pt x="20646" y="19086"/>
                    </a:cubicBezTo>
                    <a:cubicBezTo>
                      <a:pt x="19709" y="19414"/>
                      <a:pt x="18771" y="19758"/>
                      <a:pt x="17818" y="20086"/>
                    </a:cubicBezTo>
                    <a:cubicBezTo>
                      <a:pt x="17739" y="20008"/>
                      <a:pt x="17630" y="19930"/>
                      <a:pt x="17521" y="19883"/>
                    </a:cubicBezTo>
                    <a:cubicBezTo>
                      <a:pt x="17441" y="19860"/>
                      <a:pt x="17352" y="19845"/>
                      <a:pt x="17261" y="19845"/>
                    </a:cubicBezTo>
                    <a:cubicBezTo>
                      <a:pt x="17228" y="19845"/>
                      <a:pt x="17195" y="19847"/>
                      <a:pt x="17161" y="19852"/>
                    </a:cubicBezTo>
                    <a:lnTo>
                      <a:pt x="16458" y="19852"/>
                    </a:lnTo>
                    <a:cubicBezTo>
                      <a:pt x="16333" y="19852"/>
                      <a:pt x="16208" y="19883"/>
                      <a:pt x="16083" y="19898"/>
                    </a:cubicBezTo>
                    <a:cubicBezTo>
                      <a:pt x="16067" y="20055"/>
                      <a:pt x="16051" y="20164"/>
                      <a:pt x="16051" y="20289"/>
                    </a:cubicBezTo>
                    <a:cubicBezTo>
                      <a:pt x="16051" y="20555"/>
                      <a:pt x="16067" y="20821"/>
                      <a:pt x="16051" y="21086"/>
                    </a:cubicBezTo>
                    <a:cubicBezTo>
                      <a:pt x="16020" y="21289"/>
                      <a:pt x="16130" y="21477"/>
                      <a:pt x="16302" y="21555"/>
                    </a:cubicBezTo>
                    <a:cubicBezTo>
                      <a:pt x="16161" y="21993"/>
                      <a:pt x="16036" y="22399"/>
                      <a:pt x="15895" y="22821"/>
                    </a:cubicBezTo>
                    <a:cubicBezTo>
                      <a:pt x="15395" y="24337"/>
                      <a:pt x="14864" y="25869"/>
                      <a:pt x="14348" y="27385"/>
                    </a:cubicBezTo>
                    <a:cubicBezTo>
                      <a:pt x="13957" y="28557"/>
                      <a:pt x="13535" y="29714"/>
                      <a:pt x="13144" y="30886"/>
                    </a:cubicBezTo>
                    <a:cubicBezTo>
                      <a:pt x="13040" y="31222"/>
                      <a:pt x="12970" y="31352"/>
                      <a:pt x="12699" y="31352"/>
                    </a:cubicBezTo>
                    <a:cubicBezTo>
                      <a:pt x="12604" y="31352"/>
                      <a:pt x="12485" y="31336"/>
                      <a:pt x="12332" y="31308"/>
                    </a:cubicBezTo>
                    <a:cubicBezTo>
                      <a:pt x="12207" y="31276"/>
                      <a:pt x="12066" y="31198"/>
                      <a:pt x="11957" y="31105"/>
                    </a:cubicBezTo>
                    <a:cubicBezTo>
                      <a:pt x="11347" y="30651"/>
                      <a:pt x="10738" y="30182"/>
                      <a:pt x="10128" y="29729"/>
                    </a:cubicBezTo>
                    <a:cubicBezTo>
                      <a:pt x="9894" y="29589"/>
                      <a:pt x="9784" y="29323"/>
                      <a:pt x="9800" y="29057"/>
                    </a:cubicBezTo>
                    <a:cubicBezTo>
                      <a:pt x="9847" y="28823"/>
                      <a:pt x="9831" y="28604"/>
                      <a:pt x="9753" y="28385"/>
                    </a:cubicBezTo>
                    <a:cubicBezTo>
                      <a:pt x="9450" y="28355"/>
                      <a:pt x="9147" y="28338"/>
                      <a:pt x="8840" y="28338"/>
                    </a:cubicBezTo>
                    <a:cubicBezTo>
                      <a:pt x="8672" y="28338"/>
                      <a:pt x="8502" y="28343"/>
                      <a:pt x="8331" y="28354"/>
                    </a:cubicBezTo>
                    <a:cubicBezTo>
                      <a:pt x="8299" y="28432"/>
                      <a:pt x="8252" y="28463"/>
                      <a:pt x="8252" y="28510"/>
                    </a:cubicBezTo>
                    <a:cubicBezTo>
                      <a:pt x="8252" y="28916"/>
                      <a:pt x="8237" y="29323"/>
                      <a:pt x="8237" y="29729"/>
                    </a:cubicBezTo>
                    <a:cubicBezTo>
                      <a:pt x="8393" y="30057"/>
                      <a:pt x="8252" y="30354"/>
                      <a:pt x="8112" y="30651"/>
                    </a:cubicBezTo>
                    <a:cubicBezTo>
                      <a:pt x="7315" y="32371"/>
                      <a:pt x="6518" y="34074"/>
                      <a:pt x="5736" y="35793"/>
                    </a:cubicBezTo>
                    <a:cubicBezTo>
                      <a:pt x="5611" y="36028"/>
                      <a:pt x="5502" y="36262"/>
                      <a:pt x="5392" y="36512"/>
                    </a:cubicBezTo>
                    <a:cubicBezTo>
                      <a:pt x="5337" y="36735"/>
                      <a:pt x="5133" y="36895"/>
                      <a:pt x="4913" y="36895"/>
                    </a:cubicBezTo>
                    <a:cubicBezTo>
                      <a:pt x="4885" y="36895"/>
                      <a:pt x="4857" y="36893"/>
                      <a:pt x="4830" y="36887"/>
                    </a:cubicBezTo>
                    <a:cubicBezTo>
                      <a:pt x="4673" y="36887"/>
                      <a:pt x="4533" y="36887"/>
                      <a:pt x="4392" y="36919"/>
                    </a:cubicBezTo>
                    <a:cubicBezTo>
                      <a:pt x="4298" y="37075"/>
                      <a:pt x="4267" y="37262"/>
                      <a:pt x="4283" y="37450"/>
                    </a:cubicBezTo>
                    <a:cubicBezTo>
                      <a:pt x="4298" y="37622"/>
                      <a:pt x="4189" y="37778"/>
                      <a:pt x="4017" y="37841"/>
                    </a:cubicBezTo>
                    <a:lnTo>
                      <a:pt x="2298" y="38466"/>
                    </a:lnTo>
                    <a:cubicBezTo>
                      <a:pt x="2095" y="38231"/>
                      <a:pt x="1829" y="38263"/>
                      <a:pt x="1610" y="38216"/>
                    </a:cubicBezTo>
                    <a:cubicBezTo>
                      <a:pt x="1516" y="38075"/>
                      <a:pt x="1469" y="37903"/>
                      <a:pt x="1516" y="37731"/>
                    </a:cubicBezTo>
                    <a:lnTo>
                      <a:pt x="1516" y="30417"/>
                    </a:lnTo>
                    <a:lnTo>
                      <a:pt x="1516" y="10208"/>
                    </a:lnTo>
                    <a:lnTo>
                      <a:pt x="1516" y="878"/>
                    </a:lnTo>
                    <a:cubicBezTo>
                      <a:pt x="1516" y="721"/>
                      <a:pt x="1532" y="581"/>
                      <a:pt x="1532" y="393"/>
                    </a:cubicBezTo>
                    <a:cubicBezTo>
                      <a:pt x="1641" y="378"/>
                      <a:pt x="1735" y="362"/>
                      <a:pt x="1829" y="362"/>
                    </a:cubicBezTo>
                    <a:lnTo>
                      <a:pt x="2282" y="362"/>
                    </a:lnTo>
                    <a:lnTo>
                      <a:pt x="77818" y="346"/>
                    </a:lnTo>
                    <a:cubicBezTo>
                      <a:pt x="77879" y="338"/>
                      <a:pt x="77941" y="334"/>
                      <a:pt x="78002" y="334"/>
                    </a:cubicBezTo>
                    <a:close/>
                    <a:moveTo>
                      <a:pt x="206" y="0"/>
                    </a:moveTo>
                    <a:cubicBezTo>
                      <a:pt x="122" y="0"/>
                      <a:pt x="45" y="59"/>
                      <a:pt x="31" y="143"/>
                    </a:cubicBezTo>
                    <a:cubicBezTo>
                      <a:pt x="0" y="237"/>
                      <a:pt x="125" y="346"/>
                      <a:pt x="250" y="346"/>
                    </a:cubicBezTo>
                    <a:lnTo>
                      <a:pt x="625" y="346"/>
                    </a:lnTo>
                    <a:cubicBezTo>
                      <a:pt x="668" y="342"/>
                      <a:pt x="711" y="340"/>
                      <a:pt x="754" y="340"/>
                    </a:cubicBezTo>
                    <a:cubicBezTo>
                      <a:pt x="882" y="340"/>
                      <a:pt x="1008" y="358"/>
                      <a:pt x="1126" y="393"/>
                    </a:cubicBezTo>
                    <a:cubicBezTo>
                      <a:pt x="1141" y="440"/>
                      <a:pt x="1157" y="487"/>
                      <a:pt x="1172" y="534"/>
                    </a:cubicBezTo>
                    <a:lnTo>
                      <a:pt x="1172" y="4738"/>
                    </a:lnTo>
                    <a:cubicBezTo>
                      <a:pt x="1157" y="4816"/>
                      <a:pt x="1157" y="4879"/>
                      <a:pt x="1126" y="4941"/>
                    </a:cubicBezTo>
                    <a:cubicBezTo>
                      <a:pt x="996" y="4984"/>
                      <a:pt x="864" y="4994"/>
                      <a:pt x="729" y="4994"/>
                    </a:cubicBezTo>
                    <a:cubicBezTo>
                      <a:pt x="630" y="4994"/>
                      <a:pt x="530" y="4989"/>
                      <a:pt x="427" y="4989"/>
                    </a:cubicBezTo>
                    <a:cubicBezTo>
                      <a:pt x="313" y="4989"/>
                      <a:pt x="197" y="4995"/>
                      <a:pt x="78" y="5019"/>
                    </a:cubicBezTo>
                    <a:cubicBezTo>
                      <a:pt x="78" y="5098"/>
                      <a:pt x="63" y="5176"/>
                      <a:pt x="63" y="5238"/>
                    </a:cubicBezTo>
                    <a:cubicBezTo>
                      <a:pt x="63" y="5269"/>
                      <a:pt x="110" y="5285"/>
                      <a:pt x="125" y="5332"/>
                    </a:cubicBezTo>
                    <a:cubicBezTo>
                      <a:pt x="213" y="5345"/>
                      <a:pt x="303" y="5348"/>
                      <a:pt x="393" y="5348"/>
                    </a:cubicBezTo>
                    <a:cubicBezTo>
                      <a:pt x="511" y="5348"/>
                      <a:pt x="630" y="5342"/>
                      <a:pt x="750" y="5342"/>
                    </a:cubicBezTo>
                    <a:cubicBezTo>
                      <a:pt x="880" y="5342"/>
                      <a:pt x="1011" y="5349"/>
                      <a:pt x="1141" y="5379"/>
                    </a:cubicBezTo>
                    <a:cubicBezTo>
                      <a:pt x="1188" y="5895"/>
                      <a:pt x="1188" y="6395"/>
                      <a:pt x="1172" y="6895"/>
                    </a:cubicBezTo>
                    <a:cubicBezTo>
                      <a:pt x="1172" y="7411"/>
                      <a:pt x="1188" y="7958"/>
                      <a:pt x="1172" y="8442"/>
                    </a:cubicBezTo>
                    <a:cubicBezTo>
                      <a:pt x="1172" y="8942"/>
                      <a:pt x="1204" y="9442"/>
                      <a:pt x="1157" y="9943"/>
                    </a:cubicBezTo>
                    <a:cubicBezTo>
                      <a:pt x="981" y="9978"/>
                      <a:pt x="814" y="9995"/>
                      <a:pt x="642" y="9995"/>
                    </a:cubicBezTo>
                    <a:cubicBezTo>
                      <a:pt x="585" y="9995"/>
                      <a:pt x="528" y="9993"/>
                      <a:pt x="469" y="9990"/>
                    </a:cubicBezTo>
                    <a:cubicBezTo>
                      <a:pt x="344" y="9990"/>
                      <a:pt x="235" y="10005"/>
                      <a:pt x="110" y="10036"/>
                    </a:cubicBezTo>
                    <a:cubicBezTo>
                      <a:pt x="63" y="10052"/>
                      <a:pt x="31" y="10099"/>
                      <a:pt x="31" y="10146"/>
                    </a:cubicBezTo>
                    <a:cubicBezTo>
                      <a:pt x="47" y="10193"/>
                      <a:pt x="78" y="10286"/>
                      <a:pt x="110" y="10286"/>
                    </a:cubicBezTo>
                    <a:cubicBezTo>
                      <a:pt x="250" y="10302"/>
                      <a:pt x="391" y="10318"/>
                      <a:pt x="532" y="10333"/>
                    </a:cubicBezTo>
                    <a:cubicBezTo>
                      <a:pt x="588" y="10325"/>
                      <a:pt x="645" y="10321"/>
                      <a:pt x="702" y="10321"/>
                    </a:cubicBezTo>
                    <a:cubicBezTo>
                      <a:pt x="848" y="10321"/>
                      <a:pt x="995" y="10346"/>
                      <a:pt x="1141" y="10380"/>
                    </a:cubicBezTo>
                    <a:cubicBezTo>
                      <a:pt x="1157" y="10443"/>
                      <a:pt x="1172" y="10505"/>
                      <a:pt x="1172" y="10568"/>
                    </a:cubicBezTo>
                    <a:lnTo>
                      <a:pt x="1172" y="14694"/>
                    </a:lnTo>
                    <a:cubicBezTo>
                      <a:pt x="1157" y="14788"/>
                      <a:pt x="1141" y="14866"/>
                      <a:pt x="1110" y="14960"/>
                    </a:cubicBezTo>
                    <a:cubicBezTo>
                      <a:pt x="1003" y="14978"/>
                      <a:pt x="898" y="14983"/>
                      <a:pt x="793" y="14983"/>
                    </a:cubicBezTo>
                    <a:cubicBezTo>
                      <a:pt x="682" y="14983"/>
                      <a:pt x="571" y="14978"/>
                      <a:pt x="460" y="14978"/>
                    </a:cubicBezTo>
                    <a:cubicBezTo>
                      <a:pt x="324" y="14978"/>
                      <a:pt x="187" y="14986"/>
                      <a:pt x="47" y="15022"/>
                    </a:cubicBezTo>
                    <a:cubicBezTo>
                      <a:pt x="63" y="15132"/>
                      <a:pt x="78" y="15210"/>
                      <a:pt x="78" y="15303"/>
                    </a:cubicBezTo>
                    <a:cubicBezTo>
                      <a:pt x="185" y="15322"/>
                      <a:pt x="292" y="15327"/>
                      <a:pt x="398" y="15327"/>
                    </a:cubicBezTo>
                    <a:cubicBezTo>
                      <a:pt x="511" y="15327"/>
                      <a:pt x="623" y="15321"/>
                      <a:pt x="735" y="15321"/>
                    </a:cubicBezTo>
                    <a:cubicBezTo>
                      <a:pt x="872" y="15321"/>
                      <a:pt x="1008" y="15330"/>
                      <a:pt x="1141" y="15366"/>
                    </a:cubicBezTo>
                    <a:cubicBezTo>
                      <a:pt x="1157" y="15444"/>
                      <a:pt x="1172" y="15522"/>
                      <a:pt x="1172" y="15600"/>
                    </a:cubicBezTo>
                    <a:lnTo>
                      <a:pt x="1172" y="19727"/>
                    </a:lnTo>
                    <a:cubicBezTo>
                      <a:pt x="1157" y="19820"/>
                      <a:pt x="1141" y="19898"/>
                      <a:pt x="1110" y="19977"/>
                    </a:cubicBezTo>
                    <a:lnTo>
                      <a:pt x="407" y="19977"/>
                    </a:lnTo>
                    <a:cubicBezTo>
                      <a:pt x="313" y="19977"/>
                      <a:pt x="219" y="19992"/>
                      <a:pt x="125" y="20008"/>
                    </a:cubicBezTo>
                    <a:cubicBezTo>
                      <a:pt x="78" y="20039"/>
                      <a:pt x="31" y="20086"/>
                      <a:pt x="31" y="20148"/>
                    </a:cubicBezTo>
                    <a:cubicBezTo>
                      <a:pt x="31" y="20211"/>
                      <a:pt x="78" y="20258"/>
                      <a:pt x="125" y="20289"/>
                    </a:cubicBezTo>
                    <a:cubicBezTo>
                      <a:pt x="266" y="20305"/>
                      <a:pt x="407" y="20320"/>
                      <a:pt x="547" y="20336"/>
                    </a:cubicBezTo>
                    <a:cubicBezTo>
                      <a:pt x="571" y="20338"/>
                      <a:pt x="594" y="20339"/>
                      <a:pt x="618" y="20339"/>
                    </a:cubicBezTo>
                    <a:cubicBezTo>
                      <a:pt x="690" y="20339"/>
                      <a:pt x="765" y="20332"/>
                      <a:pt x="842" y="20332"/>
                    </a:cubicBezTo>
                    <a:cubicBezTo>
                      <a:pt x="946" y="20332"/>
                      <a:pt x="1055" y="20344"/>
                      <a:pt x="1172" y="20399"/>
                    </a:cubicBezTo>
                    <a:cubicBezTo>
                      <a:pt x="1188" y="21805"/>
                      <a:pt x="1172" y="23212"/>
                      <a:pt x="1172" y="24618"/>
                    </a:cubicBezTo>
                    <a:cubicBezTo>
                      <a:pt x="1157" y="24712"/>
                      <a:pt x="1141" y="24806"/>
                      <a:pt x="1126" y="24900"/>
                    </a:cubicBezTo>
                    <a:cubicBezTo>
                      <a:pt x="969" y="24915"/>
                      <a:pt x="860" y="24931"/>
                      <a:pt x="735" y="24931"/>
                    </a:cubicBezTo>
                    <a:cubicBezTo>
                      <a:pt x="532" y="24931"/>
                      <a:pt x="313" y="24931"/>
                      <a:pt x="125" y="24947"/>
                    </a:cubicBezTo>
                    <a:cubicBezTo>
                      <a:pt x="94" y="24947"/>
                      <a:pt x="78" y="24978"/>
                      <a:pt x="31" y="25009"/>
                    </a:cubicBezTo>
                    <a:lnTo>
                      <a:pt x="78" y="25259"/>
                    </a:lnTo>
                    <a:cubicBezTo>
                      <a:pt x="171" y="25275"/>
                      <a:pt x="262" y="25280"/>
                      <a:pt x="352" y="25280"/>
                    </a:cubicBezTo>
                    <a:cubicBezTo>
                      <a:pt x="481" y="25280"/>
                      <a:pt x="608" y="25270"/>
                      <a:pt x="732" y="25270"/>
                    </a:cubicBezTo>
                    <a:cubicBezTo>
                      <a:pt x="860" y="25270"/>
                      <a:pt x="986" y="25281"/>
                      <a:pt x="1110" y="25322"/>
                    </a:cubicBezTo>
                    <a:cubicBezTo>
                      <a:pt x="1188" y="25759"/>
                      <a:pt x="1204" y="27760"/>
                      <a:pt x="1157" y="29510"/>
                    </a:cubicBezTo>
                    <a:cubicBezTo>
                      <a:pt x="1157" y="29635"/>
                      <a:pt x="1141" y="29760"/>
                      <a:pt x="1126" y="29901"/>
                    </a:cubicBezTo>
                    <a:lnTo>
                      <a:pt x="63" y="29948"/>
                    </a:lnTo>
                    <a:cubicBezTo>
                      <a:pt x="47" y="30026"/>
                      <a:pt x="47" y="30104"/>
                      <a:pt x="47" y="30182"/>
                    </a:cubicBezTo>
                    <a:cubicBezTo>
                      <a:pt x="94" y="30229"/>
                      <a:pt x="141" y="30261"/>
                      <a:pt x="203" y="30276"/>
                    </a:cubicBezTo>
                    <a:lnTo>
                      <a:pt x="860" y="30276"/>
                    </a:lnTo>
                    <a:cubicBezTo>
                      <a:pt x="938" y="30292"/>
                      <a:pt x="1032" y="30307"/>
                      <a:pt x="1126" y="30323"/>
                    </a:cubicBezTo>
                    <a:cubicBezTo>
                      <a:pt x="1141" y="30386"/>
                      <a:pt x="1157" y="30464"/>
                      <a:pt x="1157" y="30526"/>
                    </a:cubicBezTo>
                    <a:lnTo>
                      <a:pt x="1157" y="34652"/>
                    </a:lnTo>
                    <a:cubicBezTo>
                      <a:pt x="1141" y="34746"/>
                      <a:pt x="1126" y="34824"/>
                      <a:pt x="1110" y="34902"/>
                    </a:cubicBezTo>
                    <a:lnTo>
                      <a:pt x="250" y="34918"/>
                    </a:lnTo>
                    <a:cubicBezTo>
                      <a:pt x="156" y="34918"/>
                      <a:pt x="47" y="34934"/>
                      <a:pt x="31" y="35043"/>
                    </a:cubicBezTo>
                    <a:cubicBezTo>
                      <a:pt x="16" y="35106"/>
                      <a:pt x="63" y="35184"/>
                      <a:pt x="94" y="35278"/>
                    </a:cubicBezTo>
                    <a:lnTo>
                      <a:pt x="1110" y="35278"/>
                    </a:lnTo>
                    <a:cubicBezTo>
                      <a:pt x="1126" y="35387"/>
                      <a:pt x="1141" y="35496"/>
                      <a:pt x="1157" y="35606"/>
                    </a:cubicBezTo>
                    <a:cubicBezTo>
                      <a:pt x="1204" y="36731"/>
                      <a:pt x="1172" y="37825"/>
                      <a:pt x="1094" y="38200"/>
                    </a:cubicBezTo>
                    <a:lnTo>
                      <a:pt x="578" y="38325"/>
                    </a:lnTo>
                    <a:cubicBezTo>
                      <a:pt x="516" y="38857"/>
                      <a:pt x="610" y="39372"/>
                      <a:pt x="516" y="39888"/>
                    </a:cubicBezTo>
                    <a:lnTo>
                      <a:pt x="94" y="39935"/>
                    </a:lnTo>
                    <a:cubicBezTo>
                      <a:pt x="63" y="39982"/>
                      <a:pt x="47" y="40029"/>
                      <a:pt x="31" y="40076"/>
                    </a:cubicBezTo>
                    <a:cubicBezTo>
                      <a:pt x="31" y="40123"/>
                      <a:pt x="47" y="40170"/>
                      <a:pt x="63" y="40216"/>
                    </a:cubicBezTo>
                    <a:cubicBezTo>
                      <a:pt x="170" y="40244"/>
                      <a:pt x="279" y="40251"/>
                      <a:pt x="390" y="40251"/>
                    </a:cubicBezTo>
                    <a:cubicBezTo>
                      <a:pt x="508" y="40251"/>
                      <a:pt x="627" y="40243"/>
                      <a:pt x="747" y="40243"/>
                    </a:cubicBezTo>
                    <a:cubicBezTo>
                      <a:pt x="895" y="40243"/>
                      <a:pt x="1042" y="40256"/>
                      <a:pt x="1188" y="40310"/>
                    </a:cubicBezTo>
                    <a:cubicBezTo>
                      <a:pt x="1219" y="40576"/>
                      <a:pt x="1204" y="40842"/>
                      <a:pt x="1204" y="41107"/>
                    </a:cubicBezTo>
                    <a:cubicBezTo>
                      <a:pt x="1204" y="41201"/>
                      <a:pt x="1219" y="41295"/>
                      <a:pt x="1251" y="41389"/>
                    </a:cubicBezTo>
                    <a:cubicBezTo>
                      <a:pt x="1284" y="41430"/>
                      <a:pt x="1330" y="41449"/>
                      <a:pt x="1375" y="41449"/>
                    </a:cubicBezTo>
                    <a:cubicBezTo>
                      <a:pt x="1415" y="41449"/>
                      <a:pt x="1455" y="41434"/>
                      <a:pt x="1485" y="41404"/>
                    </a:cubicBezTo>
                    <a:cubicBezTo>
                      <a:pt x="1516" y="41326"/>
                      <a:pt x="1547" y="41264"/>
                      <a:pt x="1547" y="41185"/>
                    </a:cubicBezTo>
                    <a:cubicBezTo>
                      <a:pt x="1563" y="40967"/>
                      <a:pt x="1547" y="40748"/>
                      <a:pt x="1563" y="40529"/>
                    </a:cubicBezTo>
                    <a:cubicBezTo>
                      <a:pt x="1579" y="40435"/>
                      <a:pt x="1594" y="40341"/>
                      <a:pt x="1626" y="40248"/>
                    </a:cubicBezTo>
                    <a:lnTo>
                      <a:pt x="20209" y="40248"/>
                    </a:lnTo>
                    <a:cubicBezTo>
                      <a:pt x="20303" y="40263"/>
                      <a:pt x="20396" y="40279"/>
                      <a:pt x="20475" y="40295"/>
                    </a:cubicBezTo>
                    <a:cubicBezTo>
                      <a:pt x="20584" y="40685"/>
                      <a:pt x="20443" y="41060"/>
                      <a:pt x="20584" y="41435"/>
                    </a:cubicBezTo>
                    <a:lnTo>
                      <a:pt x="20865" y="41404"/>
                    </a:lnTo>
                    <a:cubicBezTo>
                      <a:pt x="20881" y="41013"/>
                      <a:pt x="20881" y="40670"/>
                      <a:pt x="20897" y="40310"/>
                    </a:cubicBezTo>
                    <a:cubicBezTo>
                      <a:pt x="21040" y="40262"/>
                      <a:pt x="21192" y="40242"/>
                      <a:pt x="21347" y="40242"/>
                    </a:cubicBezTo>
                    <a:cubicBezTo>
                      <a:pt x="21395" y="40242"/>
                      <a:pt x="21442" y="40244"/>
                      <a:pt x="21490" y="40248"/>
                    </a:cubicBezTo>
                    <a:lnTo>
                      <a:pt x="39558" y="40248"/>
                    </a:lnTo>
                    <a:cubicBezTo>
                      <a:pt x="39652" y="40263"/>
                      <a:pt x="39745" y="40279"/>
                      <a:pt x="39839" y="40295"/>
                    </a:cubicBezTo>
                    <a:cubicBezTo>
                      <a:pt x="39855" y="40435"/>
                      <a:pt x="39870" y="40560"/>
                      <a:pt x="39870" y="40685"/>
                    </a:cubicBezTo>
                    <a:cubicBezTo>
                      <a:pt x="39886" y="40888"/>
                      <a:pt x="39886" y="41092"/>
                      <a:pt x="39886" y="41295"/>
                    </a:cubicBezTo>
                    <a:cubicBezTo>
                      <a:pt x="39886" y="41342"/>
                      <a:pt x="39902" y="41389"/>
                      <a:pt x="39933" y="41435"/>
                    </a:cubicBezTo>
                    <a:lnTo>
                      <a:pt x="40183" y="41420"/>
                    </a:lnTo>
                    <a:cubicBezTo>
                      <a:pt x="40277" y="41029"/>
                      <a:pt x="40167" y="40638"/>
                      <a:pt x="40277" y="40295"/>
                    </a:cubicBezTo>
                    <a:cubicBezTo>
                      <a:pt x="40494" y="40273"/>
                      <a:pt x="49180" y="40243"/>
                      <a:pt x="54633" y="40243"/>
                    </a:cubicBezTo>
                    <a:cubicBezTo>
                      <a:pt x="57014" y="40243"/>
                      <a:pt x="58778" y="40249"/>
                      <a:pt x="58954" y="40263"/>
                    </a:cubicBezTo>
                    <a:cubicBezTo>
                      <a:pt x="59016" y="40263"/>
                      <a:pt x="59079" y="40279"/>
                      <a:pt x="59141" y="40295"/>
                    </a:cubicBezTo>
                    <a:cubicBezTo>
                      <a:pt x="59235" y="40685"/>
                      <a:pt x="59110" y="41060"/>
                      <a:pt x="59220" y="41420"/>
                    </a:cubicBezTo>
                    <a:cubicBezTo>
                      <a:pt x="59279" y="41423"/>
                      <a:pt x="59327" y="41426"/>
                      <a:pt x="59366" y="41426"/>
                    </a:cubicBezTo>
                    <a:cubicBezTo>
                      <a:pt x="59513" y="41426"/>
                      <a:pt x="59532" y="41389"/>
                      <a:pt x="59532" y="41217"/>
                    </a:cubicBezTo>
                    <a:lnTo>
                      <a:pt x="59532" y="40545"/>
                    </a:lnTo>
                    <a:cubicBezTo>
                      <a:pt x="59548" y="40466"/>
                      <a:pt x="59548" y="40388"/>
                      <a:pt x="59579" y="40295"/>
                    </a:cubicBezTo>
                    <a:cubicBezTo>
                      <a:pt x="59881" y="40253"/>
                      <a:pt x="67227" y="40218"/>
                      <a:pt x="72646" y="40218"/>
                    </a:cubicBezTo>
                    <a:cubicBezTo>
                      <a:pt x="75356" y="40218"/>
                      <a:pt x="77584" y="40227"/>
                      <a:pt x="78209" y="40248"/>
                    </a:cubicBezTo>
                    <a:cubicBezTo>
                      <a:pt x="78287" y="40248"/>
                      <a:pt x="78365" y="40279"/>
                      <a:pt x="78459" y="40279"/>
                    </a:cubicBezTo>
                    <a:cubicBezTo>
                      <a:pt x="78475" y="40420"/>
                      <a:pt x="78490" y="40545"/>
                      <a:pt x="78490" y="40670"/>
                    </a:cubicBezTo>
                    <a:lnTo>
                      <a:pt x="78490" y="41279"/>
                    </a:lnTo>
                    <a:cubicBezTo>
                      <a:pt x="78490" y="41404"/>
                      <a:pt x="78553" y="41451"/>
                      <a:pt x="78662" y="41451"/>
                    </a:cubicBezTo>
                    <a:cubicBezTo>
                      <a:pt x="78756" y="41451"/>
                      <a:pt x="78834" y="41357"/>
                      <a:pt x="78834" y="41264"/>
                    </a:cubicBezTo>
                    <a:lnTo>
                      <a:pt x="78834" y="40795"/>
                    </a:lnTo>
                    <a:lnTo>
                      <a:pt x="78834" y="612"/>
                    </a:lnTo>
                    <a:lnTo>
                      <a:pt x="78834" y="284"/>
                    </a:lnTo>
                    <a:cubicBezTo>
                      <a:pt x="78834" y="206"/>
                      <a:pt x="78819" y="127"/>
                      <a:pt x="78803" y="2"/>
                    </a:cubicBezTo>
                    <a:lnTo>
                      <a:pt x="235" y="2"/>
                    </a:lnTo>
                    <a:cubicBezTo>
                      <a:pt x="225" y="1"/>
                      <a:pt x="215" y="0"/>
                      <a:pt x="2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8"/>
              <p:cNvSpPr/>
              <p:nvPr/>
            </p:nvSpPr>
            <p:spPr>
              <a:xfrm>
                <a:off x="567592" y="3712989"/>
                <a:ext cx="1788994" cy="1007405"/>
              </a:xfrm>
              <a:custGeom>
                <a:avLst/>
                <a:gdLst/>
                <a:ahLst/>
                <a:cxnLst/>
                <a:rect l="l" t="t" r="r" b="b"/>
                <a:pathLst>
                  <a:path w="78819" h="41457" extrusionOk="0">
                    <a:moveTo>
                      <a:pt x="8190" y="36359"/>
                    </a:moveTo>
                    <a:lnTo>
                      <a:pt x="8190" y="36359"/>
                    </a:lnTo>
                    <a:cubicBezTo>
                      <a:pt x="8174" y="36500"/>
                      <a:pt x="8143" y="36625"/>
                      <a:pt x="8143" y="36750"/>
                    </a:cubicBezTo>
                    <a:lnTo>
                      <a:pt x="8143" y="37125"/>
                    </a:lnTo>
                    <a:cubicBezTo>
                      <a:pt x="8143" y="37266"/>
                      <a:pt x="8065" y="37407"/>
                      <a:pt x="7940" y="37469"/>
                    </a:cubicBezTo>
                    <a:cubicBezTo>
                      <a:pt x="7877" y="37500"/>
                      <a:pt x="7830" y="37516"/>
                      <a:pt x="7768" y="37547"/>
                    </a:cubicBezTo>
                    <a:cubicBezTo>
                      <a:pt x="7268" y="37782"/>
                      <a:pt x="6752" y="38016"/>
                      <a:pt x="6252" y="38251"/>
                    </a:cubicBezTo>
                    <a:cubicBezTo>
                      <a:pt x="6152" y="38311"/>
                      <a:pt x="6045" y="38339"/>
                      <a:pt x="5936" y="38339"/>
                    </a:cubicBezTo>
                    <a:cubicBezTo>
                      <a:pt x="5875" y="38339"/>
                      <a:pt x="5813" y="38330"/>
                      <a:pt x="5752" y="38313"/>
                    </a:cubicBezTo>
                    <a:cubicBezTo>
                      <a:pt x="5580" y="38266"/>
                      <a:pt x="5392" y="38219"/>
                      <a:pt x="5220" y="38188"/>
                    </a:cubicBezTo>
                    <a:cubicBezTo>
                      <a:pt x="5220" y="38141"/>
                      <a:pt x="5220" y="38094"/>
                      <a:pt x="5220" y="38094"/>
                    </a:cubicBezTo>
                    <a:cubicBezTo>
                      <a:pt x="5345" y="37985"/>
                      <a:pt x="7924" y="36469"/>
                      <a:pt x="8190" y="36359"/>
                    </a:cubicBezTo>
                    <a:close/>
                    <a:moveTo>
                      <a:pt x="4204" y="38798"/>
                    </a:moveTo>
                    <a:lnTo>
                      <a:pt x="4204" y="38798"/>
                    </a:lnTo>
                    <a:cubicBezTo>
                      <a:pt x="4173" y="38923"/>
                      <a:pt x="4173" y="38985"/>
                      <a:pt x="4126" y="39016"/>
                    </a:cubicBezTo>
                    <a:cubicBezTo>
                      <a:pt x="3986" y="39157"/>
                      <a:pt x="3829" y="39188"/>
                      <a:pt x="3486" y="39188"/>
                    </a:cubicBezTo>
                    <a:cubicBezTo>
                      <a:pt x="3657" y="38969"/>
                      <a:pt x="3923" y="38829"/>
                      <a:pt x="4204" y="38798"/>
                    </a:cubicBezTo>
                    <a:close/>
                    <a:moveTo>
                      <a:pt x="14653" y="36680"/>
                    </a:moveTo>
                    <a:cubicBezTo>
                      <a:pt x="15000" y="36680"/>
                      <a:pt x="15348" y="36703"/>
                      <a:pt x="15692" y="36750"/>
                    </a:cubicBezTo>
                    <a:lnTo>
                      <a:pt x="15786" y="37172"/>
                    </a:lnTo>
                    <a:cubicBezTo>
                      <a:pt x="16068" y="37236"/>
                      <a:pt x="16356" y="37268"/>
                      <a:pt x="16643" y="37268"/>
                    </a:cubicBezTo>
                    <a:cubicBezTo>
                      <a:pt x="16848" y="37268"/>
                      <a:pt x="17053" y="37252"/>
                      <a:pt x="17255" y="37219"/>
                    </a:cubicBezTo>
                    <a:cubicBezTo>
                      <a:pt x="17286" y="37141"/>
                      <a:pt x="17302" y="37047"/>
                      <a:pt x="17317" y="36969"/>
                    </a:cubicBezTo>
                    <a:cubicBezTo>
                      <a:pt x="17349" y="36906"/>
                      <a:pt x="17349" y="36828"/>
                      <a:pt x="17364" y="36766"/>
                    </a:cubicBezTo>
                    <a:cubicBezTo>
                      <a:pt x="17481" y="36713"/>
                      <a:pt x="17598" y="36681"/>
                      <a:pt x="17715" y="36681"/>
                    </a:cubicBezTo>
                    <a:cubicBezTo>
                      <a:pt x="17770" y="36681"/>
                      <a:pt x="17825" y="36688"/>
                      <a:pt x="17880" y="36703"/>
                    </a:cubicBezTo>
                    <a:cubicBezTo>
                      <a:pt x="19037" y="36734"/>
                      <a:pt x="20193" y="36766"/>
                      <a:pt x="21350" y="36813"/>
                    </a:cubicBezTo>
                    <a:cubicBezTo>
                      <a:pt x="22225" y="36844"/>
                      <a:pt x="23100" y="36828"/>
                      <a:pt x="23976" y="36891"/>
                    </a:cubicBezTo>
                    <a:cubicBezTo>
                      <a:pt x="24788" y="36953"/>
                      <a:pt x="25585" y="36953"/>
                      <a:pt x="26398" y="36985"/>
                    </a:cubicBezTo>
                    <a:cubicBezTo>
                      <a:pt x="27383" y="37016"/>
                      <a:pt x="28367" y="37063"/>
                      <a:pt x="29352" y="37110"/>
                    </a:cubicBezTo>
                    <a:lnTo>
                      <a:pt x="30806" y="37156"/>
                    </a:lnTo>
                    <a:cubicBezTo>
                      <a:pt x="30829" y="37154"/>
                      <a:pt x="30853" y="37153"/>
                      <a:pt x="30877" y="37153"/>
                    </a:cubicBezTo>
                    <a:cubicBezTo>
                      <a:pt x="30997" y="37153"/>
                      <a:pt x="31123" y="37185"/>
                      <a:pt x="31228" y="37250"/>
                    </a:cubicBezTo>
                    <a:lnTo>
                      <a:pt x="31290" y="37657"/>
                    </a:lnTo>
                    <a:cubicBezTo>
                      <a:pt x="31421" y="37752"/>
                      <a:pt x="31566" y="37771"/>
                      <a:pt x="31712" y="37771"/>
                    </a:cubicBezTo>
                    <a:cubicBezTo>
                      <a:pt x="31801" y="37771"/>
                      <a:pt x="31891" y="37764"/>
                      <a:pt x="31978" y="37764"/>
                    </a:cubicBezTo>
                    <a:cubicBezTo>
                      <a:pt x="32004" y="37764"/>
                      <a:pt x="32030" y="37764"/>
                      <a:pt x="32056" y="37766"/>
                    </a:cubicBezTo>
                    <a:cubicBezTo>
                      <a:pt x="32139" y="37771"/>
                      <a:pt x="32223" y="37773"/>
                      <a:pt x="32306" y="37773"/>
                    </a:cubicBezTo>
                    <a:cubicBezTo>
                      <a:pt x="32473" y="37773"/>
                      <a:pt x="32639" y="37766"/>
                      <a:pt x="32806" y="37766"/>
                    </a:cubicBezTo>
                    <a:lnTo>
                      <a:pt x="32962" y="37469"/>
                    </a:lnTo>
                    <a:cubicBezTo>
                      <a:pt x="33009" y="37453"/>
                      <a:pt x="33056" y="37453"/>
                      <a:pt x="33103" y="37453"/>
                    </a:cubicBezTo>
                    <a:cubicBezTo>
                      <a:pt x="33728" y="37610"/>
                      <a:pt x="34353" y="37766"/>
                      <a:pt x="34963" y="37922"/>
                    </a:cubicBezTo>
                    <a:cubicBezTo>
                      <a:pt x="35197" y="37985"/>
                      <a:pt x="35244" y="38063"/>
                      <a:pt x="35260" y="38282"/>
                    </a:cubicBezTo>
                    <a:cubicBezTo>
                      <a:pt x="35275" y="38422"/>
                      <a:pt x="35275" y="38563"/>
                      <a:pt x="35291" y="38719"/>
                    </a:cubicBezTo>
                    <a:cubicBezTo>
                      <a:pt x="35512" y="38762"/>
                      <a:pt x="35736" y="38772"/>
                      <a:pt x="35960" y="38772"/>
                    </a:cubicBezTo>
                    <a:cubicBezTo>
                      <a:pt x="36168" y="38772"/>
                      <a:pt x="36376" y="38764"/>
                      <a:pt x="36582" y="38764"/>
                    </a:cubicBezTo>
                    <a:cubicBezTo>
                      <a:pt x="36641" y="38764"/>
                      <a:pt x="36701" y="38764"/>
                      <a:pt x="36760" y="38766"/>
                    </a:cubicBezTo>
                    <a:lnTo>
                      <a:pt x="36948" y="38329"/>
                    </a:lnTo>
                    <a:cubicBezTo>
                      <a:pt x="37698" y="38391"/>
                      <a:pt x="38433" y="38438"/>
                      <a:pt x="39167" y="38594"/>
                    </a:cubicBezTo>
                    <a:cubicBezTo>
                      <a:pt x="39198" y="38704"/>
                      <a:pt x="39214" y="38813"/>
                      <a:pt x="39230" y="38907"/>
                    </a:cubicBezTo>
                    <a:cubicBezTo>
                      <a:pt x="39245" y="39001"/>
                      <a:pt x="39261" y="39094"/>
                      <a:pt x="39261" y="39157"/>
                    </a:cubicBezTo>
                    <a:cubicBezTo>
                      <a:pt x="39578" y="39236"/>
                      <a:pt x="39907" y="39278"/>
                      <a:pt x="40233" y="39278"/>
                    </a:cubicBezTo>
                    <a:cubicBezTo>
                      <a:pt x="40422" y="39278"/>
                      <a:pt x="40609" y="39264"/>
                      <a:pt x="40793" y="39235"/>
                    </a:cubicBezTo>
                    <a:cubicBezTo>
                      <a:pt x="40824" y="39094"/>
                      <a:pt x="40855" y="38954"/>
                      <a:pt x="40886" y="38766"/>
                    </a:cubicBezTo>
                    <a:cubicBezTo>
                      <a:pt x="40980" y="38735"/>
                      <a:pt x="41074" y="38704"/>
                      <a:pt x="41183" y="38688"/>
                    </a:cubicBezTo>
                    <a:cubicBezTo>
                      <a:pt x="41621" y="38688"/>
                      <a:pt x="42043" y="38719"/>
                      <a:pt x="42481" y="38719"/>
                    </a:cubicBezTo>
                    <a:cubicBezTo>
                      <a:pt x="42590" y="38719"/>
                      <a:pt x="42699" y="38735"/>
                      <a:pt x="42809" y="38735"/>
                    </a:cubicBezTo>
                    <a:cubicBezTo>
                      <a:pt x="43622" y="38751"/>
                      <a:pt x="44434" y="38751"/>
                      <a:pt x="45247" y="38766"/>
                    </a:cubicBezTo>
                    <a:cubicBezTo>
                      <a:pt x="46169" y="38782"/>
                      <a:pt x="47091" y="38829"/>
                      <a:pt x="48013" y="38844"/>
                    </a:cubicBezTo>
                    <a:cubicBezTo>
                      <a:pt x="48060" y="38860"/>
                      <a:pt x="48107" y="38860"/>
                      <a:pt x="48154" y="38860"/>
                    </a:cubicBezTo>
                    <a:cubicBezTo>
                      <a:pt x="49170" y="38876"/>
                      <a:pt x="50186" y="38907"/>
                      <a:pt x="51202" y="38923"/>
                    </a:cubicBezTo>
                    <a:cubicBezTo>
                      <a:pt x="51858" y="38938"/>
                      <a:pt x="52515" y="38938"/>
                      <a:pt x="53155" y="38954"/>
                    </a:cubicBezTo>
                    <a:cubicBezTo>
                      <a:pt x="53577" y="38954"/>
                      <a:pt x="53999" y="39001"/>
                      <a:pt x="54421" y="39032"/>
                    </a:cubicBezTo>
                    <a:cubicBezTo>
                      <a:pt x="54453" y="39032"/>
                      <a:pt x="54468" y="39063"/>
                      <a:pt x="54531" y="39094"/>
                    </a:cubicBezTo>
                    <a:lnTo>
                      <a:pt x="54625" y="39548"/>
                    </a:lnTo>
                    <a:cubicBezTo>
                      <a:pt x="54687" y="39563"/>
                      <a:pt x="54750" y="39595"/>
                      <a:pt x="54828" y="39595"/>
                    </a:cubicBezTo>
                    <a:lnTo>
                      <a:pt x="56047" y="39595"/>
                    </a:lnTo>
                    <a:lnTo>
                      <a:pt x="56297" y="39282"/>
                    </a:lnTo>
                    <a:cubicBezTo>
                      <a:pt x="57016" y="39438"/>
                      <a:pt x="57704" y="39642"/>
                      <a:pt x="58438" y="39829"/>
                    </a:cubicBezTo>
                    <a:cubicBezTo>
                      <a:pt x="58360" y="39892"/>
                      <a:pt x="58344" y="39923"/>
                      <a:pt x="58329" y="39923"/>
                    </a:cubicBezTo>
                    <a:cubicBezTo>
                      <a:pt x="52921" y="39923"/>
                      <a:pt x="47513" y="39907"/>
                      <a:pt x="42105" y="39907"/>
                    </a:cubicBezTo>
                    <a:lnTo>
                      <a:pt x="6377" y="39907"/>
                    </a:lnTo>
                    <a:cubicBezTo>
                      <a:pt x="6002" y="39907"/>
                      <a:pt x="5627" y="39876"/>
                      <a:pt x="5252" y="39876"/>
                    </a:cubicBezTo>
                    <a:cubicBezTo>
                      <a:pt x="4689" y="39876"/>
                      <a:pt x="4111" y="39907"/>
                      <a:pt x="3532" y="39923"/>
                    </a:cubicBezTo>
                    <a:cubicBezTo>
                      <a:pt x="3407" y="39923"/>
                      <a:pt x="3282" y="39907"/>
                      <a:pt x="3157" y="39907"/>
                    </a:cubicBezTo>
                    <a:lnTo>
                      <a:pt x="3157" y="39829"/>
                    </a:lnTo>
                    <a:lnTo>
                      <a:pt x="3783" y="39626"/>
                    </a:lnTo>
                    <a:cubicBezTo>
                      <a:pt x="3835" y="39600"/>
                      <a:pt x="3890" y="39588"/>
                      <a:pt x="3946" y="39588"/>
                    </a:cubicBezTo>
                    <a:cubicBezTo>
                      <a:pt x="4057" y="39588"/>
                      <a:pt x="4168" y="39636"/>
                      <a:pt x="4251" y="39720"/>
                    </a:cubicBezTo>
                    <a:cubicBezTo>
                      <a:pt x="4314" y="39767"/>
                      <a:pt x="4392" y="39798"/>
                      <a:pt x="4455" y="39798"/>
                    </a:cubicBezTo>
                    <a:cubicBezTo>
                      <a:pt x="4580" y="39803"/>
                      <a:pt x="4705" y="39805"/>
                      <a:pt x="4830" y="39805"/>
                    </a:cubicBezTo>
                    <a:cubicBezTo>
                      <a:pt x="5080" y="39805"/>
                      <a:pt x="5330" y="39798"/>
                      <a:pt x="5580" y="39798"/>
                    </a:cubicBezTo>
                    <a:cubicBezTo>
                      <a:pt x="5627" y="39798"/>
                      <a:pt x="5674" y="39782"/>
                      <a:pt x="5705" y="39751"/>
                    </a:cubicBezTo>
                    <a:cubicBezTo>
                      <a:pt x="5830" y="39610"/>
                      <a:pt x="5799" y="39454"/>
                      <a:pt x="5799" y="39298"/>
                    </a:cubicBezTo>
                    <a:cubicBezTo>
                      <a:pt x="5783" y="39079"/>
                      <a:pt x="5908" y="38860"/>
                      <a:pt x="6127" y="38798"/>
                    </a:cubicBezTo>
                    <a:cubicBezTo>
                      <a:pt x="6752" y="38516"/>
                      <a:pt x="7377" y="38219"/>
                      <a:pt x="8018" y="37922"/>
                    </a:cubicBezTo>
                    <a:cubicBezTo>
                      <a:pt x="8159" y="38063"/>
                      <a:pt x="8343" y="38081"/>
                      <a:pt x="8532" y="38081"/>
                    </a:cubicBezTo>
                    <a:cubicBezTo>
                      <a:pt x="8595" y="38081"/>
                      <a:pt x="8659" y="38079"/>
                      <a:pt x="8721" y="38079"/>
                    </a:cubicBezTo>
                    <a:lnTo>
                      <a:pt x="9643" y="38079"/>
                    </a:lnTo>
                    <a:cubicBezTo>
                      <a:pt x="9784" y="37891"/>
                      <a:pt x="9722" y="37703"/>
                      <a:pt x="9737" y="37532"/>
                    </a:cubicBezTo>
                    <a:cubicBezTo>
                      <a:pt x="9737" y="37391"/>
                      <a:pt x="9831" y="37282"/>
                      <a:pt x="9956" y="37266"/>
                    </a:cubicBezTo>
                    <a:lnTo>
                      <a:pt x="11847" y="36875"/>
                    </a:lnTo>
                    <a:lnTo>
                      <a:pt x="12004" y="37219"/>
                    </a:lnTo>
                    <a:cubicBezTo>
                      <a:pt x="12254" y="37258"/>
                      <a:pt x="12508" y="37278"/>
                      <a:pt x="12762" y="37278"/>
                    </a:cubicBezTo>
                    <a:cubicBezTo>
                      <a:pt x="13015" y="37278"/>
                      <a:pt x="13269" y="37258"/>
                      <a:pt x="13520" y="37219"/>
                    </a:cubicBezTo>
                    <a:cubicBezTo>
                      <a:pt x="13551" y="37063"/>
                      <a:pt x="13582" y="36891"/>
                      <a:pt x="13613" y="36750"/>
                    </a:cubicBezTo>
                    <a:cubicBezTo>
                      <a:pt x="13957" y="36703"/>
                      <a:pt x="14305" y="36680"/>
                      <a:pt x="14653" y="36680"/>
                    </a:cubicBezTo>
                    <a:close/>
                    <a:moveTo>
                      <a:pt x="77834" y="344"/>
                    </a:moveTo>
                    <a:cubicBezTo>
                      <a:pt x="78037" y="344"/>
                      <a:pt x="78237" y="364"/>
                      <a:pt x="78428" y="412"/>
                    </a:cubicBezTo>
                    <a:lnTo>
                      <a:pt x="78428" y="39876"/>
                    </a:lnTo>
                    <a:cubicBezTo>
                      <a:pt x="78272" y="39892"/>
                      <a:pt x="78162" y="39907"/>
                      <a:pt x="78068" y="39907"/>
                    </a:cubicBezTo>
                    <a:cubicBezTo>
                      <a:pt x="76715" y="39930"/>
                      <a:pt x="74534" y="39940"/>
                      <a:pt x="72291" y="39940"/>
                    </a:cubicBezTo>
                    <a:cubicBezTo>
                      <a:pt x="68423" y="39940"/>
                      <a:pt x="64371" y="39910"/>
                      <a:pt x="64065" y="39860"/>
                    </a:cubicBezTo>
                    <a:lnTo>
                      <a:pt x="63986" y="39345"/>
                    </a:lnTo>
                    <a:cubicBezTo>
                      <a:pt x="63711" y="39293"/>
                      <a:pt x="63431" y="39270"/>
                      <a:pt x="63149" y="39270"/>
                    </a:cubicBezTo>
                    <a:cubicBezTo>
                      <a:pt x="62918" y="39270"/>
                      <a:pt x="62687" y="39285"/>
                      <a:pt x="62455" y="39313"/>
                    </a:cubicBezTo>
                    <a:lnTo>
                      <a:pt x="62330" y="39767"/>
                    </a:lnTo>
                    <a:cubicBezTo>
                      <a:pt x="62238" y="39792"/>
                      <a:pt x="62145" y="39801"/>
                      <a:pt x="62053" y="39801"/>
                    </a:cubicBezTo>
                    <a:cubicBezTo>
                      <a:pt x="61800" y="39801"/>
                      <a:pt x="61546" y="39731"/>
                      <a:pt x="61283" y="39720"/>
                    </a:cubicBezTo>
                    <a:cubicBezTo>
                      <a:pt x="60923" y="39720"/>
                      <a:pt x="60579" y="39673"/>
                      <a:pt x="60251" y="39642"/>
                    </a:cubicBezTo>
                    <a:cubicBezTo>
                      <a:pt x="60048" y="39470"/>
                      <a:pt x="60157" y="39251"/>
                      <a:pt x="60048" y="39063"/>
                    </a:cubicBezTo>
                    <a:cubicBezTo>
                      <a:pt x="59970" y="39032"/>
                      <a:pt x="59892" y="39016"/>
                      <a:pt x="59813" y="39001"/>
                    </a:cubicBezTo>
                    <a:lnTo>
                      <a:pt x="58876" y="39001"/>
                    </a:lnTo>
                    <a:cubicBezTo>
                      <a:pt x="58688" y="39001"/>
                      <a:pt x="58532" y="39048"/>
                      <a:pt x="58485" y="39251"/>
                    </a:cubicBezTo>
                    <a:cubicBezTo>
                      <a:pt x="58485" y="39282"/>
                      <a:pt x="58438" y="39298"/>
                      <a:pt x="58391" y="39329"/>
                    </a:cubicBezTo>
                    <a:cubicBezTo>
                      <a:pt x="57672" y="39173"/>
                      <a:pt x="56938" y="38985"/>
                      <a:pt x="56203" y="38782"/>
                    </a:cubicBezTo>
                    <a:cubicBezTo>
                      <a:pt x="56187" y="38626"/>
                      <a:pt x="56172" y="38532"/>
                      <a:pt x="56172" y="38422"/>
                    </a:cubicBezTo>
                    <a:cubicBezTo>
                      <a:pt x="56156" y="38313"/>
                      <a:pt x="56141" y="38204"/>
                      <a:pt x="56125" y="38110"/>
                    </a:cubicBezTo>
                    <a:cubicBezTo>
                      <a:pt x="55867" y="38035"/>
                      <a:pt x="55601" y="38000"/>
                      <a:pt x="55333" y="38000"/>
                    </a:cubicBezTo>
                    <a:cubicBezTo>
                      <a:pt x="55097" y="38000"/>
                      <a:pt x="54859" y="38027"/>
                      <a:pt x="54625" y="38079"/>
                    </a:cubicBezTo>
                    <a:cubicBezTo>
                      <a:pt x="54593" y="38219"/>
                      <a:pt x="54562" y="38360"/>
                      <a:pt x="54531" y="38516"/>
                    </a:cubicBezTo>
                    <a:cubicBezTo>
                      <a:pt x="54355" y="38565"/>
                      <a:pt x="54179" y="38589"/>
                      <a:pt x="54003" y="38589"/>
                    </a:cubicBezTo>
                    <a:cubicBezTo>
                      <a:pt x="53898" y="38589"/>
                      <a:pt x="53792" y="38581"/>
                      <a:pt x="53687" y="38563"/>
                    </a:cubicBezTo>
                    <a:cubicBezTo>
                      <a:pt x="53421" y="38563"/>
                      <a:pt x="53155" y="38532"/>
                      <a:pt x="52890" y="38532"/>
                    </a:cubicBezTo>
                    <a:cubicBezTo>
                      <a:pt x="52014" y="38516"/>
                      <a:pt x="51139" y="38547"/>
                      <a:pt x="50264" y="38485"/>
                    </a:cubicBezTo>
                    <a:cubicBezTo>
                      <a:pt x="49014" y="38391"/>
                      <a:pt x="47748" y="38454"/>
                      <a:pt x="46529" y="38391"/>
                    </a:cubicBezTo>
                    <a:cubicBezTo>
                      <a:pt x="45309" y="38329"/>
                      <a:pt x="44090" y="38344"/>
                      <a:pt x="42871" y="38297"/>
                    </a:cubicBezTo>
                    <a:cubicBezTo>
                      <a:pt x="42277" y="38282"/>
                      <a:pt x="41683" y="38266"/>
                      <a:pt x="41090" y="38235"/>
                    </a:cubicBezTo>
                    <a:cubicBezTo>
                      <a:pt x="41027" y="38235"/>
                      <a:pt x="40965" y="38219"/>
                      <a:pt x="40902" y="38204"/>
                    </a:cubicBezTo>
                    <a:cubicBezTo>
                      <a:pt x="40871" y="38032"/>
                      <a:pt x="40840" y="37875"/>
                      <a:pt x="40808" y="37719"/>
                    </a:cubicBezTo>
                    <a:cubicBezTo>
                      <a:pt x="40517" y="37674"/>
                      <a:pt x="40226" y="37649"/>
                      <a:pt x="39937" y="37649"/>
                    </a:cubicBezTo>
                    <a:cubicBezTo>
                      <a:pt x="39731" y="37649"/>
                      <a:pt x="39526" y="37662"/>
                      <a:pt x="39323" y="37688"/>
                    </a:cubicBezTo>
                    <a:cubicBezTo>
                      <a:pt x="39277" y="37813"/>
                      <a:pt x="39230" y="37938"/>
                      <a:pt x="39183" y="38063"/>
                    </a:cubicBezTo>
                    <a:cubicBezTo>
                      <a:pt x="39152" y="38079"/>
                      <a:pt x="39120" y="38094"/>
                      <a:pt x="39105" y="38094"/>
                    </a:cubicBezTo>
                    <a:cubicBezTo>
                      <a:pt x="38479" y="38032"/>
                      <a:pt x="37854" y="37969"/>
                      <a:pt x="37245" y="37907"/>
                    </a:cubicBezTo>
                    <a:cubicBezTo>
                      <a:pt x="37120" y="37875"/>
                      <a:pt x="37010" y="37844"/>
                      <a:pt x="36917" y="37797"/>
                    </a:cubicBezTo>
                    <a:lnTo>
                      <a:pt x="36823" y="37266"/>
                    </a:lnTo>
                    <a:cubicBezTo>
                      <a:pt x="36621" y="37199"/>
                      <a:pt x="36401" y="37167"/>
                      <a:pt x="36081" y="37167"/>
                    </a:cubicBezTo>
                    <a:cubicBezTo>
                      <a:pt x="35880" y="37167"/>
                      <a:pt x="35639" y="37179"/>
                      <a:pt x="35338" y="37203"/>
                    </a:cubicBezTo>
                    <a:lnTo>
                      <a:pt x="35182" y="37469"/>
                    </a:lnTo>
                    <a:cubicBezTo>
                      <a:pt x="35143" y="37477"/>
                      <a:pt x="35100" y="37481"/>
                      <a:pt x="35055" y="37481"/>
                    </a:cubicBezTo>
                    <a:cubicBezTo>
                      <a:pt x="35010" y="37481"/>
                      <a:pt x="34963" y="37477"/>
                      <a:pt x="34916" y="37469"/>
                    </a:cubicBezTo>
                    <a:cubicBezTo>
                      <a:pt x="34338" y="37328"/>
                      <a:pt x="33744" y="37172"/>
                      <a:pt x="33166" y="37016"/>
                    </a:cubicBezTo>
                    <a:cubicBezTo>
                      <a:pt x="32947" y="36953"/>
                      <a:pt x="32915" y="36922"/>
                      <a:pt x="32900" y="36703"/>
                    </a:cubicBezTo>
                    <a:cubicBezTo>
                      <a:pt x="32884" y="36547"/>
                      <a:pt x="32884" y="36391"/>
                      <a:pt x="32884" y="36250"/>
                    </a:cubicBezTo>
                    <a:cubicBezTo>
                      <a:pt x="32605" y="36191"/>
                      <a:pt x="32316" y="36164"/>
                      <a:pt x="32028" y="36164"/>
                    </a:cubicBezTo>
                    <a:cubicBezTo>
                      <a:pt x="31785" y="36164"/>
                      <a:pt x="31542" y="36183"/>
                      <a:pt x="31306" y="36219"/>
                    </a:cubicBezTo>
                    <a:lnTo>
                      <a:pt x="31228" y="36656"/>
                    </a:lnTo>
                    <a:cubicBezTo>
                      <a:pt x="31097" y="36716"/>
                      <a:pt x="30961" y="36744"/>
                      <a:pt x="30822" y="36744"/>
                    </a:cubicBezTo>
                    <a:cubicBezTo>
                      <a:pt x="30744" y="36744"/>
                      <a:pt x="30665" y="36736"/>
                      <a:pt x="30587" y="36719"/>
                    </a:cubicBezTo>
                    <a:cubicBezTo>
                      <a:pt x="30071" y="36703"/>
                      <a:pt x="29555" y="36672"/>
                      <a:pt x="29039" y="36641"/>
                    </a:cubicBezTo>
                    <a:cubicBezTo>
                      <a:pt x="28586" y="36625"/>
                      <a:pt x="28133" y="36625"/>
                      <a:pt x="27680" y="36625"/>
                    </a:cubicBezTo>
                    <a:cubicBezTo>
                      <a:pt x="26976" y="36594"/>
                      <a:pt x="26273" y="36563"/>
                      <a:pt x="25570" y="36547"/>
                    </a:cubicBezTo>
                    <a:cubicBezTo>
                      <a:pt x="25492" y="36531"/>
                      <a:pt x="25413" y="36531"/>
                      <a:pt x="25335" y="36531"/>
                    </a:cubicBezTo>
                    <a:lnTo>
                      <a:pt x="23053" y="36453"/>
                    </a:lnTo>
                    <a:lnTo>
                      <a:pt x="22819" y="36453"/>
                    </a:lnTo>
                    <a:lnTo>
                      <a:pt x="20615" y="36375"/>
                    </a:lnTo>
                    <a:lnTo>
                      <a:pt x="20006" y="36359"/>
                    </a:lnTo>
                    <a:cubicBezTo>
                      <a:pt x="19193" y="36328"/>
                      <a:pt x="18380" y="36297"/>
                      <a:pt x="17568" y="36266"/>
                    </a:cubicBezTo>
                    <a:cubicBezTo>
                      <a:pt x="17505" y="36250"/>
                      <a:pt x="17442" y="36234"/>
                      <a:pt x="17380" y="36219"/>
                    </a:cubicBezTo>
                    <a:lnTo>
                      <a:pt x="17302" y="35719"/>
                    </a:lnTo>
                    <a:cubicBezTo>
                      <a:pt x="17044" y="35656"/>
                      <a:pt x="16782" y="35625"/>
                      <a:pt x="16522" y="35625"/>
                    </a:cubicBezTo>
                    <a:cubicBezTo>
                      <a:pt x="16262" y="35625"/>
                      <a:pt x="16005" y="35656"/>
                      <a:pt x="15755" y="35719"/>
                    </a:cubicBezTo>
                    <a:cubicBezTo>
                      <a:pt x="15739" y="35812"/>
                      <a:pt x="15739" y="35922"/>
                      <a:pt x="15723" y="36016"/>
                    </a:cubicBezTo>
                    <a:cubicBezTo>
                      <a:pt x="15708" y="36156"/>
                      <a:pt x="15598" y="36250"/>
                      <a:pt x="15473" y="36250"/>
                    </a:cubicBezTo>
                    <a:cubicBezTo>
                      <a:pt x="15379" y="36266"/>
                      <a:pt x="15286" y="36266"/>
                      <a:pt x="15192" y="36266"/>
                    </a:cubicBezTo>
                    <a:lnTo>
                      <a:pt x="14020" y="36266"/>
                    </a:lnTo>
                    <a:cubicBezTo>
                      <a:pt x="13895" y="36266"/>
                      <a:pt x="13770" y="36250"/>
                      <a:pt x="13629" y="36234"/>
                    </a:cubicBezTo>
                    <a:cubicBezTo>
                      <a:pt x="13598" y="36062"/>
                      <a:pt x="13566" y="35891"/>
                      <a:pt x="13535" y="35719"/>
                    </a:cubicBezTo>
                    <a:cubicBezTo>
                      <a:pt x="13455" y="35647"/>
                      <a:pt x="13369" y="35632"/>
                      <a:pt x="13276" y="35632"/>
                    </a:cubicBezTo>
                    <a:cubicBezTo>
                      <a:pt x="13206" y="35632"/>
                      <a:pt x="13131" y="35640"/>
                      <a:pt x="13051" y="35640"/>
                    </a:cubicBezTo>
                    <a:cubicBezTo>
                      <a:pt x="12926" y="35640"/>
                      <a:pt x="12787" y="35633"/>
                      <a:pt x="12662" y="35633"/>
                    </a:cubicBezTo>
                    <a:cubicBezTo>
                      <a:pt x="12599" y="35633"/>
                      <a:pt x="12540" y="35635"/>
                      <a:pt x="12488" y="35640"/>
                    </a:cubicBezTo>
                    <a:cubicBezTo>
                      <a:pt x="12412" y="35640"/>
                      <a:pt x="12335" y="35628"/>
                      <a:pt x="12259" y="35628"/>
                    </a:cubicBezTo>
                    <a:cubicBezTo>
                      <a:pt x="12163" y="35628"/>
                      <a:pt x="12068" y="35647"/>
                      <a:pt x="11972" y="35734"/>
                    </a:cubicBezTo>
                    <a:cubicBezTo>
                      <a:pt x="11957" y="35937"/>
                      <a:pt x="11941" y="36141"/>
                      <a:pt x="11925" y="36359"/>
                    </a:cubicBezTo>
                    <a:cubicBezTo>
                      <a:pt x="11253" y="36594"/>
                      <a:pt x="10550" y="36750"/>
                      <a:pt x="9847" y="36813"/>
                    </a:cubicBezTo>
                    <a:lnTo>
                      <a:pt x="9675" y="36500"/>
                    </a:lnTo>
                    <a:lnTo>
                      <a:pt x="9393" y="36422"/>
                    </a:lnTo>
                    <a:cubicBezTo>
                      <a:pt x="9409" y="36375"/>
                      <a:pt x="9393" y="36328"/>
                      <a:pt x="9409" y="36312"/>
                    </a:cubicBezTo>
                    <a:cubicBezTo>
                      <a:pt x="9643" y="36062"/>
                      <a:pt x="9722" y="35687"/>
                      <a:pt x="9581" y="35359"/>
                    </a:cubicBezTo>
                    <a:cubicBezTo>
                      <a:pt x="9503" y="35140"/>
                      <a:pt x="9550" y="34921"/>
                      <a:pt x="9690" y="34750"/>
                    </a:cubicBezTo>
                    <a:cubicBezTo>
                      <a:pt x="9862" y="34500"/>
                      <a:pt x="10034" y="34249"/>
                      <a:pt x="10191" y="33999"/>
                    </a:cubicBezTo>
                    <a:lnTo>
                      <a:pt x="12191" y="30999"/>
                    </a:lnTo>
                    <a:cubicBezTo>
                      <a:pt x="12238" y="30936"/>
                      <a:pt x="12285" y="30874"/>
                      <a:pt x="12316" y="30811"/>
                    </a:cubicBezTo>
                    <a:cubicBezTo>
                      <a:pt x="12389" y="30681"/>
                      <a:pt x="12528" y="30591"/>
                      <a:pt x="12673" y="30591"/>
                    </a:cubicBezTo>
                    <a:cubicBezTo>
                      <a:pt x="12684" y="30591"/>
                      <a:pt x="12695" y="30591"/>
                      <a:pt x="12707" y="30592"/>
                    </a:cubicBezTo>
                    <a:cubicBezTo>
                      <a:pt x="12816" y="30577"/>
                      <a:pt x="12926" y="30561"/>
                      <a:pt x="13035" y="30530"/>
                    </a:cubicBezTo>
                    <a:cubicBezTo>
                      <a:pt x="13535" y="30389"/>
                      <a:pt x="13754" y="29795"/>
                      <a:pt x="13473" y="29357"/>
                    </a:cubicBezTo>
                    <a:cubicBezTo>
                      <a:pt x="13223" y="29029"/>
                      <a:pt x="13269" y="28764"/>
                      <a:pt x="13379" y="28451"/>
                    </a:cubicBezTo>
                    <a:cubicBezTo>
                      <a:pt x="13926" y="26685"/>
                      <a:pt x="14489" y="24934"/>
                      <a:pt x="15036" y="23168"/>
                    </a:cubicBezTo>
                    <a:cubicBezTo>
                      <a:pt x="15426" y="21918"/>
                      <a:pt x="15817" y="20636"/>
                      <a:pt x="16208" y="19370"/>
                    </a:cubicBezTo>
                    <a:cubicBezTo>
                      <a:pt x="16239" y="19261"/>
                      <a:pt x="16302" y="19136"/>
                      <a:pt x="16317" y="19011"/>
                    </a:cubicBezTo>
                    <a:cubicBezTo>
                      <a:pt x="16348" y="18730"/>
                      <a:pt x="16567" y="18495"/>
                      <a:pt x="16849" y="18448"/>
                    </a:cubicBezTo>
                    <a:cubicBezTo>
                      <a:pt x="17067" y="18401"/>
                      <a:pt x="17239" y="18230"/>
                      <a:pt x="17302" y="18011"/>
                    </a:cubicBezTo>
                    <a:cubicBezTo>
                      <a:pt x="17364" y="17808"/>
                      <a:pt x="17536" y="17667"/>
                      <a:pt x="17739" y="17651"/>
                    </a:cubicBezTo>
                    <a:cubicBezTo>
                      <a:pt x="19162" y="17354"/>
                      <a:pt x="20568" y="17042"/>
                      <a:pt x="21991" y="16745"/>
                    </a:cubicBezTo>
                    <a:cubicBezTo>
                      <a:pt x="24241" y="16260"/>
                      <a:pt x="26476" y="15791"/>
                      <a:pt x="28727" y="15307"/>
                    </a:cubicBezTo>
                    <a:cubicBezTo>
                      <a:pt x="29555" y="15135"/>
                      <a:pt x="30399" y="14963"/>
                      <a:pt x="31243" y="14791"/>
                    </a:cubicBezTo>
                    <a:cubicBezTo>
                      <a:pt x="31306" y="14838"/>
                      <a:pt x="31384" y="14885"/>
                      <a:pt x="31446" y="14932"/>
                    </a:cubicBezTo>
                    <a:cubicBezTo>
                      <a:pt x="31616" y="15120"/>
                      <a:pt x="31853" y="15218"/>
                      <a:pt x="32094" y="15218"/>
                    </a:cubicBezTo>
                    <a:cubicBezTo>
                      <a:pt x="32253" y="15218"/>
                      <a:pt x="32413" y="15175"/>
                      <a:pt x="32556" y="15088"/>
                    </a:cubicBezTo>
                    <a:cubicBezTo>
                      <a:pt x="32630" y="15047"/>
                      <a:pt x="32709" y="15027"/>
                      <a:pt x="32790" y="15027"/>
                    </a:cubicBezTo>
                    <a:cubicBezTo>
                      <a:pt x="32862" y="15027"/>
                      <a:pt x="32935" y="15043"/>
                      <a:pt x="33009" y="15072"/>
                    </a:cubicBezTo>
                    <a:cubicBezTo>
                      <a:pt x="33603" y="15385"/>
                      <a:pt x="34197" y="15682"/>
                      <a:pt x="34807" y="15995"/>
                    </a:cubicBezTo>
                    <a:cubicBezTo>
                      <a:pt x="34963" y="16073"/>
                      <a:pt x="35072" y="16245"/>
                      <a:pt x="35088" y="16432"/>
                    </a:cubicBezTo>
                    <a:cubicBezTo>
                      <a:pt x="35128" y="16838"/>
                      <a:pt x="35461" y="17126"/>
                      <a:pt x="35843" y="17126"/>
                    </a:cubicBezTo>
                    <a:cubicBezTo>
                      <a:pt x="35903" y="17126"/>
                      <a:pt x="35964" y="17119"/>
                      <a:pt x="36026" y="17104"/>
                    </a:cubicBezTo>
                    <a:cubicBezTo>
                      <a:pt x="36495" y="17042"/>
                      <a:pt x="36807" y="16620"/>
                      <a:pt x="36713" y="16151"/>
                    </a:cubicBezTo>
                    <a:cubicBezTo>
                      <a:pt x="36651" y="15963"/>
                      <a:pt x="36729" y="15744"/>
                      <a:pt x="36885" y="15619"/>
                    </a:cubicBezTo>
                    <a:cubicBezTo>
                      <a:pt x="37651" y="14854"/>
                      <a:pt x="38433" y="14072"/>
                      <a:pt x="39198" y="13291"/>
                    </a:cubicBezTo>
                    <a:cubicBezTo>
                      <a:pt x="39284" y="13181"/>
                      <a:pt x="39407" y="13119"/>
                      <a:pt x="39538" y="13119"/>
                    </a:cubicBezTo>
                    <a:cubicBezTo>
                      <a:pt x="39576" y="13119"/>
                      <a:pt x="39614" y="13124"/>
                      <a:pt x="39652" y="13134"/>
                    </a:cubicBezTo>
                    <a:cubicBezTo>
                      <a:pt x="39699" y="13150"/>
                      <a:pt x="39745" y="13150"/>
                      <a:pt x="39792" y="13150"/>
                    </a:cubicBezTo>
                    <a:cubicBezTo>
                      <a:pt x="40246" y="13150"/>
                      <a:pt x="40605" y="12916"/>
                      <a:pt x="40668" y="12462"/>
                    </a:cubicBezTo>
                    <a:cubicBezTo>
                      <a:pt x="40683" y="12197"/>
                      <a:pt x="40871" y="11978"/>
                      <a:pt x="41121" y="11884"/>
                    </a:cubicBezTo>
                    <a:cubicBezTo>
                      <a:pt x="42809" y="10993"/>
                      <a:pt x="44481" y="10102"/>
                      <a:pt x="46169" y="9211"/>
                    </a:cubicBezTo>
                    <a:lnTo>
                      <a:pt x="51249" y="6523"/>
                    </a:lnTo>
                    <a:cubicBezTo>
                      <a:pt x="52265" y="5992"/>
                      <a:pt x="53265" y="5460"/>
                      <a:pt x="54281" y="4929"/>
                    </a:cubicBezTo>
                    <a:cubicBezTo>
                      <a:pt x="54377" y="4868"/>
                      <a:pt x="54482" y="4836"/>
                      <a:pt x="54589" y="4836"/>
                    </a:cubicBezTo>
                    <a:cubicBezTo>
                      <a:pt x="54674" y="4836"/>
                      <a:pt x="54760" y="4856"/>
                      <a:pt x="54843" y="4898"/>
                    </a:cubicBezTo>
                    <a:cubicBezTo>
                      <a:pt x="54997" y="4965"/>
                      <a:pt x="55149" y="5004"/>
                      <a:pt x="55294" y="5004"/>
                    </a:cubicBezTo>
                    <a:cubicBezTo>
                      <a:pt x="55517" y="5004"/>
                      <a:pt x="55726" y="4913"/>
                      <a:pt x="55906" y="4695"/>
                    </a:cubicBezTo>
                    <a:cubicBezTo>
                      <a:pt x="55999" y="4575"/>
                      <a:pt x="56149" y="4500"/>
                      <a:pt x="56308" y="4500"/>
                    </a:cubicBezTo>
                    <a:cubicBezTo>
                      <a:pt x="56335" y="4500"/>
                      <a:pt x="56363" y="4502"/>
                      <a:pt x="56391" y="4507"/>
                    </a:cubicBezTo>
                    <a:cubicBezTo>
                      <a:pt x="57031" y="4538"/>
                      <a:pt x="57672" y="4616"/>
                      <a:pt x="58313" y="4726"/>
                    </a:cubicBezTo>
                    <a:cubicBezTo>
                      <a:pt x="58469" y="5085"/>
                      <a:pt x="58673" y="5351"/>
                      <a:pt x="59079" y="5429"/>
                    </a:cubicBezTo>
                    <a:cubicBezTo>
                      <a:pt x="59119" y="5436"/>
                      <a:pt x="59159" y="5439"/>
                      <a:pt x="59197" y="5439"/>
                    </a:cubicBezTo>
                    <a:cubicBezTo>
                      <a:pt x="59527" y="5439"/>
                      <a:pt x="59775" y="5206"/>
                      <a:pt x="59985" y="4898"/>
                    </a:cubicBezTo>
                    <a:cubicBezTo>
                      <a:pt x="60736" y="4898"/>
                      <a:pt x="61486" y="5085"/>
                      <a:pt x="62236" y="5101"/>
                    </a:cubicBezTo>
                    <a:cubicBezTo>
                      <a:pt x="62330" y="5242"/>
                      <a:pt x="62392" y="5367"/>
                      <a:pt x="62486" y="5476"/>
                    </a:cubicBezTo>
                    <a:cubicBezTo>
                      <a:pt x="62631" y="5705"/>
                      <a:pt x="62887" y="5841"/>
                      <a:pt x="63155" y="5841"/>
                    </a:cubicBezTo>
                    <a:cubicBezTo>
                      <a:pt x="63234" y="5841"/>
                      <a:pt x="63314" y="5829"/>
                      <a:pt x="63393" y="5804"/>
                    </a:cubicBezTo>
                    <a:cubicBezTo>
                      <a:pt x="63736" y="5711"/>
                      <a:pt x="63986" y="5414"/>
                      <a:pt x="64002" y="5054"/>
                    </a:cubicBezTo>
                    <a:cubicBezTo>
                      <a:pt x="64049" y="4648"/>
                      <a:pt x="63768" y="4273"/>
                      <a:pt x="63377" y="4194"/>
                    </a:cubicBezTo>
                    <a:cubicBezTo>
                      <a:pt x="63293" y="4182"/>
                      <a:pt x="63210" y="4174"/>
                      <a:pt x="63128" y="4174"/>
                    </a:cubicBezTo>
                    <a:cubicBezTo>
                      <a:pt x="62905" y="4174"/>
                      <a:pt x="62697" y="4234"/>
                      <a:pt x="62549" y="4429"/>
                    </a:cubicBezTo>
                    <a:cubicBezTo>
                      <a:pt x="62434" y="4594"/>
                      <a:pt x="62258" y="4677"/>
                      <a:pt x="62070" y="4677"/>
                    </a:cubicBezTo>
                    <a:cubicBezTo>
                      <a:pt x="62027" y="4677"/>
                      <a:pt x="61983" y="4672"/>
                      <a:pt x="61939" y="4663"/>
                    </a:cubicBezTo>
                    <a:cubicBezTo>
                      <a:pt x="61376" y="4601"/>
                      <a:pt x="60829" y="4554"/>
                      <a:pt x="60267" y="4491"/>
                    </a:cubicBezTo>
                    <a:cubicBezTo>
                      <a:pt x="60126" y="4476"/>
                      <a:pt x="60001" y="4398"/>
                      <a:pt x="59938" y="4257"/>
                    </a:cubicBezTo>
                    <a:cubicBezTo>
                      <a:pt x="59923" y="4210"/>
                      <a:pt x="59892" y="4179"/>
                      <a:pt x="59876" y="4132"/>
                    </a:cubicBezTo>
                    <a:cubicBezTo>
                      <a:pt x="59700" y="3877"/>
                      <a:pt x="59431" y="3736"/>
                      <a:pt x="59162" y="3736"/>
                    </a:cubicBezTo>
                    <a:cubicBezTo>
                      <a:pt x="58952" y="3736"/>
                      <a:pt x="58743" y="3822"/>
                      <a:pt x="58579" y="4007"/>
                    </a:cubicBezTo>
                    <a:cubicBezTo>
                      <a:pt x="58444" y="4178"/>
                      <a:pt x="58243" y="4282"/>
                      <a:pt x="58027" y="4282"/>
                    </a:cubicBezTo>
                    <a:cubicBezTo>
                      <a:pt x="57967" y="4282"/>
                      <a:pt x="57906" y="4274"/>
                      <a:pt x="57844" y="4257"/>
                    </a:cubicBezTo>
                    <a:cubicBezTo>
                      <a:pt x="57391" y="4194"/>
                      <a:pt x="56953" y="4148"/>
                      <a:pt x="56500" y="4116"/>
                    </a:cubicBezTo>
                    <a:cubicBezTo>
                      <a:pt x="56281" y="4116"/>
                      <a:pt x="56062" y="3991"/>
                      <a:pt x="55984" y="3788"/>
                    </a:cubicBezTo>
                    <a:cubicBezTo>
                      <a:pt x="55865" y="3519"/>
                      <a:pt x="55587" y="3350"/>
                      <a:pt x="55303" y="3350"/>
                    </a:cubicBezTo>
                    <a:cubicBezTo>
                      <a:pt x="55290" y="3350"/>
                      <a:pt x="55278" y="3350"/>
                      <a:pt x="55265" y="3351"/>
                    </a:cubicBezTo>
                    <a:cubicBezTo>
                      <a:pt x="55253" y="3350"/>
                      <a:pt x="55241" y="3350"/>
                      <a:pt x="55228" y="3350"/>
                    </a:cubicBezTo>
                    <a:cubicBezTo>
                      <a:pt x="54899" y="3350"/>
                      <a:pt x="54605" y="3550"/>
                      <a:pt x="54500" y="3866"/>
                    </a:cubicBezTo>
                    <a:cubicBezTo>
                      <a:pt x="54453" y="3944"/>
                      <a:pt x="54437" y="4054"/>
                      <a:pt x="54437" y="4148"/>
                    </a:cubicBezTo>
                    <a:cubicBezTo>
                      <a:pt x="54437" y="4320"/>
                      <a:pt x="54328" y="4476"/>
                      <a:pt x="54156" y="4538"/>
                    </a:cubicBezTo>
                    <a:cubicBezTo>
                      <a:pt x="53906" y="4663"/>
                      <a:pt x="53671" y="4788"/>
                      <a:pt x="53421" y="4929"/>
                    </a:cubicBezTo>
                    <a:cubicBezTo>
                      <a:pt x="51874" y="5742"/>
                      <a:pt x="50326" y="6554"/>
                      <a:pt x="48779" y="7367"/>
                    </a:cubicBezTo>
                    <a:cubicBezTo>
                      <a:pt x="47357" y="8117"/>
                      <a:pt x="45935" y="8868"/>
                      <a:pt x="44512" y="9618"/>
                    </a:cubicBezTo>
                    <a:cubicBezTo>
                      <a:pt x="43293" y="10259"/>
                      <a:pt x="42074" y="10899"/>
                      <a:pt x="40871" y="11556"/>
                    </a:cubicBezTo>
                    <a:cubicBezTo>
                      <a:pt x="40770" y="11623"/>
                      <a:pt x="40656" y="11654"/>
                      <a:pt x="40543" y="11654"/>
                    </a:cubicBezTo>
                    <a:cubicBezTo>
                      <a:pt x="40445" y="11654"/>
                      <a:pt x="40348" y="11631"/>
                      <a:pt x="40261" y="11587"/>
                    </a:cubicBezTo>
                    <a:cubicBezTo>
                      <a:pt x="40139" y="11516"/>
                      <a:pt x="40007" y="11483"/>
                      <a:pt x="39874" y="11483"/>
                    </a:cubicBezTo>
                    <a:cubicBezTo>
                      <a:pt x="39685" y="11483"/>
                      <a:pt x="39496" y="11552"/>
                      <a:pt x="39339" y="11681"/>
                    </a:cubicBezTo>
                    <a:cubicBezTo>
                      <a:pt x="39136" y="11837"/>
                      <a:pt x="39027" y="12087"/>
                      <a:pt x="39042" y="12337"/>
                    </a:cubicBezTo>
                    <a:cubicBezTo>
                      <a:pt x="39058" y="12478"/>
                      <a:pt x="39073" y="12619"/>
                      <a:pt x="39089" y="12759"/>
                    </a:cubicBezTo>
                    <a:cubicBezTo>
                      <a:pt x="39042" y="12822"/>
                      <a:pt x="38995" y="12884"/>
                      <a:pt x="38933" y="12931"/>
                    </a:cubicBezTo>
                    <a:lnTo>
                      <a:pt x="36760" y="15135"/>
                    </a:lnTo>
                    <a:cubicBezTo>
                      <a:pt x="36682" y="15213"/>
                      <a:pt x="36604" y="15276"/>
                      <a:pt x="36526" y="15354"/>
                    </a:cubicBezTo>
                    <a:cubicBezTo>
                      <a:pt x="36446" y="15445"/>
                      <a:pt x="36332" y="15503"/>
                      <a:pt x="36222" y="15503"/>
                    </a:cubicBezTo>
                    <a:cubicBezTo>
                      <a:pt x="36181" y="15503"/>
                      <a:pt x="36142" y="15496"/>
                      <a:pt x="36104" y="15479"/>
                    </a:cubicBezTo>
                    <a:cubicBezTo>
                      <a:pt x="36044" y="15467"/>
                      <a:pt x="35983" y="15461"/>
                      <a:pt x="35922" y="15461"/>
                    </a:cubicBezTo>
                    <a:cubicBezTo>
                      <a:pt x="35746" y="15461"/>
                      <a:pt x="35571" y="15511"/>
                      <a:pt x="35432" y="15604"/>
                    </a:cubicBezTo>
                    <a:cubicBezTo>
                      <a:pt x="35361" y="15643"/>
                      <a:pt x="35283" y="15662"/>
                      <a:pt x="35205" y="15662"/>
                    </a:cubicBezTo>
                    <a:cubicBezTo>
                      <a:pt x="35127" y="15662"/>
                      <a:pt x="35049" y="15643"/>
                      <a:pt x="34979" y="15604"/>
                    </a:cubicBezTo>
                    <a:lnTo>
                      <a:pt x="33228" y="14713"/>
                    </a:lnTo>
                    <a:cubicBezTo>
                      <a:pt x="33041" y="14619"/>
                      <a:pt x="32915" y="14432"/>
                      <a:pt x="32900" y="14228"/>
                    </a:cubicBezTo>
                    <a:cubicBezTo>
                      <a:pt x="32884" y="13885"/>
                      <a:pt x="32619" y="13619"/>
                      <a:pt x="32275" y="13572"/>
                    </a:cubicBezTo>
                    <a:cubicBezTo>
                      <a:pt x="32211" y="13557"/>
                      <a:pt x="32146" y="13549"/>
                      <a:pt x="32082" y="13549"/>
                    </a:cubicBezTo>
                    <a:cubicBezTo>
                      <a:pt x="31818" y="13549"/>
                      <a:pt x="31566" y="13677"/>
                      <a:pt x="31415" y="13916"/>
                    </a:cubicBezTo>
                    <a:cubicBezTo>
                      <a:pt x="31368" y="13994"/>
                      <a:pt x="31321" y="14072"/>
                      <a:pt x="31290" y="14166"/>
                    </a:cubicBezTo>
                    <a:cubicBezTo>
                      <a:pt x="31243" y="14307"/>
                      <a:pt x="31102" y="14416"/>
                      <a:pt x="30946" y="14416"/>
                    </a:cubicBezTo>
                    <a:cubicBezTo>
                      <a:pt x="29696" y="14682"/>
                      <a:pt x="28477" y="14963"/>
                      <a:pt x="27226" y="15213"/>
                    </a:cubicBezTo>
                    <a:cubicBezTo>
                      <a:pt x="25976" y="15479"/>
                      <a:pt x="24726" y="15729"/>
                      <a:pt x="23475" y="15995"/>
                    </a:cubicBezTo>
                    <a:cubicBezTo>
                      <a:pt x="21772" y="16370"/>
                      <a:pt x="20053" y="16729"/>
                      <a:pt x="18349" y="17104"/>
                    </a:cubicBezTo>
                    <a:cubicBezTo>
                      <a:pt x="18099" y="17151"/>
                      <a:pt x="17833" y="17198"/>
                      <a:pt x="17568" y="17260"/>
                    </a:cubicBezTo>
                    <a:cubicBezTo>
                      <a:pt x="17530" y="17275"/>
                      <a:pt x="17490" y="17282"/>
                      <a:pt x="17449" y="17282"/>
                    </a:cubicBezTo>
                    <a:cubicBezTo>
                      <a:pt x="17353" y="17282"/>
                      <a:pt x="17253" y="17243"/>
                      <a:pt x="17177" y="17167"/>
                    </a:cubicBezTo>
                    <a:cubicBezTo>
                      <a:pt x="17114" y="17120"/>
                      <a:pt x="17067" y="17057"/>
                      <a:pt x="17005" y="17026"/>
                    </a:cubicBezTo>
                    <a:cubicBezTo>
                      <a:pt x="16858" y="16909"/>
                      <a:pt x="16684" y="16853"/>
                      <a:pt x="16510" y="16853"/>
                    </a:cubicBezTo>
                    <a:cubicBezTo>
                      <a:pt x="16313" y="16853"/>
                      <a:pt x="16115" y="16924"/>
                      <a:pt x="15958" y="17057"/>
                    </a:cubicBezTo>
                    <a:cubicBezTo>
                      <a:pt x="15692" y="17339"/>
                      <a:pt x="15614" y="17745"/>
                      <a:pt x="15801" y="18089"/>
                    </a:cubicBezTo>
                    <a:cubicBezTo>
                      <a:pt x="15848" y="18214"/>
                      <a:pt x="15942" y="18323"/>
                      <a:pt x="16051" y="18480"/>
                    </a:cubicBezTo>
                    <a:cubicBezTo>
                      <a:pt x="15942" y="18808"/>
                      <a:pt x="15848" y="19167"/>
                      <a:pt x="15739" y="19527"/>
                    </a:cubicBezTo>
                    <a:cubicBezTo>
                      <a:pt x="15192" y="21277"/>
                      <a:pt x="14645" y="23012"/>
                      <a:pt x="14098" y="24747"/>
                    </a:cubicBezTo>
                    <a:cubicBezTo>
                      <a:pt x="13723" y="25950"/>
                      <a:pt x="13348" y="27138"/>
                      <a:pt x="12973" y="28326"/>
                    </a:cubicBezTo>
                    <a:cubicBezTo>
                      <a:pt x="12941" y="28404"/>
                      <a:pt x="12926" y="28482"/>
                      <a:pt x="12910" y="28545"/>
                    </a:cubicBezTo>
                    <a:cubicBezTo>
                      <a:pt x="12879" y="28748"/>
                      <a:pt x="12738" y="28889"/>
                      <a:pt x="12551" y="28936"/>
                    </a:cubicBezTo>
                    <a:cubicBezTo>
                      <a:pt x="12019" y="29139"/>
                      <a:pt x="11816" y="29514"/>
                      <a:pt x="12004" y="30045"/>
                    </a:cubicBezTo>
                    <a:cubicBezTo>
                      <a:pt x="12082" y="30264"/>
                      <a:pt x="12035" y="30514"/>
                      <a:pt x="11894" y="30702"/>
                    </a:cubicBezTo>
                    <a:cubicBezTo>
                      <a:pt x="11191" y="31733"/>
                      <a:pt x="10487" y="32780"/>
                      <a:pt x="9800" y="33827"/>
                    </a:cubicBezTo>
                    <a:cubicBezTo>
                      <a:pt x="9628" y="34093"/>
                      <a:pt x="9456" y="34374"/>
                      <a:pt x="9268" y="34656"/>
                    </a:cubicBezTo>
                    <a:cubicBezTo>
                      <a:pt x="9190" y="34781"/>
                      <a:pt x="9050" y="34875"/>
                      <a:pt x="8878" y="34875"/>
                    </a:cubicBezTo>
                    <a:cubicBezTo>
                      <a:pt x="8268" y="34921"/>
                      <a:pt x="8065" y="35125"/>
                      <a:pt x="8002" y="35734"/>
                    </a:cubicBezTo>
                    <a:cubicBezTo>
                      <a:pt x="7987" y="35781"/>
                      <a:pt x="7971" y="35844"/>
                      <a:pt x="7956" y="35922"/>
                    </a:cubicBezTo>
                    <a:cubicBezTo>
                      <a:pt x="7846" y="36016"/>
                      <a:pt x="7721" y="36109"/>
                      <a:pt x="7580" y="36187"/>
                    </a:cubicBezTo>
                    <a:cubicBezTo>
                      <a:pt x="5642" y="37344"/>
                      <a:pt x="3689" y="38501"/>
                      <a:pt x="1735" y="39642"/>
                    </a:cubicBezTo>
                    <a:cubicBezTo>
                      <a:pt x="1688" y="39673"/>
                      <a:pt x="1641" y="39688"/>
                      <a:pt x="1594" y="39688"/>
                    </a:cubicBezTo>
                    <a:cubicBezTo>
                      <a:pt x="1469" y="39642"/>
                      <a:pt x="1485" y="39548"/>
                      <a:pt x="1485" y="39485"/>
                    </a:cubicBezTo>
                    <a:lnTo>
                      <a:pt x="1485" y="39016"/>
                    </a:lnTo>
                    <a:lnTo>
                      <a:pt x="1485" y="1178"/>
                    </a:lnTo>
                    <a:lnTo>
                      <a:pt x="1485" y="412"/>
                    </a:lnTo>
                    <a:cubicBezTo>
                      <a:pt x="1579" y="381"/>
                      <a:pt x="1688" y="365"/>
                      <a:pt x="1782" y="350"/>
                    </a:cubicBezTo>
                    <a:lnTo>
                      <a:pt x="77646" y="350"/>
                    </a:lnTo>
                    <a:cubicBezTo>
                      <a:pt x="77709" y="346"/>
                      <a:pt x="77772" y="344"/>
                      <a:pt x="77834" y="344"/>
                    </a:cubicBezTo>
                    <a:close/>
                    <a:moveTo>
                      <a:pt x="78306" y="0"/>
                    </a:moveTo>
                    <a:cubicBezTo>
                      <a:pt x="78258" y="0"/>
                      <a:pt x="78210" y="2"/>
                      <a:pt x="78162" y="6"/>
                    </a:cubicBezTo>
                    <a:lnTo>
                      <a:pt x="719" y="6"/>
                    </a:lnTo>
                    <a:cubicBezTo>
                      <a:pt x="532" y="6"/>
                      <a:pt x="360" y="21"/>
                      <a:pt x="157" y="21"/>
                    </a:cubicBezTo>
                    <a:cubicBezTo>
                      <a:pt x="78" y="21"/>
                      <a:pt x="16" y="84"/>
                      <a:pt x="16" y="178"/>
                    </a:cubicBezTo>
                    <a:cubicBezTo>
                      <a:pt x="0" y="256"/>
                      <a:pt x="63" y="334"/>
                      <a:pt x="141" y="334"/>
                    </a:cubicBezTo>
                    <a:cubicBezTo>
                      <a:pt x="250" y="342"/>
                      <a:pt x="360" y="342"/>
                      <a:pt x="469" y="342"/>
                    </a:cubicBezTo>
                    <a:cubicBezTo>
                      <a:pt x="579" y="342"/>
                      <a:pt x="688" y="342"/>
                      <a:pt x="797" y="350"/>
                    </a:cubicBezTo>
                    <a:cubicBezTo>
                      <a:pt x="907" y="365"/>
                      <a:pt x="1032" y="381"/>
                      <a:pt x="1141" y="412"/>
                    </a:cubicBezTo>
                    <a:lnTo>
                      <a:pt x="1141" y="897"/>
                    </a:lnTo>
                    <a:lnTo>
                      <a:pt x="1141" y="5070"/>
                    </a:lnTo>
                    <a:lnTo>
                      <a:pt x="1141" y="7602"/>
                    </a:lnTo>
                    <a:cubicBezTo>
                      <a:pt x="1126" y="7727"/>
                      <a:pt x="1110" y="7836"/>
                      <a:pt x="1094" y="7961"/>
                    </a:cubicBezTo>
                    <a:cubicBezTo>
                      <a:pt x="980" y="7986"/>
                      <a:pt x="866" y="7992"/>
                      <a:pt x="752" y="7992"/>
                    </a:cubicBezTo>
                    <a:cubicBezTo>
                      <a:pt x="649" y="7992"/>
                      <a:pt x="547" y="7987"/>
                      <a:pt x="445" y="7987"/>
                    </a:cubicBezTo>
                    <a:cubicBezTo>
                      <a:pt x="305" y="7987"/>
                      <a:pt x="167" y="7996"/>
                      <a:pt x="31" y="8039"/>
                    </a:cubicBezTo>
                    <a:cubicBezTo>
                      <a:pt x="31" y="8133"/>
                      <a:pt x="47" y="8227"/>
                      <a:pt x="47" y="8321"/>
                    </a:cubicBezTo>
                    <a:cubicBezTo>
                      <a:pt x="161" y="8345"/>
                      <a:pt x="274" y="8351"/>
                      <a:pt x="386" y="8351"/>
                    </a:cubicBezTo>
                    <a:cubicBezTo>
                      <a:pt x="487" y="8351"/>
                      <a:pt x="588" y="8346"/>
                      <a:pt x="690" y="8346"/>
                    </a:cubicBezTo>
                    <a:cubicBezTo>
                      <a:pt x="829" y="8346"/>
                      <a:pt x="968" y="8356"/>
                      <a:pt x="1110" y="8399"/>
                    </a:cubicBezTo>
                    <a:cubicBezTo>
                      <a:pt x="1126" y="8508"/>
                      <a:pt x="1126" y="8602"/>
                      <a:pt x="1141" y="8711"/>
                    </a:cubicBezTo>
                    <a:lnTo>
                      <a:pt x="1141" y="15651"/>
                    </a:lnTo>
                    <a:cubicBezTo>
                      <a:pt x="1126" y="15744"/>
                      <a:pt x="1126" y="15838"/>
                      <a:pt x="1110" y="15932"/>
                    </a:cubicBezTo>
                    <a:cubicBezTo>
                      <a:pt x="985" y="15963"/>
                      <a:pt x="860" y="15970"/>
                      <a:pt x="736" y="15970"/>
                    </a:cubicBezTo>
                    <a:cubicBezTo>
                      <a:pt x="637" y="15970"/>
                      <a:pt x="538" y="15966"/>
                      <a:pt x="441" y="15966"/>
                    </a:cubicBezTo>
                    <a:cubicBezTo>
                      <a:pt x="296" y="15966"/>
                      <a:pt x="153" y="15976"/>
                      <a:pt x="16" y="16026"/>
                    </a:cubicBezTo>
                    <a:lnTo>
                      <a:pt x="47" y="16260"/>
                    </a:lnTo>
                    <a:cubicBezTo>
                      <a:pt x="175" y="16305"/>
                      <a:pt x="303" y="16314"/>
                      <a:pt x="432" y="16314"/>
                    </a:cubicBezTo>
                    <a:cubicBezTo>
                      <a:pt x="517" y="16314"/>
                      <a:pt x="602" y="16310"/>
                      <a:pt x="688" y="16310"/>
                    </a:cubicBezTo>
                    <a:cubicBezTo>
                      <a:pt x="837" y="16310"/>
                      <a:pt x="988" y="16321"/>
                      <a:pt x="1141" y="16385"/>
                    </a:cubicBezTo>
                    <a:lnTo>
                      <a:pt x="1141" y="22246"/>
                    </a:lnTo>
                    <a:lnTo>
                      <a:pt x="1141" y="23653"/>
                    </a:lnTo>
                    <a:cubicBezTo>
                      <a:pt x="1126" y="23731"/>
                      <a:pt x="1110" y="23825"/>
                      <a:pt x="1079" y="23903"/>
                    </a:cubicBezTo>
                    <a:cubicBezTo>
                      <a:pt x="964" y="23928"/>
                      <a:pt x="852" y="23934"/>
                      <a:pt x="740" y="23934"/>
                    </a:cubicBezTo>
                    <a:cubicBezTo>
                      <a:pt x="639" y="23934"/>
                      <a:pt x="539" y="23929"/>
                      <a:pt x="439" y="23929"/>
                    </a:cubicBezTo>
                    <a:cubicBezTo>
                      <a:pt x="303" y="23929"/>
                      <a:pt x="167" y="23938"/>
                      <a:pt x="31" y="23981"/>
                    </a:cubicBezTo>
                    <a:cubicBezTo>
                      <a:pt x="31" y="24090"/>
                      <a:pt x="47" y="24169"/>
                      <a:pt x="47" y="24262"/>
                    </a:cubicBezTo>
                    <a:cubicBezTo>
                      <a:pt x="154" y="24281"/>
                      <a:pt x="261" y="24286"/>
                      <a:pt x="367" y="24286"/>
                    </a:cubicBezTo>
                    <a:cubicBezTo>
                      <a:pt x="479" y="24286"/>
                      <a:pt x="590" y="24280"/>
                      <a:pt x="700" y="24280"/>
                    </a:cubicBezTo>
                    <a:cubicBezTo>
                      <a:pt x="835" y="24280"/>
                      <a:pt x="967" y="24289"/>
                      <a:pt x="1094" y="24325"/>
                    </a:cubicBezTo>
                    <a:cubicBezTo>
                      <a:pt x="1141" y="24497"/>
                      <a:pt x="1157" y="24684"/>
                      <a:pt x="1141" y="24856"/>
                    </a:cubicBezTo>
                    <a:lnTo>
                      <a:pt x="1141" y="28889"/>
                    </a:lnTo>
                    <a:lnTo>
                      <a:pt x="1141" y="31561"/>
                    </a:lnTo>
                    <a:cubicBezTo>
                      <a:pt x="1172" y="31702"/>
                      <a:pt x="1126" y="31843"/>
                      <a:pt x="1032" y="31952"/>
                    </a:cubicBezTo>
                    <a:lnTo>
                      <a:pt x="172" y="31952"/>
                    </a:lnTo>
                    <a:cubicBezTo>
                      <a:pt x="125" y="31952"/>
                      <a:pt x="78" y="31968"/>
                      <a:pt x="47" y="31999"/>
                    </a:cubicBezTo>
                    <a:lnTo>
                      <a:pt x="47" y="32265"/>
                    </a:lnTo>
                    <a:cubicBezTo>
                      <a:pt x="297" y="32280"/>
                      <a:pt x="563" y="32296"/>
                      <a:pt x="813" y="32296"/>
                    </a:cubicBezTo>
                    <a:cubicBezTo>
                      <a:pt x="907" y="32296"/>
                      <a:pt x="1016" y="32311"/>
                      <a:pt x="1126" y="32343"/>
                    </a:cubicBezTo>
                    <a:cubicBezTo>
                      <a:pt x="1126" y="32452"/>
                      <a:pt x="1141" y="32530"/>
                      <a:pt x="1141" y="32608"/>
                    </a:cubicBezTo>
                    <a:lnTo>
                      <a:pt x="1141" y="39595"/>
                    </a:lnTo>
                    <a:cubicBezTo>
                      <a:pt x="1126" y="39688"/>
                      <a:pt x="1126" y="39782"/>
                      <a:pt x="1110" y="39892"/>
                    </a:cubicBezTo>
                    <a:lnTo>
                      <a:pt x="579" y="39892"/>
                    </a:lnTo>
                    <a:cubicBezTo>
                      <a:pt x="532" y="39888"/>
                      <a:pt x="486" y="39886"/>
                      <a:pt x="441" y="39886"/>
                    </a:cubicBezTo>
                    <a:cubicBezTo>
                      <a:pt x="305" y="39886"/>
                      <a:pt x="176" y="39903"/>
                      <a:pt x="47" y="39938"/>
                    </a:cubicBezTo>
                    <a:cubicBezTo>
                      <a:pt x="31" y="40032"/>
                      <a:pt x="31" y="40126"/>
                      <a:pt x="31" y="40220"/>
                    </a:cubicBezTo>
                    <a:cubicBezTo>
                      <a:pt x="151" y="40251"/>
                      <a:pt x="273" y="40258"/>
                      <a:pt x="396" y="40258"/>
                    </a:cubicBezTo>
                    <a:cubicBezTo>
                      <a:pt x="494" y="40258"/>
                      <a:pt x="593" y="40254"/>
                      <a:pt x="692" y="40254"/>
                    </a:cubicBezTo>
                    <a:cubicBezTo>
                      <a:pt x="841" y="40254"/>
                      <a:pt x="991" y="40264"/>
                      <a:pt x="1141" y="40314"/>
                    </a:cubicBezTo>
                    <a:lnTo>
                      <a:pt x="1141" y="40876"/>
                    </a:lnTo>
                    <a:cubicBezTo>
                      <a:pt x="1141" y="41017"/>
                      <a:pt x="1141" y="41158"/>
                      <a:pt x="1141" y="41298"/>
                    </a:cubicBezTo>
                    <a:cubicBezTo>
                      <a:pt x="1141" y="41382"/>
                      <a:pt x="1204" y="41441"/>
                      <a:pt x="1273" y="41441"/>
                    </a:cubicBezTo>
                    <a:cubicBezTo>
                      <a:pt x="1281" y="41441"/>
                      <a:pt x="1289" y="41440"/>
                      <a:pt x="1297" y="41439"/>
                    </a:cubicBezTo>
                    <a:cubicBezTo>
                      <a:pt x="1391" y="41439"/>
                      <a:pt x="1469" y="41408"/>
                      <a:pt x="1469" y="41314"/>
                    </a:cubicBezTo>
                    <a:cubicBezTo>
                      <a:pt x="1501" y="41173"/>
                      <a:pt x="1501" y="41017"/>
                      <a:pt x="1501" y="40861"/>
                    </a:cubicBezTo>
                    <a:cubicBezTo>
                      <a:pt x="1485" y="40657"/>
                      <a:pt x="1501" y="40470"/>
                      <a:pt x="1532" y="40282"/>
                    </a:cubicBezTo>
                    <a:cubicBezTo>
                      <a:pt x="1686" y="40263"/>
                      <a:pt x="1841" y="40250"/>
                      <a:pt x="1996" y="40250"/>
                    </a:cubicBezTo>
                    <a:cubicBezTo>
                      <a:pt x="2091" y="40250"/>
                      <a:pt x="2187" y="40255"/>
                      <a:pt x="2282" y="40267"/>
                    </a:cubicBezTo>
                    <a:lnTo>
                      <a:pt x="20193" y="40267"/>
                    </a:lnTo>
                    <a:cubicBezTo>
                      <a:pt x="20287" y="40267"/>
                      <a:pt x="20365" y="40282"/>
                      <a:pt x="20490" y="40298"/>
                    </a:cubicBezTo>
                    <a:cubicBezTo>
                      <a:pt x="20506" y="40548"/>
                      <a:pt x="20506" y="40751"/>
                      <a:pt x="20506" y="40970"/>
                    </a:cubicBezTo>
                    <a:cubicBezTo>
                      <a:pt x="20506" y="41095"/>
                      <a:pt x="20506" y="41220"/>
                      <a:pt x="20537" y="41345"/>
                    </a:cubicBezTo>
                    <a:cubicBezTo>
                      <a:pt x="20553" y="41392"/>
                      <a:pt x="20600" y="41439"/>
                      <a:pt x="20662" y="41455"/>
                    </a:cubicBezTo>
                    <a:cubicBezTo>
                      <a:pt x="20670" y="41456"/>
                      <a:pt x="20678" y="41457"/>
                      <a:pt x="20687" y="41457"/>
                    </a:cubicBezTo>
                    <a:cubicBezTo>
                      <a:pt x="20756" y="41457"/>
                      <a:pt x="20820" y="41399"/>
                      <a:pt x="20834" y="41329"/>
                    </a:cubicBezTo>
                    <a:cubicBezTo>
                      <a:pt x="20834" y="41251"/>
                      <a:pt x="20850" y="41173"/>
                      <a:pt x="20850" y="41095"/>
                    </a:cubicBezTo>
                    <a:lnTo>
                      <a:pt x="20850" y="40532"/>
                    </a:lnTo>
                    <a:cubicBezTo>
                      <a:pt x="20865" y="40439"/>
                      <a:pt x="20881" y="40345"/>
                      <a:pt x="20912" y="40267"/>
                    </a:cubicBezTo>
                    <a:lnTo>
                      <a:pt x="39308" y="40267"/>
                    </a:lnTo>
                    <a:cubicBezTo>
                      <a:pt x="39362" y="40257"/>
                      <a:pt x="39417" y="40252"/>
                      <a:pt x="39470" y="40252"/>
                    </a:cubicBezTo>
                    <a:cubicBezTo>
                      <a:pt x="39586" y="40252"/>
                      <a:pt x="39696" y="40276"/>
                      <a:pt x="39792" y="40329"/>
                    </a:cubicBezTo>
                    <a:cubicBezTo>
                      <a:pt x="39808" y="40485"/>
                      <a:pt x="39792" y="40673"/>
                      <a:pt x="39808" y="40829"/>
                    </a:cubicBezTo>
                    <a:cubicBezTo>
                      <a:pt x="39824" y="40986"/>
                      <a:pt x="39824" y="41142"/>
                      <a:pt x="39824" y="41298"/>
                    </a:cubicBezTo>
                    <a:cubicBezTo>
                      <a:pt x="39824" y="41384"/>
                      <a:pt x="39902" y="41457"/>
                      <a:pt x="39987" y="41457"/>
                    </a:cubicBezTo>
                    <a:cubicBezTo>
                      <a:pt x="39995" y="41457"/>
                      <a:pt x="40003" y="41456"/>
                      <a:pt x="40011" y="41455"/>
                    </a:cubicBezTo>
                    <a:cubicBezTo>
                      <a:pt x="40105" y="41439"/>
                      <a:pt x="40167" y="41376"/>
                      <a:pt x="40152" y="41283"/>
                    </a:cubicBezTo>
                    <a:cubicBezTo>
                      <a:pt x="40167" y="41033"/>
                      <a:pt x="40167" y="40782"/>
                      <a:pt x="40167" y="40532"/>
                    </a:cubicBezTo>
                    <a:cubicBezTo>
                      <a:pt x="40183" y="40454"/>
                      <a:pt x="40199" y="40376"/>
                      <a:pt x="40230" y="40282"/>
                    </a:cubicBezTo>
                    <a:cubicBezTo>
                      <a:pt x="40511" y="40255"/>
                      <a:pt x="44031" y="40243"/>
                      <a:pt x="47905" y="40243"/>
                    </a:cubicBezTo>
                    <a:cubicBezTo>
                      <a:pt x="52866" y="40243"/>
                      <a:pt x="58408" y="40263"/>
                      <a:pt x="58469" y="40298"/>
                    </a:cubicBezTo>
                    <a:lnTo>
                      <a:pt x="58594" y="40579"/>
                    </a:lnTo>
                    <a:lnTo>
                      <a:pt x="59079" y="40642"/>
                    </a:lnTo>
                    <a:cubicBezTo>
                      <a:pt x="59126" y="40845"/>
                      <a:pt x="59141" y="41048"/>
                      <a:pt x="59126" y="41267"/>
                    </a:cubicBezTo>
                    <a:cubicBezTo>
                      <a:pt x="59137" y="41368"/>
                      <a:pt x="59172" y="41412"/>
                      <a:pt x="59283" y="41412"/>
                    </a:cubicBezTo>
                    <a:cubicBezTo>
                      <a:pt x="59327" y="41412"/>
                      <a:pt x="59383" y="41405"/>
                      <a:pt x="59454" y="41392"/>
                    </a:cubicBezTo>
                    <a:cubicBezTo>
                      <a:pt x="59454" y="41283"/>
                      <a:pt x="59470" y="41173"/>
                      <a:pt x="59470" y="41033"/>
                    </a:cubicBezTo>
                    <a:cubicBezTo>
                      <a:pt x="59485" y="40907"/>
                      <a:pt x="59438" y="40751"/>
                      <a:pt x="59579" y="40626"/>
                    </a:cubicBezTo>
                    <a:lnTo>
                      <a:pt x="60079" y="40579"/>
                    </a:lnTo>
                    <a:cubicBezTo>
                      <a:pt x="60093" y="40395"/>
                      <a:pt x="60249" y="40262"/>
                      <a:pt x="60429" y="40262"/>
                    </a:cubicBezTo>
                    <a:cubicBezTo>
                      <a:pt x="60448" y="40262"/>
                      <a:pt x="60466" y="40264"/>
                      <a:pt x="60486" y="40267"/>
                    </a:cubicBezTo>
                    <a:cubicBezTo>
                      <a:pt x="61017" y="40267"/>
                      <a:pt x="61548" y="40251"/>
                      <a:pt x="62080" y="40251"/>
                    </a:cubicBezTo>
                    <a:cubicBezTo>
                      <a:pt x="62173" y="40267"/>
                      <a:pt x="62267" y="40282"/>
                      <a:pt x="62361" y="40298"/>
                    </a:cubicBezTo>
                    <a:cubicBezTo>
                      <a:pt x="62392" y="40485"/>
                      <a:pt x="62439" y="40657"/>
                      <a:pt x="62470" y="40861"/>
                    </a:cubicBezTo>
                    <a:cubicBezTo>
                      <a:pt x="62705" y="40876"/>
                      <a:pt x="62931" y="40880"/>
                      <a:pt x="63154" y="40880"/>
                    </a:cubicBezTo>
                    <a:cubicBezTo>
                      <a:pt x="63377" y="40880"/>
                      <a:pt x="63596" y="40876"/>
                      <a:pt x="63815" y="40876"/>
                    </a:cubicBezTo>
                    <a:cubicBezTo>
                      <a:pt x="63877" y="40861"/>
                      <a:pt x="63940" y="40845"/>
                      <a:pt x="63986" y="40814"/>
                    </a:cubicBezTo>
                    <a:cubicBezTo>
                      <a:pt x="64018" y="40642"/>
                      <a:pt x="64049" y="40470"/>
                      <a:pt x="64080" y="40314"/>
                    </a:cubicBezTo>
                    <a:cubicBezTo>
                      <a:pt x="64127" y="40298"/>
                      <a:pt x="64174" y="40282"/>
                      <a:pt x="64237" y="40267"/>
                    </a:cubicBezTo>
                    <a:lnTo>
                      <a:pt x="78240" y="40267"/>
                    </a:lnTo>
                    <a:cubicBezTo>
                      <a:pt x="78303" y="40282"/>
                      <a:pt x="78365" y="40298"/>
                      <a:pt x="78412" y="40314"/>
                    </a:cubicBezTo>
                    <a:cubicBezTo>
                      <a:pt x="78428" y="40439"/>
                      <a:pt x="78444" y="40579"/>
                      <a:pt x="78444" y="40720"/>
                    </a:cubicBezTo>
                    <a:lnTo>
                      <a:pt x="78444" y="41283"/>
                    </a:lnTo>
                    <a:cubicBezTo>
                      <a:pt x="78444" y="41408"/>
                      <a:pt x="78490" y="41423"/>
                      <a:pt x="78725" y="41439"/>
                    </a:cubicBezTo>
                    <a:cubicBezTo>
                      <a:pt x="78787" y="41298"/>
                      <a:pt x="78819" y="41142"/>
                      <a:pt x="78787" y="40986"/>
                    </a:cubicBezTo>
                    <a:lnTo>
                      <a:pt x="78787" y="38829"/>
                    </a:lnTo>
                    <a:lnTo>
                      <a:pt x="78787" y="11040"/>
                    </a:lnTo>
                    <a:lnTo>
                      <a:pt x="78787" y="819"/>
                    </a:lnTo>
                    <a:cubicBezTo>
                      <a:pt x="78787" y="569"/>
                      <a:pt x="78787" y="318"/>
                      <a:pt x="78772" y="68"/>
                    </a:cubicBezTo>
                    <a:cubicBezTo>
                      <a:pt x="78617" y="21"/>
                      <a:pt x="78461" y="0"/>
                      <a:pt x="783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0" name="Google Shape;130;p28"/>
              <p:cNvGrpSpPr/>
              <p:nvPr/>
            </p:nvGrpSpPr>
            <p:grpSpPr>
              <a:xfrm>
                <a:off x="195378" y="45465"/>
                <a:ext cx="2161443" cy="1550555"/>
                <a:chOff x="19473" y="1172316"/>
                <a:chExt cx="3002422" cy="2153549"/>
              </a:xfrm>
            </p:grpSpPr>
            <p:sp>
              <p:nvSpPr>
                <p:cNvPr id="131" name="Google Shape;131;p28"/>
                <p:cNvSpPr/>
                <p:nvPr/>
              </p:nvSpPr>
              <p:spPr>
                <a:xfrm>
                  <a:off x="532176" y="1568809"/>
                  <a:ext cx="2489718" cy="1401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76" h="41545" extrusionOk="0">
                      <a:moveTo>
                        <a:pt x="78350" y="357"/>
                      </a:moveTo>
                      <a:cubicBezTo>
                        <a:pt x="78428" y="357"/>
                        <a:pt x="78491" y="373"/>
                        <a:pt x="78569" y="388"/>
                      </a:cubicBezTo>
                      <a:cubicBezTo>
                        <a:pt x="78585" y="482"/>
                        <a:pt x="78600" y="560"/>
                        <a:pt x="78600" y="654"/>
                      </a:cubicBezTo>
                      <a:lnTo>
                        <a:pt x="78600" y="1029"/>
                      </a:lnTo>
                      <a:lnTo>
                        <a:pt x="78600" y="39821"/>
                      </a:lnTo>
                      <a:cubicBezTo>
                        <a:pt x="78491" y="39837"/>
                        <a:pt x="78382" y="39852"/>
                        <a:pt x="78272" y="39868"/>
                      </a:cubicBezTo>
                      <a:lnTo>
                        <a:pt x="6081" y="39868"/>
                      </a:lnTo>
                      <a:cubicBezTo>
                        <a:pt x="5877" y="39383"/>
                        <a:pt x="5909" y="39243"/>
                        <a:pt x="6268" y="38946"/>
                      </a:cubicBezTo>
                      <a:cubicBezTo>
                        <a:pt x="6878" y="38430"/>
                        <a:pt x="7487" y="37930"/>
                        <a:pt x="8097" y="37414"/>
                      </a:cubicBezTo>
                      <a:cubicBezTo>
                        <a:pt x="8128" y="37383"/>
                        <a:pt x="8175" y="37352"/>
                        <a:pt x="8206" y="37320"/>
                      </a:cubicBezTo>
                      <a:cubicBezTo>
                        <a:pt x="8303" y="37202"/>
                        <a:pt x="8451" y="37143"/>
                        <a:pt x="8601" y="37143"/>
                      </a:cubicBezTo>
                      <a:cubicBezTo>
                        <a:pt x="8668" y="37143"/>
                        <a:pt x="8737" y="37155"/>
                        <a:pt x="8800" y="37180"/>
                      </a:cubicBezTo>
                      <a:cubicBezTo>
                        <a:pt x="8878" y="37206"/>
                        <a:pt x="8957" y="37218"/>
                        <a:pt x="9034" y="37218"/>
                      </a:cubicBezTo>
                      <a:cubicBezTo>
                        <a:pt x="9141" y="37218"/>
                        <a:pt x="9247" y="37194"/>
                        <a:pt x="9347" y="37148"/>
                      </a:cubicBezTo>
                      <a:cubicBezTo>
                        <a:pt x="9785" y="36976"/>
                        <a:pt x="9972" y="36461"/>
                        <a:pt x="9753" y="36054"/>
                      </a:cubicBezTo>
                      <a:cubicBezTo>
                        <a:pt x="9613" y="35804"/>
                        <a:pt x="9613" y="35507"/>
                        <a:pt x="9753" y="35257"/>
                      </a:cubicBezTo>
                      <a:cubicBezTo>
                        <a:pt x="10707" y="33194"/>
                        <a:pt x="11660" y="31115"/>
                        <a:pt x="12598" y="29037"/>
                      </a:cubicBezTo>
                      <a:cubicBezTo>
                        <a:pt x="12676" y="28834"/>
                        <a:pt x="12864" y="28693"/>
                        <a:pt x="13082" y="28646"/>
                      </a:cubicBezTo>
                      <a:cubicBezTo>
                        <a:pt x="13692" y="28521"/>
                        <a:pt x="13942" y="27958"/>
                        <a:pt x="13614" y="27396"/>
                      </a:cubicBezTo>
                      <a:cubicBezTo>
                        <a:pt x="13473" y="27193"/>
                        <a:pt x="13458" y="26927"/>
                        <a:pt x="13567" y="26692"/>
                      </a:cubicBezTo>
                      <a:cubicBezTo>
                        <a:pt x="13958" y="25614"/>
                        <a:pt x="14348" y="24520"/>
                        <a:pt x="14739" y="23442"/>
                      </a:cubicBezTo>
                      <a:lnTo>
                        <a:pt x="16583" y="18331"/>
                      </a:lnTo>
                      <a:cubicBezTo>
                        <a:pt x="16599" y="18284"/>
                        <a:pt x="16615" y="18237"/>
                        <a:pt x="16630" y="18206"/>
                      </a:cubicBezTo>
                      <a:cubicBezTo>
                        <a:pt x="16677" y="18065"/>
                        <a:pt x="16787" y="17956"/>
                        <a:pt x="16927" y="17940"/>
                      </a:cubicBezTo>
                      <a:cubicBezTo>
                        <a:pt x="17287" y="17909"/>
                        <a:pt x="17584" y="17643"/>
                        <a:pt x="17631" y="17284"/>
                      </a:cubicBezTo>
                      <a:cubicBezTo>
                        <a:pt x="17677" y="17080"/>
                        <a:pt x="17818" y="16924"/>
                        <a:pt x="18021" y="16877"/>
                      </a:cubicBezTo>
                      <a:cubicBezTo>
                        <a:pt x="20084" y="16080"/>
                        <a:pt x="22147" y="15283"/>
                        <a:pt x="24226" y="14486"/>
                      </a:cubicBezTo>
                      <a:lnTo>
                        <a:pt x="27930" y="13048"/>
                      </a:lnTo>
                      <a:cubicBezTo>
                        <a:pt x="30197" y="12173"/>
                        <a:pt x="32447" y="11313"/>
                        <a:pt x="34713" y="10438"/>
                      </a:cubicBezTo>
                      <a:cubicBezTo>
                        <a:pt x="36120" y="9891"/>
                        <a:pt x="37527" y="9344"/>
                        <a:pt x="38949" y="8781"/>
                      </a:cubicBezTo>
                      <a:cubicBezTo>
                        <a:pt x="39043" y="8750"/>
                        <a:pt x="39152" y="8719"/>
                        <a:pt x="39246" y="8688"/>
                      </a:cubicBezTo>
                      <a:cubicBezTo>
                        <a:pt x="39402" y="8766"/>
                        <a:pt x="39527" y="8844"/>
                        <a:pt x="39668" y="8906"/>
                      </a:cubicBezTo>
                      <a:cubicBezTo>
                        <a:pt x="39784" y="8969"/>
                        <a:pt x="39908" y="8998"/>
                        <a:pt x="40031" y="8998"/>
                      </a:cubicBezTo>
                      <a:cubicBezTo>
                        <a:pt x="40340" y="8998"/>
                        <a:pt x="40639" y="8813"/>
                        <a:pt x="40762" y="8500"/>
                      </a:cubicBezTo>
                      <a:cubicBezTo>
                        <a:pt x="40856" y="8234"/>
                        <a:pt x="41090" y="8047"/>
                        <a:pt x="41387" y="8015"/>
                      </a:cubicBezTo>
                      <a:cubicBezTo>
                        <a:pt x="42294" y="7781"/>
                        <a:pt x="43200" y="7562"/>
                        <a:pt x="44107" y="7328"/>
                      </a:cubicBezTo>
                      <a:cubicBezTo>
                        <a:pt x="45169" y="7046"/>
                        <a:pt x="46248" y="6750"/>
                        <a:pt x="47311" y="6468"/>
                      </a:cubicBezTo>
                      <a:cubicBezTo>
                        <a:pt x="49499" y="5906"/>
                        <a:pt x="51687" y="5343"/>
                        <a:pt x="53875" y="4765"/>
                      </a:cubicBezTo>
                      <a:cubicBezTo>
                        <a:pt x="53984" y="4749"/>
                        <a:pt x="54094" y="4733"/>
                        <a:pt x="54203" y="4702"/>
                      </a:cubicBezTo>
                      <a:cubicBezTo>
                        <a:pt x="54294" y="4648"/>
                        <a:pt x="54394" y="4621"/>
                        <a:pt x="54494" y="4621"/>
                      </a:cubicBezTo>
                      <a:cubicBezTo>
                        <a:pt x="54651" y="4621"/>
                        <a:pt x="54807" y="4687"/>
                        <a:pt x="54922" y="4812"/>
                      </a:cubicBezTo>
                      <a:cubicBezTo>
                        <a:pt x="55052" y="4941"/>
                        <a:pt x="55218" y="5011"/>
                        <a:pt x="55391" y="5011"/>
                      </a:cubicBezTo>
                      <a:cubicBezTo>
                        <a:pt x="55469" y="5011"/>
                        <a:pt x="55548" y="4997"/>
                        <a:pt x="55625" y="4968"/>
                      </a:cubicBezTo>
                      <a:cubicBezTo>
                        <a:pt x="55666" y="4954"/>
                        <a:pt x="55710" y="4947"/>
                        <a:pt x="55754" y="4947"/>
                      </a:cubicBezTo>
                      <a:cubicBezTo>
                        <a:pt x="55861" y="4947"/>
                        <a:pt x="55970" y="4989"/>
                        <a:pt x="56047" y="5077"/>
                      </a:cubicBezTo>
                      <a:lnTo>
                        <a:pt x="58564" y="7594"/>
                      </a:lnTo>
                      <a:cubicBezTo>
                        <a:pt x="58564" y="7781"/>
                        <a:pt x="58548" y="7937"/>
                        <a:pt x="58548" y="8094"/>
                      </a:cubicBezTo>
                      <a:cubicBezTo>
                        <a:pt x="58517" y="8594"/>
                        <a:pt x="58861" y="8828"/>
                        <a:pt x="59220" y="8906"/>
                      </a:cubicBezTo>
                      <a:cubicBezTo>
                        <a:pt x="59266" y="8914"/>
                        <a:pt x="59312" y="8918"/>
                        <a:pt x="59358" y="8918"/>
                      </a:cubicBezTo>
                      <a:cubicBezTo>
                        <a:pt x="59668" y="8918"/>
                        <a:pt x="59959" y="8737"/>
                        <a:pt x="60095" y="8437"/>
                      </a:cubicBezTo>
                      <a:cubicBezTo>
                        <a:pt x="60158" y="8328"/>
                        <a:pt x="60189" y="8203"/>
                        <a:pt x="60252" y="8078"/>
                      </a:cubicBezTo>
                      <a:cubicBezTo>
                        <a:pt x="60330" y="8047"/>
                        <a:pt x="60408" y="8000"/>
                        <a:pt x="60502" y="7969"/>
                      </a:cubicBezTo>
                      <a:cubicBezTo>
                        <a:pt x="61033" y="7797"/>
                        <a:pt x="61564" y="7640"/>
                        <a:pt x="62111" y="7484"/>
                      </a:cubicBezTo>
                      <a:cubicBezTo>
                        <a:pt x="62169" y="7455"/>
                        <a:pt x="62230" y="7441"/>
                        <a:pt x="62291" y="7441"/>
                      </a:cubicBezTo>
                      <a:cubicBezTo>
                        <a:pt x="62397" y="7441"/>
                        <a:pt x="62501" y="7483"/>
                        <a:pt x="62580" y="7562"/>
                      </a:cubicBezTo>
                      <a:cubicBezTo>
                        <a:pt x="62659" y="7625"/>
                        <a:pt x="62737" y="7672"/>
                        <a:pt x="62815" y="7703"/>
                      </a:cubicBezTo>
                      <a:cubicBezTo>
                        <a:pt x="62931" y="7759"/>
                        <a:pt x="63053" y="7785"/>
                        <a:pt x="63173" y="7785"/>
                      </a:cubicBezTo>
                      <a:cubicBezTo>
                        <a:pt x="63488" y="7785"/>
                        <a:pt x="63789" y="7602"/>
                        <a:pt x="63924" y="7297"/>
                      </a:cubicBezTo>
                      <a:cubicBezTo>
                        <a:pt x="64096" y="6890"/>
                        <a:pt x="63940" y="6421"/>
                        <a:pt x="63549" y="6203"/>
                      </a:cubicBezTo>
                      <a:cubicBezTo>
                        <a:pt x="63429" y="6142"/>
                        <a:pt x="63301" y="6114"/>
                        <a:pt x="63174" y="6114"/>
                      </a:cubicBezTo>
                      <a:cubicBezTo>
                        <a:pt x="62872" y="6114"/>
                        <a:pt x="62578" y="6276"/>
                        <a:pt x="62424" y="6562"/>
                      </a:cubicBezTo>
                      <a:cubicBezTo>
                        <a:pt x="62362" y="6703"/>
                        <a:pt x="62315" y="6843"/>
                        <a:pt x="62268" y="7000"/>
                      </a:cubicBezTo>
                      <a:lnTo>
                        <a:pt x="61705" y="7156"/>
                      </a:lnTo>
                      <a:cubicBezTo>
                        <a:pt x="61299" y="7281"/>
                        <a:pt x="60892" y="7406"/>
                        <a:pt x="60502" y="7531"/>
                      </a:cubicBezTo>
                      <a:cubicBezTo>
                        <a:pt x="60425" y="7572"/>
                        <a:pt x="60341" y="7591"/>
                        <a:pt x="60258" y="7591"/>
                      </a:cubicBezTo>
                      <a:cubicBezTo>
                        <a:pt x="60123" y="7591"/>
                        <a:pt x="59989" y="7540"/>
                        <a:pt x="59892" y="7453"/>
                      </a:cubicBezTo>
                      <a:cubicBezTo>
                        <a:pt x="59741" y="7337"/>
                        <a:pt x="59556" y="7273"/>
                        <a:pt x="59369" y="7273"/>
                      </a:cubicBezTo>
                      <a:cubicBezTo>
                        <a:pt x="59303" y="7273"/>
                        <a:pt x="59238" y="7280"/>
                        <a:pt x="59173" y="7297"/>
                      </a:cubicBezTo>
                      <a:cubicBezTo>
                        <a:pt x="59139" y="7302"/>
                        <a:pt x="59105" y="7304"/>
                        <a:pt x="59072" y="7304"/>
                      </a:cubicBezTo>
                      <a:cubicBezTo>
                        <a:pt x="58904" y="7304"/>
                        <a:pt x="58746" y="7239"/>
                        <a:pt x="58642" y="7109"/>
                      </a:cubicBezTo>
                      <a:cubicBezTo>
                        <a:pt x="57907" y="6359"/>
                        <a:pt x="57157" y="5624"/>
                        <a:pt x="56422" y="4890"/>
                      </a:cubicBezTo>
                      <a:cubicBezTo>
                        <a:pt x="56266" y="4765"/>
                        <a:pt x="56204" y="4561"/>
                        <a:pt x="56251" y="4390"/>
                      </a:cubicBezTo>
                      <a:cubicBezTo>
                        <a:pt x="56251" y="4311"/>
                        <a:pt x="56266" y="4249"/>
                        <a:pt x="56251" y="4186"/>
                      </a:cubicBezTo>
                      <a:cubicBezTo>
                        <a:pt x="56297" y="3780"/>
                        <a:pt x="56000" y="3405"/>
                        <a:pt x="55594" y="3342"/>
                      </a:cubicBezTo>
                      <a:cubicBezTo>
                        <a:pt x="55529" y="3325"/>
                        <a:pt x="55463" y="3317"/>
                        <a:pt x="55398" y="3317"/>
                      </a:cubicBezTo>
                      <a:cubicBezTo>
                        <a:pt x="55106" y="3317"/>
                        <a:pt x="54831" y="3486"/>
                        <a:pt x="54703" y="3780"/>
                      </a:cubicBezTo>
                      <a:cubicBezTo>
                        <a:pt x="54563" y="4155"/>
                        <a:pt x="54312" y="4233"/>
                        <a:pt x="53984" y="4327"/>
                      </a:cubicBezTo>
                      <a:cubicBezTo>
                        <a:pt x="52421" y="4718"/>
                        <a:pt x="50874" y="5140"/>
                        <a:pt x="49311" y="5546"/>
                      </a:cubicBezTo>
                      <a:cubicBezTo>
                        <a:pt x="47717" y="5952"/>
                        <a:pt x="46107" y="6359"/>
                        <a:pt x="44513" y="6781"/>
                      </a:cubicBezTo>
                      <a:cubicBezTo>
                        <a:pt x="43450" y="7062"/>
                        <a:pt x="42372" y="7343"/>
                        <a:pt x="41293" y="7625"/>
                      </a:cubicBezTo>
                      <a:lnTo>
                        <a:pt x="40840" y="7734"/>
                      </a:lnTo>
                      <a:cubicBezTo>
                        <a:pt x="40778" y="7703"/>
                        <a:pt x="40715" y="7656"/>
                        <a:pt x="40652" y="7594"/>
                      </a:cubicBezTo>
                      <a:cubicBezTo>
                        <a:pt x="40481" y="7422"/>
                        <a:pt x="40283" y="7368"/>
                        <a:pt x="40076" y="7368"/>
                      </a:cubicBezTo>
                      <a:cubicBezTo>
                        <a:pt x="39963" y="7368"/>
                        <a:pt x="39846" y="7384"/>
                        <a:pt x="39730" y="7406"/>
                      </a:cubicBezTo>
                      <a:cubicBezTo>
                        <a:pt x="39512" y="7468"/>
                        <a:pt x="39340" y="7625"/>
                        <a:pt x="39261" y="7828"/>
                      </a:cubicBezTo>
                      <a:cubicBezTo>
                        <a:pt x="39246" y="7906"/>
                        <a:pt x="39215" y="7984"/>
                        <a:pt x="39215" y="8062"/>
                      </a:cubicBezTo>
                      <a:cubicBezTo>
                        <a:pt x="39199" y="8203"/>
                        <a:pt x="39090" y="8312"/>
                        <a:pt x="38949" y="8359"/>
                      </a:cubicBezTo>
                      <a:cubicBezTo>
                        <a:pt x="38683" y="8453"/>
                        <a:pt x="38402" y="8578"/>
                        <a:pt x="38121" y="8688"/>
                      </a:cubicBezTo>
                      <a:lnTo>
                        <a:pt x="31713" y="11157"/>
                      </a:lnTo>
                      <a:lnTo>
                        <a:pt x="26164" y="13298"/>
                      </a:lnTo>
                      <a:lnTo>
                        <a:pt x="18084" y="16424"/>
                      </a:lnTo>
                      <a:cubicBezTo>
                        <a:pt x="17974" y="16471"/>
                        <a:pt x="17865" y="16502"/>
                        <a:pt x="17771" y="16549"/>
                      </a:cubicBezTo>
                      <a:cubicBezTo>
                        <a:pt x="17721" y="16574"/>
                        <a:pt x="17666" y="16587"/>
                        <a:pt x="17611" y="16587"/>
                      </a:cubicBezTo>
                      <a:cubicBezTo>
                        <a:pt x="17529" y="16587"/>
                        <a:pt x="17446" y="16558"/>
                        <a:pt x="17381" y="16502"/>
                      </a:cubicBezTo>
                      <a:cubicBezTo>
                        <a:pt x="17223" y="16373"/>
                        <a:pt x="17026" y="16297"/>
                        <a:pt x="16826" y="16297"/>
                      </a:cubicBezTo>
                      <a:cubicBezTo>
                        <a:pt x="16808" y="16297"/>
                        <a:pt x="16789" y="16298"/>
                        <a:pt x="16771" y="16299"/>
                      </a:cubicBezTo>
                      <a:cubicBezTo>
                        <a:pt x="16193" y="16330"/>
                        <a:pt x="15833" y="16940"/>
                        <a:pt x="16068" y="17456"/>
                      </a:cubicBezTo>
                      <a:cubicBezTo>
                        <a:pt x="16083" y="17518"/>
                        <a:pt x="16115" y="17581"/>
                        <a:pt x="16161" y="17627"/>
                      </a:cubicBezTo>
                      <a:cubicBezTo>
                        <a:pt x="16302" y="17799"/>
                        <a:pt x="16318" y="18034"/>
                        <a:pt x="16208" y="18237"/>
                      </a:cubicBezTo>
                      <a:cubicBezTo>
                        <a:pt x="15786" y="19409"/>
                        <a:pt x="15364" y="20581"/>
                        <a:pt x="14927" y="21754"/>
                      </a:cubicBezTo>
                      <a:lnTo>
                        <a:pt x="13270" y="26380"/>
                      </a:lnTo>
                      <a:cubicBezTo>
                        <a:pt x="13192" y="26567"/>
                        <a:pt x="13114" y="26755"/>
                        <a:pt x="13036" y="26942"/>
                      </a:cubicBezTo>
                      <a:cubicBezTo>
                        <a:pt x="12911" y="26989"/>
                        <a:pt x="12801" y="27036"/>
                        <a:pt x="12692" y="27083"/>
                      </a:cubicBezTo>
                      <a:cubicBezTo>
                        <a:pt x="12207" y="27224"/>
                        <a:pt x="11973" y="27771"/>
                        <a:pt x="12192" y="28208"/>
                      </a:cubicBezTo>
                      <a:cubicBezTo>
                        <a:pt x="12207" y="28271"/>
                        <a:pt x="12238" y="28333"/>
                        <a:pt x="12270" y="28380"/>
                      </a:cubicBezTo>
                      <a:cubicBezTo>
                        <a:pt x="12364" y="28505"/>
                        <a:pt x="12364" y="28693"/>
                        <a:pt x="12270" y="28818"/>
                      </a:cubicBezTo>
                      <a:cubicBezTo>
                        <a:pt x="12051" y="29302"/>
                        <a:pt x="11832" y="29787"/>
                        <a:pt x="11613" y="30271"/>
                      </a:cubicBezTo>
                      <a:cubicBezTo>
                        <a:pt x="11051" y="31475"/>
                        <a:pt x="10488" y="32678"/>
                        <a:pt x="9941" y="33882"/>
                      </a:cubicBezTo>
                      <a:cubicBezTo>
                        <a:pt x="9738" y="34319"/>
                        <a:pt x="9535" y="34757"/>
                        <a:pt x="9331" y="35195"/>
                      </a:cubicBezTo>
                      <a:cubicBezTo>
                        <a:pt x="9285" y="35288"/>
                        <a:pt x="9238" y="35398"/>
                        <a:pt x="9191" y="35492"/>
                      </a:cubicBezTo>
                      <a:cubicBezTo>
                        <a:pt x="9034" y="35539"/>
                        <a:pt x="8878" y="35570"/>
                        <a:pt x="8738" y="35617"/>
                      </a:cubicBezTo>
                      <a:cubicBezTo>
                        <a:pt x="8409" y="35757"/>
                        <a:pt x="8175" y="35992"/>
                        <a:pt x="8206" y="36367"/>
                      </a:cubicBezTo>
                      <a:cubicBezTo>
                        <a:pt x="8237" y="36648"/>
                        <a:pt x="8097" y="36930"/>
                        <a:pt x="7862" y="37086"/>
                      </a:cubicBezTo>
                      <a:cubicBezTo>
                        <a:pt x="7284" y="37539"/>
                        <a:pt x="6737" y="38024"/>
                        <a:pt x="6174" y="38492"/>
                      </a:cubicBezTo>
                      <a:cubicBezTo>
                        <a:pt x="6065" y="38571"/>
                        <a:pt x="5971" y="38649"/>
                        <a:pt x="5877" y="38727"/>
                      </a:cubicBezTo>
                      <a:cubicBezTo>
                        <a:pt x="5795" y="38797"/>
                        <a:pt x="5696" y="38832"/>
                        <a:pt x="5592" y="38832"/>
                      </a:cubicBezTo>
                      <a:cubicBezTo>
                        <a:pt x="5557" y="38832"/>
                        <a:pt x="5522" y="38828"/>
                        <a:pt x="5487" y="38821"/>
                      </a:cubicBezTo>
                      <a:lnTo>
                        <a:pt x="5440" y="38821"/>
                      </a:lnTo>
                      <a:cubicBezTo>
                        <a:pt x="5337" y="38797"/>
                        <a:pt x="5239" y="38786"/>
                        <a:pt x="5147" y="38786"/>
                      </a:cubicBezTo>
                      <a:cubicBezTo>
                        <a:pt x="4803" y="38786"/>
                        <a:pt x="4530" y="38951"/>
                        <a:pt x="4346" y="39321"/>
                      </a:cubicBezTo>
                      <a:cubicBezTo>
                        <a:pt x="4268" y="39477"/>
                        <a:pt x="4111" y="39571"/>
                        <a:pt x="3939" y="39571"/>
                      </a:cubicBezTo>
                      <a:cubicBezTo>
                        <a:pt x="3517" y="39618"/>
                        <a:pt x="3095" y="39665"/>
                        <a:pt x="2689" y="39727"/>
                      </a:cubicBezTo>
                      <a:cubicBezTo>
                        <a:pt x="2652" y="39733"/>
                        <a:pt x="2615" y="39736"/>
                        <a:pt x="2578" y="39736"/>
                      </a:cubicBezTo>
                      <a:cubicBezTo>
                        <a:pt x="2425" y="39736"/>
                        <a:pt x="2274" y="39684"/>
                        <a:pt x="2173" y="39571"/>
                      </a:cubicBezTo>
                      <a:cubicBezTo>
                        <a:pt x="2033" y="39446"/>
                        <a:pt x="1892" y="39336"/>
                        <a:pt x="1736" y="39211"/>
                      </a:cubicBezTo>
                      <a:cubicBezTo>
                        <a:pt x="1736" y="39196"/>
                        <a:pt x="1720" y="39180"/>
                        <a:pt x="1720" y="39164"/>
                      </a:cubicBezTo>
                      <a:cubicBezTo>
                        <a:pt x="1720" y="39149"/>
                        <a:pt x="1704" y="39133"/>
                        <a:pt x="1704" y="39118"/>
                      </a:cubicBezTo>
                      <a:lnTo>
                        <a:pt x="1704" y="920"/>
                      </a:lnTo>
                      <a:lnTo>
                        <a:pt x="1704" y="592"/>
                      </a:lnTo>
                      <a:cubicBezTo>
                        <a:pt x="1704" y="560"/>
                        <a:pt x="1704" y="529"/>
                        <a:pt x="1704" y="498"/>
                      </a:cubicBezTo>
                      <a:cubicBezTo>
                        <a:pt x="1704" y="482"/>
                        <a:pt x="1720" y="467"/>
                        <a:pt x="1720" y="451"/>
                      </a:cubicBezTo>
                      <a:cubicBezTo>
                        <a:pt x="1736" y="435"/>
                        <a:pt x="1751" y="420"/>
                        <a:pt x="1751" y="420"/>
                      </a:cubicBezTo>
                      <a:lnTo>
                        <a:pt x="1751" y="404"/>
                      </a:lnTo>
                      <a:cubicBezTo>
                        <a:pt x="1782" y="388"/>
                        <a:pt x="1814" y="373"/>
                        <a:pt x="1845" y="373"/>
                      </a:cubicBezTo>
                      <a:cubicBezTo>
                        <a:pt x="27336" y="357"/>
                        <a:pt x="52843" y="357"/>
                        <a:pt x="78350" y="357"/>
                      </a:cubicBezTo>
                      <a:close/>
                      <a:moveTo>
                        <a:pt x="78585" y="1"/>
                      </a:moveTo>
                      <a:cubicBezTo>
                        <a:pt x="78539" y="1"/>
                        <a:pt x="78492" y="5"/>
                        <a:pt x="78444" y="13"/>
                      </a:cubicBezTo>
                      <a:lnTo>
                        <a:pt x="235" y="13"/>
                      </a:lnTo>
                      <a:cubicBezTo>
                        <a:pt x="173" y="29"/>
                        <a:pt x="110" y="45"/>
                        <a:pt x="63" y="60"/>
                      </a:cubicBezTo>
                      <a:cubicBezTo>
                        <a:pt x="32" y="170"/>
                        <a:pt x="1" y="248"/>
                        <a:pt x="110" y="342"/>
                      </a:cubicBezTo>
                      <a:cubicBezTo>
                        <a:pt x="244" y="364"/>
                        <a:pt x="381" y="368"/>
                        <a:pt x="521" y="368"/>
                      </a:cubicBezTo>
                      <a:cubicBezTo>
                        <a:pt x="614" y="368"/>
                        <a:pt x="708" y="366"/>
                        <a:pt x="802" y="366"/>
                      </a:cubicBezTo>
                      <a:cubicBezTo>
                        <a:pt x="966" y="366"/>
                        <a:pt x="1132" y="372"/>
                        <a:pt x="1298" y="404"/>
                      </a:cubicBezTo>
                      <a:cubicBezTo>
                        <a:pt x="1314" y="545"/>
                        <a:pt x="1329" y="639"/>
                        <a:pt x="1329" y="748"/>
                      </a:cubicBezTo>
                      <a:lnTo>
                        <a:pt x="1329" y="6374"/>
                      </a:lnTo>
                      <a:cubicBezTo>
                        <a:pt x="1329" y="6468"/>
                        <a:pt x="1314" y="6562"/>
                        <a:pt x="1298" y="6640"/>
                      </a:cubicBezTo>
                      <a:cubicBezTo>
                        <a:pt x="1164" y="6665"/>
                        <a:pt x="1030" y="6671"/>
                        <a:pt x="897" y="6671"/>
                      </a:cubicBezTo>
                      <a:cubicBezTo>
                        <a:pt x="776" y="6671"/>
                        <a:pt x="657" y="6666"/>
                        <a:pt x="538" y="6666"/>
                      </a:cubicBezTo>
                      <a:cubicBezTo>
                        <a:pt x="376" y="6666"/>
                        <a:pt x="217" y="6675"/>
                        <a:pt x="63" y="6718"/>
                      </a:cubicBezTo>
                      <a:lnTo>
                        <a:pt x="63" y="7000"/>
                      </a:lnTo>
                      <a:cubicBezTo>
                        <a:pt x="208" y="7022"/>
                        <a:pt x="355" y="7026"/>
                        <a:pt x="502" y="7026"/>
                      </a:cubicBezTo>
                      <a:cubicBezTo>
                        <a:pt x="599" y="7026"/>
                        <a:pt x="697" y="7024"/>
                        <a:pt x="794" y="7024"/>
                      </a:cubicBezTo>
                      <a:cubicBezTo>
                        <a:pt x="963" y="7024"/>
                        <a:pt x="1132" y="7030"/>
                        <a:pt x="1298" y="7062"/>
                      </a:cubicBezTo>
                      <a:cubicBezTo>
                        <a:pt x="1329" y="7594"/>
                        <a:pt x="1345" y="8109"/>
                        <a:pt x="1329" y="8625"/>
                      </a:cubicBezTo>
                      <a:lnTo>
                        <a:pt x="1329" y="10172"/>
                      </a:lnTo>
                      <a:lnTo>
                        <a:pt x="1329" y="11720"/>
                      </a:lnTo>
                      <a:cubicBezTo>
                        <a:pt x="1345" y="12235"/>
                        <a:pt x="1329" y="12751"/>
                        <a:pt x="1298" y="13267"/>
                      </a:cubicBezTo>
                      <a:cubicBezTo>
                        <a:pt x="1092" y="13290"/>
                        <a:pt x="878" y="13304"/>
                        <a:pt x="667" y="13304"/>
                      </a:cubicBezTo>
                      <a:cubicBezTo>
                        <a:pt x="590" y="13304"/>
                        <a:pt x="514" y="13302"/>
                        <a:pt x="438" y="13298"/>
                      </a:cubicBezTo>
                      <a:cubicBezTo>
                        <a:pt x="329" y="13298"/>
                        <a:pt x="220" y="13314"/>
                        <a:pt x="110" y="13329"/>
                      </a:cubicBezTo>
                      <a:cubicBezTo>
                        <a:pt x="63" y="13361"/>
                        <a:pt x="32" y="13423"/>
                        <a:pt x="32" y="13486"/>
                      </a:cubicBezTo>
                      <a:cubicBezTo>
                        <a:pt x="32" y="13533"/>
                        <a:pt x="63" y="13595"/>
                        <a:pt x="110" y="13626"/>
                      </a:cubicBezTo>
                      <a:cubicBezTo>
                        <a:pt x="188" y="13642"/>
                        <a:pt x="266" y="13658"/>
                        <a:pt x="345" y="13658"/>
                      </a:cubicBezTo>
                      <a:lnTo>
                        <a:pt x="1048" y="13658"/>
                      </a:lnTo>
                      <a:cubicBezTo>
                        <a:pt x="1142" y="13673"/>
                        <a:pt x="1220" y="13689"/>
                        <a:pt x="1314" y="13720"/>
                      </a:cubicBezTo>
                      <a:cubicBezTo>
                        <a:pt x="1314" y="13814"/>
                        <a:pt x="1329" y="13892"/>
                        <a:pt x="1329" y="13970"/>
                      </a:cubicBezTo>
                      <a:cubicBezTo>
                        <a:pt x="1314" y="15924"/>
                        <a:pt x="1314" y="17878"/>
                        <a:pt x="1314" y="19831"/>
                      </a:cubicBezTo>
                      <a:cubicBezTo>
                        <a:pt x="1314" y="19847"/>
                        <a:pt x="1314" y="19862"/>
                        <a:pt x="1298" y="19878"/>
                      </a:cubicBezTo>
                      <a:cubicBezTo>
                        <a:pt x="1282" y="19894"/>
                        <a:pt x="1267" y="19925"/>
                        <a:pt x="1235" y="19941"/>
                      </a:cubicBezTo>
                      <a:cubicBezTo>
                        <a:pt x="1048" y="19952"/>
                        <a:pt x="860" y="19963"/>
                        <a:pt x="672" y="19963"/>
                      </a:cubicBezTo>
                      <a:cubicBezTo>
                        <a:pt x="594" y="19963"/>
                        <a:pt x="516" y="19961"/>
                        <a:pt x="438" y="19956"/>
                      </a:cubicBezTo>
                      <a:cubicBezTo>
                        <a:pt x="329" y="19956"/>
                        <a:pt x="220" y="19972"/>
                        <a:pt x="110" y="19987"/>
                      </a:cubicBezTo>
                      <a:cubicBezTo>
                        <a:pt x="63" y="20019"/>
                        <a:pt x="32" y="20081"/>
                        <a:pt x="32" y="20144"/>
                      </a:cubicBezTo>
                      <a:cubicBezTo>
                        <a:pt x="32" y="20191"/>
                        <a:pt x="63" y="20253"/>
                        <a:pt x="110" y="20284"/>
                      </a:cubicBezTo>
                      <a:cubicBezTo>
                        <a:pt x="188" y="20300"/>
                        <a:pt x="266" y="20316"/>
                        <a:pt x="345" y="20316"/>
                      </a:cubicBezTo>
                      <a:lnTo>
                        <a:pt x="1048" y="20316"/>
                      </a:lnTo>
                      <a:cubicBezTo>
                        <a:pt x="1126" y="20331"/>
                        <a:pt x="1220" y="20347"/>
                        <a:pt x="1314" y="20378"/>
                      </a:cubicBezTo>
                      <a:cubicBezTo>
                        <a:pt x="1314" y="20472"/>
                        <a:pt x="1329" y="20550"/>
                        <a:pt x="1329" y="20628"/>
                      </a:cubicBezTo>
                      <a:cubicBezTo>
                        <a:pt x="1314" y="22582"/>
                        <a:pt x="1314" y="24536"/>
                        <a:pt x="1314" y="26489"/>
                      </a:cubicBezTo>
                      <a:cubicBezTo>
                        <a:pt x="1314" y="26505"/>
                        <a:pt x="1314" y="26520"/>
                        <a:pt x="1298" y="26536"/>
                      </a:cubicBezTo>
                      <a:cubicBezTo>
                        <a:pt x="1282" y="26552"/>
                        <a:pt x="1267" y="26583"/>
                        <a:pt x="1235" y="26599"/>
                      </a:cubicBezTo>
                      <a:cubicBezTo>
                        <a:pt x="1048" y="26610"/>
                        <a:pt x="860" y="26621"/>
                        <a:pt x="672" y="26621"/>
                      </a:cubicBezTo>
                      <a:cubicBezTo>
                        <a:pt x="594" y="26621"/>
                        <a:pt x="516" y="26619"/>
                        <a:pt x="438" y="26614"/>
                      </a:cubicBezTo>
                      <a:cubicBezTo>
                        <a:pt x="329" y="26614"/>
                        <a:pt x="220" y="26630"/>
                        <a:pt x="110" y="26646"/>
                      </a:cubicBezTo>
                      <a:cubicBezTo>
                        <a:pt x="63" y="26677"/>
                        <a:pt x="32" y="26739"/>
                        <a:pt x="32" y="26786"/>
                      </a:cubicBezTo>
                      <a:cubicBezTo>
                        <a:pt x="32" y="26849"/>
                        <a:pt x="63" y="26911"/>
                        <a:pt x="110" y="26942"/>
                      </a:cubicBezTo>
                      <a:cubicBezTo>
                        <a:pt x="188" y="26958"/>
                        <a:pt x="266" y="26974"/>
                        <a:pt x="345" y="26974"/>
                      </a:cubicBezTo>
                      <a:lnTo>
                        <a:pt x="1048" y="26974"/>
                      </a:lnTo>
                      <a:cubicBezTo>
                        <a:pt x="1126" y="26989"/>
                        <a:pt x="1220" y="27005"/>
                        <a:pt x="1314" y="27036"/>
                      </a:cubicBezTo>
                      <a:cubicBezTo>
                        <a:pt x="1314" y="27130"/>
                        <a:pt x="1329" y="27208"/>
                        <a:pt x="1329" y="27286"/>
                      </a:cubicBezTo>
                      <a:cubicBezTo>
                        <a:pt x="1314" y="29240"/>
                        <a:pt x="1314" y="31194"/>
                        <a:pt x="1314" y="33147"/>
                      </a:cubicBezTo>
                      <a:cubicBezTo>
                        <a:pt x="1314" y="33163"/>
                        <a:pt x="1314" y="33179"/>
                        <a:pt x="1298" y="33194"/>
                      </a:cubicBezTo>
                      <a:cubicBezTo>
                        <a:pt x="1282" y="33210"/>
                        <a:pt x="1267" y="33241"/>
                        <a:pt x="1235" y="33257"/>
                      </a:cubicBezTo>
                      <a:cubicBezTo>
                        <a:pt x="1126" y="33257"/>
                        <a:pt x="970" y="33272"/>
                        <a:pt x="813" y="33272"/>
                      </a:cubicBezTo>
                      <a:lnTo>
                        <a:pt x="204" y="33272"/>
                      </a:lnTo>
                      <a:cubicBezTo>
                        <a:pt x="95" y="33272"/>
                        <a:pt x="16" y="33350"/>
                        <a:pt x="16" y="33444"/>
                      </a:cubicBezTo>
                      <a:cubicBezTo>
                        <a:pt x="30" y="33542"/>
                        <a:pt x="95" y="33603"/>
                        <a:pt x="187" y="33603"/>
                      </a:cubicBezTo>
                      <a:cubicBezTo>
                        <a:pt x="198" y="33603"/>
                        <a:pt x="208" y="33602"/>
                        <a:pt x="220" y="33600"/>
                      </a:cubicBezTo>
                      <a:lnTo>
                        <a:pt x="782" y="33600"/>
                      </a:lnTo>
                      <a:cubicBezTo>
                        <a:pt x="823" y="33597"/>
                        <a:pt x="864" y="33595"/>
                        <a:pt x="906" y="33595"/>
                      </a:cubicBezTo>
                      <a:cubicBezTo>
                        <a:pt x="1042" y="33595"/>
                        <a:pt x="1182" y="33615"/>
                        <a:pt x="1314" y="33663"/>
                      </a:cubicBezTo>
                      <a:cubicBezTo>
                        <a:pt x="1314" y="33757"/>
                        <a:pt x="1329" y="33851"/>
                        <a:pt x="1329" y="33929"/>
                      </a:cubicBezTo>
                      <a:cubicBezTo>
                        <a:pt x="1376" y="35851"/>
                        <a:pt x="1345" y="38743"/>
                        <a:pt x="1298" y="39133"/>
                      </a:cubicBezTo>
                      <a:lnTo>
                        <a:pt x="579" y="39852"/>
                      </a:lnTo>
                      <a:cubicBezTo>
                        <a:pt x="485" y="39852"/>
                        <a:pt x="329" y="39852"/>
                        <a:pt x="173" y="39883"/>
                      </a:cubicBezTo>
                      <a:cubicBezTo>
                        <a:pt x="79" y="39899"/>
                        <a:pt x="32" y="39962"/>
                        <a:pt x="32" y="40055"/>
                      </a:cubicBezTo>
                      <a:cubicBezTo>
                        <a:pt x="32" y="40134"/>
                        <a:pt x="95" y="40212"/>
                        <a:pt x="173" y="40212"/>
                      </a:cubicBezTo>
                      <a:cubicBezTo>
                        <a:pt x="313" y="40227"/>
                        <a:pt x="470" y="40243"/>
                        <a:pt x="563" y="40243"/>
                      </a:cubicBezTo>
                      <a:lnTo>
                        <a:pt x="1314" y="40993"/>
                      </a:lnTo>
                      <a:lnTo>
                        <a:pt x="1361" y="41540"/>
                      </a:lnTo>
                      <a:cubicBezTo>
                        <a:pt x="1439" y="41540"/>
                        <a:pt x="1532" y="41525"/>
                        <a:pt x="1611" y="41509"/>
                      </a:cubicBezTo>
                      <a:cubicBezTo>
                        <a:pt x="1657" y="41478"/>
                        <a:pt x="1689" y="41415"/>
                        <a:pt x="1689" y="41368"/>
                      </a:cubicBezTo>
                      <a:cubicBezTo>
                        <a:pt x="1704" y="41228"/>
                        <a:pt x="1704" y="41087"/>
                        <a:pt x="1704" y="40977"/>
                      </a:cubicBezTo>
                      <a:cubicBezTo>
                        <a:pt x="1892" y="40837"/>
                        <a:pt x="2048" y="40681"/>
                        <a:pt x="2204" y="40493"/>
                      </a:cubicBezTo>
                      <a:cubicBezTo>
                        <a:pt x="2301" y="40327"/>
                        <a:pt x="2472" y="40222"/>
                        <a:pt x="2662" y="40222"/>
                      </a:cubicBezTo>
                      <a:cubicBezTo>
                        <a:pt x="2686" y="40222"/>
                        <a:pt x="2711" y="40224"/>
                        <a:pt x="2736" y="40227"/>
                      </a:cubicBezTo>
                      <a:lnTo>
                        <a:pt x="4189" y="40227"/>
                      </a:lnTo>
                      <a:cubicBezTo>
                        <a:pt x="4219" y="40225"/>
                        <a:pt x="4249" y="40224"/>
                        <a:pt x="4278" y="40224"/>
                      </a:cubicBezTo>
                      <a:cubicBezTo>
                        <a:pt x="4479" y="40224"/>
                        <a:pt x="4666" y="40270"/>
                        <a:pt x="4830" y="40352"/>
                      </a:cubicBezTo>
                      <a:cubicBezTo>
                        <a:pt x="4924" y="40415"/>
                        <a:pt x="5033" y="40446"/>
                        <a:pt x="5143" y="40446"/>
                      </a:cubicBezTo>
                      <a:cubicBezTo>
                        <a:pt x="5252" y="40446"/>
                        <a:pt x="5362" y="40415"/>
                        <a:pt x="5455" y="40352"/>
                      </a:cubicBezTo>
                      <a:cubicBezTo>
                        <a:pt x="5661" y="40257"/>
                        <a:pt x="5878" y="40209"/>
                        <a:pt x="6096" y="40209"/>
                      </a:cubicBezTo>
                      <a:cubicBezTo>
                        <a:pt x="6127" y="40209"/>
                        <a:pt x="6159" y="40210"/>
                        <a:pt x="6190" y="40212"/>
                      </a:cubicBezTo>
                      <a:lnTo>
                        <a:pt x="20209" y="40212"/>
                      </a:lnTo>
                      <a:cubicBezTo>
                        <a:pt x="20241" y="40208"/>
                        <a:pt x="20273" y="40206"/>
                        <a:pt x="20306" y="40206"/>
                      </a:cubicBezTo>
                      <a:cubicBezTo>
                        <a:pt x="20419" y="40206"/>
                        <a:pt x="20534" y="40229"/>
                        <a:pt x="20631" y="40290"/>
                      </a:cubicBezTo>
                      <a:cubicBezTo>
                        <a:pt x="20710" y="40681"/>
                        <a:pt x="20600" y="41087"/>
                        <a:pt x="20694" y="41509"/>
                      </a:cubicBezTo>
                      <a:lnTo>
                        <a:pt x="20991" y="41509"/>
                      </a:lnTo>
                      <a:cubicBezTo>
                        <a:pt x="21053" y="41087"/>
                        <a:pt x="20960" y="40681"/>
                        <a:pt x="21053" y="40274"/>
                      </a:cubicBezTo>
                      <a:cubicBezTo>
                        <a:pt x="21178" y="40232"/>
                        <a:pt x="21317" y="40212"/>
                        <a:pt x="21456" y="40212"/>
                      </a:cubicBezTo>
                      <a:cubicBezTo>
                        <a:pt x="21526" y="40212"/>
                        <a:pt x="21595" y="40217"/>
                        <a:pt x="21663" y="40227"/>
                      </a:cubicBezTo>
                      <a:lnTo>
                        <a:pt x="39621" y="40227"/>
                      </a:lnTo>
                      <a:cubicBezTo>
                        <a:pt x="39730" y="40227"/>
                        <a:pt x="39824" y="40243"/>
                        <a:pt x="39965" y="40259"/>
                      </a:cubicBezTo>
                      <a:cubicBezTo>
                        <a:pt x="39980" y="40696"/>
                        <a:pt x="39996" y="41087"/>
                        <a:pt x="39996" y="41478"/>
                      </a:cubicBezTo>
                      <a:cubicBezTo>
                        <a:pt x="40090" y="41504"/>
                        <a:pt x="40159" y="41518"/>
                        <a:pt x="40210" y="41518"/>
                      </a:cubicBezTo>
                      <a:cubicBezTo>
                        <a:pt x="40312" y="41518"/>
                        <a:pt x="40340" y="41462"/>
                        <a:pt x="40340" y="41337"/>
                      </a:cubicBezTo>
                      <a:lnTo>
                        <a:pt x="40340" y="40540"/>
                      </a:lnTo>
                      <a:cubicBezTo>
                        <a:pt x="40340" y="40446"/>
                        <a:pt x="40356" y="40352"/>
                        <a:pt x="40371" y="40259"/>
                      </a:cubicBezTo>
                      <a:cubicBezTo>
                        <a:pt x="40492" y="40228"/>
                        <a:pt x="40620" y="40211"/>
                        <a:pt x="40746" y="40211"/>
                      </a:cubicBezTo>
                      <a:cubicBezTo>
                        <a:pt x="40815" y="40211"/>
                        <a:pt x="40883" y="40216"/>
                        <a:pt x="40949" y="40227"/>
                      </a:cubicBezTo>
                      <a:lnTo>
                        <a:pt x="59017" y="40227"/>
                      </a:lnTo>
                      <a:cubicBezTo>
                        <a:pt x="59111" y="40227"/>
                        <a:pt x="59204" y="40243"/>
                        <a:pt x="59298" y="40274"/>
                      </a:cubicBezTo>
                      <a:lnTo>
                        <a:pt x="59298" y="41181"/>
                      </a:lnTo>
                      <a:cubicBezTo>
                        <a:pt x="59298" y="41274"/>
                        <a:pt x="59314" y="41368"/>
                        <a:pt x="59329" y="41462"/>
                      </a:cubicBezTo>
                      <a:cubicBezTo>
                        <a:pt x="59361" y="41517"/>
                        <a:pt x="59419" y="41544"/>
                        <a:pt x="59478" y="41544"/>
                      </a:cubicBezTo>
                      <a:cubicBezTo>
                        <a:pt x="59537" y="41544"/>
                        <a:pt x="59595" y="41517"/>
                        <a:pt x="59626" y="41462"/>
                      </a:cubicBezTo>
                      <a:cubicBezTo>
                        <a:pt x="59658" y="41368"/>
                        <a:pt x="59658" y="41274"/>
                        <a:pt x="59658" y="41181"/>
                      </a:cubicBezTo>
                      <a:lnTo>
                        <a:pt x="59658" y="40274"/>
                      </a:lnTo>
                      <a:cubicBezTo>
                        <a:pt x="59720" y="40243"/>
                        <a:pt x="59783" y="40227"/>
                        <a:pt x="59845" y="40227"/>
                      </a:cubicBezTo>
                      <a:lnTo>
                        <a:pt x="78413" y="40227"/>
                      </a:lnTo>
                      <a:cubicBezTo>
                        <a:pt x="78460" y="40227"/>
                        <a:pt x="78507" y="40243"/>
                        <a:pt x="78553" y="40274"/>
                      </a:cubicBezTo>
                      <a:cubicBezTo>
                        <a:pt x="78600" y="40446"/>
                        <a:pt x="78616" y="40634"/>
                        <a:pt x="78600" y="40821"/>
                      </a:cubicBezTo>
                      <a:cubicBezTo>
                        <a:pt x="78600" y="41024"/>
                        <a:pt x="78600" y="41228"/>
                        <a:pt x="78616" y="41431"/>
                      </a:cubicBezTo>
                      <a:cubicBezTo>
                        <a:pt x="78632" y="41478"/>
                        <a:pt x="78679" y="41525"/>
                        <a:pt x="78741" y="41525"/>
                      </a:cubicBezTo>
                      <a:cubicBezTo>
                        <a:pt x="78819" y="41525"/>
                        <a:pt x="78882" y="41493"/>
                        <a:pt x="78929" y="41431"/>
                      </a:cubicBezTo>
                      <a:cubicBezTo>
                        <a:pt x="78960" y="41337"/>
                        <a:pt x="78975" y="41243"/>
                        <a:pt x="78960" y="41165"/>
                      </a:cubicBezTo>
                      <a:lnTo>
                        <a:pt x="78960" y="889"/>
                      </a:lnTo>
                      <a:lnTo>
                        <a:pt x="78960" y="326"/>
                      </a:lnTo>
                      <a:cubicBezTo>
                        <a:pt x="78960" y="248"/>
                        <a:pt x="78944" y="154"/>
                        <a:pt x="78929" y="60"/>
                      </a:cubicBezTo>
                      <a:cubicBezTo>
                        <a:pt x="78816" y="26"/>
                        <a:pt x="78703" y="1"/>
                        <a:pt x="785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8"/>
                <p:cNvSpPr/>
                <p:nvPr/>
              </p:nvSpPr>
              <p:spPr>
                <a:xfrm>
                  <a:off x="1151043" y="3005301"/>
                  <a:ext cx="34520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658" extrusionOk="0">
                      <a:moveTo>
                        <a:pt x="688" y="1"/>
                      </a:moveTo>
                      <a:cubicBezTo>
                        <a:pt x="578" y="1"/>
                        <a:pt x="469" y="48"/>
                        <a:pt x="375" y="110"/>
                      </a:cubicBezTo>
                      <a:cubicBezTo>
                        <a:pt x="281" y="188"/>
                        <a:pt x="235" y="251"/>
                        <a:pt x="235" y="298"/>
                      </a:cubicBezTo>
                      <a:cubicBezTo>
                        <a:pt x="235" y="329"/>
                        <a:pt x="250" y="345"/>
                        <a:pt x="297" y="376"/>
                      </a:cubicBezTo>
                      <a:cubicBezTo>
                        <a:pt x="328" y="391"/>
                        <a:pt x="360" y="407"/>
                        <a:pt x="391" y="407"/>
                      </a:cubicBezTo>
                      <a:cubicBezTo>
                        <a:pt x="391" y="407"/>
                        <a:pt x="406" y="391"/>
                        <a:pt x="438" y="360"/>
                      </a:cubicBezTo>
                      <a:cubicBezTo>
                        <a:pt x="469" y="329"/>
                        <a:pt x="500" y="298"/>
                        <a:pt x="547" y="266"/>
                      </a:cubicBezTo>
                      <a:cubicBezTo>
                        <a:pt x="594" y="235"/>
                        <a:pt x="641" y="219"/>
                        <a:pt x="688" y="219"/>
                      </a:cubicBezTo>
                      <a:cubicBezTo>
                        <a:pt x="750" y="219"/>
                        <a:pt x="782" y="251"/>
                        <a:pt x="813" y="282"/>
                      </a:cubicBezTo>
                      <a:cubicBezTo>
                        <a:pt x="844" y="313"/>
                        <a:pt x="860" y="376"/>
                        <a:pt x="860" y="438"/>
                      </a:cubicBezTo>
                      <a:cubicBezTo>
                        <a:pt x="860" y="501"/>
                        <a:pt x="844" y="579"/>
                        <a:pt x="797" y="657"/>
                      </a:cubicBezTo>
                      <a:cubicBezTo>
                        <a:pt x="750" y="735"/>
                        <a:pt x="703" y="813"/>
                        <a:pt x="641" y="876"/>
                      </a:cubicBezTo>
                      <a:cubicBezTo>
                        <a:pt x="500" y="1017"/>
                        <a:pt x="360" y="1126"/>
                        <a:pt x="219" y="1235"/>
                      </a:cubicBezTo>
                      <a:cubicBezTo>
                        <a:pt x="63" y="1345"/>
                        <a:pt x="0" y="1423"/>
                        <a:pt x="0" y="1454"/>
                      </a:cubicBezTo>
                      <a:cubicBezTo>
                        <a:pt x="0" y="1501"/>
                        <a:pt x="16" y="1548"/>
                        <a:pt x="78" y="1595"/>
                      </a:cubicBezTo>
                      <a:cubicBezTo>
                        <a:pt x="125" y="1642"/>
                        <a:pt x="172" y="1657"/>
                        <a:pt x="219" y="1657"/>
                      </a:cubicBezTo>
                      <a:cubicBezTo>
                        <a:pt x="328" y="1657"/>
                        <a:pt x="500" y="1626"/>
                        <a:pt x="735" y="1579"/>
                      </a:cubicBezTo>
                      <a:cubicBezTo>
                        <a:pt x="969" y="1517"/>
                        <a:pt x="1094" y="1470"/>
                        <a:pt x="1094" y="1423"/>
                      </a:cubicBezTo>
                      <a:cubicBezTo>
                        <a:pt x="1094" y="1407"/>
                        <a:pt x="1079" y="1392"/>
                        <a:pt x="1063" y="1376"/>
                      </a:cubicBezTo>
                      <a:lnTo>
                        <a:pt x="954" y="1376"/>
                      </a:lnTo>
                      <a:cubicBezTo>
                        <a:pt x="922" y="1376"/>
                        <a:pt x="844" y="1376"/>
                        <a:pt x="766" y="1392"/>
                      </a:cubicBezTo>
                      <a:cubicBezTo>
                        <a:pt x="672" y="1407"/>
                        <a:pt x="563" y="1423"/>
                        <a:pt x="438" y="1439"/>
                      </a:cubicBezTo>
                      <a:cubicBezTo>
                        <a:pt x="313" y="1454"/>
                        <a:pt x="235" y="1470"/>
                        <a:pt x="203" y="1470"/>
                      </a:cubicBezTo>
                      <a:cubicBezTo>
                        <a:pt x="782" y="1095"/>
                        <a:pt x="1079" y="751"/>
                        <a:pt x="1079" y="407"/>
                      </a:cubicBezTo>
                      <a:cubicBezTo>
                        <a:pt x="1079" y="298"/>
                        <a:pt x="1032" y="204"/>
                        <a:pt x="954" y="126"/>
                      </a:cubicBezTo>
                      <a:cubicBezTo>
                        <a:pt x="891" y="48"/>
                        <a:pt x="797" y="1"/>
                        <a:pt x="68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8"/>
                <p:cNvSpPr/>
                <p:nvPr/>
              </p:nvSpPr>
              <p:spPr>
                <a:xfrm>
                  <a:off x="1195872" y="3005841"/>
                  <a:ext cx="32534" cy="5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2" h="1720" extrusionOk="0">
                      <a:moveTo>
                        <a:pt x="594" y="0"/>
                      </a:moveTo>
                      <a:cubicBezTo>
                        <a:pt x="579" y="0"/>
                        <a:pt x="532" y="32"/>
                        <a:pt x="469" y="94"/>
                      </a:cubicBezTo>
                      <a:cubicBezTo>
                        <a:pt x="391" y="157"/>
                        <a:pt x="329" y="235"/>
                        <a:pt x="266" y="329"/>
                      </a:cubicBezTo>
                      <a:cubicBezTo>
                        <a:pt x="204" y="422"/>
                        <a:pt x="141" y="516"/>
                        <a:pt x="79" y="625"/>
                      </a:cubicBezTo>
                      <a:cubicBezTo>
                        <a:pt x="32" y="719"/>
                        <a:pt x="0" y="813"/>
                        <a:pt x="0" y="876"/>
                      </a:cubicBezTo>
                      <a:cubicBezTo>
                        <a:pt x="0" y="969"/>
                        <a:pt x="32" y="1047"/>
                        <a:pt x="94" y="1110"/>
                      </a:cubicBezTo>
                      <a:cubicBezTo>
                        <a:pt x="157" y="1157"/>
                        <a:pt x="235" y="1188"/>
                        <a:pt x="329" y="1188"/>
                      </a:cubicBezTo>
                      <a:cubicBezTo>
                        <a:pt x="469" y="1188"/>
                        <a:pt x="610" y="1157"/>
                        <a:pt x="751" y="1079"/>
                      </a:cubicBezTo>
                      <a:lnTo>
                        <a:pt x="751" y="1079"/>
                      </a:lnTo>
                      <a:cubicBezTo>
                        <a:pt x="735" y="1157"/>
                        <a:pt x="719" y="1235"/>
                        <a:pt x="688" y="1313"/>
                      </a:cubicBezTo>
                      <a:cubicBezTo>
                        <a:pt x="657" y="1391"/>
                        <a:pt x="641" y="1454"/>
                        <a:pt x="626" y="1501"/>
                      </a:cubicBezTo>
                      <a:cubicBezTo>
                        <a:pt x="610" y="1548"/>
                        <a:pt x="610" y="1579"/>
                        <a:pt x="610" y="1610"/>
                      </a:cubicBezTo>
                      <a:cubicBezTo>
                        <a:pt x="610" y="1641"/>
                        <a:pt x="610" y="1657"/>
                        <a:pt x="626" y="1688"/>
                      </a:cubicBezTo>
                      <a:cubicBezTo>
                        <a:pt x="641" y="1704"/>
                        <a:pt x="672" y="1720"/>
                        <a:pt x="688" y="1720"/>
                      </a:cubicBezTo>
                      <a:cubicBezTo>
                        <a:pt x="735" y="1720"/>
                        <a:pt x="797" y="1563"/>
                        <a:pt x="891" y="1266"/>
                      </a:cubicBezTo>
                      <a:cubicBezTo>
                        <a:pt x="985" y="969"/>
                        <a:pt x="1032" y="735"/>
                        <a:pt x="1032" y="594"/>
                      </a:cubicBezTo>
                      <a:cubicBezTo>
                        <a:pt x="1032" y="563"/>
                        <a:pt x="1016" y="532"/>
                        <a:pt x="969" y="500"/>
                      </a:cubicBezTo>
                      <a:cubicBezTo>
                        <a:pt x="923" y="469"/>
                        <a:pt x="891" y="438"/>
                        <a:pt x="876" y="438"/>
                      </a:cubicBezTo>
                      <a:cubicBezTo>
                        <a:pt x="844" y="438"/>
                        <a:pt x="829" y="469"/>
                        <a:pt x="829" y="516"/>
                      </a:cubicBezTo>
                      <a:cubicBezTo>
                        <a:pt x="829" y="625"/>
                        <a:pt x="813" y="750"/>
                        <a:pt x="797" y="876"/>
                      </a:cubicBezTo>
                      <a:cubicBezTo>
                        <a:pt x="797" y="876"/>
                        <a:pt x="735" y="907"/>
                        <a:pt x="626" y="938"/>
                      </a:cubicBezTo>
                      <a:cubicBezTo>
                        <a:pt x="516" y="985"/>
                        <a:pt x="422" y="1001"/>
                        <a:pt x="344" y="1001"/>
                      </a:cubicBezTo>
                      <a:cubicBezTo>
                        <a:pt x="266" y="1001"/>
                        <a:pt x="219" y="954"/>
                        <a:pt x="219" y="876"/>
                      </a:cubicBezTo>
                      <a:cubicBezTo>
                        <a:pt x="219" y="797"/>
                        <a:pt x="250" y="704"/>
                        <a:pt x="344" y="594"/>
                      </a:cubicBezTo>
                      <a:cubicBezTo>
                        <a:pt x="422" y="469"/>
                        <a:pt x="501" y="360"/>
                        <a:pt x="594" y="266"/>
                      </a:cubicBezTo>
                      <a:cubicBezTo>
                        <a:pt x="672" y="172"/>
                        <a:pt x="719" y="110"/>
                        <a:pt x="719" y="78"/>
                      </a:cubicBezTo>
                      <a:cubicBezTo>
                        <a:pt x="719" y="63"/>
                        <a:pt x="704" y="47"/>
                        <a:pt x="672" y="16"/>
                      </a:cubicBezTo>
                      <a:cubicBezTo>
                        <a:pt x="657" y="0"/>
                        <a:pt x="62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8"/>
                <p:cNvSpPr/>
                <p:nvPr/>
              </p:nvSpPr>
              <p:spPr>
                <a:xfrm>
                  <a:off x="1761997" y="3005841"/>
                  <a:ext cx="32061" cy="5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1720" extrusionOk="0">
                      <a:moveTo>
                        <a:pt x="579" y="0"/>
                      </a:moveTo>
                      <a:cubicBezTo>
                        <a:pt x="563" y="0"/>
                        <a:pt x="516" y="32"/>
                        <a:pt x="454" y="94"/>
                      </a:cubicBezTo>
                      <a:cubicBezTo>
                        <a:pt x="391" y="172"/>
                        <a:pt x="313" y="250"/>
                        <a:pt x="250" y="329"/>
                      </a:cubicBezTo>
                      <a:cubicBezTo>
                        <a:pt x="188" y="422"/>
                        <a:pt x="125" y="516"/>
                        <a:pt x="63" y="625"/>
                      </a:cubicBezTo>
                      <a:cubicBezTo>
                        <a:pt x="16" y="735"/>
                        <a:pt x="0" y="813"/>
                        <a:pt x="0" y="891"/>
                      </a:cubicBezTo>
                      <a:cubicBezTo>
                        <a:pt x="0" y="985"/>
                        <a:pt x="16" y="1063"/>
                        <a:pt x="79" y="1110"/>
                      </a:cubicBezTo>
                      <a:cubicBezTo>
                        <a:pt x="141" y="1172"/>
                        <a:pt x="219" y="1188"/>
                        <a:pt x="313" y="1188"/>
                      </a:cubicBezTo>
                      <a:cubicBezTo>
                        <a:pt x="454" y="1188"/>
                        <a:pt x="594" y="1157"/>
                        <a:pt x="735" y="1094"/>
                      </a:cubicBezTo>
                      <a:lnTo>
                        <a:pt x="735" y="1094"/>
                      </a:lnTo>
                      <a:cubicBezTo>
                        <a:pt x="719" y="1157"/>
                        <a:pt x="704" y="1235"/>
                        <a:pt x="672" y="1313"/>
                      </a:cubicBezTo>
                      <a:cubicBezTo>
                        <a:pt x="641" y="1391"/>
                        <a:pt x="626" y="1454"/>
                        <a:pt x="610" y="1501"/>
                      </a:cubicBezTo>
                      <a:cubicBezTo>
                        <a:pt x="594" y="1548"/>
                        <a:pt x="594" y="1594"/>
                        <a:pt x="594" y="1626"/>
                      </a:cubicBezTo>
                      <a:cubicBezTo>
                        <a:pt x="594" y="1641"/>
                        <a:pt x="594" y="1673"/>
                        <a:pt x="610" y="1688"/>
                      </a:cubicBezTo>
                      <a:cubicBezTo>
                        <a:pt x="641" y="1720"/>
                        <a:pt x="657" y="1720"/>
                        <a:pt x="672" y="1720"/>
                      </a:cubicBezTo>
                      <a:cubicBezTo>
                        <a:pt x="719" y="1720"/>
                        <a:pt x="798" y="1579"/>
                        <a:pt x="876" y="1266"/>
                      </a:cubicBezTo>
                      <a:cubicBezTo>
                        <a:pt x="969" y="969"/>
                        <a:pt x="1016" y="750"/>
                        <a:pt x="1016" y="610"/>
                      </a:cubicBezTo>
                      <a:cubicBezTo>
                        <a:pt x="1016" y="579"/>
                        <a:pt x="1001" y="547"/>
                        <a:pt x="954" y="500"/>
                      </a:cubicBezTo>
                      <a:cubicBezTo>
                        <a:pt x="923" y="469"/>
                        <a:pt x="876" y="454"/>
                        <a:pt x="860" y="454"/>
                      </a:cubicBezTo>
                      <a:cubicBezTo>
                        <a:pt x="829" y="454"/>
                        <a:pt x="813" y="469"/>
                        <a:pt x="813" y="532"/>
                      </a:cubicBezTo>
                      <a:cubicBezTo>
                        <a:pt x="813" y="641"/>
                        <a:pt x="798" y="750"/>
                        <a:pt x="782" y="876"/>
                      </a:cubicBezTo>
                      <a:cubicBezTo>
                        <a:pt x="782" y="891"/>
                        <a:pt x="719" y="907"/>
                        <a:pt x="610" y="954"/>
                      </a:cubicBezTo>
                      <a:cubicBezTo>
                        <a:pt x="501" y="985"/>
                        <a:pt x="407" y="1001"/>
                        <a:pt x="329" y="1001"/>
                      </a:cubicBezTo>
                      <a:cubicBezTo>
                        <a:pt x="250" y="1001"/>
                        <a:pt x="204" y="969"/>
                        <a:pt x="204" y="876"/>
                      </a:cubicBezTo>
                      <a:cubicBezTo>
                        <a:pt x="204" y="813"/>
                        <a:pt x="250" y="719"/>
                        <a:pt x="329" y="594"/>
                      </a:cubicBezTo>
                      <a:cubicBezTo>
                        <a:pt x="407" y="469"/>
                        <a:pt x="485" y="375"/>
                        <a:pt x="579" y="266"/>
                      </a:cubicBezTo>
                      <a:cubicBezTo>
                        <a:pt x="657" y="172"/>
                        <a:pt x="704" y="110"/>
                        <a:pt x="704" y="94"/>
                      </a:cubicBezTo>
                      <a:cubicBezTo>
                        <a:pt x="704" y="63"/>
                        <a:pt x="688" y="47"/>
                        <a:pt x="657" y="32"/>
                      </a:cubicBezTo>
                      <a:cubicBezTo>
                        <a:pt x="641" y="16"/>
                        <a:pt x="610" y="0"/>
                        <a:pt x="5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8"/>
                <p:cNvSpPr/>
                <p:nvPr/>
              </p:nvSpPr>
              <p:spPr>
                <a:xfrm>
                  <a:off x="1803863" y="3005301"/>
                  <a:ext cx="37988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" h="1658" extrusionOk="0">
                      <a:moveTo>
                        <a:pt x="595" y="970"/>
                      </a:moveTo>
                      <a:cubicBezTo>
                        <a:pt x="689" y="1063"/>
                        <a:pt x="751" y="1126"/>
                        <a:pt x="751" y="1173"/>
                      </a:cubicBezTo>
                      <a:cubicBezTo>
                        <a:pt x="751" y="1251"/>
                        <a:pt x="704" y="1329"/>
                        <a:pt x="610" y="1392"/>
                      </a:cubicBezTo>
                      <a:cubicBezTo>
                        <a:pt x="517" y="1454"/>
                        <a:pt x="423" y="1485"/>
                        <a:pt x="345" y="1485"/>
                      </a:cubicBezTo>
                      <a:cubicBezTo>
                        <a:pt x="313" y="1485"/>
                        <a:pt x="282" y="1470"/>
                        <a:pt x="251" y="1454"/>
                      </a:cubicBezTo>
                      <a:cubicBezTo>
                        <a:pt x="220" y="1423"/>
                        <a:pt x="204" y="1392"/>
                        <a:pt x="204" y="1376"/>
                      </a:cubicBezTo>
                      <a:cubicBezTo>
                        <a:pt x="204" y="1345"/>
                        <a:pt x="235" y="1298"/>
                        <a:pt x="267" y="1251"/>
                      </a:cubicBezTo>
                      <a:cubicBezTo>
                        <a:pt x="313" y="1204"/>
                        <a:pt x="345" y="1173"/>
                        <a:pt x="392" y="1126"/>
                      </a:cubicBezTo>
                      <a:cubicBezTo>
                        <a:pt x="439" y="1095"/>
                        <a:pt x="501" y="1032"/>
                        <a:pt x="595" y="970"/>
                      </a:cubicBezTo>
                      <a:close/>
                      <a:moveTo>
                        <a:pt x="829" y="1"/>
                      </a:moveTo>
                      <a:cubicBezTo>
                        <a:pt x="704" y="1"/>
                        <a:pt x="579" y="32"/>
                        <a:pt x="470" y="63"/>
                      </a:cubicBezTo>
                      <a:cubicBezTo>
                        <a:pt x="345" y="110"/>
                        <a:pt x="282" y="157"/>
                        <a:pt x="282" y="204"/>
                      </a:cubicBezTo>
                      <a:cubicBezTo>
                        <a:pt x="282" y="219"/>
                        <a:pt x="298" y="251"/>
                        <a:pt x="329" y="266"/>
                      </a:cubicBezTo>
                      <a:cubicBezTo>
                        <a:pt x="376" y="298"/>
                        <a:pt x="392" y="313"/>
                        <a:pt x="423" y="313"/>
                      </a:cubicBezTo>
                      <a:cubicBezTo>
                        <a:pt x="439" y="313"/>
                        <a:pt x="501" y="282"/>
                        <a:pt x="610" y="251"/>
                      </a:cubicBezTo>
                      <a:cubicBezTo>
                        <a:pt x="704" y="219"/>
                        <a:pt x="798" y="188"/>
                        <a:pt x="876" y="188"/>
                      </a:cubicBezTo>
                      <a:cubicBezTo>
                        <a:pt x="954" y="188"/>
                        <a:pt x="986" y="219"/>
                        <a:pt x="986" y="282"/>
                      </a:cubicBezTo>
                      <a:cubicBezTo>
                        <a:pt x="986" y="313"/>
                        <a:pt x="970" y="360"/>
                        <a:pt x="923" y="407"/>
                      </a:cubicBezTo>
                      <a:cubicBezTo>
                        <a:pt x="892" y="470"/>
                        <a:pt x="845" y="516"/>
                        <a:pt x="798" y="548"/>
                      </a:cubicBezTo>
                      <a:cubicBezTo>
                        <a:pt x="751" y="595"/>
                        <a:pt x="673" y="641"/>
                        <a:pt x="579" y="720"/>
                      </a:cubicBezTo>
                      <a:cubicBezTo>
                        <a:pt x="548" y="688"/>
                        <a:pt x="501" y="657"/>
                        <a:pt x="439" y="610"/>
                      </a:cubicBezTo>
                      <a:cubicBezTo>
                        <a:pt x="376" y="563"/>
                        <a:pt x="329" y="516"/>
                        <a:pt x="282" y="485"/>
                      </a:cubicBezTo>
                      <a:cubicBezTo>
                        <a:pt x="235" y="438"/>
                        <a:pt x="204" y="407"/>
                        <a:pt x="173" y="391"/>
                      </a:cubicBezTo>
                      <a:lnTo>
                        <a:pt x="110" y="329"/>
                      </a:lnTo>
                      <a:cubicBezTo>
                        <a:pt x="79" y="298"/>
                        <a:pt x="63" y="282"/>
                        <a:pt x="48" y="282"/>
                      </a:cubicBezTo>
                      <a:cubicBezTo>
                        <a:pt x="32" y="282"/>
                        <a:pt x="32" y="298"/>
                        <a:pt x="17" y="329"/>
                      </a:cubicBezTo>
                      <a:cubicBezTo>
                        <a:pt x="1" y="345"/>
                        <a:pt x="1" y="376"/>
                        <a:pt x="1" y="407"/>
                      </a:cubicBezTo>
                      <a:cubicBezTo>
                        <a:pt x="1" y="438"/>
                        <a:pt x="17" y="470"/>
                        <a:pt x="32" y="501"/>
                      </a:cubicBezTo>
                      <a:cubicBezTo>
                        <a:pt x="79" y="548"/>
                        <a:pt x="204" y="673"/>
                        <a:pt x="439" y="845"/>
                      </a:cubicBezTo>
                      <a:cubicBezTo>
                        <a:pt x="298" y="954"/>
                        <a:pt x="188" y="1048"/>
                        <a:pt x="110" y="1142"/>
                      </a:cubicBezTo>
                      <a:cubicBezTo>
                        <a:pt x="32" y="1235"/>
                        <a:pt x="1" y="1314"/>
                        <a:pt x="1" y="1376"/>
                      </a:cubicBezTo>
                      <a:cubicBezTo>
                        <a:pt x="1" y="1454"/>
                        <a:pt x="32" y="1517"/>
                        <a:pt x="110" y="1579"/>
                      </a:cubicBezTo>
                      <a:cubicBezTo>
                        <a:pt x="188" y="1626"/>
                        <a:pt x="267" y="1657"/>
                        <a:pt x="345" y="1657"/>
                      </a:cubicBezTo>
                      <a:cubicBezTo>
                        <a:pt x="423" y="1657"/>
                        <a:pt x="517" y="1642"/>
                        <a:pt x="610" y="1595"/>
                      </a:cubicBezTo>
                      <a:cubicBezTo>
                        <a:pt x="704" y="1564"/>
                        <a:pt x="782" y="1501"/>
                        <a:pt x="845" y="1423"/>
                      </a:cubicBezTo>
                      <a:cubicBezTo>
                        <a:pt x="923" y="1360"/>
                        <a:pt x="954" y="1282"/>
                        <a:pt x="954" y="1204"/>
                      </a:cubicBezTo>
                      <a:cubicBezTo>
                        <a:pt x="954" y="1110"/>
                        <a:pt x="876" y="985"/>
                        <a:pt x="735" y="845"/>
                      </a:cubicBezTo>
                      <a:cubicBezTo>
                        <a:pt x="876" y="735"/>
                        <a:pt x="1001" y="626"/>
                        <a:pt x="1079" y="548"/>
                      </a:cubicBezTo>
                      <a:cubicBezTo>
                        <a:pt x="1157" y="454"/>
                        <a:pt x="1204" y="360"/>
                        <a:pt x="1204" y="282"/>
                      </a:cubicBezTo>
                      <a:cubicBezTo>
                        <a:pt x="1204" y="188"/>
                        <a:pt x="1173" y="126"/>
                        <a:pt x="1111" y="79"/>
                      </a:cubicBezTo>
                      <a:cubicBezTo>
                        <a:pt x="1048" y="32"/>
                        <a:pt x="954" y="1"/>
                        <a:pt x="829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8"/>
                <p:cNvSpPr/>
                <p:nvPr/>
              </p:nvSpPr>
              <p:spPr>
                <a:xfrm>
                  <a:off x="2376893" y="3008473"/>
                  <a:ext cx="28625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658" extrusionOk="0">
                      <a:moveTo>
                        <a:pt x="563" y="0"/>
                      </a:moveTo>
                      <a:cubicBezTo>
                        <a:pt x="454" y="0"/>
                        <a:pt x="313" y="16"/>
                        <a:pt x="188" y="32"/>
                      </a:cubicBezTo>
                      <a:cubicBezTo>
                        <a:pt x="63" y="47"/>
                        <a:pt x="1" y="63"/>
                        <a:pt x="1" y="79"/>
                      </a:cubicBezTo>
                      <a:cubicBezTo>
                        <a:pt x="1" y="110"/>
                        <a:pt x="16" y="157"/>
                        <a:pt x="48" y="188"/>
                      </a:cubicBezTo>
                      <a:cubicBezTo>
                        <a:pt x="95" y="235"/>
                        <a:pt x="126" y="251"/>
                        <a:pt x="157" y="251"/>
                      </a:cubicBezTo>
                      <a:cubicBezTo>
                        <a:pt x="188" y="251"/>
                        <a:pt x="251" y="251"/>
                        <a:pt x="376" y="235"/>
                      </a:cubicBezTo>
                      <a:cubicBezTo>
                        <a:pt x="485" y="219"/>
                        <a:pt x="563" y="204"/>
                        <a:pt x="626" y="204"/>
                      </a:cubicBezTo>
                      <a:cubicBezTo>
                        <a:pt x="673" y="204"/>
                        <a:pt x="704" y="219"/>
                        <a:pt x="704" y="251"/>
                      </a:cubicBezTo>
                      <a:cubicBezTo>
                        <a:pt x="704" y="282"/>
                        <a:pt x="642" y="391"/>
                        <a:pt x="532" y="579"/>
                      </a:cubicBezTo>
                      <a:cubicBezTo>
                        <a:pt x="407" y="766"/>
                        <a:pt x="298" y="969"/>
                        <a:pt x="173" y="1157"/>
                      </a:cubicBezTo>
                      <a:cubicBezTo>
                        <a:pt x="63" y="1360"/>
                        <a:pt x="1" y="1485"/>
                        <a:pt x="1" y="1532"/>
                      </a:cubicBezTo>
                      <a:cubicBezTo>
                        <a:pt x="1" y="1563"/>
                        <a:pt x="16" y="1595"/>
                        <a:pt x="32" y="1626"/>
                      </a:cubicBezTo>
                      <a:cubicBezTo>
                        <a:pt x="48" y="1642"/>
                        <a:pt x="79" y="1657"/>
                        <a:pt x="95" y="1657"/>
                      </a:cubicBezTo>
                      <a:cubicBezTo>
                        <a:pt x="110" y="1657"/>
                        <a:pt x="141" y="1626"/>
                        <a:pt x="173" y="1563"/>
                      </a:cubicBezTo>
                      <a:cubicBezTo>
                        <a:pt x="220" y="1501"/>
                        <a:pt x="282" y="1407"/>
                        <a:pt x="360" y="1251"/>
                      </a:cubicBezTo>
                      <a:cubicBezTo>
                        <a:pt x="438" y="1110"/>
                        <a:pt x="501" y="1001"/>
                        <a:pt x="532" y="938"/>
                      </a:cubicBezTo>
                      <a:cubicBezTo>
                        <a:pt x="563" y="891"/>
                        <a:pt x="595" y="829"/>
                        <a:pt x="642" y="766"/>
                      </a:cubicBezTo>
                      <a:cubicBezTo>
                        <a:pt x="673" y="704"/>
                        <a:pt x="704" y="657"/>
                        <a:pt x="735" y="610"/>
                      </a:cubicBezTo>
                      <a:cubicBezTo>
                        <a:pt x="767" y="563"/>
                        <a:pt x="798" y="516"/>
                        <a:pt x="813" y="469"/>
                      </a:cubicBezTo>
                      <a:cubicBezTo>
                        <a:pt x="845" y="422"/>
                        <a:pt x="860" y="376"/>
                        <a:pt x="876" y="344"/>
                      </a:cubicBezTo>
                      <a:cubicBezTo>
                        <a:pt x="892" y="313"/>
                        <a:pt x="907" y="266"/>
                        <a:pt x="907" y="251"/>
                      </a:cubicBezTo>
                      <a:cubicBezTo>
                        <a:pt x="907" y="219"/>
                        <a:pt x="892" y="188"/>
                        <a:pt x="876" y="141"/>
                      </a:cubicBezTo>
                      <a:cubicBezTo>
                        <a:pt x="860" y="94"/>
                        <a:pt x="829" y="63"/>
                        <a:pt x="813" y="32"/>
                      </a:cubicBezTo>
                      <a:cubicBezTo>
                        <a:pt x="767" y="16"/>
                        <a:pt x="688" y="0"/>
                        <a:pt x="56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8"/>
                <p:cNvSpPr/>
                <p:nvPr/>
              </p:nvSpPr>
              <p:spPr>
                <a:xfrm>
                  <a:off x="2406463" y="3007933"/>
                  <a:ext cx="3502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658" extrusionOk="0">
                      <a:moveTo>
                        <a:pt x="704" y="1"/>
                      </a:moveTo>
                      <a:cubicBezTo>
                        <a:pt x="594" y="1"/>
                        <a:pt x="485" y="48"/>
                        <a:pt x="391" y="110"/>
                      </a:cubicBezTo>
                      <a:cubicBezTo>
                        <a:pt x="297" y="188"/>
                        <a:pt x="251" y="251"/>
                        <a:pt x="251" y="313"/>
                      </a:cubicBezTo>
                      <a:cubicBezTo>
                        <a:pt x="251" y="329"/>
                        <a:pt x="266" y="360"/>
                        <a:pt x="297" y="376"/>
                      </a:cubicBezTo>
                      <a:cubicBezTo>
                        <a:pt x="329" y="407"/>
                        <a:pt x="360" y="407"/>
                        <a:pt x="391" y="407"/>
                      </a:cubicBezTo>
                      <a:cubicBezTo>
                        <a:pt x="407" y="407"/>
                        <a:pt x="423" y="392"/>
                        <a:pt x="454" y="360"/>
                      </a:cubicBezTo>
                      <a:cubicBezTo>
                        <a:pt x="469" y="329"/>
                        <a:pt x="516" y="298"/>
                        <a:pt x="563" y="267"/>
                      </a:cubicBezTo>
                      <a:cubicBezTo>
                        <a:pt x="610" y="235"/>
                        <a:pt x="657" y="220"/>
                        <a:pt x="704" y="220"/>
                      </a:cubicBezTo>
                      <a:cubicBezTo>
                        <a:pt x="751" y="220"/>
                        <a:pt x="798" y="251"/>
                        <a:pt x="829" y="282"/>
                      </a:cubicBezTo>
                      <a:cubicBezTo>
                        <a:pt x="860" y="313"/>
                        <a:pt x="876" y="376"/>
                        <a:pt x="876" y="438"/>
                      </a:cubicBezTo>
                      <a:cubicBezTo>
                        <a:pt x="876" y="501"/>
                        <a:pt x="844" y="579"/>
                        <a:pt x="798" y="657"/>
                      </a:cubicBezTo>
                      <a:cubicBezTo>
                        <a:pt x="766" y="735"/>
                        <a:pt x="704" y="814"/>
                        <a:pt x="641" y="876"/>
                      </a:cubicBezTo>
                      <a:cubicBezTo>
                        <a:pt x="516" y="1017"/>
                        <a:pt x="376" y="1126"/>
                        <a:pt x="235" y="1236"/>
                      </a:cubicBezTo>
                      <a:cubicBezTo>
                        <a:pt x="79" y="1345"/>
                        <a:pt x="1" y="1423"/>
                        <a:pt x="1" y="1454"/>
                      </a:cubicBezTo>
                      <a:cubicBezTo>
                        <a:pt x="1" y="1501"/>
                        <a:pt x="32" y="1548"/>
                        <a:pt x="79" y="1595"/>
                      </a:cubicBezTo>
                      <a:cubicBezTo>
                        <a:pt x="141" y="1642"/>
                        <a:pt x="188" y="1658"/>
                        <a:pt x="235" y="1658"/>
                      </a:cubicBezTo>
                      <a:cubicBezTo>
                        <a:pt x="344" y="1658"/>
                        <a:pt x="516" y="1626"/>
                        <a:pt x="751" y="1579"/>
                      </a:cubicBezTo>
                      <a:cubicBezTo>
                        <a:pt x="985" y="1517"/>
                        <a:pt x="1110" y="1470"/>
                        <a:pt x="1110" y="1423"/>
                      </a:cubicBezTo>
                      <a:cubicBezTo>
                        <a:pt x="1110" y="1407"/>
                        <a:pt x="1095" y="1392"/>
                        <a:pt x="1063" y="1392"/>
                      </a:cubicBezTo>
                      <a:cubicBezTo>
                        <a:pt x="1048" y="1376"/>
                        <a:pt x="1016" y="1376"/>
                        <a:pt x="970" y="1376"/>
                      </a:cubicBezTo>
                      <a:cubicBezTo>
                        <a:pt x="923" y="1376"/>
                        <a:pt x="860" y="1376"/>
                        <a:pt x="766" y="1392"/>
                      </a:cubicBezTo>
                      <a:cubicBezTo>
                        <a:pt x="673" y="1407"/>
                        <a:pt x="579" y="1423"/>
                        <a:pt x="454" y="1439"/>
                      </a:cubicBezTo>
                      <a:cubicBezTo>
                        <a:pt x="329" y="1454"/>
                        <a:pt x="251" y="1470"/>
                        <a:pt x="219" y="1470"/>
                      </a:cubicBezTo>
                      <a:cubicBezTo>
                        <a:pt x="798" y="1110"/>
                        <a:pt x="1079" y="751"/>
                        <a:pt x="1079" y="407"/>
                      </a:cubicBezTo>
                      <a:cubicBezTo>
                        <a:pt x="1079" y="298"/>
                        <a:pt x="1048" y="204"/>
                        <a:pt x="970" y="126"/>
                      </a:cubicBezTo>
                      <a:cubicBezTo>
                        <a:pt x="891" y="48"/>
                        <a:pt x="813" y="1"/>
                        <a:pt x="7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8"/>
                <p:cNvSpPr/>
                <p:nvPr/>
              </p:nvSpPr>
              <p:spPr>
                <a:xfrm>
                  <a:off x="563732" y="3001083"/>
                  <a:ext cx="31052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58" extrusionOk="0">
                      <a:moveTo>
                        <a:pt x="656" y="188"/>
                      </a:moveTo>
                      <a:cubicBezTo>
                        <a:pt x="735" y="188"/>
                        <a:pt x="766" y="313"/>
                        <a:pt x="766" y="563"/>
                      </a:cubicBezTo>
                      <a:cubicBezTo>
                        <a:pt x="766" y="673"/>
                        <a:pt x="750" y="813"/>
                        <a:pt x="688" y="954"/>
                      </a:cubicBezTo>
                      <a:cubicBezTo>
                        <a:pt x="641" y="1110"/>
                        <a:pt x="594" y="1235"/>
                        <a:pt x="531" y="1329"/>
                      </a:cubicBezTo>
                      <a:cubicBezTo>
                        <a:pt x="453" y="1423"/>
                        <a:pt x="406" y="1485"/>
                        <a:pt x="360" y="1485"/>
                      </a:cubicBezTo>
                      <a:cubicBezTo>
                        <a:pt x="266" y="1485"/>
                        <a:pt x="219" y="1392"/>
                        <a:pt x="219" y="1204"/>
                      </a:cubicBezTo>
                      <a:cubicBezTo>
                        <a:pt x="219" y="1110"/>
                        <a:pt x="234" y="985"/>
                        <a:pt x="266" y="860"/>
                      </a:cubicBezTo>
                      <a:cubicBezTo>
                        <a:pt x="297" y="735"/>
                        <a:pt x="344" y="626"/>
                        <a:pt x="391" y="532"/>
                      </a:cubicBezTo>
                      <a:cubicBezTo>
                        <a:pt x="438" y="438"/>
                        <a:pt x="485" y="360"/>
                        <a:pt x="531" y="298"/>
                      </a:cubicBezTo>
                      <a:cubicBezTo>
                        <a:pt x="594" y="219"/>
                        <a:pt x="625" y="188"/>
                        <a:pt x="656" y="188"/>
                      </a:cubicBezTo>
                      <a:close/>
                      <a:moveTo>
                        <a:pt x="672" y="1"/>
                      </a:moveTo>
                      <a:cubicBezTo>
                        <a:pt x="578" y="1"/>
                        <a:pt x="469" y="63"/>
                        <a:pt x="360" y="188"/>
                      </a:cubicBezTo>
                      <a:cubicBezTo>
                        <a:pt x="266" y="313"/>
                        <a:pt x="172" y="470"/>
                        <a:pt x="109" y="657"/>
                      </a:cubicBezTo>
                      <a:cubicBezTo>
                        <a:pt x="31" y="860"/>
                        <a:pt x="0" y="1048"/>
                        <a:pt x="0" y="1235"/>
                      </a:cubicBezTo>
                      <a:cubicBezTo>
                        <a:pt x="0" y="1345"/>
                        <a:pt x="31" y="1439"/>
                        <a:pt x="109" y="1532"/>
                      </a:cubicBezTo>
                      <a:cubicBezTo>
                        <a:pt x="172" y="1626"/>
                        <a:pt x="266" y="1657"/>
                        <a:pt x="360" y="1657"/>
                      </a:cubicBezTo>
                      <a:cubicBezTo>
                        <a:pt x="453" y="1657"/>
                        <a:pt x="547" y="1610"/>
                        <a:pt x="656" y="1485"/>
                      </a:cubicBezTo>
                      <a:cubicBezTo>
                        <a:pt x="750" y="1360"/>
                        <a:pt x="828" y="1220"/>
                        <a:pt x="891" y="1048"/>
                      </a:cubicBezTo>
                      <a:cubicBezTo>
                        <a:pt x="953" y="860"/>
                        <a:pt x="985" y="704"/>
                        <a:pt x="985" y="532"/>
                      </a:cubicBezTo>
                      <a:cubicBezTo>
                        <a:pt x="985" y="360"/>
                        <a:pt x="953" y="235"/>
                        <a:pt x="907" y="141"/>
                      </a:cubicBezTo>
                      <a:cubicBezTo>
                        <a:pt x="844" y="48"/>
                        <a:pt x="766" y="1"/>
                        <a:pt x="67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28"/>
                <p:cNvSpPr/>
                <p:nvPr/>
              </p:nvSpPr>
              <p:spPr>
                <a:xfrm>
                  <a:off x="476030" y="2892969"/>
                  <a:ext cx="31052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58" extrusionOk="0">
                      <a:moveTo>
                        <a:pt x="672" y="188"/>
                      </a:moveTo>
                      <a:cubicBezTo>
                        <a:pt x="735" y="188"/>
                        <a:pt x="781" y="313"/>
                        <a:pt x="781" y="563"/>
                      </a:cubicBezTo>
                      <a:cubicBezTo>
                        <a:pt x="781" y="673"/>
                        <a:pt x="750" y="813"/>
                        <a:pt x="703" y="954"/>
                      </a:cubicBezTo>
                      <a:cubicBezTo>
                        <a:pt x="656" y="1095"/>
                        <a:pt x="594" y="1220"/>
                        <a:pt x="531" y="1329"/>
                      </a:cubicBezTo>
                      <a:cubicBezTo>
                        <a:pt x="469" y="1423"/>
                        <a:pt x="406" y="1470"/>
                        <a:pt x="375" y="1470"/>
                      </a:cubicBezTo>
                      <a:cubicBezTo>
                        <a:pt x="266" y="1470"/>
                        <a:pt x="219" y="1392"/>
                        <a:pt x="219" y="1204"/>
                      </a:cubicBezTo>
                      <a:cubicBezTo>
                        <a:pt x="219" y="1095"/>
                        <a:pt x="234" y="985"/>
                        <a:pt x="281" y="860"/>
                      </a:cubicBezTo>
                      <a:cubicBezTo>
                        <a:pt x="313" y="735"/>
                        <a:pt x="344" y="626"/>
                        <a:pt x="391" y="532"/>
                      </a:cubicBezTo>
                      <a:cubicBezTo>
                        <a:pt x="438" y="438"/>
                        <a:pt x="500" y="360"/>
                        <a:pt x="547" y="282"/>
                      </a:cubicBezTo>
                      <a:cubicBezTo>
                        <a:pt x="594" y="219"/>
                        <a:pt x="641" y="188"/>
                        <a:pt x="672" y="188"/>
                      </a:cubicBezTo>
                      <a:close/>
                      <a:moveTo>
                        <a:pt x="672" y="1"/>
                      </a:moveTo>
                      <a:cubicBezTo>
                        <a:pt x="578" y="1"/>
                        <a:pt x="485" y="63"/>
                        <a:pt x="375" y="188"/>
                      </a:cubicBezTo>
                      <a:cubicBezTo>
                        <a:pt x="266" y="298"/>
                        <a:pt x="188" y="470"/>
                        <a:pt x="109" y="657"/>
                      </a:cubicBezTo>
                      <a:cubicBezTo>
                        <a:pt x="47" y="845"/>
                        <a:pt x="0" y="1048"/>
                        <a:pt x="0" y="1235"/>
                      </a:cubicBezTo>
                      <a:cubicBezTo>
                        <a:pt x="0" y="1345"/>
                        <a:pt x="47" y="1439"/>
                        <a:pt x="109" y="1532"/>
                      </a:cubicBezTo>
                      <a:cubicBezTo>
                        <a:pt x="188" y="1610"/>
                        <a:pt x="266" y="1657"/>
                        <a:pt x="359" y="1657"/>
                      </a:cubicBezTo>
                      <a:cubicBezTo>
                        <a:pt x="453" y="1657"/>
                        <a:pt x="563" y="1595"/>
                        <a:pt x="656" y="1485"/>
                      </a:cubicBezTo>
                      <a:cubicBezTo>
                        <a:pt x="766" y="1360"/>
                        <a:pt x="844" y="1204"/>
                        <a:pt x="891" y="1032"/>
                      </a:cubicBezTo>
                      <a:cubicBezTo>
                        <a:pt x="953" y="860"/>
                        <a:pt x="985" y="688"/>
                        <a:pt x="985" y="532"/>
                      </a:cubicBezTo>
                      <a:cubicBezTo>
                        <a:pt x="985" y="360"/>
                        <a:pt x="969" y="235"/>
                        <a:pt x="907" y="141"/>
                      </a:cubicBezTo>
                      <a:cubicBezTo>
                        <a:pt x="860" y="48"/>
                        <a:pt x="781" y="1"/>
                        <a:pt x="67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8"/>
                <p:cNvSpPr/>
                <p:nvPr/>
              </p:nvSpPr>
              <p:spPr>
                <a:xfrm>
                  <a:off x="443496" y="2663041"/>
                  <a:ext cx="41897" cy="5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626" extrusionOk="0">
                      <a:moveTo>
                        <a:pt x="985" y="0"/>
                      </a:moveTo>
                      <a:cubicBezTo>
                        <a:pt x="813" y="0"/>
                        <a:pt x="688" y="16"/>
                        <a:pt x="594" y="47"/>
                      </a:cubicBezTo>
                      <a:cubicBezTo>
                        <a:pt x="548" y="47"/>
                        <a:pt x="485" y="110"/>
                        <a:pt x="407" y="235"/>
                      </a:cubicBezTo>
                      <a:cubicBezTo>
                        <a:pt x="344" y="344"/>
                        <a:pt x="297" y="438"/>
                        <a:pt x="297" y="500"/>
                      </a:cubicBezTo>
                      <a:cubicBezTo>
                        <a:pt x="297" y="563"/>
                        <a:pt x="313" y="625"/>
                        <a:pt x="344" y="672"/>
                      </a:cubicBezTo>
                      <a:cubicBezTo>
                        <a:pt x="391" y="719"/>
                        <a:pt x="422" y="766"/>
                        <a:pt x="469" y="797"/>
                      </a:cubicBezTo>
                      <a:cubicBezTo>
                        <a:pt x="516" y="829"/>
                        <a:pt x="563" y="860"/>
                        <a:pt x="610" y="891"/>
                      </a:cubicBezTo>
                      <a:cubicBezTo>
                        <a:pt x="735" y="985"/>
                        <a:pt x="782" y="1047"/>
                        <a:pt x="782" y="1126"/>
                      </a:cubicBezTo>
                      <a:cubicBezTo>
                        <a:pt x="782" y="1188"/>
                        <a:pt x="735" y="1266"/>
                        <a:pt x="641" y="1344"/>
                      </a:cubicBezTo>
                      <a:cubicBezTo>
                        <a:pt x="563" y="1407"/>
                        <a:pt x="469" y="1454"/>
                        <a:pt x="391" y="1454"/>
                      </a:cubicBezTo>
                      <a:cubicBezTo>
                        <a:pt x="313" y="1454"/>
                        <a:pt x="219" y="1391"/>
                        <a:pt x="110" y="1282"/>
                      </a:cubicBezTo>
                      <a:cubicBezTo>
                        <a:pt x="79" y="1251"/>
                        <a:pt x="47" y="1235"/>
                        <a:pt x="47" y="1235"/>
                      </a:cubicBezTo>
                      <a:cubicBezTo>
                        <a:pt x="16" y="1235"/>
                        <a:pt x="0" y="1251"/>
                        <a:pt x="0" y="1298"/>
                      </a:cubicBezTo>
                      <a:cubicBezTo>
                        <a:pt x="0" y="1376"/>
                        <a:pt x="47" y="1454"/>
                        <a:pt x="141" y="1516"/>
                      </a:cubicBezTo>
                      <a:cubicBezTo>
                        <a:pt x="219" y="1594"/>
                        <a:pt x="313" y="1626"/>
                        <a:pt x="422" y="1626"/>
                      </a:cubicBezTo>
                      <a:cubicBezTo>
                        <a:pt x="563" y="1626"/>
                        <a:pt x="704" y="1579"/>
                        <a:pt x="829" y="1469"/>
                      </a:cubicBezTo>
                      <a:cubicBezTo>
                        <a:pt x="954" y="1344"/>
                        <a:pt x="1016" y="1235"/>
                        <a:pt x="1016" y="1094"/>
                      </a:cubicBezTo>
                      <a:cubicBezTo>
                        <a:pt x="1016" y="1016"/>
                        <a:pt x="954" y="922"/>
                        <a:pt x="844" y="844"/>
                      </a:cubicBezTo>
                      <a:cubicBezTo>
                        <a:pt x="798" y="797"/>
                        <a:pt x="751" y="766"/>
                        <a:pt x="688" y="735"/>
                      </a:cubicBezTo>
                      <a:cubicBezTo>
                        <a:pt x="641" y="688"/>
                        <a:pt x="610" y="657"/>
                        <a:pt x="579" y="625"/>
                      </a:cubicBezTo>
                      <a:cubicBezTo>
                        <a:pt x="548" y="579"/>
                        <a:pt x="532" y="547"/>
                        <a:pt x="532" y="516"/>
                      </a:cubicBezTo>
                      <a:cubicBezTo>
                        <a:pt x="532" y="485"/>
                        <a:pt x="548" y="422"/>
                        <a:pt x="594" y="344"/>
                      </a:cubicBezTo>
                      <a:cubicBezTo>
                        <a:pt x="626" y="282"/>
                        <a:pt x="673" y="235"/>
                        <a:pt x="688" y="235"/>
                      </a:cubicBezTo>
                      <a:cubicBezTo>
                        <a:pt x="719" y="219"/>
                        <a:pt x="798" y="203"/>
                        <a:pt x="923" y="188"/>
                      </a:cubicBezTo>
                      <a:cubicBezTo>
                        <a:pt x="1188" y="141"/>
                        <a:pt x="1329" y="110"/>
                        <a:pt x="1329" y="78"/>
                      </a:cubicBezTo>
                      <a:cubicBezTo>
                        <a:pt x="1329" y="32"/>
                        <a:pt x="1204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8"/>
                <p:cNvSpPr/>
                <p:nvPr/>
              </p:nvSpPr>
              <p:spPr>
                <a:xfrm>
                  <a:off x="484888" y="2661995"/>
                  <a:ext cx="31052" cy="5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73" extrusionOk="0">
                      <a:moveTo>
                        <a:pt x="672" y="203"/>
                      </a:moveTo>
                      <a:cubicBezTo>
                        <a:pt x="751" y="203"/>
                        <a:pt x="782" y="313"/>
                        <a:pt x="782" y="563"/>
                      </a:cubicBezTo>
                      <a:cubicBezTo>
                        <a:pt x="782" y="688"/>
                        <a:pt x="751" y="813"/>
                        <a:pt x="704" y="969"/>
                      </a:cubicBezTo>
                      <a:cubicBezTo>
                        <a:pt x="657" y="1110"/>
                        <a:pt x="594" y="1235"/>
                        <a:pt x="532" y="1329"/>
                      </a:cubicBezTo>
                      <a:cubicBezTo>
                        <a:pt x="469" y="1438"/>
                        <a:pt x="407" y="1485"/>
                        <a:pt x="375" y="1485"/>
                      </a:cubicBezTo>
                      <a:cubicBezTo>
                        <a:pt x="266" y="1485"/>
                        <a:pt x="219" y="1391"/>
                        <a:pt x="219" y="1219"/>
                      </a:cubicBezTo>
                      <a:cubicBezTo>
                        <a:pt x="219" y="1110"/>
                        <a:pt x="235" y="1000"/>
                        <a:pt x="282" y="875"/>
                      </a:cubicBezTo>
                      <a:cubicBezTo>
                        <a:pt x="313" y="750"/>
                        <a:pt x="344" y="641"/>
                        <a:pt x="391" y="531"/>
                      </a:cubicBezTo>
                      <a:cubicBezTo>
                        <a:pt x="438" y="438"/>
                        <a:pt x="500" y="360"/>
                        <a:pt x="547" y="297"/>
                      </a:cubicBezTo>
                      <a:cubicBezTo>
                        <a:pt x="594" y="234"/>
                        <a:pt x="641" y="203"/>
                        <a:pt x="672" y="203"/>
                      </a:cubicBezTo>
                      <a:close/>
                      <a:moveTo>
                        <a:pt x="688" y="0"/>
                      </a:moveTo>
                      <a:cubicBezTo>
                        <a:pt x="579" y="0"/>
                        <a:pt x="485" y="63"/>
                        <a:pt x="375" y="188"/>
                      </a:cubicBezTo>
                      <a:cubicBezTo>
                        <a:pt x="266" y="313"/>
                        <a:pt x="188" y="469"/>
                        <a:pt x="110" y="656"/>
                      </a:cubicBezTo>
                      <a:cubicBezTo>
                        <a:pt x="47" y="860"/>
                        <a:pt x="0" y="1047"/>
                        <a:pt x="0" y="1235"/>
                      </a:cubicBezTo>
                      <a:cubicBezTo>
                        <a:pt x="0" y="1344"/>
                        <a:pt x="47" y="1454"/>
                        <a:pt x="110" y="1532"/>
                      </a:cubicBezTo>
                      <a:cubicBezTo>
                        <a:pt x="188" y="1625"/>
                        <a:pt x="266" y="1672"/>
                        <a:pt x="360" y="1672"/>
                      </a:cubicBezTo>
                      <a:cubicBezTo>
                        <a:pt x="454" y="1672"/>
                        <a:pt x="563" y="1610"/>
                        <a:pt x="657" y="1485"/>
                      </a:cubicBezTo>
                      <a:cubicBezTo>
                        <a:pt x="766" y="1360"/>
                        <a:pt x="844" y="1219"/>
                        <a:pt x="891" y="1047"/>
                      </a:cubicBezTo>
                      <a:cubicBezTo>
                        <a:pt x="954" y="875"/>
                        <a:pt x="985" y="703"/>
                        <a:pt x="985" y="531"/>
                      </a:cubicBezTo>
                      <a:cubicBezTo>
                        <a:pt x="985" y="375"/>
                        <a:pt x="969" y="234"/>
                        <a:pt x="907" y="141"/>
                      </a:cubicBezTo>
                      <a:cubicBezTo>
                        <a:pt x="860" y="47"/>
                        <a:pt x="782" y="0"/>
                        <a:pt x="68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8"/>
                <p:cNvSpPr/>
                <p:nvPr/>
              </p:nvSpPr>
              <p:spPr>
                <a:xfrm>
                  <a:off x="432651" y="2443101"/>
                  <a:ext cx="15321" cy="5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" h="1689" extrusionOk="0">
                      <a:moveTo>
                        <a:pt x="313" y="1"/>
                      </a:moveTo>
                      <a:cubicBezTo>
                        <a:pt x="282" y="1"/>
                        <a:pt x="266" y="17"/>
                        <a:pt x="266" y="63"/>
                      </a:cubicBezTo>
                      <a:cubicBezTo>
                        <a:pt x="251" y="314"/>
                        <a:pt x="219" y="548"/>
                        <a:pt x="173" y="767"/>
                      </a:cubicBezTo>
                      <a:cubicBezTo>
                        <a:pt x="126" y="986"/>
                        <a:pt x="94" y="1173"/>
                        <a:pt x="63" y="1298"/>
                      </a:cubicBezTo>
                      <a:cubicBezTo>
                        <a:pt x="32" y="1423"/>
                        <a:pt x="1" y="1501"/>
                        <a:pt x="1" y="1533"/>
                      </a:cubicBezTo>
                      <a:cubicBezTo>
                        <a:pt x="1" y="1579"/>
                        <a:pt x="16" y="1611"/>
                        <a:pt x="48" y="1642"/>
                      </a:cubicBezTo>
                      <a:cubicBezTo>
                        <a:pt x="63" y="1673"/>
                        <a:pt x="94" y="1689"/>
                        <a:pt x="110" y="1689"/>
                      </a:cubicBezTo>
                      <a:cubicBezTo>
                        <a:pt x="141" y="1689"/>
                        <a:pt x="173" y="1626"/>
                        <a:pt x="204" y="1517"/>
                      </a:cubicBezTo>
                      <a:cubicBezTo>
                        <a:pt x="219" y="1454"/>
                        <a:pt x="235" y="1408"/>
                        <a:pt x="251" y="1345"/>
                      </a:cubicBezTo>
                      <a:cubicBezTo>
                        <a:pt x="266" y="1298"/>
                        <a:pt x="282" y="1220"/>
                        <a:pt x="313" y="1126"/>
                      </a:cubicBezTo>
                      <a:cubicBezTo>
                        <a:pt x="329" y="1032"/>
                        <a:pt x="344" y="954"/>
                        <a:pt x="360" y="892"/>
                      </a:cubicBezTo>
                      <a:cubicBezTo>
                        <a:pt x="438" y="579"/>
                        <a:pt x="485" y="345"/>
                        <a:pt x="485" y="173"/>
                      </a:cubicBezTo>
                      <a:cubicBezTo>
                        <a:pt x="485" y="142"/>
                        <a:pt x="470" y="110"/>
                        <a:pt x="423" y="63"/>
                      </a:cubicBezTo>
                      <a:cubicBezTo>
                        <a:pt x="391" y="17"/>
                        <a:pt x="344" y="1"/>
                        <a:pt x="31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8"/>
                <p:cNvSpPr/>
                <p:nvPr/>
              </p:nvSpPr>
              <p:spPr>
                <a:xfrm>
                  <a:off x="454813" y="2443101"/>
                  <a:ext cx="3108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1658" extrusionOk="0">
                      <a:moveTo>
                        <a:pt x="673" y="188"/>
                      </a:moveTo>
                      <a:cubicBezTo>
                        <a:pt x="736" y="188"/>
                        <a:pt x="767" y="314"/>
                        <a:pt x="767" y="548"/>
                      </a:cubicBezTo>
                      <a:cubicBezTo>
                        <a:pt x="767" y="673"/>
                        <a:pt x="751" y="798"/>
                        <a:pt x="704" y="954"/>
                      </a:cubicBezTo>
                      <a:cubicBezTo>
                        <a:pt x="657" y="1095"/>
                        <a:pt x="595" y="1220"/>
                        <a:pt x="532" y="1314"/>
                      </a:cubicBezTo>
                      <a:cubicBezTo>
                        <a:pt x="470" y="1423"/>
                        <a:pt x="407" y="1470"/>
                        <a:pt x="360" y="1470"/>
                      </a:cubicBezTo>
                      <a:cubicBezTo>
                        <a:pt x="267" y="1470"/>
                        <a:pt x="220" y="1376"/>
                        <a:pt x="220" y="1204"/>
                      </a:cubicBezTo>
                      <a:cubicBezTo>
                        <a:pt x="220" y="1095"/>
                        <a:pt x="235" y="986"/>
                        <a:pt x="267" y="861"/>
                      </a:cubicBezTo>
                      <a:cubicBezTo>
                        <a:pt x="298" y="736"/>
                        <a:pt x="345" y="626"/>
                        <a:pt x="392" y="532"/>
                      </a:cubicBezTo>
                      <a:cubicBezTo>
                        <a:pt x="439" y="423"/>
                        <a:pt x="485" y="345"/>
                        <a:pt x="532" y="282"/>
                      </a:cubicBezTo>
                      <a:cubicBezTo>
                        <a:pt x="595" y="220"/>
                        <a:pt x="626" y="188"/>
                        <a:pt x="673" y="188"/>
                      </a:cubicBezTo>
                      <a:close/>
                      <a:moveTo>
                        <a:pt x="673" y="1"/>
                      </a:moveTo>
                      <a:cubicBezTo>
                        <a:pt x="579" y="1"/>
                        <a:pt x="470" y="63"/>
                        <a:pt x="376" y="173"/>
                      </a:cubicBezTo>
                      <a:cubicBezTo>
                        <a:pt x="267" y="298"/>
                        <a:pt x="173" y="454"/>
                        <a:pt x="110" y="657"/>
                      </a:cubicBezTo>
                      <a:cubicBezTo>
                        <a:pt x="32" y="845"/>
                        <a:pt x="1" y="1032"/>
                        <a:pt x="1" y="1220"/>
                      </a:cubicBezTo>
                      <a:cubicBezTo>
                        <a:pt x="1" y="1329"/>
                        <a:pt x="32" y="1439"/>
                        <a:pt x="110" y="1533"/>
                      </a:cubicBezTo>
                      <a:cubicBezTo>
                        <a:pt x="173" y="1611"/>
                        <a:pt x="267" y="1658"/>
                        <a:pt x="360" y="1658"/>
                      </a:cubicBezTo>
                      <a:cubicBezTo>
                        <a:pt x="454" y="1658"/>
                        <a:pt x="548" y="1595"/>
                        <a:pt x="657" y="1470"/>
                      </a:cubicBezTo>
                      <a:cubicBezTo>
                        <a:pt x="751" y="1361"/>
                        <a:pt x="829" y="1204"/>
                        <a:pt x="892" y="1032"/>
                      </a:cubicBezTo>
                      <a:cubicBezTo>
                        <a:pt x="954" y="861"/>
                        <a:pt x="986" y="689"/>
                        <a:pt x="986" y="517"/>
                      </a:cubicBezTo>
                      <a:cubicBezTo>
                        <a:pt x="986" y="360"/>
                        <a:pt x="954" y="220"/>
                        <a:pt x="907" y="142"/>
                      </a:cubicBezTo>
                      <a:cubicBezTo>
                        <a:pt x="845" y="48"/>
                        <a:pt x="767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8"/>
                <p:cNvSpPr/>
                <p:nvPr/>
              </p:nvSpPr>
              <p:spPr>
                <a:xfrm>
                  <a:off x="491792" y="2443101"/>
                  <a:ext cx="31052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58" extrusionOk="0">
                      <a:moveTo>
                        <a:pt x="672" y="188"/>
                      </a:moveTo>
                      <a:cubicBezTo>
                        <a:pt x="735" y="188"/>
                        <a:pt x="766" y="314"/>
                        <a:pt x="766" y="548"/>
                      </a:cubicBezTo>
                      <a:cubicBezTo>
                        <a:pt x="766" y="673"/>
                        <a:pt x="750" y="798"/>
                        <a:pt x="703" y="954"/>
                      </a:cubicBezTo>
                      <a:cubicBezTo>
                        <a:pt x="657" y="1095"/>
                        <a:pt x="594" y="1220"/>
                        <a:pt x="532" y="1314"/>
                      </a:cubicBezTo>
                      <a:cubicBezTo>
                        <a:pt x="469" y="1423"/>
                        <a:pt x="407" y="1470"/>
                        <a:pt x="360" y="1470"/>
                      </a:cubicBezTo>
                      <a:cubicBezTo>
                        <a:pt x="266" y="1470"/>
                        <a:pt x="219" y="1376"/>
                        <a:pt x="219" y="1204"/>
                      </a:cubicBezTo>
                      <a:cubicBezTo>
                        <a:pt x="219" y="1095"/>
                        <a:pt x="235" y="986"/>
                        <a:pt x="266" y="861"/>
                      </a:cubicBezTo>
                      <a:cubicBezTo>
                        <a:pt x="297" y="736"/>
                        <a:pt x="344" y="626"/>
                        <a:pt x="391" y="532"/>
                      </a:cubicBezTo>
                      <a:cubicBezTo>
                        <a:pt x="438" y="423"/>
                        <a:pt x="485" y="345"/>
                        <a:pt x="532" y="282"/>
                      </a:cubicBezTo>
                      <a:cubicBezTo>
                        <a:pt x="594" y="220"/>
                        <a:pt x="625" y="188"/>
                        <a:pt x="672" y="188"/>
                      </a:cubicBezTo>
                      <a:close/>
                      <a:moveTo>
                        <a:pt x="672" y="1"/>
                      </a:moveTo>
                      <a:cubicBezTo>
                        <a:pt x="578" y="1"/>
                        <a:pt x="469" y="63"/>
                        <a:pt x="375" y="173"/>
                      </a:cubicBezTo>
                      <a:cubicBezTo>
                        <a:pt x="266" y="298"/>
                        <a:pt x="172" y="454"/>
                        <a:pt x="110" y="657"/>
                      </a:cubicBezTo>
                      <a:cubicBezTo>
                        <a:pt x="31" y="845"/>
                        <a:pt x="0" y="1032"/>
                        <a:pt x="0" y="1220"/>
                      </a:cubicBezTo>
                      <a:cubicBezTo>
                        <a:pt x="0" y="1329"/>
                        <a:pt x="31" y="1439"/>
                        <a:pt x="110" y="1533"/>
                      </a:cubicBezTo>
                      <a:cubicBezTo>
                        <a:pt x="172" y="1611"/>
                        <a:pt x="266" y="1658"/>
                        <a:pt x="360" y="1658"/>
                      </a:cubicBezTo>
                      <a:cubicBezTo>
                        <a:pt x="453" y="1658"/>
                        <a:pt x="547" y="1595"/>
                        <a:pt x="657" y="1470"/>
                      </a:cubicBezTo>
                      <a:cubicBezTo>
                        <a:pt x="750" y="1361"/>
                        <a:pt x="829" y="1204"/>
                        <a:pt x="891" y="1032"/>
                      </a:cubicBezTo>
                      <a:cubicBezTo>
                        <a:pt x="954" y="861"/>
                        <a:pt x="985" y="689"/>
                        <a:pt x="985" y="517"/>
                      </a:cubicBezTo>
                      <a:cubicBezTo>
                        <a:pt x="985" y="360"/>
                        <a:pt x="954" y="220"/>
                        <a:pt x="907" y="142"/>
                      </a:cubicBezTo>
                      <a:cubicBezTo>
                        <a:pt x="844" y="48"/>
                        <a:pt x="766" y="1"/>
                        <a:pt x="67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8"/>
                <p:cNvSpPr/>
                <p:nvPr/>
              </p:nvSpPr>
              <p:spPr>
                <a:xfrm>
                  <a:off x="428711" y="2212128"/>
                  <a:ext cx="15321" cy="5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" h="1689" extrusionOk="0">
                      <a:moveTo>
                        <a:pt x="313" y="0"/>
                      </a:moveTo>
                      <a:cubicBezTo>
                        <a:pt x="282" y="0"/>
                        <a:pt x="266" y="32"/>
                        <a:pt x="251" y="78"/>
                      </a:cubicBezTo>
                      <a:cubicBezTo>
                        <a:pt x="235" y="329"/>
                        <a:pt x="204" y="563"/>
                        <a:pt x="173" y="782"/>
                      </a:cubicBezTo>
                      <a:cubicBezTo>
                        <a:pt x="126" y="1001"/>
                        <a:pt x="94" y="1173"/>
                        <a:pt x="47" y="1298"/>
                      </a:cubicBezTo>
                      <a:cubicBezTo>
                        <a:pt x="16" y="1438"/>
                        <a:pt x="1" y="1516"/>
                        <a:pt x="1" y="1548"/>
                      </a:cubicBezTo>
                      <a:cubicBezTo>
                        <a:pt x="1" y="1579"/>
                        <a:pt x="16" y="1610"/>
                        <a:pt x="32" y="1641"/>
                      </a:cubicBezTo>
                      <a:cubicBezTo>
                        <a:pt x="63" y="1673"/>
                        <a:pt x="94" y="1688"/>
                        <a:pt x="110" y="1688"/>
                      </a:cubicBezTo>
                      <a:cubicBezTo>
                        <a:pt x="141" y="1688"/>
                        <a:pt x="173" y="1641"/>
                        <a:pt x="204" y="1516"/>
                      </a:cubicBezTo>
                      <a:cubicBezTo>
                        <a:pt x="219" y="1469"/>
                        <a:pt x="235" y="1407"/>
                        <a:pt x="251" y="1360"/>
                      </a:cubicBezTo>
                      <a:cubicBezTo>
                        <a:pt x="266" y="1298"/>
                        <a:pt x="282" y="1219"/>
                        <a:pt x="298" y="1141"/>
                      </a:cubicBezTo>
                      <a:cubicBezTo>
                        <a:pt x="329" y="1047"/>
                        <a:pt x="344" y="969"/>
                        <a:pt x="360" y="907"/>
                      </a:cubicBezTo>
                      <a:cubicBezTo>
                        <a:pt x="438" y="594"/>
                        <a:pt x="485" y="344"/>
                        <a:pt x="485" y="172"/>
                      </a:cubicBezTo>
                      <a:cubicBezTo>
                        <a:pt x="485" y="157"/>
                        <a:pt x="454" y="110"/>
                        <a:pt x="423" y="63"/>
                      </a:cubicBezTo>
                      <a:cubicBezTo>
                        <a:pt x="376" y="32"/>
                        <a:pt x="344" y="0"/>
                        <a:pt x="3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8"/>
                <p:cNvSpPr/>
                <p:nvPr/>
              </p:nvSpPr>
              <p:spPr>
                <a:xfrm>
                  <a:off x="448918" y="2213173"/>
                  <a:ext cx="41897" cy="5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627" extrusionOk="0">
                      <a:moveTo>
                        <a:pt x="985" y="1"/>
                      </a:moveTo>
                      <a:cubicBezTo>
                        <a:pt x="813" y="1"/>
                        <a:pt x="688" y="16"/>
                        <a:pt x="579" y="32"/>
                      </a:cubicBezTo>
                      <a:cubicBezTo>
                        <a:pt x="532" y="47"/>
                        <a:pt x="485" y="110"/>
                        <a:pt x="407" y="235"/>
                      </a:cubicBezTo>
                      <a:cubicBezTo>
                        <a:pt x="329" y="344"/>
                        <a:pt x="297" y="438"/>
                        <a:pt x="297" y="501"/>
                      </a:cubicBezTo>
                      <a:cubicBezTo>
                        <a:pt x="297" y="563"/>
                        <a:pt x="313" y="626"/>
                        <a:pt x="344" y="673"/>
                      </a:cubicBezTo>
                      <a:cubicBezTo>
                        <a:pt x="391" y="720"/>
                        <a:pt x="422" y="751"/>
                        <a:pt x="469" y="798"/>
                      </a:cubicBezTo>
                      <a:cubicBezTo>
                        <a:pt x="516" y="829"/>
                        <a:pt x="563" y="860"/>
                        <a:pt x="610" y="891"/>
                      </a:cubicBezTo>
                      <a:cubicBezTo>
                        <a:pt x="735" y="970"/>
                        <a:pt x="782" y="1048"/>
                        <a:pt x="782" y="1110"/>
                      </a:cubicBezTo>
                      <a:cubicBezTo>
                        <a:pt x="782" y="1188"/>
                        <a:pt x="735" y="1267"/>
                        <a:pt x="641" y="1329"/>
                      </a:cubicBezTo>
                      <a:cubicBezTo>
                        <a:pt x="547" y="1407"/>
                        <a:pt x="469" y="1438"/>
                        <a:pt x="391" y="1438"/>
                      </a:cubicBezTo>
                      <a:cubicBezTo>
                        <a:pt x="313" y="1438"/>
                        <a:pt x="219" y="1392"/>
                        <a:pt x="110" y="1282"/>
                      </a:cubicBezTo>
                      <a:cubicBezTo>
                        <a:pt x="79" y="1251"/>
                        <a:pt x="47" y="1235"/>
                        <a:pt x="47" y="1235"/>
                      </a:cubicBezTo>
                      <a:cubicBezTo>
                        <a:pt x="16" y="1235"/>
                        <a:pt x="0" y="1251"/>
                        <a:pt x="0" y="1298"/>
                      </a:cubicBezTo>
                      <a:cubicBezTo>
                        <a:pt x="0" y="1376"/>
                        <a:pt x="47" y="1438"/>
                        <a:pt x="141" y="1517"/>
                      </a:cubicBezTo>
                      <a:cubicBezTo>
                        <a:pt x="219" y="1595"/>
                        <a:pt x="313" y="1626"/>
                        <a:pt x="422" y="1626"/>
                      </a:cubicBezTo>
                      <a:cubicBezTo>
                        <a:pt x="563" y="1626"/>
                        <a:pt x="688" y="1579"/>
                        <a:pt x="813" y="1454"/>
                      </a:cubicBezTo>
                      <a:cubicBezTo>
                        <a:pt x="938" y="1345"/>
                        <a:pt x="1001" y="1220"/>
                        <a:pt x="1001" y="1095"/>
                      </a:cubicBezTo>
                      <a:cubicBezTo>
                        <a:pt x="1001" y="1016"/>
                        <a:pt x="954" y="923"/>
                        <a:pt x="844" y="829"/>
                      </a:cubicBezTo>
                      <a:cubicBezTo>
                        <a:pt x="798" y="798"/>
                        <a:pt x="735" y="766"/>
                        <a:pt x="688" y="720"/>
                      </a:cubicBezTo>
                      <a:cubicBezTo>
                        <a:pt x="641" y="688"/>
                        <a:pt x="610" y="657"/>
                        <a:pt x="579" y="610"/>
                      </a:cubicBezTo>
                      <a:cubicBezTo>
                        <a:pt x="547" y="579"/>
                        <a:pt x="532" y="548"/>
                        <a:pt x="532" y="516"/>
                      </a:cubicBezTo>
                      <a:cubicBezTo>
                        <a:pt x="532" y="485"/>
                        <a:pt x="547" y="423"/>
                        <a:pt x="579" y="344"/>
                      </a:cubicBezTo>
                      <a:cubicBezTo>
                        <a:pt x="626" y="266"/>
                        <a:pt x="657" y="235"/>
                        <a:pt x="688" y="219"/>
                      </a:cubicBezTo>
                      <a:cubicBezTo>
                        <a:pt x="719" y="219"/>
                        <a:pt x="798" y="204"/>
                        <a:pt x="923" y="188"/>
                      </a:cubicBezTo>
                      <a:cubicBezTo>
                        <a:pt x="1188" y="141"/>
                        <a:pt x="1329" y="110"/>
                        <a:pt x="1329" y="63"/>
                      </a:cubicBezTo>
                      <a:cubicBezTo>
                        <a:pt x="1329" y="16"/>
                        <a:pt x="1204" y="1"/>
                        <a:pt x="9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8"/>
                <p:cNvSpPr/>
                <p:nvPr/>
              </p:nvSpPr>
              <p:spPr>
                <a:xfrm>
                  <a:off x="490311" y="2212128"/>
                  <a:ext cx="31052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58" extrusionOk="0">
                      <a:moveTo>
                        <a:pt x="672" y="188"/>
                      </a:moveTo>
                      <a:cubicBezTo>
                        <a:pt x="735" y="188"/>
                        <a:pt x="782" y="313"/>
                        <a:pt x="782" y="563"/>
                      </a:cubicBezTo>
                      <a:cubicBezTo>
                        <a:pt x="782" y="672"/>
                        <a:pt x="750" y="813"/>
                        <a:pt x="704" y="954"/>
                      </a:cubicBezTo>
                      <a:cubicBezTo>
                        <a:pt x="657" y="1110"/>
                        <a:pt x="594" y="1235"/>
                        <a:pt x="532" y="1329"/>
                      </a:cubicBezTo>
                      <a:cubicBezTo>
                        <a:pt x="469" y="1423"/>
                        <a:pt x="407" y="1485"/>
                        <a:pt x="375" y="1485"/>
                      </a:cubicBezTo>
                      <a:cubicBezTo>
                        <a:pt x="266" y="1485"/>
                        <a:pt x="219" y="1391"/>
                        <a:pt x="219" y="1204"/>
                      </a:cubicBezTo>
                      <a:cubicBezTo>
                        <a:pt x="219" y="1110"/>
                        <a:pt x="235" y="985"/>
                        <a:pt x="282" y="860"/>
                      </a:cubicBezTo>
                      <a:cubicBezTo>
                        <a:pt x="313" y="735"/>
                        <a:pt x="344" y="626"/>
                        <a:pt x="391" y="532"/>
                      </a:cubicBezTo>
                      <a:cubicBezTo>
                        <a:pt x="438" y="438"/>
                        <a:pt x="500" y="360"/>
                        <a:pt x="547" y="297"/>
                      </a:cubicBezTo>
                      <a:cubicBezTo>
                        <a:pt x="594" y="219"/>
                        <a:pt x="641" y="188"/>
                        <a:pt x="672" y="188"/>
                      </a:cubicBezTo>
                      <a:close/>
                      <a:moveTo>
                        <a:pt x="672" y="0"/>
                      </a:moveTo>
                      <a:cubicBezTo>
                        <a:pt x="579" y="0"/>
                        <a:pt x="485" y="63"/>
                        <a:pt x="375" y="188"/>
                      </a:cubicBezTo>
                      <a:cubicBezTo>
                        <a:pt x="266" y="313"/>
                        <a:pt x="188" y="469"/>
                        <a:pt x="110" y="657"/>
                      </a:cubicBezTo>
                      <a:cubicBezTo>
                        <a:pt x="47" y="860"/>
                        <a:pt x="0" y="1047"/>
                        <a:pt x="0" y="1235"/>
                      </a:cubicBezTo>
                      <a:cubicBezTo>
                        <a:pt x="0" y="1344"/>
                        <a:pt x="47" y="1438"/>
                        <a:pt x="110" y="1532"/>
                      </a:cubicBezTo>
                      <a:cubicBezTo>
                        <a:pt x="188" y="1626"/>
                        <a:pt x="266" y="1657"/>
                        <a:pt x="360" y="1657"/>
                      </a:cubicBezTo>
                      <a:cubicBezTo>
                        <a:pt x="454" y="1657"/>
                        <a:pt x="563" y="1610"/>
                        <a:pt x="657" y="1485"/>
                      </a:cubicBezTo>
                      <a:cubicBezTo>
                        <a:pt x="766" y="1360"/>
                        <a:pt x="844" y="1219"/>
                        <a:pt x="891" y="1047"/>
                      </a:cubicBezTo>
                      <a:cubicBezTo>
                        <a:pt x="954" y="860"/>
                        <a:pt x="985" y="704"/>
                        <a:pt x="985" y="532"/>
                      </a:cubicBezTo>
                      <a:cubicBezTo>
                        <a:pt x="985" y="360"/>
                        <a:pt x="969" y="235"/>
                        <a:pt x="907" y="141"/>
                      </a:cubicBezTo>
                      <a:cubicBezTo>
                        <a:pt x="860" y="47"/>
                        <a:pt x="782" y="0"/>
                        <a:pt x="6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8"/>
                <p:cNvSpPr/>
                <p:nvPr/>
              </p:nvSpPr>
              <p:spPr>
                <a:xfrm>
                  <a:off x="412948" y="1989556"/>
                  <a:ext cx="3502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658" extrusionOk="0">
                      <a:moveTo>
                        <a:pt x="704" y="1"/>
                      </a:moveTo>
                      <a:cubicBezTo>
                        <a:pt x="594" y="1"/>
                        <a:pt x="485" y="32"/>
                        <a:pt x="391" y="110"/>
                      </a:cubicBezTo>
                      <a:cubicBezTo>
                        <a:pt x="297" y="173"/>
                        <a:pt x="251" y="235"/>
                        <a:pt x="251" y="298"/>
                      </a:cubicBezTo>
                      <a:cubicBezTo>
                        <a:pt x="251" y="329"/>
                        <a:pt x="266" y="345"/>
                        <a:pt x="297" y="376"/>
                      </a:cubicBezTo>
                      <a:cubicBezTo>
                        <a:pt x="344" y="392"/>
                        <a:pt x="376" y="407"/>
                        <a:pt x="391" y="407"/>
                      </a:cubicBezTo>
                      <a:cubicBezTo>
                        <a:pt x="407" y="407"/>
                        <a:pt x="422" y="392"/>
                        <a:pt x="454" y="360"/>
                      </a:cubicBezTo>
                      <a:cubicBezTo>
                        <a:pt x="485" y="329"/>
                        <a:pt x="516" y="298"/>
                        <a:pt x="563" y="267"/>
                      </a:cubicBezTo>
                      <a:cubicBezTo>
                        <a:pt x="610" y="235"/>
                        <a:pt x="657" y="220"/>
                        <a:pt x="704" y="220"/>
                      </a:cubicBezTo>
                      <a:cubicBezTo>
                        <a:pt x="751" y="220"/>
                        <a:pt x="798" y="235"/>
                        <a:pt x="829" y="282"/>
                      </a:cubicBezTo>
                      <a:cubicBezTo>
                        <a:pt x="860" y="313"/>
                        <a:pt x="876" y="360"/>
                        <a:pt x="876" y="438"/>
                      </a:cubicBezTo>
                      <a:cubicBezTo>
                        <a:pt x="876" y="501"/>
                        <a:pt x="844" y="563"/>
                        <a:pt x="813" y="657"/>
                      </a:cubicBezTo>
                      <a:cubicBezTo>
                        <a:pt x="766" y="735"/>
                        <a:pt x="704" y="798"/>
                        <a:pt x="641" y="860"/>
                      </a:cubicBezTo>
                      <a:cubicBezTo>
                        <a:pt x="516" y="1001"/>
                        <a:pt x="376" y="1126"/>
                        <a:pt x="235" y="1220"/>
                      </a:cubicBezTo>
                      <a:cubicBezTo>
                        <a:pt x="79" y="1345"/>
                        <a:pt x="0" y="1407"/>
                        <a:pt x="0" y="1454"/>
                      </a:cubicBezTo>
                      <a:cubicBezTo>
                        <a:pt x="0" y="1501"/>
                        <a:pt x="32" y="1548"/>
                        <a:pt x="79" y="1595"/>
                      </a:cubicBezTo>
                      <a:cubicBezTo>
                        <a:pt x="141" y="1626"/>
                        <a:pt x="188" y="1658"/>
                        <a:pt x="235" y="1658"/>
                      </a:cubicBezTo>
                      <a:cubicBezTo>
                        <a:pt x="344" y="1658"/>
                        <a:pt x="516" y="1626"/>
                        <a:pt x="751" y="1564"/>
                      </a:cubicBezTo>
                      <a:cubicBezTo>
                        <a:pt x="985" y="1517"/>
                        <a:pt x="1110" y="1470"/>
                        <a:pt x="1110" y="1423"/>
                      </a:cubicBezTo>
                      <a:cubicBezTo>
                        <a:pt x="1110" y="1392"/>
                        <a:pt x="1095" y="1376"/>
                        <a:pt x="1063" y="1376"/>
                      </a:cubicBezTo>
                      <a:cubicBezTo>
                        <a:pt x="1048" y="1376"/>
                        <a:pt x="1016" y="1361"/>
                        <a:pt x="969" y="1361"/>
                      </a:cubicBezTo>
                      <a:cubicBezTo>
                        <a:pt x="923" y="1361"/>
                        <a:pt x="860" y="1376"/>
                        <a:pt x="766" y="1376"/>
                      </a:cubicBezTo>
                      <a:cubicBezTo>
                        <a:pt x="673" y="1392"/>
                        <a:pt x="579" y="1407"/>
                        <a:pt x="454" y="1423"/>
                      </a:cubicBezTo>
                      <a:cubicBezTo>
                        <a:pt x="329" y="1454"/>
                        <a:pt x="251" y="1454"/>
                        <a:pt x="219" y="1470"/>
                      </a:cubicBezTo>
                      <a:cubicBezTo>
                        <a:pt x="798" y="1095"/>
                        <a:pt x="1079" y="735"/>
                        <a:pt x="1079" y="407"/>
                      </a:cubicBezTo>
                      <a:cubicBezTo>
                        <a:pt x="1079" y="282"/>
                        <a:pt x="1048" y="188"/>
                        <a:pt x="969" y="110"/>
                      </a:cubicBezTo>
                      <a:cubicBezTo>
                        <a:pt x="907" y="32"/>
                        <a:pt x="813" y="1"/>
                        <a:pt x="7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28"/>
                <p:cNvSpPr/>
                <p:nvPr/>
              </p:nvSpPr>
              <p:spPr>
                <a:xfrm>
                  <a:off x="456799" y="1989556"/>
                  <a:ext cx="3108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1658" extrusionOk="0">
                      <a:moveTo>
                        <a:pt x="673" y="188"/>
                      </a:moveTo>
                      <a:cubicBezTo>
                        <a:pt x="735" y="188"/>
                        <a:pt x="782" y="313"/>
                        <a:pt x="782" y="563"/>
                      </a:cubicBezTo>
                      <a:cubicBezTo>
                        <a:pt x="782" y="673"/>
                        <a:pt x="751" y="798"/>
                        <a:pt x="704" y="954"/>
                      </a:cubicBezTo>
                      <a:cubicBezTo>
                        <a:pt x="657" y="1095"/>
                        <a:pt x="594" y="1220"/>
                        <a:pt x="532" y="1329"/>
                      </a:cubicBezTo>
                      <a:cubicBezTo>
                        <a:pt x="469" y="1423"/>
                        <a:pt x="407" y="1470"/>
                        <a:pt x="360" y="1470"/>
                      </a:cubicBezTo>
                      <a:cubicBezTo>
                        <a:pt x="266" y="1470"/>
                        <a:pt x="219" y="1376"/>
                        <a:pt x="219" y="1204"/>
                      </a:cubicBezTo>
                      <a:cubicBezTo>
                        <a:pt x="219" y="1095"/>
                        <a:pt x="235" y="985"/>
                        <a:pt x="266" y="860"/>
                      </a:cubicBezTo>
                      <a:cubicBezTo>
                        <a:pt x="297" y="735"/>
                        <a:pt x="344" y="626"/>
                        <a:pt x="391" y="532"/>
                      </a:cubicBezTo>
                      <a:cubicBezTo>
                        <a:pt x="438" y="438"/>
                        <a:pt x="485" y="345"/>
                        <a:pt x="548" y="282"/>
                      </a:cubicBezTo>
                      <a:cubicBezTo>
                        <a:pt x="594" y="220"/>
                        <a:pt x="641" y="188"/>
                        <a:pt x="673" y="188"/>
                      </a:cubicBezTo>
                      <a:close/>
                      <a:moveTo>
                        <a:pt x="673" y="1"/>
                      </a:moveTo>
                      <a:cubicBezTo>
                        <a:pt x="579" y="1"/>
                        <a:pt x="469" y="63"/>
                        <a:pt x="376" y="188"/>
                      </a:cubicBezTo>
                      <a:cubicBezTo>
                        <a:pt x="266" y="298"/>
                        <a:pt x="172" y="454"/>
                        <a:pt x="110" y="657"/>
                      </a:cubicBezTo>
                      <a:cubicBezTo>
                        <a:pt x="32" y="845"/>
                        <a:pt x="0" y="1032"/>
                        <a:pt x="0" y="1236"/>
                      </a:cubicBezTo>
                      <a:cubicBezTo>
                        <a:pt x="0" y="1345"/>
                        <a:pt x="32" y="1439"/>
                        <a:pt x="110" y="1532"/>
                      </a:cubicBezTo>
                      <a:cubicBezTo>
                        <a:pt x="188" y="1611"/>
                        <a:pt x="266" y="1658"/>
                        <a:pt x="360" y="1658"/>
                      </a:cubicBezTo>
                      <a:cubicBezTo>
                        <a:pt x="454" y="1658"/>
                        <a:pt x="548" y="1595"/>
                        <a:pt x="657" y="1470"/>
                      </a:cubicBezTo>
                      <a:cubicBezTo>
                        <a:pt x="751" y="1361"/>
                        <a:pt x="829" y="1204"/>
                        <a:pt x="891" y="1032"/>
                      </a:cubicBezTo>
                      <a:cubicBezTo>
                        <a:pt x="954" y="860"/>
                        <a:pt x="985" y="688"/>
                        <a:pt x="985" y="532"/>
                      </a:cubicBezTo>
                      <a:cubicBezTo>
                        <a:pt x="985" y="360"/>
                        <a:pt x="954" y="235"/>
                        <a:pt x="907" y="141"/>
                      </a:cubicBezTo>
                      <a:cubicBezTo>
                        <a:pt x="844" y="48"/>
                        <a:pt x="782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28"/>
                <p:cNvSpPr/>
                <p:nvPr/>
              </p:nvSpPr>
              <p:spPr>
                <a:xfrm>
                  <a:off x="493747" y="1989556"/>
                  <a:ext cx="3108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1658" extrusionOk="0">
                      <a:moveTo>
                        <a:pt x="673" y="188"/>
                      </a:moveTo>
                      <a:cubicBezTo>
                        <a:pt x="735" y="188"/>
                        <a:pt x="782" y="313"/>
                        <a:pt x="782" y="563"/>
                      </a:cubicBezTo>
                      <a:cubicBezTo>
                        <a:pt x="782" y="673"/>
                        <a:pt x="751" y="798"/>
                        <a:pt x="704" y="954"/>
                      </a:cubicBezTo>
                      <a:cubicBezTo>
                        <a:pt x="657" y="1095"/>
                        <a:pt x="595" y="1220"/>
                        <a:pt x="532" y="1329"/>
                      </a:cubicBezTo>
                      <a:cubicBezTo>
                        <a:pt x="470" y="1423"/>
                        <a:pt x="407" y="1470"/>
                        <a:pt x="360" y="1470"/>
                      </a:cubicBezTo>
                      <a:cubicBezTo>
                        <a:pt x="266" y="1470"/>
                        <a:pt x="219" y="1376"/>
                        <a:pt x="219" y="1204"/>
                      </a:cubicBezTo>
                      <a:cubicBezTo>
                        <a:pt x="219" y="1095"/>
                        <a:pt x="235" y="985"/>
                        <a:pt x="266" y="860"/>
                      </a:cubicBezTo>
                      <a:cubicBezTo>
                        <a:pt x="298" y="735"/>
                        <a:pt x="345" y="626"/>
                        <a:pt x="391" y="532"/>
                      </a:cubicBezTo>
                      <a:cubicBezTo>
                        <a:pt x="438" y="438"/>
                        <a:pt x="485" y="345"/>
                        <a:pt x="548" y="282"/>
                      </a:cubicBezTo>
                      <a:cubicBezTo>
                        <a:pt x="595" y="220"/>
                        <a:pt x="641" y="188"/>
                        <a:pt x="673" y="188"/>
                      </a:cubicBezTo>
                      <a:close/>
                      <a:moveTo>
                        <a:pt x="673" y="1"/>
                      </a:moveTo>
                      <a:cubicBezTo>
                        <a:pt x="579" y="1"/>
                        <a:pt x="470" y="63"/>
                        <a:pt x="376" y="188"/>
                      </a:cubicBezTo>
                      <a:cubicBezTo>
                        <a:pt x="266" y="298"/>
                        <a:pt x="173" y="454"/>
                        <a:pt x="110" y="657"/>
                      </a:cubicBezTo>
                      <a:cubicBezTo>
                        <a:pt x="32" y="845"/>
                        <a:pt x="1" y="1032"/>
                        <a:pt x="1" y="1236"/>
                      </a:cubicBezTo>
                      <a:cubicBezTo>
                        <a:pt x="1" y="1345"/>
                        <a:pt x="32" y="1439"/>
                        <a:pt x="110" y="1532"/>
                      </a:cubicBezTo>
                      <a:cubicBezTo>
                        <a:pt x="188" y="1611"/>
                        <a:pt x="266" y="1658"/>
                        <a:pt x="360" y="1658"/>
                      </a:cubicBezTo>
                      <a:cubicBezTo>
                        <a:pt x="454" y="1658"/>
                        <a:pt x="548" y="1595"/>
                        <a:pt x="657" y="1470"/>
                      </a:cubicBezTo>
                      <a:cubicBezTo>
                        <a:pt x="751" y="1361"/>
                        <a:pt x="829" y="1204"/>
                        <a:pt x="892" y="1032"/>
                      </a:cubicBezTo>
                      <a:cubicBezTo>
                        <a:pt x="954" y="860"/>
                        <a:pt x="985" y="688"/>
                        <a:pt x="985" y="532"/>
                      </a:cubicBezTo>
                      <a:cubicBezTo>
                        <a:pt x="985" y="360"/>
                        <a:pt x="954" y="235"/>
                        <a:pt x="907" y="141"/>
                      </a:cubicBezTo>
                      <a:cubicBezTo>
                        <a:pt x="845" y="48"/>
                        <a:pt x="782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8"/>
                <p:cNvSpPr/>
                <p:nvPr/>
              </p:nvSpPr>
              <p:spPr>
                <a:xfrm>
                  <a:off x="404562" y="1765432"/>
                  <a:ext cx="35024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658" extrusionOk="0">
                      <a:moveTo>
                        <a:pt x="704" y="0"/>
                      </a:moveTo>
                      <a:cubicBezTo>
                        <a:pt x="595" y="0"/>
                        <a:pt x="485" y="32"/>
                        <a:pt x="392" y="110"/>
                      </a:cubicBezTo>
                      <a:cubicBezTo>
                        <a:pt x="298" y="172"/>
                        <a:pt x="251" y="235"/>
                        <a:pt x="251" y="297"/>
                      </a:cubicBezTo>
                      <a:cubicBezTo>
                        <a:pt x="251" y="329"/>
                        <a:pt x="266" y="344"/>
                        <a:pt x="298" y="376"/>
                      </a:cubicBezTo>
                      <a:cubicBezTo>
                        <a:pt x="329" y="391"/>
                        <a:pt x="360" y="407"/>
                        <a:pt x="392" y="407"/>
                      </a:cubicBezTo>
                      <a:cubicBezTo>
                        <a:pt x="407" y="407"/>
                        <a:pt x="423" y="391"/>
                        <a:pt x="454" y="360"/>
                      </a:cubicBezTo>
                      <a:cubicBezTo>
                        <a:pt x="470" y="329"/>
                        <a:pt x="517" y="297"/>
                        <a:pt x="563" y="266"/>
                      </a:cubicBezTo>
                      <a:cubicBezTo>
                        <a:pt x="595" y="235"/>
                        <a:pt x="657" y="219"/>
                        <a:pt x="704" y="219"/>
                      </a:cubicBezTo>
                      <a:cubicBezTo>
                        <a:pt x="751" y="219"/>
                        <a:pt x="798" y="235"/>
                        <a:pt x="829" y="282"/>
                      </a:cubicBezTo>
                      <a:cubicBezTo>
                        <a:pt x="860" y="313"/>
                        <a:pt x="876" y="360"/>
                        <a:pt x="876" y="438"/>
                      </a:cubicBezTo>
                      <a:cubicBezTo>
                        <a:pt x="876" y="501"/>
                        <a:pt x="845" y="563"/>
                        <a:pt x="798" y="657"/>
                      </a:cubicBezTo>
                      <a:cubicBezTo>
                        <a:pt x="767" y="735"/>
                        <a:pt x="704" y="797"/>
                        <a:pt x="642" y="860"/>
                      </a:cubicBezTo>
                      <a:cubicBezTo>
                        <a:pt x="501" y="1001"/>
                        <a:pt x="376" y="1126"/>
                        <a:pt x="235" y="1219"/>
                      </a:cubicBezTo>
                      <a:cubicBezTo>
                        <a:pt x="79" y="1345"/>
                        <a:pt x="1" y="1407"/>
                        <a:pt x="1" y="1454"/>
                      </a:cubicBezTo>
                      <a:cubicBezTo>
                        <a:pt x="1" y="1501"/>
                        <a:pt x="32" y="1548"/>
                        <a:pt x="79" y="1595"/>
                      </a:cubicBezTo>
                      <a:cubicBezTo>
                        <a:pt x="126" y="1626"/>
                        <a:pt x="188" y="1657"/>
                        <a:pt x="235" y="1657"/>
                      </a:cubicBezTo>
                      <a:cubicBezTo>
                        <a:pt x="345" y="1657"/>
                        <a:pt x="517" y="1626"/>
                        <a:pt x="751" y="1563"/>
                      </a:cubicBezTo>
                      <a:cubicBezTo>
                        <a:pt x="985" y="1516"/>
                        <a:pt x="1110" y="1470"/>
                        <a:pt x="1110" y="1423"/>
                      </a:cubicBezTo>
                      <a:cubicBezTo>
                        <a:pt x="1110" y="1391"/>
                        <a:pt x="1095" y="1376"/>
                        <a:pt x="1064" y="1376"/>
                      </a:cubicBezTo>
                      <a:cubicBezTo>
                        <a:pt x="1048" y="1376"/>
                        <a:pt x="1017" y="1360"/>
                        <a:pt x="970" y="1360"/>
                      </a:cubicBezTo>
                      <a:cubicBezTo>
                        <a:pt x="923" y="1360"/>
                        <a:pt x="860" y="1376"/>
                        <a:pt x="767" y="1376"/>
                      </a:cubicBezTo>
                      <a:cubicBezTo>
                        <a:pt x="673" y="1391"/>
                        <a:pt x="563" y="1407"/>
                        <a:pt x="454" y="1423"/>
                      </a:cubicBezTo>
                      <a:cubicBezTo>
                        <a:pt x="329" y="1454"/>
                        <a:pt x="251" y="1454"/>
                        <a:pt x="220" y="1470"/>
                      </a:cubicBezTo>
                      <a:cubicBezTo>
                        <a:pt x="798" y="1094"/>
                        <a:pt x="1079" y="735"/>
                        <a:pt x="1079" y="407"/>
                      </a:cubicBezTo>
                      <a:cubicBezTo>
                        <a:pt x="1079" y="282"/>
                        <a:pt x="1048" y="188"/>
                        <a:pt x="970" y="110"/>
                      </a:cubicBezTo>
                      <a:cubicBezTo>
                        <a:pt x="892" y="32"/>
                        <a:pt x="813" y="0"/>
                        <a:pt x="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8"/>
                <p:cNvSpPr/>
                <p:nvPr/>
              </p:nvSpPr>
              <p:spPr>
                <a:xfrm>
                  <a:off x="446459" y="1765972"/>
                  <a:ext cx="41897" cy="55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642" extrusionOk="0">
                      <a:moveTo>
                        <a:pt x="985" y="0"/>
                      </a:moveTo>
                      <a:cubicBezTo>
                        <a:pt x="813" y="0"/>
                        <a:pt x="688" y="16"/>
                        <a:pt x="594" y="47"/>
                      </a:cubicBezTo>
                      <a:cubicBezTo>
                        <a:pt x="547" y="63"/>
                        <a:pt x="485" y="125"/>
                        <a:pt x="407" y="234"/>
                      </a:cubicBezTo>
                      <a:cubicBezTo>
                        <a:pt x="344" y="360"/>
                        <a:pt x="297" y="438"/>
                        <a:pt x="297" y="516"/>
                      </a:cubicBezTo>
                      <a:cubicBezTo>
                        <a:pt x="297" y="578"/>
                        <a:pt x="313" y="625"/>
                        <a:pt x="344" y="672"/>
                      </a:cubicBezTo>
                      <a:cubicBezTo>
                        <a:pt x="391" y="719"/>
                        <a:pt x="422" y="766"/>
                        <a:pt x="469" y="797"/>
                      </a:cubicBezTo>
                      <a:cubicBezTo>
                        <a:pt x="516" y="844"/>
                        <a:pt x="563" y="875"/>
                        <a:pt x="610" y="907"/>
                      </a:cubicBezTo>
                      <a:cubicBezTo>
                        <a:pt x="735" y="985"/>
                        <a:pt x="782" y="1063"/>
                        <a:pt x="782" y="1125"/>
                      </a:cubicBezTo>
                      <a:cubicBezTo>
                        <a:pt x="782" y="1203"/>
                        <a:pt x="735" y="1266"/>
                        <a:pt x="641" y="1344"/>
                      </a:cubicBezTo>
                      <a:cubicBezTo>
                        <a:pt x="563" y="1422"/>
                        <a:pt x="469" y="1454"/>
                        <a:pt x="391" y="1454"/>
                      </a:cubicBezTo>
                      <a:cubicBezTo>
                        <a:pt x="313" y="1454"/>
                        <a:pt x="219" y="1407"/>
                        <a:pt x="110" y="1297"/>
                      </a:cubicBezTo>
                      <a:cubicBezTo>
                        <a:pt x="78" y="1266"/>
                        <a:pt x="47" y="1235"/>
                        <a:pt x="47" y="1235"/>
                      </a:cubicBezTo>
                      <a:cubicBezTo>
                        <a:pt x="16" y="1235"/>
                        <a:pt x="0" y="1266"/>
                        <a:pt x="0" y="1313"/>
                      </a:cubicBezTo>
                      <a:cubicBezTo>
                        <a:pt x="0" y="1375"/>
                        <a:pt x="47" y="1454"/>
                        <a:pt x="141" y="1532"/>
                      </a:cubicBezTo>
                      <a:cubicBezTo>
                        <a:pt x="219" y="1594"/>
                        <a:pt x="313" y="1641"/>
                        <a:pt x="422" y="1641"/>
                      </a:cubicBezTo>
                      <a:cubicBezTo>
                        <a:pt x="563" y="1641"/>
                        <a:pt x="704" y="1579"/>
                        <a:pt x="829" y="1469"/>
                      </a:cubicBezTo>
                      <a:cubicBezTo>
                        <a:pt x="954" y="1360"/>
                        <a:pt x="1016" y="1235"/>
                        <a:pt x="1016" y="1110"/>
                      </a:cubicBezTo>
                      <a:cubicBezTo>
                        <a:pt x="1016" y="1016"/>
                        <a:pt x="954" y="938"/>
                        <a:pt x="844" y="844"/>
                      </a:cubicBezTo>
                      <a:cubicBezTo>
                        <a:pt x="797" y="797"/>
                        <a:pt x="750" y="766"/>
                        <a:pt x="688" y="735"/>
                      </a:cubicBezTo>
                      <a:cubicBezTo>
                        <a:pt x="641" y="703"/>
                        <a:pt x="610" y="656"/>
                        <a:pt x="579" y="625"/>
                      </a:cubicBezTo>
                      <a:cubicBezTo>
                        <a:pt x="547" y="594"/>
                        <a:pt x="532" y="547"/>
                        <a:pt x="532" y="516"/>
                      </a:cubicBezTo>
                      <a:cubicBezTo>
                        <a:pt x="532" y="485"/>
                        <a:pt x="547" y="438"/>
                        <a:pt x="594" y="360"/>
                      </a:cubicBezTo>
                      <a:cubicBezTo>
                        <a:pt x="625" y="281"/>
                        <a:pt x="672" y="234"/>
                        <a:pt x="688" y="234"/>
                      </a:cubicBezTo>
                      <a:cubicBezTo>
                        <a:pt x="719" y="219"/>
                        <a:pt x="797" y="219"/>
                        <a:pt x="922" y="188"/>
                      </a:cubicBezTo>
                      <a:cubicBezTo>
                        <a:pt x="1188" y="156"/>
                        <a:pt x="1329" y="109"/>
                        <a:pt x="1329" y="78"/>
                      </a:cubicBezTo>
                      <a:cubicBezTo>
                        <a:pt x="1329" y="31"/>
                        <a:pt x="1204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28"/>
                <p:cNvSpPr/>
                <p:nvPr/>
              </p:nvSpPr>
              <p:spPr>
                <a:xfrm>
                  <a:off x="487852" y="1765432"/>
                  <a:ext cx="31052" cy="55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58" extrusionOk="0">
                      <a:moveTo>
                        <a:pt x="672" y="188"/>
                      </a:moveTo>
                      <a:cubicBezTo>
                        <a:pt x="750" y="188"/>
                        <a:pt x="782" y="313"/>
                        <a:pt x="782" y="563"/>
                      </a:cubicBezTo>
                      <a:cubicBezTo>
                        <a:pt x="782" y="672"/>
                        <a:pt x="750" y="797"/>
                        <a:pt x="703" y="954"/>
                      </a:cubicBezTo>
                      <a:cubicBezTo>
                        <a:pt x="657" y="1094"/>
                        <a:pt x="594" y="1219"/>
                        <a:pt x="532" y="1329"/>
                      </a:cubicBezTo>
                      <a:cubicBezTo>
                        <a:pt x="469" y="1423"/>
                        <a:pt x="406" y="1470"/>
                        <a:pt x="375" y="1470"/>
                      </a:cubicBezTo>
                      <a:cubicBezTo>
                        <a:pt x="266" y="1470"/>
                        <a:pt x="219" y="1376"/>
                        <a:pt x="219" y="1204"/>
                      </a:cubicBezTo>
                      <a:cubicBezTo>
                        <a:pt x="219" y="1094"/>
                        <a:pt x="235" y="985"/>
                        <a:pt x="281" y="860"/>
                      </a:cubicBezTo>
                      <a:cubicBezTo>
                        <a:pt x="313" y="735"/>
                        <a:pt x="344" y="626"/>
                        <a:pt x="391" y="532"/>
                      </a:cubicBezTo>
                      <a:cubicBezTo>
                        <a:pt x="438" y="438"/>
                        <a:pt x="500" y="344"/>
                        <a:pt x="547" y="282"/>
                      </a:cubicBezTo>
                      <a:cubicBezTo>
                        <a:pt x="594" y="219"/>
                        <a:pt x="641" y="188"/>
                        <a:pt x="672" y="188"/>
                      </a:cubicBezTo>
                      <a:close/>
                      <a:moveTo>
                        <a:pt x="688" y="0"/>
                      </a:moveTo>
                      <a:cubicBezTo>
                        <a:pt x="578" y="0"/>
                        <a:pt x="485" y="63"/>
                        <a:pt x="375" y="188"/>
                      </a:cubicBezTo>
                      <a:cubicBezTo>
                        <a:pt x="266" y="297"/>
                        <a:pt x="188" y="454"/>
                        <a:pt x="110" y="657"/>
                      </a:cubicBezTo>
                      <a:cubicBezTo>
                        <a:pt x="47" y="844"/>
                        <a:pt x="0" y="1032"/>
                        <a:pt x="0" y="1235"/>
                      </a:cubicBezTo>
                      <a:cubicBezTo>
                        <a:pt x="0" y="1345"/>
                        <a:pt x="47" y="1438"/>
                        <a:pt x="110" y="1532"/>
                      </a:cubicBezTo>
                      <a:cubicBezTo>
                        <a:pt x="188" y="1610"/>
                        <a:pt x="266" y="1657"/>
                        <a:pt x="360" y="1657"/>
                      </a:cubicBezTo>
                      <a:cubicBezTo>
                        <a:pt x="453" y="1657"/>
                        <a:pt x="563" y="1595"/>
                        <a:pt x="657" y="1470"/>
                      </a:cubicBezTo>
                      <a:cubicBezTo>
                        <a:pt x="766" y="1360"/>
                        <a:pt x="844" y="1204"/>
                        <a:pt x="891" y="1032"/>
                      </a:cubicBezTo>
                      <a:cubicBezTo>
                        <a:pt x="954" y="860"/>
                        <a:pt x="985" y="688"/>
                        <a:pt x="985" y="532"/>
                      </a:cubicBezTo>
                      <a:cubicBezTo>
                        <a:pt x="985" y="360"/>
                        <a:pt x="969" y="235"/>
                        <a:pt x="907" y="141"/>
                      </a:cubicBezTo>
                      <a:cubicBezTo>
                        <a:pt x="860" y="47"/>
                        <a:pt x="782" y="0"/>
                        <a:pt x="68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8"/>
                <p:cNvSpPr/>
                <p:nvPr/>
              </p:nvSpPr>
              <p:spPr>
                <a:xfrm>
                  <a:off x="409008" y="1539722"/>
                  <a:ext cx="36979" cy="5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" h="1657" extrusionOk="0">
                      <a:moveTo>
                        <a:pt x="829" y="0"/>
                      </a:moveTo>
                      <a:cubicBezTo>
                        <a:pt x="719" y="0"/>
                        <a:pt x="610" y="31"/>
                        <a:pt x="485" y="78"/>
                      </a:cubicBezTo>
                      <a:cubicBezTo>
                        <a:pt x="360" y="125"/>
                        <a:pt x="297" y="172"/>
                        <a:pt x="297" y="219"/>
                      </a:cubicBezTo>
                      <a:cubicBezTo>
                        <a:pt x="297" y="250"/>
                        <a:pt x="313" y="266"/>
                        <a:pt x="344" y="297"/>
                      </a:cubicBezTo>
                      <a:cubicBezTo>
                        <a:pt x="391" y="344"/>
                        <a:pt x="407" y="360"/>
                        <a:pt x="422" y="360"/>
                      </a:cubicBezTo>
                      <a:cubicBezTo>
                        <a:pt x="438" y="360"/>
                        <a:pt x="485" y="328"/>
                        <a:pt x="594" y="281"/>
                      </a:cubicBezTo>
                      <a:cubicBezTo>
                        <a:pt x="688" y="219"/>
                        <a:pt x="766" y="203"/>
                        <a:pt x="829" y="203"/>
                      </a:cubicBezTo>
                      <a:cubicBezTo>
                        <a:pt x="907" y="203"/>
                        <a:pt x="954" y="235"/>
                        <a:pt x="954" y="313"/>
                      </a:cubicBezTo>
                      <a:cubicBezTo>
                        <a:pt x="954" y="375"/>
                        <a:pt x="923" y="438"/>
                        <a:pt x="860" y="500"/>
                      </a:cubicBezTo>
                      <a:cubicBezTo>
                        <a:pt x="813" y="563"/>
                        <a:pt x="751" y="610"/>
                        <a:pt x="672" y="641"/>
                      </a:cubicBezTo>
                      <a:cubicBezTo>
                        <a:pt x="610" y="688"/>
                        <a:pt x="532" y="719"/>
                        <a:pt x="469" y="766"/>
                      </a:cubicBezTo>
                      <a:cubicBezTo>
                        <a:pt x="407" y="797"/>
                        <a:pt x="360" y="828"/>
                        <a:pt x="344" y="844"/>
                      </a:cubicBezTo>
                      <a:cubicBezTo>
                        <a:pt x="344" y="860"/>
                        <a:pt x="344" y="860"/>
                        <a:pt x="344" y="875"/>
                      </a:cubicBezTo>
                      <a:cubicBezTo>
                        <a:pt x="344" y="907"/>
                        <a:pt x="438" y="938"/>
                        <a:pt x="610" y="969"/>
                      </a:cubicBezTo>
                      <a:cubicBezTo>
                        <a:pt x="688" y="985"/>
                        <a:pt x="751" y="1000"/>
                        <a:pt x="798" y="1032"/>
                      </a:cubicBezTo>
                      <a:cubicBezTo>
                        <a:pt x="860" y="1047"/>
                        <a:pt x="891" y="1079"/>
                        <a:pt x="891" y="1125"/>
                      </a:cubicBezTo>
                      <a:cubicBezTo>
                        <a:pt x="891" y="1204"/>
                        <a:pt x="844" y="1266"/>
                        <a:pt x="751" y="1329"/>
                      </a:cubicBezTo>
                      <a:cubicBezTo>
                        <a:pt x="657" y="1375"/>
                        <a:pt x="547" y="1422"/>
                        <a:pt x="438" y="1454"/>
                      </a:cubicBezTo>
                      <a:cubicBezTo>
                        <a:pt x="329" y="1469"/>
                        <a:pt x="235" y="1501"/>
                        <a:pt x="141" y="1516"/>
                      </a:cubicBezTo>
                      <a:cubicBezTo>
                        <a:pt x="47" y="1547"/>
                        <a:pt x="0" y="1563"/>
                        <a:pt x="0" y="1579"/>
                      </a:cubicBezTo>
                      <a:cubicBezTo>
                        <a:pt x="0" y="1626"/>
                        <a:pt x="63" y="1657"/>
                        <a:pt x="219" y="1657"/>
                      </a:cubicBezTo>
                      <a:cubicBezTo>
                        <a:pt x="360" y="1657"/>
                        <a:pt x="501" y="1626"/>
                        <a:pt x="641" y="1579"/>
                      </a:cubicBezTo>
                      <a:cubicBezTo>
                        <a:pt x="782" y="1532"/>
                        <a:pt x="907" y="1469"/>
                        <a:pt x="1001" y="1391"/>
                      </a:cubicBezTo>
                      <a:cubicBezTo>
                        <a:pt x="1110" y="1313"/>
                        <a:pt x="1157" y="1219"/>
                        <a:pt x="1157" y="1141"/>
                      </a:cubicBezTo>
                      <a:cubicBezTo>
                        <a:pt x="1157" y="1047"/>
                        <a:pt x="1110" y="985"/>
                        <a:pt x="1032" y="938"/>
                      </a:cubicBezTo>
                      <a:cubicBezTo>
                        <a:pt x="938" y="875"/>
                        <a:pt x="829" y="844"/>
                        <a:pt x="688" y="828"/>
                      </a:cubicBezTo>
                      <a:cubicBezTo>
                        <a:pt x="813" y="766"/>
                        <a:pt x="938" y="688"/>
                        <a:pt x="1032" y="610"/>
                      </a:cubicBezTo>
                      <a:cubicBezTo>
                        <a:pt x="1126" y="516"/>
                        <a:pt x="1173" y="422"/>
                        <a:pt x="1173" y="344"/>
                      </a:cubicBezTo>
                      <a:cubicBezTo>
                        <a:pt x="1173" y="250"/>
                        <a:pt x="1141" y="172"/>
                        <a:pt x="1079" y="110"/>
                      </a:cubicBezTo>
                      <a:cubicBezTo>
                        <a:pt x="1001" y="47"/>
                        <a:pt x="923" y="0"/>
                        <a:pt x="8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8"/>
                <p:cNvSpPr/>
                <p:nvPr/>
              </p:nvSpPr>
              <p:spPr>
                <a:xfrm>
                  <a:off x="452354" y="1539182"/>
                  <a:ext cx="31084" cy="5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1673" extrusionOk="0">
                      <a:moveTo>
                        <a:pt x="673" y="204"/>
                      </a:moveTo>
                      <a:cubicBezTo>
                        <a:pt x="735" y="204"/>
                        <a:pt x="782" y="313"/>
                        <a:pt x="782" y="563"/>
                      </a:cubicBezTo>
                      <a:cubicBezTo>
                        <a:pt x="782" y="688"/>
                        <a:pt x="751" y="813"/>
                        <a:pt x="704" y="969"/>
                      </a:cubicBezTo>
                      <a:cubicBezTo>
                        <a:pt x="657" y="1110"/>
                        <a:pt x="595" y="1235"/>
                        <a:pt x="532" y="1329"/>
                      </a:cubicBezTo>
                      <a:cubicBezTo>
                        <a:pt x="470" y="1438"/>
                        <a:pt x="407" y="1485"/>
                        <a:pt x="360" y="1485"/>
                      </a:cubicBezTo>
                      <a:cubicBezTo>
                        <a:pt x="267" y="1485"/>
                        <a:pt x="220" y="1391"/>
                        <a:pt x="220" y="1220"/>
                      </a:cubicBezTo>
                      <a:cubicBezTo>
                        <a:pt x="220" y="1110"/>
                        <a:pt x="235" y="1001"/>
                        <a:pt x="267" y="876"/>
                      </a:cubicBezTo>
                      <a:cubicBezTo>
                        <a:pt x="298" y="751"/>
                        <a:pt x="345" y="641"/>
                        <a:pt x="392" y="532"/>
                      </a:cubicBezTo>
                      <a:cubicBezTo>
                        <a:pt x="438" y="438"/>
                        <a:pt x="485" y="360"/>
                        <a:pt x="548" y="297"/>
                      </a:cubicBezTo>
                      <a:cubicBezTo>
                        <a:pt x="595" y="235"/>
                        <a:pt x="642" y="204"/>
                        <a:pt x="673" y="204"/>
                      </a:cubicBezTo>
                      <a:close/>
                      <a:moveTo>
                        <a:pt x="673" y="0"/>
                      </a:moveTo>
                      <a:cubicBezTo>
                        <a:pt x="579" y="0"/>
                        <a:pt x="470" y="63"/>
                        <a:pt x="376" y="188"/>
                      </a:cubicBezTo>
                      <a:cubicBezTo>
                        <a:pt x="267" y="313"/>
                        <a:pt x="173" y="469"/>
                        <a:pt x="110" y="657"/>
                      </a:cubicBezTo>
                      <a:cubicBezTo>
                        <a:pt x="32" y="860"/>
                        <a:pt x="1" y="1048"/>
                        <a:pt x="1" y="1235"/>
                      </a:cubicBezTo>
                      <a:cubicBezTo>
                        <a:pt x="1" y="1345"/>
                        <a:pt x="32" y="1454"/>
                        <a:pt x="110" y="1532"/>
                      </a:cubicBezTo>
                      <a:cubicBezTo>
                        <a:pt x="188" y="1626"/>
                        <a:pt x="267" y="1673"/>
                        <a:pt x="360" y="1673"/>
                      </a:cubicBezTo>
                      <a:cubicBezTo>
                        <a:pt x="454" y="1673"/>
                        <a:pt x="548" y="1610"/>
                        <a:pt x="657" y="1485"/>
                      </a:cubicBezTo>
                      <a:cubicBezTo>
                        <a:pt x="751" y="1360"/>
                        <a:pt x="829" y="1220"/>
                        <a:pt x="892" y="1048"/>
                      </a:cubicBezTo>
                      <a:cubicBezTo>
                        <a:pt x="954" y="876"/>
                        <a:pt x="985" y="704"/>
                        <a:pt x="985" y="532"/>
                      </a:cubicBezTo>
                      <a:cubicBezTo>
                        <a:pt x="985" y="376"/>
                        <a:pt x="954" y="235"/>
                        <a:pt x="907" y="141"/>
                      </a:cubicBezTo>
                      <a:cubicBezTo>
                        <a:pt x="845" y="47"/>
                        <a:pt x="782" y="0"/>
                        <a:pt x="6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8"/>
                <p:cNvSpPr/>
                <p:nvPr/>
              </p:nvSpPr>
              <p:spPr>
                <a:xfrm>
                  <a:off x="489333" y="1539182"/>
                  <a:ext cx="31052" cy="5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673" extrusionOk="0">
                      <a:moveTo>
                        <a:pt x="672" y="204"/>
                      </a:moveTo>
                      <a:cubicBezTo>
                        <a:pt x="735" y="204"/>
                        <a:pt x="781" y="313"/>
                        <a:pt x="781" y="563"/>
                      </a:cubicBezTo>
                      <a:cubicBezTo>
                        <a:pt x="781" y="688"/>
                        <a:pt x="750" y="813"/>
                        <a:pt x="703" y="969"/>
                      </a:cubicBezTo>
                      <a:cubicBezTo>
                        <a:pt x="656" y="1110"/>
                        <a:pt x="594" y="1235"/>
                        <a:pt x="531" y="1329"/>
                      </a:cubicBezTo>
                      <a:cubicBezTo>
                        <a:pt x="469" y="1438"/>
                        <a:pt x="406" y="1485"/>
                        <a:pt x="359" y="1485"/>
                      </a:cubicBezTo>
                      <a:cubicBezTo>
                        <a:pt x="266" y="1485"/>
                        <a:pt x="219" y="1391"/>
                        <a:pt x="219" y="1220"/>
                      </a:cubicBezTo>
                      <a:cubicBezTo>
                        <a:pt x="219" y="1110"/>
                        <a:pt x="234" y="1001"/>
                        <a:pt x="266" y="876"/>
                      </a:cubicBezTo>
                      <a:cubicBezTo>
                        <a:pt x="297" y="751"/>
                        <a:pt x="344" y="641"/>
                        <a:pt x="391" y="532"/>
                      </a:cubicBezTo>
                      <a:cubicBezTo>
                        <a:pt x="438" y="438"/>
                        <a:pt x="485" y="360"/>
                        <a:pt x="547" y="297"/>
                      </a:cubicBezTo>
                      <a:cubicBezTo>
                        <a:pt x="594" y="235"/>
                        <a:pt x="641" y="204"/>
                        <a:pt x="672" y="204"/>
                      </a:cubicBezTo>
                      <a:close/>
                      <a:moveTo>
                        <a:pt x="672" y="0"/>
                      </a:moveTo>
                      <a:cubicBezTo>
                        <a:pt x="578" y="0"/>
                        <a:pt x="469" y="63"/>
                        <a:pt x="375" y="188"/>
                      </a:cubicBezTo>
                      <a:cubicBezTo>
                        <a:pt x="266" y="313"/>
                        <a:pt x="172" y="469"/>
                        <a:pt x="109" y="657"/>
                      </a:cubicBezTo>
                      <a:cubicBezTo>
                        <a:pt x="31" y="860"/>
                        <a:pt x="0" y="1048"/>
                        <a:pt x="0" y="1235"/>
                      </a:cubicBezTo>
                      <a:cubicBezTo>
                        <a:pt x="0" y="1345"/>
                        <a:pt x="31" y="1454"/>
                        <a:pt x="109" y="1532"/>
                      </a:cubicBezTo>
                      <a:cubicBezTo>
                        <a:pt x="188" y="1626"/>
                        <a:pt x="266" y="1673"/>
                        <a:pt x="359" y="1673"/>
                      </a:cubicBezTo>
                      <a:cubicBezTo>
                        <a:pt x="453" y="1673"/>
                        <a:pt x="547" y="1610"/>
                        <a:pt x="656" y="1485"/>
                      </a:cubicBezTo>
                      <a:cubicBezTo>
                        <a:pt x="750" y="1360"/>
                        <a:pt x="828" y="1220"/>
                        <a:pt x="891" y="1048"/>
                      </a:cubicBezTo>
                      <a:cubicBezTo>
                        <a:pt x="953" y="876"/>
                        <a:pt x="985" y="704"/>
                        <a:pt x="985" y="532"/>
                      </a:cubicBezTo>
                      <a:cubicBezTo>
                        <a:pt x="985" y="376"/>
                        <a:pt x="953" y="235"/>
                        <a:pt x="907" y="141"/>
                      </a:cubicBezTo>
                      <a:cubicBezTo>
                        <a:pt x="844" y="47"/>
                        <a:pt x="781" y="0"/>
                        <a:pt x="6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8"/>
                <p:cNvSpPr txBox="1"/>
                <p:nvPr/>
              </p:nvSpPr>
              <p:spPr>
                <a:xfrm>
                  <a:off x="1045469" y="3033366"/>
                  <a:ext cx="1463100" cy="29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latin typeface="Kalam"/>
                      <a:ea typeface="Kalam"/>
                      <a:cs typeface="Kalam"/>
                      <a:sym typeface="Kalam"/>
                    </a:rPr>
                    <a:t>TIME (HOURS)</a:t>
                  </a:r>
                  <a:endParaRPr sz="700"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158" name="Google Shape;158;p28"/>
                <p:cNvSpPr txBox="1"/>
                <p:nvPr/>
              </p:nvSpPr>
              <p:spPr>
                <a:xfrm rot="-5400000">
                  <a:off x="-565827" y="2123536"/>
                  <a:ext cx="1463100" cy="29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latin typeface="Kalam"/>
                      <a:ea typeface="Kalam"/>
                      <a:cs typeface="Kalam"/>
                      <a:sym typeface="Kalam"/>
                    </a:rPr>
                    <a:t>POPULATION SIZE</a:t>
                  </a:r>
                  <a:endParaRPr sz="700"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159" name="Google Shape;159;p28"/>
                <p:cNvSpPr txBox="1"/>
                <p:nvPr/>
              </p:nvSpPr>
              <p:spPr>
                <a:xfrm>
                  <a:off x="862632" y="1172316"/>
                  <a:ext cx="1828800" cy="423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i="1">
                      <a:latin typeface="Cambria"/>
                      <a:ea typeface="Cambria"/>
                      <a:cs typeface="Cambria"/>
                      <a:sym typeface="Cambria"/>
                    </a:rPr>
                    <a:t>P. aurelia </a:t>
                  </a:r>
                  <a:r>
                    <a:rPr lang="en" sz="800">
                      <a:latin typeface="Cambria"/>
                      <a:ea typeface="Cambria"/>
                      <a:cs typeface="Cambria"/>
                      <a:sym typeface="Cambria"/>
                    </a:rPr>
                    <a:t>grown</a:t>
                  </a:r>
                  <a:r>
                    <a:rPr lang="en" sz="800" i="1">
                      <a:latin typeface="Cambria"/>
                      <a:ea typeface="Cambria"/>
                      <a:cs typeface="Cambria"/>
                      <a:sym typeface="Cambria"/>
                    </a:rPr>
                    <a:t> </a:t>
                  </a:r>
                  <a:r>
                    <a:rPr lang="en" sz="800">
                      <a:latin typeface="Cambria"/>
                      <a:ea typeface="Cambria"/>
                      <a:cs typeface="Cambria"/>
                      <a:sym typeface="Cambria"/>
                    </a:rPr>
                    <a:t>alone</a:t>
                  </a:r>
                  <a:endParaRPr sz="800">
                    <a:latin typeface="Cambria"/>
                    <a:ea typeface="Cambria"/>
                    <a:cs typeface="Cambria"/>
                    <a:sym typeface="Cambria"/>
                  </a:endParaRPr>
                </a:p>
              </p:txBody>
            </p:sp>
          </p:grpSp>
          <p:sp>
            <p:nvSpPr>
              <p:cNvPr id="160" name="Google Shape;160;p28"/>
              <p:cNvSpPr txBox="1"/>
              <p:nvPr/>
            </p:nvSpPr>
            <p:spPr>
              <a:xfrm>
                <a:off x="567950" y="1725625"/>
                <a:ext cx="1788900" cy="30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i="1">
                    <a:latin typeface="Cambria"/>
                    <a:ea typeface="Cambria"/>
                    <a:cs typeface="Cambria"/>
                    <a:sym typeface="Cambria"/>
                  </a:rPr>
                  <a:t>P. caudatum </a:t>
                </a: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grown</a:t>
                </a:r>
                <a:r>
                  <a:rPr lang="en" sz="800" i="1"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alone</a:t>
                </a:r>
                <a:endParaRPr sz="800"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1" name="Google Shape;161;p28"/>
              <p:cNvSpPr txBox="1"/>
              <p:nvPr/>
            </p:nvSpPr>
            <p:spPr>
              <a:xfrm>
                <a:off x="195375" y="3407000"/>
                <a:ext cx="2537400" cy="30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Both </a:t>
                </a:r>
                <a:r>
                  <a:rPr lang="en" sz="800" i="1">
                    <a:latin typeface="Cambria"/>
                    <a:ea typeface="Cambria"/>
                    <a:cs typeface="Cambria"/>
                    <a:sym typeface="Cambria"/>
                  </a:rPr>
                  <a:t>P. aurelia </a:t>
                </a: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and </a:t>
                </a:r>
                <a:r>
                  <a:rPr lang="en" sz="800" i="1">
                    <a:latin typeface="Cambria"/>
                    <a:ea typeface="Cambria"/>
                    <a:cs typeface="Cambria"/>
                    <a:sym typeface="Cambria"/>
                  </a:rPr>
                  <a:t>P. caudatum </a:t>
                </a: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grown</a:t>
                </a:r>
                <a:r>
                  <a:rPr lang="en" sz="800" i="1"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" sz="800">
                    <a:latin typeface="Cambria"/>
                    <a:ea typeface="Cambria"/>
                    <a:cs typeface="Cambria"/>
                    <a:sym typeface="Cambria"/>
                  </a:rPr>
                  <a:t>together</a:t>
                </a:r>
                <a:endParaRPr sz="800"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</p:grpSp>
      <p:sp>
        <p:nvSpPr>
          <p:cNvPr id="162" name="Google Shape;162;p28"/>
          <p:cNvSpPr txBox="1"/>
          <p:nvPr/>
        </p:nvSpPr>
        <p:spPr>
          <a:xfrm>
            <a:off x="5946675" y="71550"/>
            <a:ext cx="318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333333"/>
                </a:solidFill>
                <a:latin typeface="Cambria"/>
                <a:ea typeface="Cambria"/>
                <a:cs typeface="Cambria"/>
                <a:sym typeface="Cambria"/>
              </a:rPr>
              <a:t>Paramecium </a:t>
            </a:r>
            <a:r>
              <a:rPr lang="en" sz="1100">
                <a:solidFill>
                  <a:srgbClr val="333333"/>
                </a:solidFill>
                <a:latin typeface="Cambria"/>
                <a:ea typeface="Cambria"/>
                <a:cs typeface="Cambria"/>
                <a:sym typeface="Cambria"/>
              </a:rPr>
              <a:t>is a genus of single-celled aquatic organisms that are often used to illustrate the </a:t>
            </a:r>
            <a:r>
              <a:rPr lang="en" sz="1100" b="1">
                <a:solidFill>
                  <a:srgbClr val="333333"/>
                </a:solidFill>
                <a:latin typeface="Cambria"/>
                <a:ea typeface="Cambria"/>
                <a:cs typeface="Cambria"/>
                <a:sym typeface="Cambria"/>
              </a:rPr>
              <a:t>competitive-exclusion </a:t>
            </a:r>
            <a:r>
              <a:rPr lang="en" sz="1100">
                <a:solidFill>
                  <a:srgbClr val="333333"/>
                </a:solidFill>
                <a:latin typeface="Cambria"/>
                <a:ea typeface="Cambria"/>
                <a:cs typeface="Cambria"/>
                <a:sym typeface="Cambria"/>
              </a:rPr>
              <a:t>principle.</a:t>
            </a:r>
            <a:endParaRPr sz="1100">
              <a:solidFill>
                <a:srgbClr val="33333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3" name="Google Shape;163;p28"/>
          <p:cNvCxnSpPr/>
          <p:nvPr/>
        </p:nvCxnSpPr>
        <p:spPr>
          <a:xfrm>
            <a:off x="5946675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8"/>
          <p:cNvCxnSpPr/>
          <p:nvPr/>
        </p:nvCxnSpPr>
        <p:spPr>
          <a:xfrm>
            <a:off x="5946675" y="848200"/>
            <a:ext cx="32037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 adaptation can be defined as any feature belonging to a species that </a:t>
            </a:r>
            <a:r>
              <a:rPr lang="en" b="1">
                <a:solidFill>
                  <a:srgbClr val="CCCCCC"/>
                </a:solidFill>
              </a:rPr>
              <a:t>increases </a:t>
            </a:r>
            <a:r>
              <a:rPr lang="en">
                <a:solidFill>
                  <a:srgbClr val="CCCCCC"/>
                </a:solidFill>
              </a:rPr>
              <a:t>its chance of </a:t>
            </a:r>
            <a:r>
              <a:rPr lang="en" b="1">
                <a:solidFill>
                  <a:srgbClr val="CCCCCC"/>
                </a:solidFill>
              </a:rPr>
              <a:t>survival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Adaptations may be </a:t>
            </a:r>
            <a:r>
              <a:rPr lang="en" b="1">
                <a:solidFill>
                  <a:srgbClr val="CCCCCC"/>
                </a:solidFill>
              </a:rPr>
              <a:t>behavioural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physiological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anatomical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Those organisms that are </a:t>
            </a:r>
            <a:r>
              <a:rPr lang="en" b="1">
                <a:solidFill>
                  <a:srgbClr val="CCCCCC"/>
                </a:solidFill>
              </a:rPr>
              <a:t>better adapted </a:t>
            </a:r>
            <a:r>
              <a:rPr lang="en">
                <a:solidFill>
                  <a:srgbClr val="CCCCCC"/>
                </a:solidFill>
              </a:rPr>
              <a:t>to a particular environment will live to </a:t>
            </a:r>
            <a:r>
              <a:rPr lang="en" b="1">
                <a:solidFill>
                  <a:srgbClr val="CCCCCC"/>
                </a:solidFill>
              </a:rPr>
              <a:t>reproduce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that are better adapted to an environment will pass on their </a:t>
            </a:r>
            <a:r>
              <a:rPr lang="en" b="1">
                <a:solidFill>
                  <a:srgbClr val="1AC767"/>
                </a:solidFill>
              </a:rPr>
              <a:t>beneficial alleles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are passed to the next generation.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the mechanism of </a:t>
            </a:r>
            <a:r>
              <a:rPr lang="en" b="1">
                <a:solidFill>
                  <a:srgbClr val="CCCCCC"/>
                </a:solidFill>
              </a:rPr>
              <a:t>natural selection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Every species has adapted to reside in its own </a:t>
            </a:r>
            <a:r>
              <a:rPr lang="en" b="1">
                <a:solidFill>
                  <a:srgbClr val="CCCCCC"/>
                </a:solidFill>
              </a:rPr>
              <a:t>unique niche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the West African giraffe has a long neck to be able to graze on very tall trees.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food source has thus become </a:t>
            </a:r>
            <a:r>
              <a:rPr lang="en" b="1">
                <a:solidFill>
                  <a:srgbClr val="CCCCCC"/>
                </a:solidFill>
              </a:rPr>
              <a:t>unique </a:t>
            </a:r>
            <a:r>
              <a:rPr lang="en">
                <a:solidFill>
                  <a:srgbClr val="CCCCCC"/>
                </a:solidFill>
              </a:rPr>
              <a:t>to the West African giraffe.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1" name="Google Shape;17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77" name="Google Shape;177;p30"/>
          <p:cNvSpPr txBox="1"/>
          <p:nvPr/>
        </p:nvSpPr>
        <p:spPr>
          <a:xfrm>
            <a:off x="4703775" y="2079150"/>
            <a:ext cx="3613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South African giraffe has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long neck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to reach food sources other herbivores cannot.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an example of an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anatomical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adaptation.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4757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0"/>
          <p:cNvCxnSpPr/>
          <p:nvPr/>
        </p:nvCxnSpPr>
        <p:spPr>
          <a:xfrm>
            <a:off x="3847575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62025" y="470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Populations and Carrying Capacities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0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population </a:t>
            </a:r>
            <a:r>
              <a:rPr lang="en" sz="1700">
                <a:solidFill>
                  <a:srgbClr val="CCCCCC"/>
                </a:solidFill>
              </a:rPr>
              <a:t>can be defined as a </a:t>
            </a:r>
            <a:r>
              <a:rPr lang="en" sz="1700" b="1">
                <a:solidFill>
                  <a:srgbClr val="CCCCCC"/>
                </a:solidFill>
              </a:rPr>
              <a:t>group </a:t>
            </a:r>
            <a:r>
              <a:rPr lang="en" sz="1700">
                <a:solidFill>
                  <a:srgbClr val="CCCCCC"/>
                </a:solidFill>
              </a:rPr>
              <a:t>of individuals of the </a:t>
            </a:r>
            <a:r>
              <a:rPr lang="en" sz="1700" b="1">
                <a:solidFill>
                  <a:srgbClr val="CCCCCC"/>
                </a:solidFill>
              </a:rPr>
              <a:t>same species </a:t>
            </a:r>
            <a:r>
              <a:rPr lang="en" sz="1700">
                <a:solidFill>
                  <a:srgbClr val="CCCCCC"/>
                </a:solidFill>
              </a:rPr>
              <a:t>living and interbreeding within a given area.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population resides in a particular </a:t>
            </a:r>
            <a:r>
              <a:rPr lang="en" sz="1300" b="1">
                <a:solidFill>
                  <a:srgbClr val="CCCCCC"/>
                </a:solidFill>
              </a:rPr>
              <a:t>habitat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community </a:t>
            </a:r>
            <a:r>
              <a:rPr lang="en" sz="1700">
                <a:solidFill>
                  <a:srgbClr val="CCCCCC"/>
                </a:solidFill>
              </a:rPr>
              <a:t>can be defined as a </a:t>
            </a:r>
            <a:r>
              <a:rPr lang="en" sz="1700" b="1">
                <a:solidFill>
                  <a:srgbClr val="CCCCCC"/>
                </a:solidFill>
              </a:rPr>
              <a:t>group </a:t>
            </a:r>
            <a:r>
              <a:rPr lang="en" sz="1700">
                <a:solidFill>
                  <a:srgbClr val="CCCCCC"/>
                </a:solidFill>
              </a:rPr>
              <a:t>of populations of </a:t>
            </a:r>
            <a:r>
              <a:rPr lang="en" sz="1700" b="1">
                <a:solidFill>
                  <a:srgbClr val="CCCCCC"/>
                </a:solidFill>
              </a:rPr>
              <a:t>different species </a:t>
            </a:r>
            <a:r>
              <a:rPr lang="en" sz="1700">
                <a:solidFill>
                  <a:srgbClr val="CCCCCC"/>
                </a:solidFill>
              </a:rPr>
              <a:t>in a habitat.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Each ecosystem can support a maximum stable </a:t>
            </a:r>
            <a:r>
              <a:rPr lang="en" sz="1700" b="1">
                <a:solidFill>
                  <a:srgbClr val="CCCCCC"/>
                </a:solidFill>
              </a:rPr>
              <a:t>population size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referred to as the </a:t>
            </a:r>
            <a:r>
              <a:rPr lang="en" sz="1300" b="1">
                <a:solidFill>
                  <a:srgbClr val="CCCCCC"/>
                </a:solidFill>
              </a:rPr>
              <a:t>carrying capacity </a:t>
            </a:r>
            <a:r>
              <a:rPr lang="en" sz="1300">
                <a:solidFill>
                  <a:srgbClr val="CCCCCC"/>
                </a:solidFill>
              </a:rPr>
              <a:t>of the ecosystem.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carrying capacity of an ecosystem depends on a variety of </a:t>
            </a:r>
            <a:r>
              <a:rPr lang="en" sz="1300" b="1">
                <a:solidFill>
                  <a:srgbClr val="CCCCCC"/>
                </a:solidFill>
              </a:rPr>
              <a:t>biotic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abiotic </a:t>
            </a:r>
            <a:r>
              <a:rPr lang="en" sz="1300">
                <a:solidFill>
                  <a:srgbClr val="CCCCCC"/>
                </a:solidFill>
              </a:rPr>
              <a:t>factors.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87" name="Google Shape;187;p31"/>
          <p:cNvGrpSpPr/>
          <p:nvPr/>
        </p:nvGrpSpPr>
        <p:grpSpPr>
          <a:xfrm>
            <a:off x="5854925" y="2029075"/>
            <a:ext cx="2532900" cy="2201100"/>
            <a:chOff x="5704025" y="1760125"/>
            <a:chExt cx="2532900" cy="2201100"/>
          </a:xfrm>
        </p:grpSpPr>
        <p:sp>
          <p:nvSpPr>
            <p:cNvPr id="188" name="Google Shape;188;p31"/>
            <p:cNvSpPr/>
            <p:nvPr/>
          </p:nvSpPr>
          <p:spPr>
            <a:xfrm>
              <a:off x="5704025" y="1760125"/>
              <a:ext cx="2532900" cy="22011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5790992" y="3877395"/>
              <a:ext cx="2413239" cy="14"/>
            </a:xfrm>
            <a:custGeom>
              <a:avLst/>
              <a:gdLst/>
              <a:ahLst/>
              <a:cxnLst/>
              <a:rect l="l" t="t" r="r" b="b"/>
              <a:pathLst>
                <a:path w="171975" h="1" extrusionOk="0">
                  <a:moveTo>
                    <a:pt x="1" y="0"/>
                  </a:moveTo>
                  <a:lnTo>
                    <a:pt x="17197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5790992" y="2366124"/>
              <a:ext cx="2349026" cy="2614"/>
            </a:xfrm>
            <a:custGeom>
              <a:avLst/>
              <a:gdLst/>
              <a:ahLst/>
              <a:cxnLst/>
              <a:rect l="l" t="t" r="r" b="b"/>
              <a:pathLst>
                <a:path w="167399" h="187" extrusionOk="0">
                  <a:moveTo>
                    <a:pt x="1" y="0"/>
                  </a:moveTo>
                  <a:lnTo>
                    <a:pt x="167399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1"/>
            <p:cNvSpPr/>
            <p:nvPr/>
          </p:nvSpPr>
          <p:spPr>
            <a:xfrm>
              <a:off x="5790992" y="2366124"/>
              <a:ext cx="2349026" cy="2614"/>
            </a:xfrm>
            <a:custGeom>
              <a:avLst/>
              <a:gdLst/>
              <a:ahLst/>
              <a:cxnLst/>
              <a:rect l="l" t="t" r="r" b="b"/>
              <a:pathLst>
                <a:path w="167399" h="187" fill="none" extrusionOk="0">
                  <a:moveTo>
                    <a:pt x="1" y="0"/>
                  </a:moveTo>
                  <a:lnTo>
                    <a:pt x="167399" y="186"/>
                  </a:lnTo>
                </a:path>
              </a:pathLst>
            </a:custGeom>
            <a:noFill/>
            <a:ln w="9525" cap="flat" cmpd="sng">
              <a:solidFill>
                <a:srgbClr val="EF707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5797517" y="2368723"/>
              <a:ext cx="1867684" cy="1515301"/>
            </a:xfrm>
            <a:custGeom>
              <a:avLst/>
              <a:gdLst/>
              <a:ahLst/>
              <a:cxnLst/>
              <a:rect l="l" t="t" r="r" b="b"/>
              <a:pathLst>
                <a:path w="133097" h="108410" fill="none" extrusionOk="0">
                  <a:moveTo>
                    <a:pt x="0" y="108410"/>
                  </a:moveTo>
                  <a:cubicBezTo>
                    <a:pt x="33280" y="108410"/>
                    <a:pt x="49909" y="81307"/>
                    <a:pt x="66537" y="54205"/>
                  </a:cubicBezTo>
                  <a:cubicBezTo>
                    <a:pt x="83188" y="27103"/>
                    <a:pt x="99817" y="0"/>
                    <a:pt x="133097" y="0"/>
                  </a:cubicBezTo>
                </a:path>
              </a:pathLst>
            </a:custGeom>
            <a:noFill/>
            <a:ln w="9525" cap="flat" cmpd="sng">
              <a:solidFill>
                <a:srgbClr val="069A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7665341" y="2368723"/>
              <a:ext cx="436383" cy="14"/>
            </a:xfrm>
            <a:custGeom>
              <a:avLst/>
              <a:gdLst/>
              <a:ahLst/>
              <a:cxnLst/>
              <a:rect l="l" t="t" r="r" b="b"/>
              <a:pathLst>
                <a:path w="31098" h="1" extrusionOk="0">
                  <a:moveTo>
                    <a:pt x="1" y="0"/>
                  </a:moveTo>
                  <a:lnTo>
                    <a:pt x="3109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7665341" y="2368723"/>
              <a:ext cx="436383" cy="14"/>
            </a:xfrm>
            <a:custGeom>
              <a:avLst/>
              <a:gdLst/>
              <a:ahLst/>
              <a:cxnLst/>
              <a:rect l="l" t="t" r="r" b="b"/>
              <a:pathLst>
                <a:path w="31098" h="1" fill="none" extrusionOk="0">
                  <a:moveTo>
                    <a:pt x="1" y="0"/>
                  </a:moveTo>
                  <a:lnTo>
                    <a:pt x="31098" y="0"/>
                  </a:lnTo>
                </a:path>
              </a:pathLst>
            </a:custGeom>
            <a:noFill/>
            <a:ln w="9525" cap="flat" cmpd="sng">
              <a:solidFill>
                <a:srgbClr val="069A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31"/>
          <p:cNvSpPr txBox="1"/>
          <p:nvPr/>
        </p:nvSpPr>
        <p:spPr>
          <a:xfrm>
            <a:off x="5854925" y="4230175"/>
            <a:ext cx="2532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 rot="-5400000">
            <a:off x="4590725" y="2970175"/>
            <a:ext cx="2205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POPULATION SIZE →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5854925" y="1317675"/>
            <a:ext cx="2532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populations have a certain </a:t>
            </a:r>
            <a:r>
              <a:rPr lang="en" sz="1100" b="1">
                <a:solidFill>
                  <a:srgbClr val="EF7070"/>
                </a:solidFill>
                <a:latin typeface="Cambria"/>
                <a:ea typeface="Cambria"/>
                <a:cs typeface="Cambria"/>
                <a:sym typeface="Cambria"/>
              </a:rPr>
              <a:t>carrying capacity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which depends on a number of biotic and abiotic factors. 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Abiotic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Abiotic factors will have an impact on the </a:t>
            </a:r>
            <a:r>
              <a:rPr lang="en" sz="1700" b="1">
                <a:solidFill>
                  <a:srgbClr val="CCCCCC"/>
                </a:solidFill>
              </a:rPr>
              <a:t>population size </a:t>
            </a:r>
            <a:r>
              <a:rPr lang="en" sz="1700">
                <a:solidFill>
                  <a:srgbClr val="CCCCCC"/>
                </a:solidFill>
              </a:rPr>
              <a:t>of a particular species.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Abiotic factors include: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4A86E8"/>
                </a:solidFill>
              </a:rPr>
              <a:t>Water availability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FFD966"/>
                </a:solidFill>
              </a:rPr>
              <a:t>Light intensity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Temperature.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Soil composition.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If the abiotic conditions are </a:t>
            </a:r>
            <a:r>
              <a:rPr lang="en" sz="1700" b="1">
                <a:solidFill>
                  <a:srgbClr val="CCCCCC"/>
                </a:solidFill>
              </a:rPr>
              <a:t>harsh</a:t>
            </a:r>
            <a:r>
              <a:rPr lang="en" sz="1700">
                <a:solidFill>
                  <a:srgbClr val="CCCCCC"/>
                </a:solidFill>
              </a:rPr>
              <a:t>, it is </a:t>
            </a:r>
            <a:r>
              <a:rPr lang="en" sz="1700" b="1">
                <a:solidFill>
                  <a:srgbClr val="CCCCCC"/>
                </a:solidFill>
              </a:rPr>
              <a:t>unlikely </a:t>
            </a:r>
            <a:r>
              <a:rPr lang="en" sz="1700">
                <a:solidFill>
                  <a:srgbClr val="CCCCCC"/>
                </a:solidFill>
              </a:rPr>
              <a:t>that the ecosystem will be able to support a wide variety of life.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 areas with </a:t>
            </a:r>
            <a:r>
              <a:rPr lang="en" sz="1300" b="1">
                <a:solidFill>
                  <a:srgbClr val="CCCCCC"/>
                </a:solidFill>
              </a:rPr>
              <a:t>extreme temperatures</a:t>
            </a:r>
            <a:r>
              <a:rPr lang="en" sz="1300">
                <a:solidFill>
                  <a:srgbClr val="CCCCCC"/>
                </a:solidFill>
              </a:rPr>
              <a:t> (deserts and tundra), organisms will have to expend large amounts of energy to </a:t>
            </a:r>
            <a:r>
              <a:rPr lang="en" sz="1300" b="1">
                <a:solidFill>
                  <a:srgbClr val="CCCCCC"/>
                </a:solidFill>
              </a:rPr>
              <a:t>maintain </a:t>
            </a:r>
            <a:r>
              <a:rPr lang="en" sz="1300">
                <a:solidFill>
                  <a:srgbClr val="CCCCCC"/>
                </a:solidFill>
              </a:rPr>
              <a:t>their internal </a:t>
            </a:r>
            <a:r>
              <a:rPr lang="en" sz="1300" b="1">
                <a:solidFill>
                  <a:srgbClr val="CCCCCC"/>
                </a:solidFill>
              </a:rPr>
              <a:t>body temperature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will leave </a:t>
            </a:r>
            <a:r>
              <a:rPr lang="en" sz="1300" b="1">
                <a:solidFill>
                  <a:srgbClr val="CCCCCC"/>
                </a:solidFill>
              </a:rPr>
              <a:t>little energy</a:t>
            </a:r>
            <a:r>
              <a:rPr lang="en" sz="1300">
                <a:solidFill>
                  <a:srgbClr val="CCCCCC"/>
                </a:solidFill>
              </a:rPr>
              <a:t> for growth and reproduction of the species, so the carrying capacity of the population is likely to be low.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04" name="Google Shape;20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l="15640" r="12318"/>
          <a:stretch/>
        </p:blipFill>
        <p:spPr>
          <a:xfrm>
            <a:off x="0" y="0"/>
            <a:ext cx="537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11" name="Google Shape;211;p33"/>
          <p:cNvSpPr txBox="1"/>
          <p:nvPr/>
        </p:nvSpPr>
        <p:spPr>
          <a:xfrm>
            <a:off x="5916304" y="1378800"/>
            <a:ext cx="2692769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Temperate climates that are close to the optimum temperature for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metabolic reactions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ensure that animals do not have to expend so much energy to maintain their internal temperature. 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More energy will be available for growth and reproduction and the ecosystem will be able to support a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larger carrying capacity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2" name="Google Shape;212;p33"/>
          <p:cNvCxnSpPr/>
          <p:nvPr/>
        </p:nvCxnSpPr>
        <p:spPr>
          <a:xfrm>
            <a:off x="5370675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1485</Words>
  <Application>Microsoft Office PowerPoint</Application>
  <PresentationFormat>On-screen Show (16:9)</PresentationFormat>
  <Paragraphs>140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Kalam</vt:lpstr>
      <vt:lpstr>Arial</vt:lpstr>
      <vt:lpstr>Cambria</vt:lpstr>
      <vt:lpstr>Times New Roman</vt:lpstr>
      <vt:lpstr>gg sans</vt:lpstr>
      <vt:lpstr>Simple Dark</vt:lpstr>
      <vt:lpstr>AQA A Level Biology 53 - Populations and Ecosystems</vt:lpstr>
      <vt:lpstr>Ecosystems, Habitats and Niches  </vt:lpstr>
      <vt:lpstr>PowerPoint Presentation</vt:lpstr>
      <vt:lpstr>PowerPoint Presentation</vt:lpstr>
      <vt:lpstr>Adaptations  </vt:lpstr>
      <vt:lpstr>PowerPoint Presentation</vt:lpstr>
      <vt:lpstr>Populations and Carrying Capacities  </vt:lpstr>
      <vt:lpstr>Abiotic Factors  </vt:lpstr>
      <vt:lpstr>PowerPoint Presentation</vt:lpstr>
      <vt:lpstr>Biotic Factors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Growth of Bacterial Populations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53 - Populations and Ecosystems</dc:title>
  <cp:lastModifiedBy>Chezka Mae Madrona</cp:lastModifiedBy>
  <cp:revision>2</cp:revision>
  <dcterms:modified xsi:type="dcterms:W3CDTF">2025-07-25T11:11:55Z</dcterms:modified>
</cp:coreProperties>
</file>