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g sans" panose="00000800000000000000" pitchFamily="2" charset="0"/>
      <p:bold r:id="rId25"/>
    </p:embeddedFont>
    <p:embeddedFont>
      <p:font typeface="Kala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5E973D-7E82-46CB-9C4B-2984C4E112B6}">
  <a:tblStyle styleId="{745E973D-7E82-46CB-9C4B-2984C4E112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c9210bfbc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c9210bfbc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c9210bfbc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c9210bfbc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c9210bfbc6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c9210bfbc6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c9210bfb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c9210bfb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c9210bfbc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c9210bfbc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c9210bfbc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c9210bfbc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9210bfbc6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9210bfbc6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c9210bfbc6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c9210bfbc6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c9210bfbc6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c9210bfbc6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71ff2e7d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71ff2e7d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85c4dc51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85c4dc51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85c4dc51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85c4dc517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adaf748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adaf748b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c9210bfb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c9210bfb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c9210bfbc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c9210bfbc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c9210bfbc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c9210bfbc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123FD8-0441-882B-6D46-AE5E9463D9A5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A653F-8F34-3D45-2C2F-3354D6028B7D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3B54C-09E5-7037-0902-A0CAC50CCA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5277F-AB8B-0D59-472B-4E4E5825331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JHGfbW55l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51 - Linkage and Epistasis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Autosomal and Sex Linkage, Gene Silencing and Chi-Squared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Epistasis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72" name="Google Shape;87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In some cases, 1 gene may </a:t>
            </a:r>
            <a:r>
              <a:rPr lang="en" sz="1500" b="1">
                <a:solidFill>
                  <a:srgbClr val="CCCCCC"/>
                </a:solidFill>
              </a:rPr>
              <a:t>mask </a:t>
            </a:r>
            <a:r>
              <a:rPr lang="en" sz="1500">
                <a:solidFill>
                  <a:srgbClr val="CCCCCC"/>
                </a:solidFill>
              </a:rPr>
              <a:t>the expression of another gene.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is referred to as </a:t>
            </a:r>
            <a:r>
              <a:rPr lang="en" sz="1100" b="1">
                <a:solidFill>
                  <a:srgbClr val="CCCCCC"/>
                </a:solidFill>
              </a:rPr>
              <a:t>epistasis</a:t>
            </a:r>
            <a:r>
              <a:rPr lang="en" sz="1100">
                <a:solidFill>
                  <a:srgbClr val="CCCCCC"/>
                </a:solidFill>
              </a:rPr>
              <a:t> or </a:t>
            </a:r>
            <a:r>
              <a:rPr lang="en" sz="1100" b="1">
                <a:solidFill>
                  <a:srgbClr val="CCCCCC"/>
                </a:solidFill>
              </a:rPr>
              <a:t>gene silencing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Epistasis is often seen in </a:t>
            </a:r>
            <a:r>
              <a:rPr lang="en" sz="1500" b="1">
                <a:solidFill>
                  <a:srgbClr val="CCCCCC"/>
                </a:solidFill>
              </a:rPr>
              <a:t>flower colour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colour of a flower is often governed by </a:t>
            </a:r>
            <a:r>
              <a:rPr lang="en" sz="1100" b="1">
                <a:solidFill>
                  <a:srgbClr val="CCCCCC"/>
                </a:solidFill>
              </a:rPr>
              <a:t>2 genes</a:t>
            </a:r>
            <a:r>
              <a:rPr lang="en" sz="1100">
                <a:solidFill>
                  <a:srgbClr val="CCCCCC"/>
                </a:solidFill>
              </a:rPr>
              <a:t>. 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 b="1">
                <a:solidFill>
                  <a:srgbClr val="CCCCCC"/>
                </a:solidFill>
              </a:rPr>
              <a:t>Gene 1 </a:t>
            </a:r>
            <a:r>
              <a:rPr lang="en" sz="1500">
                <a:solidFill>
                  <a:srgbClr val="CCCCCC"/>
                </a:solidFill>
              </a:rPr>
              <a:t>may code for a </a:t>
            </a:r>
            <a:r>
              <a:rPr lang="en" sz="1500" b="1">
                <a:solidFill>
                  <a:srgbClr val="12A2DB"/>
                </a:solidFill>
              </a:rPr>
              <a:t>blue pigment</a:t>
            </a:r>
            <a:r>
              <a:rPr lang="en" sz="1500" b="1">
                <a:solidFill>
                  <a:srgbClr val="CCCCCC"/>
                </a:solidFill>
              </a:rPr>
              <a:t> </a:t>
            </a:r>
            <a:r>
              <a:rPr lang="en" sz="1500">
                <a:solidFill>
                  <a:srgbClr val="CCCCCC"/>
                </a:solidFill>
              </a:rPr>
              <a:t>whilst </a:t>
            </a:r>
            <a:r>
              <a:rPr lang="en" sz="1500" b="1">
                <a:solidFill>
                  <a:srgbClr val="CCCCCC"/>
                </a:solidFill>
              </a:rPr>
              <a:t>gene 2</a:t>
            </a:r>
            <a:r>
              <a:rPr lang="en" sz="1500">
                <a:solidFill>
                  <a:srgbClr val="CCCCCC"/>
                </a:solidFill>
              </a:rPr>
              <a:t> codes for an enzyme that converts the blue colour to a </a:t>
            </a:r>
            <a:r>
              <a:rPr lang="en" sz="1500" b="1">
                <a:solidFill>
                  <a:srgbClr val="1AC767"/>
                </a:solidFill>
              </a:rPr>
              <a:t>green colour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Gene 1 contains the dominant </a:t>
            </a:r>
            <a:r>
              <a:rPr lang="en" sz="1100" b="1">
                <a:solidFill>
                  <a:srgbClr val="12A2DB"/>
                </a:solidFill>
              </a:rPr>
              <a:t>B </a:t>
            </a:r>
            <a:r>
              <a:rPr lang="en" sz="1100">
                <a:solidFill>
                  <a:srgbClr val="CCCCCC"/>
                </a:solidFill>
              </a:rPr>
              <a:t>allele.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Gene 2 contains the dominant </a:t>
            </a:r>
            <a:r>
              <a:rPr lang="en" sz="1100" b="1">
                <a:solidFill>
                  <a:srgbClr val="1AC767"/>
                </a:solidFill>
              </a:rPr>
              <a:t>G </a:t>
            </a:r>
            <a:r>
              <a:rPr lang="en" sz="1100">
                <a:solidFill>
                  <a:srgbClr val="CCCCCC"/>
                </a:solidFill>
              </a:rPr>
              <a:t>allele.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If the </a:t>
            </a:r>
            <a:r>
              <a:rPr lang="en" sz="1500" b="1">
                <a:solidFill>
                  <a:srgbClr val="12A2DB"/>
                </a:solidFill>
              </a:rPr>
              <a:t>B </a:t>
            </a:r>
            <a:r>
              <a:rPr lang="en" sz="1500">
                <a:solidFill>
                  <a:srgbClr val="CCCCCC"/>
                </a:solidFill>
              </a:rPr>
              <a:t>allele is </a:t>
            </a:r>
            <a:r>
              <a:rPr lang="en" sz="1500" b="1">
                <a:solidFill>
                  <a:srgbClr val="CCCCCC"/>
                </a:solidFill>
              </a:rPr>
              <a:t>not present </a:t>
            </a:r>
            <a:r>
              <a:rPr lang="en" sz="1500">
                <a:solidFill>
                  <a:srgbClr val="CCCCCC"/>
                </a:solidFill>
              </a:rPr>
              <a:t>in the genotype, a </a:t>
            </a:r>
            <a:r>
              <a:rPr lang="en" sz="1500" b="1">
                <a:solidFill>
                  <a:srgbClr val="FFFFFF"/>
                </a:solidFill>
              </a:rPr>
              <a:t>white </a:t>
            </a:r>
            <a:r>
              <a:rPr lang="en" sz="1500">
                <a:solidFill>
                  <a:srgbClr val="CCCCCC"/>
                </a:solidFill>
              </a:rPr>
              <a:t>flower will be produced regardless of whether the </a:t>
            </a:r>
            <a:r>
              <a:rPr lang="en" sz="1500" b="1">
                <a:solidFill>
                  <a:srgbClr val="1AC767"/>
                </a:solidFill>
              </a:rPr>
              <a:t>G</a:t>
            </a:r>
            <a:r>
              <a:rPr lang="en" sz="1500" b="1">
                <a:solidFill>
                  <a:srgbClr val="CCCCCC"/>
                </a:solidFill>
              </a:rPr>
              <a:t> </a:t>
            </a:r>
            <a:r>
              <a:rPr lang="en" sz="1500">
                <a:solidFill>
                  <a:srgbClr val="CCCCCC"/>
                </a:solidFill>
              </a:rPr>
              <a:t>allele is present or not.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In this scenario, gene 1 is </a:t>
            </a:r>
            <a:r>
              <a:rPr lang="en" sz="1100" b="1">
                <a:solidFill>
                  <a:srgbClr val="CCCCCC"/>
                </a:solidFill>
              </a:rPr>
              <a:t>epistatic </a:t>
            </a:r>
            <a:r>
              <a:rPr lang="en" sz="1100">
                <a:solidFill>
                  <a:srgbClr val="CCCCCC"/>
                </a:solidFill>
              </a:rPr>
              <a:t>to gene 2.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is because gene 1 is </a:t>
            </a:r>
            <a:r>
              <a:rPr lang="en" sz="1100" b="1">
                <a:solidFill>
                  <a:srgbClr val="CCCCCC"/>
                </a:solidFill>
              </a:rPr>
              <a:t>masking </a:t>
            </a:r>
            <a:r>
              <a:rPr lang="en" sz="1100">
                <a:solidFill>
                  <a:srgbClr val="CCCCCC"/>
                </a:solidFill>
              </a:rPr>
              <a:t>the expression of gene 2.</a:t>
            </a:r>
            <a:endParaRPr sz="11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873" name="Google Shape;87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874" name="Google Shape;874;p22"/>
          <p:cNvGrpSpPr/>
          <p:nvPr/>
        </p:nvGrpSpPr>
        <p:grpSpPr>
          <a:xfrm>
            <a:off x="1343563" y="4146950"/>
            <a:ext cx="6101038" cy="600450"/>
            <a:chOff x="973400" y="994825"/>
            <a:chExt cx="6101038" cy="600450"/>
          </a:xfrm>
        </p:grpSpPr>
        <p:sp>
          <p:nvSpPr>
            <p:cNvPr id="875" name="Google Shape;875;p22"/>
            <p:cNvSpPr txBox="1"/>
            <p:nvPr/>
          </p:nvSpPr>
          <p:spPr>
            <a:xfrm>
              <a:off x="973400" y="1256575"/>
              <a:ext cx="189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WHITE MOLECULE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6" name="Google Shape;876;p22"/>
            <p:cNvSpPr txBox="1"/>
            <p:nvPr/>
          </p:nvSpPr>
          <p:spPr>
            <a:xfrm>
              <a:off x="3393125" y="1256575"/>
              <a:ext cx="153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12A2DB"/>
                  </a:solidFill>
                  <a:latin typeface="Kalam"/>
                  <a:ea typeface="Kalam"/>
                  <a:cs typeface="Kalam"/>
                  <a:sym typeface="Kalam"/>
                </a:rPr>
                <a:t>BLUE PIGMENT</a:t>
              </a:r>
              <a:endParaRPr sz="1000">
                <a:solidFill>
                  <a:srgbClr val="12A2DB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7" name="Google Shape;877;p22"/>
            <p:cNvSpPr txBox="1"/>
            <p:nvPr/>
          </p:nvSpPr>
          <p:spPr>
            <a:xfrm>
              <a:off x="5536638" y="1256575"/>
              <a:ext cx="153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1AC767"/>
                  </a:solidFill>
                  <a:latin typeface="Kalam"/>
                  <a:ea typeface="Kalam"/>
                  <a:cs typeface="Kalam"/>
                  <a:sym typeface="Kalam"/>
                </a:rPr>
                <a:t>GREEN PIGMENT</a:t>
              </a:r>
              <a:endParaRPr sz="10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878" name="Google Shape;878;p22"/>
            <p:cNvCxnSpPr>
              <a:stCxn id="875" idx="3"/>
              <a:endCxn id="876" idx="1"/>
            </p:cNvCxnSpPr>
            <p:nvPr/>
          </p:nvCxnSpPr>
          <p:spPr>
            <a:xfrm>
              <a:off x="2867000" y="1425925"/>
              <a:ext cx="5262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879" name="Google Shape;879;p22"/>
            <p:cNvCxnSpPr>
              <a:stCxn id="876" idx="3"/>
              <a:endCxn id="877" idx="1"/>
            </p:cNvCxnSpPr>
            <p:nvPr/>
          </p:nvCxnSpPr>
          <p:spPr>
            <a:xfrm>
              <a:off x="4930925" y="1425925"/>
              <a:ext cx="6057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880" name="Google Shape;880;p22"/>
            <p:cNvSpPr txBox="1"/>
            <p:nvPr/>
          </p:nvSpPr>
          <p:spPr>
            <a:xfrm>
              <a:off x="2183300" y="994825"/>
              <a:ext cx="1893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GENE 1 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(BB OR Bb)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1" name="Google Shape;881;p22"/>
            <p:cNvSpPr txBox="1"/>
            <p:nvPr/>
          </p:nvSpPr>
          <p:spPr>
            <a:xfrm>
              <a:off x="4782425" y="994825"/>
              <a:ext cx="902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GENE 2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(GG OR Gg)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Dominant and Recessive Epistasis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7" name="Google Shape;88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Dihybrid crosses that involve epistatic genes</a:t>
            </a:r>
            <a:r>
              <a:rPr lang="en" b="1">
                <a:solidFill>
                  <a:srgbClr val="CCCCCC"/>
                </a:solidFill>
              </a:rPr>
              <a:t> do not </a:t>
            </a:r>
            <a:r>
              <a:rPr lang="en">
                <a:solidFill>
                  <a:srgbClr val="CCCCCC"/>
                </a:solidFill>
              </a:rPr>
              <a:t>follow expected ratios.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classical dihybrid cross involving </a:t>
            </a:r>
            <a:r>
              <a:rPr lang="en" b="1">
                <a:solidFill>
                  <a:srgbClr val="CCCCCC"/>
                </a:solidFill>
              </a:rPr>
              <a:t>2 heterozygotes </a:t>
            </a:r>
            <a:r>
              <a:rPr lang="en">
                <a:solidFill>
                  <a:srgbClr val="CCCCCC"/>
                </a:solidFill>
              </a:rPr>
              <a:t>(with the genotype </a:t>
            </a:r>
            <a:r>
              <a:rPr lang="en" b="1">
                <a:solidFill>
                  <a:srgbClr val="CCCCCC"/>
                </a:solidFill>
              </a:rPr>
              <a:t>BbGg</a:t>
            </a:r>
            <a:r>
              <a:rPr lang="en">
                <a:solidFill>
                  <a:srgbClr val="CCCCCC"/>
                </a:solidFill>
              </a:rPr>
              <a:t>) should yield a </a:t>
            </a:r>
            <a:r>
              <a:rPr lang="en" b="1">
                <a:solidFill>
                  <a:srgbClr val="CCCCCC"/>
                </a:solidFill>
              </a:rPr>
              <a:t>9:3:3:1 </a:t>
            </a:r>
            <a:r>
              <a:rPr lang="en">
                <a:solidFill>
                  <a:srgbClr val="CCCCCC"/>
                </a:solidFill>
              </a:rPr>
              <a:t>ratio.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the </a:t>
            </a:r>
            <a:r>
              <a:rPr lang="en" b="1">
                <a:solidFill>
                  <a:srgbClr val="CCCCCC"/>
                </a:solidFill>
              </a:rPr>
              <a:t>recessive </a:t>
            </a:r>
            <a:r>
              <a:rPr lang="en">
                <a:solidFill>
                  <a:srgbClr val="CCCCCC"/>
                </a:solidFill>
              </a:rPr>
              <a:t>allele is epistatic, </a:t>
            </a:r>
            <a:r>
              <a:rPr lang="en" b="1">
                <a:solidFill>
                  <a:srgbClr val="CCCCCC"/>
                </a:solidFill>
              </a:rPr>
              <a:t>2 copies </a:t>
            </a:r>
            <a:r>
              <a:rPr lang="en">
                <a:solidFill>
                  <a:srgbClr val="CCCCCC"/>
                </a:solidFill>
              </a:rPr>
              <a:t>of the allele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are required to mask the expression of the other gene.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Crossing a 2 heterozygotes will yield a </a:t>
            </a:r>
            <a:r>
              <a:rPr lang="en" b="1">
                <a:solidFill>
                  <a:srgbClr val="CCCCCC"/>
                </a:solidFill>
              </a:rPr>
              <a:t>9:3:4 </a:t>
            </a:r>
            <a:r>
              <a:rPr lang="en">
                <a:solidFill>
                  <a:srgbClr val="CCCCCC"/>
                </a:solidFill>
              </a:rPr>
              <a:t>ratio.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the </a:t>
            </a:r>
            <a:r>
              <a:rPr lang="en" b="1">
                <a:solidFill>
                  <a:srgbClr val="CCCCCC"/>
                </a:solidFill>
              </a:rPr>
              <a:t>dominant </a:t>
            </a:r>
            <a:r>
              <a:rPr lang="en">
                <a:solidFill>
                  <a:srgbClr val="CCCCCC"/>
                </a:solidFill>
              </a:rPr>
              <a:t>allele is epistatic, </a:t>
            </a:r>
            <a:r>
              <a:rPr lang="en" b="1">
                <a:solidFill>
                  <a:srgbClr val="CCCCCC"/>
                </a:solidFill>
              </a:rPr>
              <a:t>only 1 copy </a:t>
            </a:r>
            <a:r>
              <a:rPr lang="en">
                <a:solidFill>
                  <a:srgbClr val="CCCCCC"/>
                </a:solidFill>
              </a:rPr>
              <a:t>of the allele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is required to mask the expression of the other gene.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Crossing 2 heterozygotes will yield a </a:t>
            </a:r>
            <a:r>
              <a:rPr lang="en" b="1">
                <a:solidFill>
                  <a:srgbClr val="CCCCCC"/>
                </a:solidFill>
              </a:rPr>
              <a:t>12:3:1 </a:t>
            </a:r>
            <a:r>
              <a:rPr lang="en">
                <a:solidFill>
                  <a:srgbClr val="CCCCCC"/>
                </a:solidFill>
              </a:rPr>
              <a:t>ratio.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Epistasis video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888" name="Google Shape;88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94" name="Google Shape;894;p24"/>
          <p:cNvSpPr txBox="1"/>
          <p:nvPr/>
        </p:nvSpPr>
        <p:spPr>
          <a:xfrm>
            <a:off x="5056650" y="2153225"/>
            <a:ext cx="3813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M = ALLELE FOR MELANIN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m = ALLELE FOR NO MELANIN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B = ALLELE FOR BLACK COAT COLOUR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b = ALLELE FOR </a:t>
            </a:r>
            <a:r>
              <a:rPr lang="en" sz="1000">
                <a:solidFill>
                  <a:srgbClr val="783F04"/>
                </a:solidFill>
                <a:latin typeface="Kalam"/>
                <a:ea typeface="Kalam"/>
                <a:cs typeface="Kalam"/>
                <a:sym typeface="Kalam"/>
              </a:rPr>
              <a:t>BROWN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COAT COLOUR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PARENTAL GENOTYPES = BOTH MmBb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PARENTAL GAMETES = MB, Mb, mB AND mb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9x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BLACK COATS (MMBB, MmBB, MmBb),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3x </a:t>
            </a:r>
            <a:r>
              <a:rPr lang="en" sz="1000">
                <a:solidFill>
                  <a:srgbClr val="783F04"/>
                </a:solidFill>
                <a:latin typeface="Kalam"/>
                <a:ea typeface="Kalam"/>
                <a:cs typeface="Kalam"/>
                <a:sym typeface="Kalam"/>
              </a:rPr>
              <a:t>BROWN COATS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(</a:t>
            </a:r>
            <a:r>
              <a:rPr lang="en" sz="1000">
                <a:solidFill>
                  <a:srgbClr val="783F04"/>
                </a:solidFill>
                <a:latin typeface="Kalam"/>
                <a:ea typeface="Kalam"/>
                <a:cs typeface="Kalam"/>
                <a:sym typeface="Kalam"/>
              </a:rPr>
              <a:t>MMbb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solidFill>
                  <a:srgbClr val="783F04"/>
                </a:solidFill>
                <a:latin typeface="Kalam"/>
                <a:ea typeface="Kalam"/>
                <a:cs typeface="Kalam"/>
                <a:sym typeface="Kalam"/>
              </a:rPr>
              <a:t>Mmbb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),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4X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000">
                <a:solidFill>
                  <a:srgbClr val="BF9000"/>
                </a:solidFill>
                <a:latin typeface="Kalam"/>
                <a:ea typeface="Kalam"/>
                <a:cs typeface="Kalam"/>
                <a:sym typeface="Kalam"/>
              </a:rPr>
              <a:t>GOLDEN COATS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(</a:t>
            </a:r>
            <a:r>
              <a:rPr lang="en" sz="1000">
                <a:solidFill>
                  <a:srgbClr val="BF9000"/>
                </a:solidFill>
                <a:latin typeface="Kalam"/>
                <a:ea typeface="Kalam"/>
                <a:cs typeface="Kalam"/>
                <a:sym typeface="Kalam"/>
              </a:rPr>
              <a:t>mmBB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solidFill>
                  <a:srgbClr val="BF9000"/>
                </a:solidFill>
                <a:latin typeface="Kalam"/>
                <a:ea typeface="Kalam"/>
                <a:cs typeface="Kalam"/>
                <a:sym typeface="Kalam"/>
              </a:rPr>
              <a:t>mmBb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solidFill>
                  <a:srgbClr val="BF9000"/>
                </a:solidFill>
                <a:latin typeface="Kalam"/>
                <a:ea typeface="Kalam"/>
                <a:cs typeface="Kalam"/>
                <a:sym typeface="Kalam"/>
              </a:rPr>
              <a:t>mmbb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)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PHENOTYPIC RATIO = 9 : 3 : 4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95" name="Google Shape;895;p24"/>
          <p:cNvSpPr txBox="1"/>
          <p:nvPr/>
        </p:nvSpPr>
        <p:spPr>
          <a:xfrm>
            <a:off x="1008150" y="422850"/>
            <a:ext cx="7127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coat colour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Labrador Retrievers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controlled by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recessive epistatic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allele. If the dog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homozygous recessive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for the gene for melanin production (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mm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), the effects of the gene for coat colour is masked. All Retrievers that lack melanin are </a:t>
            </a:r>
            <a:r>
              <a:rPr lang="en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golden</a:t>
            </a:r>
            <a:r>
              <a:rPr lang="en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colour, regardless of the genotype of the masked gene.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896" name="Google Shape;896;p24"/>
          <p:cNvGraphicFramePr/>
          <p:nvPr/>
        </p:nvGraphicFramePr>
        <p:xfrm>
          <a:off x="658100" y="2330350"/>
          <a:ext cx="3734625" cy="2069500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7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783F04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783F04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783F04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783F04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BF9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BF9000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BF9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BF9000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783F04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783F04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BF9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BF9000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BF9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mmbb</a:t>
                      </a:r>
                      <a:endParaRPr sz="1000">
                        <a:solidFill>
                          <a:srgbClr val="BF9000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97" name="Google Shape;897;p24"/>
          <p:cNvSpPr txBox="1"/>
          <p:nvPr/>
        </p:nvSpPr>
        <p:spPr>
          <a:xfrm>
            <a:off x="2032275" y="185042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98" name="Google Shape;898;p24"/>
          <p:cNvSpPr txBox="1"/>
          <p:nvPr/>
        </p:nvSpPr>
        <p:spPr>
          <a:xfrm rot="-5400000">
            <a:off x="-407225" y="34058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99" name="Google Shape;899;p24"/>
          <p:cNvSpPr txBox="1"/>
          <p:nvPr/>
        </p:nvSpPr>
        <p:spPr>
          <a:xfrm rot="-5400000">
            <a:off x="3838650" y="34058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00" name="Google Shape;900;p24"/>
          <p:cNvCxnSpPr/>
          <p:nvPr/>
        </p:nvCxnSpPr>
        <p:spPr>
          <a:xfrm rot="10800000" flipH="1">
            <a:off x="4486800" y="2752175"/>
            <a:ext cx="600" cy="163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01" name="Google Shape;901;p24"/>
          <p:cNvCxnSpPr/>
          <p:nvPr/>
        </p:nvCxnSpPr>
        <p:spPr>
          <a:xfrm rot="10800000">
            <a:off x="548950" y="2760475"/>
            <a:ext cx="0" cy="162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02" name="Google Shape;902;p24"/>
          <p:cNvCxnSpPr/>
          <p:nvPr/>
        </p:nvCxnSpPr>
        <p:spPr>
          <a:xfrm rot="10800000" flipH="1">
            <a:off x="1440963" y="2171113"/>
            <a:ext cx="2931900" cy="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25"/>
          <p:cNvPicPr preferRelativeResize="0"/>
          <p:nvPr/>
        </p:nvPicPr>
        <p:blipFill rotWithShape="1">
          <a:blip r:embed="rId3">
            <a:alphaModFix/>
          </a:blip>
          <a:srcRect l="14363" r="27105"/>
          <a:stretch/>
        </p:blipFill>
        <p:spPr>
          <a:xfrm>
            <a:off x="3792100" y="0"/>
            <a:ext cx="5351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909" name="Google Shape;909;p25"/>
          <p:cNvSpPr txBox="1"/>
          <p:nvPr/>
        </p:nvSpPr>
        <p:spPr>
          <a:xfrm>
            <a:off x="381475" y="1617450"/>
            <a:ext cx="2993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Coat colour in Labrador Retrievers is an example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recessive epistasis. </a:t>
            </a:r>
            <a:endParaRPr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If both alleles for melanin production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recessive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), the coat of the Labrador is </a:t>
            </a:r>
            <a:r>
              <a:rPr lang="en" b="1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golden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regardless of the alleles that are present in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masked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10" name="Google Shape;910;p25"/>
          <p:cNvCxnSpPr/>
          <p:nvPr/>
        </p:nvCxnSpPr>
        <p:spPr>
          <a:xfrm>
            <a:off x="3792100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916" name="Google Shape;916;p26"/>
          <p:cNvSpPr txBox="1"/>
          <p:nvPr/>
        </p:nvSpPr>
        <p:spPr>
          <a:xfrm>
            <a:off x="5073275" y="2118300"/>
            <a:ext cx="3813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W = ALLELE FOR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WHITE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COLOUR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w = ALLELE FOR OTHER COLOURS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Y = ALLELE FOR </a:t>
            </a:r>
            <a:r>
              <a:rPr lang="en" sz="10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COLOUR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y = ALLELE FOR </a:t>
            </a:r>
            <a:r>
              <a:rPr lang="en" sz="10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COAT COLOUR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PARENTAL GENOTYPES = BOTH WwYy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PARENTAL GAMETES = WY, Wy, wY AND wy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12x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WHITE SQUASH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(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highlight>
                  <a:srgbClr val="FFFFFF"/>
                </a:highlight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),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3x </a:t>
            </a:r>
            <a:r>
              <a:rPr lang="en" sz="10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YELLOW SQUASH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(</a:t>
            </a:r>
            <a:r>
              <a:rPr lang="en" sz="10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>
                <a:solidFill>
                  <a:srgbClr val="F1C232"/>
                </a:solidFill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), </a:t>
            </a:r>
            <a:r>
              <a:rPr lang="en" sz="1000" b="1">
                <a:latin typeface="Kalam"/>
                <a:ea typeface="Kalam"/>
                <a:cs typeface="Kalam"/>
                <a:sym typeface="Kalam"/>
              </a:rPr>
              <a:t>1X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0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rPr>
              <a:t>GREEN SQUASH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(</a:t>
            </a:r>
            <a:r>
              <a:rPr lang="en" sz="10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rPr>
              <a:t>wwyy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)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PHENOTYPIC RATIO = 12 : 3 : 1</a:t>
            </a:r>
            <a:endParaRPr sz="1000"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17" name="Google Shape;917;p26"/>
          <p:cNvSpPr txBox="1"/>
          <p:nvPr/>
        </p:nvSpPr>
        <p:spPr>
          <a:xfrm>
            <a:off x="1008150" y="505900"/>
            <a:ext cx="7127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fruit colour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certain species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squash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controlled by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dominant epistatic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allele. If the squash contains at least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1 copy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the allele for a </a:t>
            </a:r>
            <a:r>
              <a:rPr lang="en" b="1"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white colour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WW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Ww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), the effects of the gene for a </a:t>
            </a:r>
            <a:r>
              <a:rPr lang="en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yellow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YY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Yy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or </a:t>
            </a:r>
            <a:r>
              <a:rPr lang="en" b="1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green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yy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coloured squash are masked.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918" name="Google Shape;918;p26"/>
          <p:cNvGraphicFramePr/>
          <p:nvPr/>
        </p:nvGraphicFramePr>
        <p:xfrm>
          <a:off x="658100" y="2330350"/>
          <a:ext cx="3734625" cy="2069500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7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1C232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solidFill>
                          <a:srgbClr val="F1C232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1C232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solidFill>
                          <a:srgbClr val="F1C232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Kalam"/>
                          <a:ea typeface="Kalam"/>
                          <a:cs typeface="Kalam"/>
                          <a:sym typeface="Kalam"/>
                        </a:rPr>
                        <a:t>wy</a:t>
                      </a:r>
                      <a:endParaRPr sz="1000"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highlight>
                          <a:srgbClr val="FFFFFF"/>
                        </a:highlight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1C232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solidFill>
                          <a:srgbClr val="F1C232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AC767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wwyy</a:t>
                      </a:r>
                      <a:endParaRPr sz="1000">
                        <a:solidFill>
                          <a:srgbClr val="1AC767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19" name="Google Shape;919;p26"/>
          <p:cNvSpPr txBox="1"/>
          <p:nvPr/>
        </p:nvSpPr>
        <p:spPr>
          <a:xfrm>
            <a:off x="2032275" y="185042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20" name="Google Shape;920;p26"/>
          <p:cNvSpPr txBox="1"/>
          <p:nvPr/>
        </p:nvSpPr>
        <p:spPr>
          <a:xfrm rot="-5400000">
            <a:off x="-407225" y="34058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21" name="Google Shape;921;p26"/>
          <p:cNvSpPr txBox="1"/>
          <p:nvPr/>
        </p:nvSpPr>
        <p:spPr>
          <a:xfrm rot="-5400000">
            <a:off x="3838650" y="34058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22" name="Google Shape;922;p26"/>
          <p:cNvCxnSpPr/>
          <p:nvPr/>
        </p:nvCxnSpPr>
        <p:spPr>
          <a:xfrm rot="10800000" flipH="1">
            <a:off x="4486800" y="2752175"/>
            <a:ext cx="600" cy="163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23" name="Google Shape;923;p26"/>
          <p:cNvCxnSpPr/>
          <p:nvPr/>
        </p:nvCxnSpPr>
        <p:spPr>
          <a:xfrm rot="10800000">
            <a:off x="548950" y="2760475"/>
            <a:ext cx="0" cy="162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24" name="Google Shape;924;p26"/>
          <p:cNvCxnSpPr/>
          <p:nvPr/>
        </p:nvCxnSpPr>
        <p:spPr>
          <a:xfrm rot="10800000" flipH="1">
            <a:off x="1440963" y="2171113"/>
            <a:ext cx="2953800" cy="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930" name="Google Shape;930;p27"/>
          <p:cNvSpPr txBox="1"/>
          <p:nvPr/>
        </p:nvSpPr>
        <p:spPr>
          <a:xfrm>
            <a:off x="5008425" y="1940700"/>
            <a:ext cx="3677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colour of squash plants is an example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dominant epistasis.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If an allele for white squash is present (WW or Ww), the presence of a second gene for colour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inconsequential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31" name="Google Shape;931;p27"/>
          <p:cNvPicPr preferRelativeResize="0"/>
          <p:nvPr/>
        </p:nvPicPr>
        <p:blipFill rotWithShape="1">
          <a:blip r:embed="rId3">
            <a:alphaModFix/>
          </a:blip>
          <a:srcRect t="4638" b="3694"/>
          <a:stretch/>
        </p:blipFill>
        <p:spPr>
          <a:xfrm>
            <a:off x="0" y="0"/>
            <a:ext cx="449038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2" name="Google Shape;932;p27"/>
          <p:cNvCxnSpPr/>
          <p:nvPr/>
        </p:nvCxnSpPr>
        <p:spPr>
          <a:xfrm>
            <a:off x="4490375" y="-8700"/>
            <a:ext cx="11100" cy="516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Chi-Squared Test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8" name="Google Shape;93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chi-squared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χ</a:t>
            </a:r>
            <a:r>
              <a:rPr lang="en" sz="1700" b="1" baseline="30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) test is designed to test how likely it is that an </a:t>
            </a:r>
            <a:r>
              <a:rPr lang="en" sz="1700" b="1">
                <a:solidFill>
                  <a:srgbClr val="CCCCCC"/>
                </a:solidFill>
              </a:rPr>
              <a:t>observed </a:t>
            </a:r>
            <a:r>
              <a:rPr lang="en" sz="1700">
                <a:solidFill>
                  <a:srgbClr val="CCCCCC"/>
                </a:solidFill>
              </a:rPr>
              <a:t>set of values</a:t>
            </a:r>
            <a:r>
              <a:rPr lang="en" sz="1700" b="1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is due to </a:t>
            </a:r>
            <a:r>
              <a:rPr lang="en" sz="1700" b="1">
                <a:solidFill>
                  <a:srgbClr val="CCCCCC"/>
                </a:solidFill>
              </a:rPr>
              <a:t>chance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χ</a:t>
            </a:r>
            <a:r>
              <a:rPr lang="en" sz="1700" baseline="30000">
                <a:solidFill>
                  <a:srgbClr val="CCCCCC"/>
                </a:solidFill>
              </a:rPr>
              <a:t>2</a:t>
            </a:r>
            <a:r>
              <a:rPr lang="en" sz="1700" baseline="-25000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test is a ‘</a:t>
            </a:r>
            <a:r>
              <a:rPr lang="en" sz="1700" b="1">
                <a:solidFill>
                  <a:srgbClr val="CCCCCC"/>
                </a:solidFill>
              </a:rPr>
              <a:t>goodness of fit</a:t>
            </a:r>
            <a:r>
              <a:rPr lang="en" sz="1700">
                <a:solidFill>
                  <a:srgbClr val="CCCCCC"/>
                </a:solidFill>
              </a:rPr>
              <a:t>’ statistic.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is measures how well an </a:t>
            </a:r>
            <a:r>
              <a:rPr lang="en" sz="1300" b="1">
                <a:solidFill>
                  <a:srgbClr val="CCCCCC"/>
                </a:solidFill>
              </a:rPr>
              <a:t>observed </a:t>
            </a:r>
            <a:r>
              <a:rPr lang="en" sz="1300">
                <a:solidFill>
                  <a:srgbClr val="CCCCCC"/>
                </a:solidFill>
              </a:rPr>
              <a:t>set of data fits with an </a:t>
            </a:r>
            <a:r>
              <a:rPr lang="en" sz="1300" b="1">
                <a:solidFill>
                  <a:srgbClr val="CCCCCC"/>
                </a:solidFill>
              </a:rPr>
              <a:t>expected </a:t>
            </a:r>
            <a:r>
              <a:rPr lang="en" sz="1300">
                <a:solidFill>
                  <a:srgbClr val="CCCCCC"/>
                </a:solidFill>
              </a:rPr>
              <a:t>set of data.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χ</a:t>
            </a:r>
            <a:r>
              <a:rPr lang="en" sz="1700" baseline="30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test is often used in to test </a:t>
            </a:r>
            <a:r>
              <a:rPr lang="en" sz="1700" b="1">
                <a:solidFill>
                  <a:srgbClr val="CCCCCC"/>
                </a:solidFill>
              </a:rPr>
              <a:t>established </a:t>
            </a:r>
            <a:r>
              <a:rPr lang="en" sz="1700">
                <a:solidFill>
                  <a:srgbClr val="CCCCCC"/>
                </a:solidFill>
              </a:rPr>
              <a:t>theories in </a:t>
            </a:r>
            <a:r>
              <a:rPr lang="en" sz="1700" b="1">
                <a:solidFill>
                  <a:srgbClr val="CCCCCC"/>
                </a:solidFill>
              </a:rPr>
              <a:t>genetics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 monohybrid inheritance, it is well-understood that when crossing </a:t>
            </a:r>
            <a:r>
              <a:rPr lang="en" sz="1300" b="1">
                <a:solidFill>
                  <a:srgbClr val="CCCCCC"/>
                </a:solidFill>
              </a:rPr>
              <a:t>2 heterozygotes </a:t>
            </a:r>
            <a:r>
              <a:rPr lang="en" sz="1300">
                <a:solidFill>
                  <a:srgbClr val="CCCCCC"/>
                </a:solidFill>
              </a:rPr>
              <a:t>for a particular gene, a </a:t>
            </a:r>
            <a:r>
              <a:rPr lang="en" sz="1300" b="1">
                <a:solidFill>
                  <a:srgbClr val="CCCCCC"/>
                </a:solidFill>
              </a:rPr>
              <a:t>3:1 </a:t>
            </a:r>
            <a:r>
              <a:rPr lang="en" sz="1300">
                <a:solidFill>
                  <a:srgbClr val="CCCCCC"/>
                </a:solidFill>
              </a:rPr>
              <a:t>ratio is </a:t>
            </a:r>
            <a:r>
              <a:rPr lang="en" sz="1300" b="1">
                <a:solidFill>
                  <a:srgbClr val="CCCCCC"/>
                </a:solidFill>
              </a:rPr>
              <a:t>expected </a:t>
            </a:r>
            <a:r>
              <a:rPr lang="en" sz="1300">
                <a:solidFill>
                  <a:srgbClr val="CCCCCC"/>
                </a:solidFill>
              </a:rPr>
              <a:t>in the F</a:t>
            </a:r>
            <a:r>
              <a:rPr lang="en" sz="1300" baseline="-25000">
                <a:solidFill>
                  <a:srgbClr val="CCCCCC"/>
                </a:solidFill>
              </a:rPr>
              <a:t>1</a:t>
            </a:r>
            <a:r>
              <a:rPr lang="en" sz="1300">
                <a:solidFill>
                  <a:srgbClr val="CCCCCC"/>
                </a:solidFill>
              </a:rPr>
              <a:t> generation.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 dihybrid inheritance, it well-understood that when crossing </a:t>
            </a:r>
            <a:r>
              <a:rPr lang="en" sz="1300" b="1">
                <a:solidFill>
                  <a:srgbClr val="CCCCCC"/>
                </a:solidFill>
              </a:rPr>
              <a:t>2 heterozygotes </a:t>
            </a:r>
            <a:r>
              <a:rPr lang="en" sz="1300">
                <a:solidFill>
                  <a:srgbClr val="CCCCCC"/>
                </a:solidFill>
              </a:rPr>
              <a:t>for a both genes, a </a:t>
            </a:r>
            <a:r>
              <a:rPr lang="en" sz="1300" b="1">
                <a:solidFill>
                  <a:srgbClr val="CCCCCC"/>
                </a:solidFill>
              </a:rPr>
              <a:t>9:3:3:1 </a:t>
            </a:r>
            <a:r>
              <a:rPr lang="en" sz="1300">
                <a:solidFill>
                  <a:srgbClr val="CCCCCC"/>
                </a:solidFill>
              </a:rPr>
              <a:t>ratio is </a:t>
            </a:r>
            <a:r>
              <a:rPr lang="en" sz="1300" b="1">
                <a:solidFill>
                  <a:srgbClr val="CCCCCC"/>
                </a:solidFill>
              </a:rPr>
              <a:t>expected </a:t>
            </a:r>
            <a:r>
              <a:rPr lang="en" sz="1300">
                <a:solidFill>
                  <a:srgbClr val="CCCCCC"/>
                </a:solidFill>
              </a:rPr>
              <a:t>in the F</a:t>
            </a:r>
            <a:r>
              <a:rPr lang="en" sz="1300" baseline="-25000">
                <a:solidFill>
                  <a:srgbClr val="CCCCCC"/>
                </a:solidFill>
              </a:rPr>
              <a:t>1</a:t>
            </a:r>
            <a:r>
              <a:rPr lang="en" sz="1300">
                <a:solidFill>
                  <a:srgbClr val="CCCCCC"/>
                </a:solidFill>
              </a:rPr>
              <a:t> generation.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939" name="Google Shape;93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940" name="Google Shape;940;p28"/>
          <p:cNvGrpSpPr/>
          <p:nvPr/>
        </p:nvGrpSpPr>
        <p:grpSpPr>
          <a:xfrm>
            <a:off x="2501063" y="3762163"/>
            <a:ext cx="4141875" cy="785100"/>
            <a:chOff x="2556400" y="3744563"/>
            <a:chExt cx="4141875" cy="785100"/>
          </a:xfrm>
        </p:grpSpPr>
        <p:grpSp>
          <p:nvGrpSpPr>
            <p:cNvPr id="941" name="Google Shape;941;p28"/>
            <p:cNvGrpSpPr/>
            <p:nvPr/>
          </p:nvGrpSpPr>
          <p:grpSpPr>
            <a:xfrm>
              <a:off x="2556400" y="3865636"/>
              <a:ext cx="2081468" cy="542980"/>
              <a:chOff x="265250" y="1851100"/>
              <a:chExt cx="6938225" cy="1892575"/>
            </a:xfrm>
          </p:grpSpPr>
          <p:sp>
            <p:nvSpPr>
              <p:cNvPr id="942" name="Google Shape;942;p28"/>
              <p:cNvSpPr/>
              <p:nvPr/>
            </p:nvSpPr>
            <p:spPr>
              <a:xfrm>
                <a:off x="265250" y="2762475"/>
                <a:ext cx="480950" cy="5623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2495" extrusionOk="0">
                    <a:moveTo>
                      <a:pt x="3879" y="0"/>
                    </a:moveTo>
                    <a:cubicBezTo>
                      <a:pt x="2018" y="0"/>
                      <a:pt x="1087" y="1707"/>
                      <a:pt x="1087" y="2172"/>
                    </a:cubicBezTo>
                    <a:cubicBezTo>
                      <a:pt x="1087" y="2482"/>
                      <a:pt x="1242" y="2482"/>
                      <a:pt x="1397" y="2482"/>
                    </a:cubicBezTo>
                    <a:cubicBezTo>
                      <a:pt x="1707" y="2482"/>
                      <a:pt x="1707" y="2327"/>
                      <a:pt x="1862" y="2172"/>
                    </a:cubicBezTo>
                    <a:cubicBezTo>
                      <a:pt x="2328" y="776"/>
                      <a:pt x="3414" y="621"/>
                      <a:pt x="3724" y="621"/>
                    </a:cubicBezTo>
                    <a:cubicBezTo>
                      <a:pt x="4810" y="621"/>
                      <a:pt x="5741" y="3103"/>
                      <a:pt x="6361" y="4809"/>
                    </a:cubicBezTo>
                    <a:cubicBezTo>
                      <a:pt x="7137" y="6981"/>
                      <a:pt x="7602" y="8377"/>
                      <a:pt x="8533" y="11790"/>
                    </a:cubicBezTo>
                    <a:lnTo>
                      <a:pt x="311" y="21098"/>
                    </a:lnTo>
                    <a:cubicBezTo>
                      <a:pt x="1" y="21563"/>
                      <a:pt x="1" y="21718"/>
                      <a:pt x="1" y="21718"/>
                    </a:cubicBezTo>
                    <a:cubicBezTo>
                      <a:pt x="1" y="22029"/>
                      <a:pt x="156" y="22029"/>
                      <a:pt x="311" y="22029"/>
                    </a:cubicBezTo>
                    <a:cubicBezTo>
                      <a:pt x="466" y="22029"/>
                      <a:pt x="621" y="22029"/>
                      <a:pt x="621" y="21874"/>
                    </a:cubicBezTo>
                    <a:cubicBezTo>
                      <a:pt x="1707" y="20943"/>
                      <a:pt x="3879" y="18306"/>
                      <a:pt x="4655" y="17220"/>
                    </a:cubicBezTo>
                    <a:lnTo>
                      <a:pt x="8688" y="12721"/>
                    </a:lnTo>
                    <a:cubicBezTo>
                      <a:pt x="10550" y="17995"/>
                      <a:pt x="10550" y="18150"/>
                      <a:pt x="11015" y="19391"/>
                    </a:cubicBezTo>
                    <a:cubicBezTo>
                      <a:pt x="11636" y="20788"/>
                      <a:pt x="12256" y="22494"/>
                      <a:pt x="15204" y="22494"/>
                    </a:cubicBezTo>
                    <a:cubicBezTo>
                      <a:pt x="17220" y="22494"/>
                      <a:pt x="18151" y="20633"/>
                      <a:pt x="18151" y="20167"/>
                    </a:cubicBezTo>
                    <a:cubicBezTo>
                      <a:pt x="18151" y="20012"/>
                      <a:pt x="17996" y="19857"/>
                      <a:pt x="17841" y="19857"/>
                    </a:cubicBezTo>
                    <a:cubicBezTo>
                      <a:pt x="17531" y="19857"/>
                      <a:pt x="17531" y="20012"/>
                      <a:pt x="17376" y="20322"/>
                    </a:cubicBezTo>
                    <a:cubicBezTo>
                      <a:pt x="16910" y="21253"/>
                      <a:pt x="16134" y="21718"/>
                      <a:pt x="15514" y="21718"/>
                    </a:cubicBezTo>
                    <a:cubicBezTo>
                      <a:pt x="15049" y="21718"/>
                      <a:pt x="14428" y="21718"/>
                      <a:pt x="13032" y="17840"/>
                    </a:cubicBezTo>
                    <a:cubicBezTo>
                      <a:pt x="12101" y="15513"/>
                      <a:pt x="11170" y="12721"/>
                      <a:pt x="10705" y="10549"/>
                    </a:cubicBezTo>
                    <a:lnTo>
                      <a:pt x="18927" y="1086"/>
                    </a:lnTo>
                    <a:cubicBezTo>
                      <a:pt x="19237" y="776"/>
                      <a:pt x="19237" y="776"/>
                      <a:pt x="19237" y="621"/>
                    </a:cubicBezTo>
                    <a:cubicBezTo>
                      <a:pt x="19237" y="466"/>
                      <a:pt x="19082" y="311"/>
                      <a:pt x="18927" y="311"/>
                    </a:cubicBezTo>
                    <a:cubicBezTo>
                      <a:pt x="18772" y="311"/>
                      <a:pt x="18617" y="311"/>
                      <a:pt x="18306" y="776"/>
                    </a:cubicBezTo>
                    <a:lnTo>
                      <a:pt x="10395" y="9773"/>
                    </a:lnTo>
                    <a:cubicBezTo>
                      <a:pt x="9464" y="6826"/>
                      <a:pt x="9774" y="7136"/>
                      <a:pt x="8843" y="4654"/>
                    </a:cubicBezTo>
                    <a:cubicBezTo>
                      <a:pt x="7757" y="1707"/>
                      <a:pt x="7447" y="1397"/>
                      <a:pt x="6982" y="931"/>
                    </a:cubicBezTo>
                    <a:cubicBezTo>
                      <a:pt x="6361" y="311"/>
                      <a:pt x="5120" y="0"/>
                      <a:pt x="3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8"/>
              <p:cNvSpPr/>
              <p:nvPr/>
            </p:nvSpPr>
            <p:spPr>
              <a:xfrm>
                <a:off x="804350" y="2397925"/>
                <a:ext cx="24822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9929" h="15514" extrusionOk="0">
                    <a:moveTo>
                      <a:pt x="4654" y="0"/>
                    </a:moveTo>
                    <a:cubicBezTo>
                      <a:pt x="1862" y="0"/>
                      <a:pt x="0" y="2172"/>
                      <a:pt x="0" y="4189"/>
                    </a:cubicBezTo>
                    <a:cubicBezTo>
                      <a:pt x="0" y="5275"/>
                      <a:pt x="931" y="5430"/>
                      <a:pt x="1241" y="5430"/>
                    </a:cubicBezTo>
                    <a:cubicBezTo>
                      <a:pt x="1706" y="5430"/>
                      <a:pt x="2482" y="5119"/>
                      <a:pt x="2482" y="4344"/>
                    </a:cubicBezTo>
                    <a:cubicBezTo>
                      <a:pt x="2482" y="3103"/>
                      <a:pt x="1241" y="3103"/>
                      <a:pt x="1086" y="3103"/>
                    </a:cubicBezTo>
                    <a:cubicBezTo>
                      <a:pt x="1706" y="1396"/>
                      <a:pt x="3258" y="776"/>
                      <a:pt x="4344" y="776"/>
                    </a:cubicBezTo>
                    <a:cubicBezTo>
                      <a:pt x="6515" y="776"/>
                      <a:pt x="7601" y="2637"/>
                      <a:pt x="7601" y="4499"/>
                    </a:cubicBezTo>
                    <a:cubicBezTo>
                      <a:pt x="7601" y="6981"/>
                      <a:pt x="5895" y="8843"/>
                      <a:pt x="3258" y="11635"/>
                    </a:cubicBezTo>
                    <a:lnTo>
                      <a:pt x="310" y="14582"/>
                    </a:lnTo>
                    <a:cubicBezTo>
                      <a:pt x="0" y="14893"/>
                      <a:pt x="0" y="14893"/>
                      <a:pt x="0" y="15513"/>
                    </a:cubicBezTo>
                    <a:lnTo>
                      <a:pt x="9153" y="15513"/>
                    </a:lnTo>
                    <a:lnTo>
                      <a:pt x="9928" y="11325"/>
                    </a:lnTo>
                    <a:lnTo>
                      <a:pt x="9153" y="11325"/>
                    </a:lnTo>
                    <a:cubicBezTo>
                      <a:pt x="9153" y="11790"/>
                      <a:pt x="8842" y="13031"/>
                      <a:pt x="8687" y="13341"/>
                    </a:cubicBezTo>
                    <a:cubicBezTo>
                      <a:pt x="8532" y="13652"/>
                      <a:pt x="6671" y="13652"/>
                      <a:pt x="6360" y="13652"/>
                    </a:cubicBezTo>
                    <a:lnTo>
                      <a:pt x="2172" y="13652"/>
                    </a:lnTo>
                    <a:lnTo>
                      <a:pt x="5274" y="10704"/>
                    </a:lnTo>
                    <a:cubicBezTo>
                      <a:pt x="5740" y="10394"/>
                      <a:pt x="6671" y="9618"/>
                      <a:pt x="7136" y="9308"/>
                    </a:cubicBezTo>
                    <a:cubicBezTo>
                      <a:pt x="8532" y="7912"/>
                      <a:pt x="9928" y="6671"/>
                      <a:pt x="9928" y="4499"/>
                    </a:cubicBezTo>
                    <a:cubicBezTo>
                      <a:pt x="9928" y="1862"/>
                      <a:pt x="7601" y="0"/>
                      <a:pt x="4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8"/>
              <p:cNvSpPr/>
              <p:nvPr/>
            </p:nvSpPr>
            <p:spPr>
              <a:xfrm>
                <a:off x="1409350" y="2832275"/>
                <a:ext cx="57012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22805" h="7758" extrusionOk="0">
                    <a:moveTo>
                      <a:pt x="1086" y="1"/>
                    </a:moveTo>
                    <a:cubicBezTo>
                      <a:pt x="621" y="1"/>
                      <a:pt x="0" y="1"/>
                      <a:pt x="0" y="621"/>
                    </a:cubicBezTo>
                    <a:cubicBezTo>
                      <a:pt x="0" y="1242"/>
                      <a:pt x="621" y="1242"/>
                      <a:pt x="1086" y="1242"/>
                    </a:cubicBezTo>
                    <a:lnTo>
                      <a:pt x="21719" y="1242"/>
                    </a:lnTo>
                    <a:cubicBezTo>
                      <a:pt x="22184" y="1242"/>
                      <a:pt x="22805" y="1242"/>
                      <a:pt x="22805" y="621"/>
                    </a:cubicBezTo>
                    <a:cubicBezTo>
                      <a:pt x="22805" y="1"/>
                      <a:pt x="22184" y="1"/>
                      <a:pt x="21719" y="1"/>
                    </a:cubicBezTo>
                    <a:close/>
                    <a:moveTo>
                      <a:pt x="1086" y="6361"/>
                    </a:moveTo>
                    <a:cubicBezTo>
                      <a:pt x="621" y="6361"/>
                      <a:pt x="0" y="6361"/>
                      <a:pt x="0" y="6981"/>
                    </a:cubicBezTo>
                    <a:cubicBezTo>
                      <a:pt x="0" y="7757"/>
                      <a:pt x="621" y="7757"/>
                      <a:pt x="1086" y="7757"/>
                    </a:cubicBezTo>
                    <a:lnTo>
                      <a:pt x="21719" y="7757"/>
                    </a:lnTo>
                    <a:cubicBezTo>
                      <a:pt x="22184" y="7757"/>
                      <a:pt x="22805" y="7757"/>
                      <a:pt x="22805" y="7137"/>
                    </a:cubicBezTo>
                    <a:cubicBezTo>
                      <a:pt x="22805" y="6361"/>
                      <a:pt x="22184" y="6361"/>
                      <a:pt x="21719" y="63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8"/>
              <p:cNvSpPr/>
              <p:nvPr/>
            </p:nvSpPr>
            <p:spPr>
              <a:xfrm>
                <a:off x="2316850" y="2316475"/>
                <a:ext cx="1163500" cy="1221675"/>
              </a:xfrm>
              <a:custGeom>
                <a:avLst/>
                <a:gdLst/>
                <a:ahLst/>
                <a:cxnLst/>
                <a:rect l="l" t="t" r="r" b="b"/>
                <a:pathLst>
                  <a:path w="46540" h="48867" extrusionOk="0">
                    <a:moveTo>
                      <a:pt x="1087" y="0"/>
                    </a:moveTo>
                    <a:cubicBezTo>
                      <a:pt x="311" y="0"/>
                      <a:pt x="156" y="0"/>
                      <a:pt x="156" y="311"/>
                    </a:cubicBezTo>
                    <a:cubicBezTo>
                      <a:pt x="1" y="311"/>
                      <a:pt x="1" y="931"/>
                      <a:pt x="1" y="1397"/>
                    </a:cubicBezTo>
                    <a:lnTo>
                      <a:pt x="18616" y="26683"/>
                    </a:lnTo>
                    <a:lnTo>
                      <a:pt x="466" y="47935"/>
                    </a:lnTo>
                    <a:cubicBezTo>
                      <a:pt x="156" y="48246"/>
                      <a:pt x="156" y="48401"/>
                      <a:pt x="156" y="48556"/>
                    </a:cubicBezTo>
                    <a:cubicBezTo>
                      <a:pt x="156" y="48866"/>
                      <a:pt x="466" y="48866"/>
                      <a:pt x="1087" y="48866"/>
                    </a:cubicBezTo>
                    <a:lnTo>
                      <a:pt x="42351" y="48866"/>
                    </a:lnTo>
                    <a:lnTo>
                      <a:pt x="46540" y="37697"/>
                    </a:lnTo>
                    <a:lnTo>
                      <a:pt x="45609" y="37697"/>
                    </a:lnTo>
                    <a:cubicBezTo>
                      <a:pt x="44368" y="41420"/>
                      <a:pt x="40645" y="43747"/>
                      <a:pt x="36612" y="44833"/>
                    </a:cubicBezTo>
                    <a:cubicBezTo>
                      <a:pt x="35836" y="44988"/>
                      <a:pt x="32423" y="45919"/>
                      <a:pt x="25752" y="45919"/>
                    </a:cubicBezTo>
                    <a:lnTo>
                      <a:pt x="4655" y="45919"/>
                    </a:lnTo>
                    <a:lnTo>
                      <a:pt x="22495" y="24976"/>
                    </a:lnTo>
                    <a:cubicBezTo>
                      <a:pt x="22650" y="24666"/>
                      <a:pt x="22805" y="24666"/>
                      <a:pt x="22805" y="24511"/>
                    </a:cubicBezTo>
                    <a:cubicBezTo>
                      <a:pt x="22805" y="24356"/>
                      <a:pt x="22805" y="24201"/>
                      <a:pt x="22495" y="23890"/>
                    </a:cubicBezTo>
                    <a:lnTo>
                      <a:pt x="6206" y="1707"/>
                    </a:lnTo>
                    <a:lnTo>
                      <a:pt x="25442" y="1707"/>
                    </a:lnTo>
                    <a:cubicBezTo>
                      <a:pt x="30096" y="1707"/>
                      <a:pt x="33199" y="2172"/>
                      <a:pt x="33509" y="2172"/>
                    </a:cubicBezTo>
                    <a:cubicBezTo>
                      <a:pt x="35371" y="2483"/>
                      <a:pt x="38473" y="3103"/>
                      <a:pt x="41266" y="4809"/>
                    </a:cubicBezTo>
                    <a:cubicBezTo>
                      <a:pt x="42041" y="5430"/>
                      <a:pt x="44523" y="6981"/>
                      <a:pt x="45609" y="9774"/>
                    </a:cubicBezTo>
                    <a:lnTo>
                      <a:pt x="46540" y="9774"/>
                    </a:lnTo>
                    <a:lnTo>
                      <a:pt x="423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8"/>
              <p:cNvSpPr/>
              <p:nvPr/>
            </p:nvSpPr>
            <p:spPr>
              <a:xfrm>
                <a:off x="3848775" y="1901500"/>
                <a:ext cx="197800" cy="872625"/>
              </a:xfrm>
              <a:custGeom>
                <a:avLst/>
                <a:gdLst/>
                <a:ahLst/>
                <a:cxnLst/>
                <a:rect l="l" t="t" r="r" b="b"/>
                <a:pathLst>
                  <a:path w="7912" h="34905" extrusionOk="0">
                    <a:moveTo>
                      <a:pt x="7602" y="1"/>
                    </a:moveTo>
                    <a:cubicBezTo>
                      <a:pt x="7136" y="1"/>
                      <a:pt x="4344" y="2483"/>
                      <a:pt x="2638" y="5896"/>
                    </a:cubicBezTo>
                    <a:cubicBezTo>
                      <a:pt x="776" y="9464"/>
                      <a:pt x="0" y="13187"/>
                      <a:pt x="0" y="17375"/>
                    </a:cubicBezTo>
                    <a:cubicBezTo>
                      <a:pt x="0" y="20633"/>
                      <a:pt x="466" y="24666"/>
                      <a:pt x="2327" y="28389"/>
                    </a:cubicBezTo>
                    <a:cubicBezTo>
                      <a:pt x="4344" y="32578"/>
                      <a:pt x="7291" y="34905"/>
                      <a:pt x="7602" y="34905"/>
                    </a:cubicBezTo>
                    <a:cubicBezTo>
                      <a:pt x="7757" y="34905"/>
                      <a:pt x="7912" y="34905"/>
                      <a:pt x="7912" y="34594"/>
                    </a:cubicBezTo>
                    <a:cubicBezTo>
                      <a:pt x="7912" y="34594"/>
                      <a:pt x="7912" y="34439"/>
                      <a:pt x="7291" y="33819"/>
                    </a:cubicBezTo>
                    <a:cubicBezTo>
                      <a:pt x="3879" y="30406"/>
                      <a:pt x="1862" y="24511"/>
                      <a:pt x="1862" y="17375"/>
                    </a:cubicBezTo>
                    <a:cubicBezTo>
                      <a:pt x="1862" y="10705"/>
                      <a:pt x="3568" y="4810"/>
                      <a:pt x="7602" y="776"/>
                    </a:cubicBezTo>
                    <a:cubicBezTo>
                      <a:pt x="7912" y="466"/>
                      <a:pt x="7912" y="311"/>
                      <a:pt x="7912" y="156"/>
                    </a:cubicBezTo>
                    <a:cubicBezTo>
                      <a:pt x="7912" y="1"/>
                      <a:pt x="7757" y="1"/>
                      <a:pt x="7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>
                <a:off x="4139650" y="1940275"/>
                <a:ext cx="589500" cy="632200"/>
              </a:xfrm>
              <a:custGeom>
                <a:avLst/>
                <a:gdLst/>
                <a:ahLst/>
                <a:cxnLst/>
                <a:rect l="l" t="t" r="r" b="b"/>
                <a:pathLst>
                  <a:path w="23580" h="25288" extrusionOk="0">
                    <a:moveTo>
                      <a:pt x="14737" y="777"/>
                    </a:moveTo>
                    <a:cubicBezTo>
                      <a:pt x="17840" y="777"/>
                      <a:pt x="20788" y="2948"/>
                      <a:pt x="20788" y="8068"/>
                    </a:cubicBezTo>
                    <a:cubicBezTo>
                      <a:pt x="20788" y="11170"/>
                      <a:pt x="19546" y="15979"/>
                      <a:pt x="17220" y="19392"/>
                    </a:cubicBezTo>
                    <a:cubicBezTo>
                      <a:pt x="14582" y="22805"/>
                      <a:pt x="11480" y="24511"/>
                      <a:pt x="8843" y="24511"/>
                    </a:cubicBezTo>
                    <a:cubicBezTo>
                      <a:pt x="6050" y="24511"/>
                      <a:pt x="2948" y="22495"/>
                      <a:pt x="2948" y="16910"/>
                    </a:cubicBezTo>
                    <a:cubicBezTo>
                      <a:pt x="2948" y="13807"/>
                      <a:pt x="4033" y="8533"/>
                      <a:pt x="6981" y="5120"/>
                    </a:cubicBezTo>
                    <a:cubicBezTo>
                      <a:pt x="9463" y="2018"/>
                      <a:pt x="12411" y="777"/>
                      <a:pt x="14737" y="777"/>
                    </a:cubicBezTo>
                    <a:close/>
                    <a:moveTo>
                      <a:pt x="14893" y="1"/>
                    </a:moveTo>
                    <a:cubicBezTo>
                      <a:pt x="7446" y="1"/>
                      <a:pt x="0" y="8068"/>
                      <a:pt x="0" y="16134"/>
                    </a:cubicBezTo>
                    <a:cubicBezTo>
                      <a:pt x="0" y="21564"/>
                      <a:pt x="3568" y="25287"/>
                      <a:pt x="8687" y="25287"/>
                    </a:cubicBezTo>
                    <a:cubicBezTo>
                      <a:pt x="15979" y="25287"/>
                      <a:pt x="23580" y="17686"/>
                      <a:pt x="23580" y="9309"/>
                    </a:cubicBezTo>
                    <a:cubicBezTo>
                      <a:pt x="23580" y="3569"/>
                      <a:pt x="19857" y="1"/>
                      <a:pt x="14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>
                <a:off x="5039400" y="2320350"/>
                <a:ext cx="5352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1409" h="1397" extrusionOk="0">
                    <a:moveTo>
                      <a:pt x="1241" y="1"/>
                    </a:moveTo>
                    <a:cubicBezTo>
                      <a:pt x="621" y="1"/>
                      <a:pt x="0" y="1"/>
                      <a:pt x="0" y="621"/>
                    </a:cubicBezTo>
                    <a:cubicBezTo>
                      <a:pt x="0" y="1397"/>
                      <a:pt x="621" y="1397"/>
                      <a:pt x="1241" y="1397"/>
                    </a:cubicBezTo>
                    <a:lnTo>
                      <a:pt x="20167" y="1397"/>
                    </a:lnTo>
                    <a:cubicBezTo>
                      <a:pt x="20788" y="1397"/>
                      <a:pt x="21408" y="1397"/>
                      <a:pt x="21408" y="621"/>
                    </a:cubicBezTo>
                    <a:cubicBezTo>
                      <a:pt x="21408" y="1"/>
                      <a:pt x="20788" y="1"/>
                      <a:pt x="20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>
                <a:off x="5880975" y="1959675"/>
                <a:ext cx="616675" cy="597275"/>
              </a:xfrm>
              <a:custGeom>
                <a:avLst/>
                <a:gdLst/>
                <a:ahLst/>
                <a:cxnLst/>
                <a:rect l="l" t="t" r="r" b="b"/>
                <a:pathLst>
                  <a:path w="24667" h="23891" extrusionOk="0">
                    <a:moveTo>
                      <a:pt x="6671" y="1"/>
                    </a:moveTo>
                    <a:cubicBezTo>
                      <a:pt x="6051" y="1"/>
                      <a:pt x="5740" y="1"/>
                      <a:pt x="5740" y="621"/>
                    </a:cubicBezTo>
                    <a:cubicBezTo>
                      <a:pt x="5740" y="1087"/>
                      <a:pt x="5896" y="1087"/>
                      <a:pt x="6516" y="1087"/>
                    </a:cubicBezTo>
                    <a:cubicBezTo>
                      <a:pt x="8688" y="1087"/>
                      <a:pt x="8688" y="1242"/>
                      <a:pt x="8688" y="1707"/>
                    </a:cubicBezTo>
                    <a:cubicBezTo>
                      <a:pt x="8688" y="1862"/>
                      <a:pt x="8688" y="2017"/>
                      <a:pt x="8533" y="2328"/>
                    </a:cubicBezTo>
                    <a:lnTo>
                      <a:pt x="3879" y="21253"/>
                    </a:lnTo>
                    <a:cubicBezTo>
                      <a:pt x="3569" y="22494"/>
                      <a:pt x="3413" y="22805"/>
                      <a:pt x="931" y="22805"/>
                    </a:cubicBezTo>
                    <a:cubicBezTo>
                      <a:pt x="311" y="22805"/>
                      <a:pt x="1" y="22805"/>
                      <a:pt x="1" y="23425"/>
                    </a:cubicBezTo>
                    <a:cubicBezTo>
                      <a:pt x="1" y="23890"/>
                      <a:pt x="156" y="23890"/>
                      <a:pt x="931" y="23890"/>
                    </a:cubicBezTo>
                    <a:lnTo>
                      <a:pt x="18461" y="23890"/>
                    </a:lnTo>
                    <a:cubicBezTo>
                      <a:pt x="19237" y="23890"/>
                      <a:pt x="19237" y="23735"/>
                      <a:pt x="19547" y="23270"/>
                    </a:cubicBezTo>
                    <a:lnTo>
                      <a:pt x="22650" y="15669"/>
                    </a:lnTo>
                    <a:cubicBezTo>
                      <a:pt x="22650" y="15669"/>
                      <a:pt x="22805" y="15358"/>
                      <a:pt x="22805" y="15203"/>
                    </a:cubicBezTo>
                    <a:cubicBezTo>
                      <a:pt x="22805" y="15048"/>
                      <a:pt x="22650" y="14893"/>
                      <a:pt x="22494" y="14893"/>
                    </a:cubicBezTo>
                    <a:cubicBezTo>
                      <a:pt x="22339" y="14893"/>
                      <a:pt x="22184" y="14893"/>
                      <a:pt x="22184" y="15048"/>
                    </a:cubicBezTo>
                    <a:cubicBezTo>
                      <a:pt x="22029" y="15048"/>
                      <a:pt x="22029" y="15048"/>
                      <a:pt x="21719" y="15824"/>
                    </a:cubicBezTo>
                    <a:cubicBezTo>
                      <a:pt x="19702" y="20633"/>
                      <a:pt x="18151" y="22805"/>
                      <a:pt x="12566" y="22805"/>
                    </a:cubicBezTo>
                    <a:lnTo>
                      <a:pt x="6671" y="22805"/>
                    </a:lnTo>
                    <a:cubicBezTo>
                      <a:pt x="6361" y="22805"/>
                      <a:pt x="6361" y="22649"/>
                      <a:pt x="6361" y="22339"/>
                    </a:cubicBezTo>
                    <a:cubicBezTo>
                      <a:pt x="6361" y="22184"/>
                      <a:pt x="6361" y="21874"/>
                      <a:pt x="6516" y="21564"/>
                    </a:cubicBezTo>
                    <a:lnTo>
                      <a:pt x="8843" y="11946"/>
                    </a:lnTo>
                    <a:lnTo>
                      <a:pt x="12256" y="11946"/>
                    </a:lnTo>
                    <a:cubicBezTo>
                      <a:pt x="15048" y="11946"/>
                      <a:pt x="15203" y="12566"/>
                      <a:pt x="15203" y="13652"/>
                    </a:cubicBezTo>
                    <a:cubicBezTo>
                      <a:pt x="15203" y="13962"/>
                      <a:pt x="15203" y="14272"/>
                      <a:pt x="15048" y="15358"/>
                    </a:cubicBezTo>
                    <a:cubicBezTo>
                      <a:pt x="14893" y="15514"/>
                      <a:pt x="14893" y="15669"/>
                      <a:pt x="14893" y="15669"/>
                    </a:cubicBezTo>
                    <a:cubicBezTo>
                      <a:pt x="14893" y="15979"/>
                      <a:pt x="15048" y="16134"/>
                      <a:pt x="15358" y="16134"/>
                    </a:cubicBezTo>
                    <a:cubicBezTo>
                      <a:pt x="15669" y="16134"/>
                      <a:pt x="15669" y="15824"/>
                      <a:pt x="15824" y="15358"/>
                    </a:cubicBezTo>
                    <a:lnTo>
                      <a:pt x="17841" y="7292"/>
                    </a:lnTo>
                    <a:cubicBezTo>
                      <a:pt x="17841" y="6981"/>
                      <a:pt x="17685" y="6826"/>
                      <a:pt x="17375" y="6826"/>
                    </a:cubicBezTo>
                    <a:cubicBezTo>
                      <a:pt x="17065" y="6826"/>
                      <a:pt x="17065" y="6981"/>
                      <a:pt x="16910" y="7447"/>
                    </a:cubicBezTo>
                    <a:cubicBezTo>
                      <a:pt x="16289" y="10239"/>
                      <a:pt x="15514" y="11015"/>
                      <a:pt x="12411" y="11015"/>
                    </a:cubicBezTo>
                    <a:lnTo>
                      <a:pt x="9153" y="11015"/>
                    </a:lnTo>
                    <a:lnTo>
                      <a:pt x="11325" y="2328"/>
                    </a:lnTo>
                    <a:cubicBezTo>
                      <a:pt x="11635" y="1087"/>
                      <a:pt x="11635" y="1087"/>
                      <a:pt x="13032" y="1087"/>
                    </a:cubicBezTo>
                    <a:lnTo>
                      <a:pt x="18151" y="1087"/>
                    </a:lnTo>
                    <a:cubicBezTo>
                      <a:pt x="22339" y="1087"/>
                      <a:pt x="23270" y="2172"/>
                      <a:pt x="23270" y="4810"/>
                    </a:cubicBezTo>
                    <a:cubicBezTo>
                      <a:pt x="23270" y="4810"/>
                      <a:pt x="23270" y="5896"/>
                      <a:pt x="23115" y="6981"/>
                    </a:cubicBezTo>
                    <a:cubicBezTo>
                      <a:pt x="23115" y="7137"/>
                      <a:pt x="23115" y="7292"/>
                      <a:pt x="23115" y="7447"/>
                    </a:cubicBezTo>
                    <a:cubicBezTo>
                      <a:pt x="23115" y="7757"/>
                      <a:pt x="23270" y="7757"/>
                      <a:pt x="23425" y="7757"/>
                    </a:cubicBezTo>
                    <a:cubicBezTo>
                      <a:pt x="23736" y="7757"/>
                      <a:pt x="23891" y="7757"/>
                      <a:pt x="23891" y="6981"/>
                    </a:cubicBezTo>
                    <a:lnTo>
                      <a:pt x="24666" y="931"/>
                    </a:lnTo>
                    <a:cubicBezTo>
                      <a:pt x="24666" y="776"/>
                      <a:pt x="24666" y="466"/>
                      <a:pt x="24666" y="466"/>
                    </a:cubicBezTo>
                    <a:cubicBezTo>
                      <a:pt x="24666" y="1"/>
                      <a:pt x="24356" y="1"/>
                      <a:pt x="23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>
                <a:off x="6571300" y="1901500"/>
                <a:ext cx="197825" cy="872625"/>
              </a:xfrm>
              <a:custGeom>
                <a:avLst/>
                <a:gdLst/>
                <a:ahLst/>
                <a:cxnLst/>
                <a:rect l="l" t="t" r="r" b="b"/>
                <a:pathLst>
                  <a:path w="7913" h="34905" extrusionOk="0">
                    <a:moveTo>
                      <a:pt x="311" y="1"/>
                    </a:moveTo>
                    <a:cubicBezTo>
                      <a:pt x="311" y="1"/>
                      <a:pt x="1" y="1"/>
                      <a:pt x="1" y="156"/>
                    </a:cubicBezTo>
                    <a:cubicBezTo>
                      <a:pt x="1" y="311"/>
                      <a:pt x="1" y="466"/>
                      <a:pt x="621" y="931"/>
                    </a:cubicBezTo>
                    <a:cubicBezTo>
                      <a:pt x="4189" y="4499"/>
                      <a:pt x="6051" y="10239"/>
                      <a:pt x="6051" y="17375"/>
                    </a:cubicBezTo>
                    <a:cubicBezTo>
                      <a:pt x="6051" y="24201"/>
                      <a:pt x="4500" y="30096"/>
                      <a:pt x="466" y="34129"/>
                    </a:cubicBezTo>
                    <a:cubicBezTo>
                      <a:pt x="1" y="34439"/>
                      <a:pt x="1" y="34594"/>
                      <a:pt x="1" y="34594"/>
                    </a:cubicBezTo>
                    <a:cubicBezTo>
                      <a:pt x="1" y="34905"/>
                      <a:pt x="311" y="34905"/>
                      <a:pt x="311" y="34905"/>
                    </a:cubicBezTo>
                    <a:cubicBezTo>
                      <a:pt x="776" y="34905"/>
                      <a:pt x="3724" y="32423"/>
                      <a:pt x="5430" y="29010"/>
                    </a:cubicBezTo>
                    <a:cubicBezTo>
                      <a:pt x="7137" y="25442"/>
                      <a:pt x="7912" y="21564"/>
                      <a:pt x="7912" y="17375"/>
                    </a:cubicBezTo>
                    <a:cubicBezTo>
                      <a:pt x="7912" y="14738"/>
                      <a:pt x="7602" y="10394"/>
                      <a:pt x="5741" y="6361"/>
                    </a:cubicBezTo>
                    <a:cubicBezTo>
                      <a:pt x="3569" y="2172"/>
                      <a:pt x="776" y="1"/>
                      <a:pt x="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6889325" y="1851100"/>
                <a:ext cx="244350" cy="38782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15513" extrusionOk="0">
                    <a:moveTo>
                      <a:pt x="4654" y="0"/>
                    </a:moveTo>
                    <a:cubicBezTo>
                      <a:pt x="1862" y="0"/>
                      <a:pt x="0" y="2172"/>
                      <a:pt x="0" y="4188"/>
                    </a:cubicBezTo>
                    <a:cubicBezTo>
                      <a:pt x="0" y="5274"/>
                      <a:pt x="931" y="5430"/>
                      <a:pt x="1242" y="5430"/>
                    </a:cubicBezTo>
                    <a:cubicBezTo>
                      <a:pt x="1707" y="5430"/>
                      <a:pt x="2327" y="5119"/>
                      <a:pt x="2327" y="4188"/>
                    </a:cubicBezTo>
                    <a:cubicBezTo>
                      <a:pt x="2327" y="3103"/>
                      <a:pt x="1242" y="3103"/>
                      <a:pt x="931" y="3103"/>
                    </a:cubicBezTo>
                    <a:cubicBezTo>
                      <a:pt x="1552" y="1396"/>
                      <a:pt x="3258" y="776"/>
                      <a:pt x="4344" y="776"/>
                    </a:cubicBezTo>
                    <a:cubicBezTo>
                      <a:pt x="6516" y="776"/>
                      <a:pt x="7602" y="2637"/>
                      <a:pt x="7602" y="4499"/>
                    </a:cubicBezTo>
                    <a:cubicBezTo>
                      <a:pt x="7602" y="6981"/>
                      <a:pt x="5895" y="8687"/>
                      <a:pt x="3103" y="11635"/>
                    </a:cubicBezTo>
                    <a:lnTo>
                      <a:pt x="156" y="14582"/>
                    </a:lnTo>
                    <a:cubicBezTo>
                      <a:pt x="0" y="14892"/>
                      <a:pt x="0" y="14892"/>
                      <a:pt x="0" y="15513"/>
                    </a:cubicBezTo>
                    <a:lnTo>
                      <a:pt x="9153" y="15513"/>
                    </a:lnTo>
                    <a:lnTo>
                      <a:pt x="9774" y="11324"/>
                    </a:lnTo>
                    <a:lnTo>
                      <a:pt x="9153" y="11324"/>
                    </a:lnTo>
                    <a:cubicBezTo>
                      <a:pt x="8998" y="11790"/>
                      <a:pt x="8843" y="12876"/>
                      <a:pt x="8533" y="13341"/>
                    </a:cubicBezTo>
                    <a:cubicBezTo>
                      <a:pt x="8378" y="13651"/>
                      <a:pt x="6671" y="13651"/>
                      <a:pt x="6361" y="13651"/>
                    </a:cubicBezTo>
                    <a:lnTo>
                      <a:pt x="2172" y="13651"/>
                    </a:lnTo>
                    <a:lnTo>
                      <a:pt x="5275" y="10704"/>
                    </a:lnTo>
                    <a:cubicBezTo>
                      <a:pt x="5585" y="10394"/>
                      <a:pt x="6671" y="9618"/>
                      <a:pt x="6981" y="9308"/>
                    </a:cubicBezTo>
                    <a:cubicBezTo>
                      <a:pt x="8378" y="7912"/>
                      <a:pt x="9774" y="6671"/>
                      <a:pt x="9774" y="4499"/>
                    </a:cubicBezTo>
                    <a:cubicBezTo>
                      <a:pt x="9774" y="1862"/>
                      <a:pt x="7447" y="0"/>
                      <a:pt x="4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8"/>
              <p:cNvSpPr/>
              <p:nvPr/>
            </p:nvSpPr>
            <p:spPr>
              <a:xfrm>
                <a:off x="3763450" y="2909850"/>
                <a:ext cx="34400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7601" h="1397" extrusionOk="0">
                    <a:moveTo>
                      <a:pt x="0" y="0"/>
                    </a:moveTo>
                    <a:lnTo>
                      <a:pt x="0" y="1396"/>
                    </a:lnTo>
                    <a:lnTo>
                      <a:pt x="137601" y="1396"/>
                    </a:lnTo>
                    <a:lnTo>
                      <a:pt x="1376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8"/>
              <p:cNvSpPr/>
              <p:nvPr/>
            </p:nvSpPr>
            <p:spPr>
              <a:xfrm>
                <a:off x="5182900" y="3150300"/>
                <a:ext cx="616650" cy="593375"/>
              </a:xfrm>
              <a:custGeom>
                <a:avLst/>
                <a:gdLst/>
                <a:ahLst/>
                <a:cxnLst/>
                <a:rect l="l" t="t" r="r" b="b"/>
                <a:pathLst>
                  <a:path w="24666" h="23735" extrusionOk="0">
                    <a:moveTo>
                      <a:pt x="6671" y="0"/>
                    </a:moveTo>
                    <a:cubicBezTo>
                      <a:pt x="6050" y="0"/>
                      <a:pt x="5585" y="0"/>
                      <a:pt x="5585" y="621"/>
                    </a:cubicBezTo>
                    <a:cubicBezTo>
                      <a:pt x="5585" y="931"/>
                      <a:pt x="5895" y="931"/>
                      <a:pt x="6516" y="931"/>
                    </a:cubicBezTo>
                    <a:cubicBezTo>
                      <a:pt x="8687" y="931"/>
                      <a:pt x="8687" y="1241"/>
                      <a:pt x="8687" y="1707"/>
                    </a:cubicBezTo>
                    <a:cubicBezTo>
                      <a:pt x="8687" y="1862"/>
                      <a:pt x="8532" y="2017"/>
                      <a:pt x="8532" y="2327"/>
                    </a:cubicBezTo>
                    <a:lnTo>
                      <a:pt x="3723" y="21253"/>
                    </a:lnTo>
                    <a:cubicBezTo>
                      <a:pt x="3413" y="22494"/>
                      <a:pt x="3413" y="22804"/>
                      <a:pt x="931" y="22804"/>
                    </a:cubicBezTo>
                    <a:cubicBezTo>
                      <a:pt x="310" y="22804"/>
                      <a:pt x="0" y="22804"/>
                      <a:pt x="0" y="23425"/>
                    </a:cubicBezTo>
                    <a:cubicBezTo>
                      <a:pt x="0" y="23735"/>
                      <a:pt x="155" y="23735"/>
                      <a:pt x="776" y="23735"/>
                    </a:cubicBezTo>
                    <a:lnTo>
                      <a:pt x="18306" y="23735"/>
                    </a:lnTo>
                    <a:cubicBezTo>
                      <a:pt x="19081" y="23735"/>
                      <a:pt x="19236" y="23735"/>
                      <a:pt x="19391" y="23114"/>
                    </a:cubicBezTo>
                    <a:lnTo>
                      <a:pt x="22649" y="15668"/>
                    </a:lnTo>
                    <a:cubicBezTo>
                      <a:pt x="22649" y="15513"/>
                      <a:pt x="22804" y="15358"/>
                      <a:pt x="22804" y="15203"/>
                    </a:cubicBezTo>
                    <a:cubicBezTo>
                      <a:pt x="22804" y="15048"/>
                      <a:pt x="22649" y="14893"/>
                      <a:pt x="22339" y="14893"/>
                    </a:cubicBezTo>
                    <a:cubicBezTo>
                      <a:pt x="22184" y="14893"/>
                      <a:pt x="22184" y="14893"/>
                      <a:pt x="22029" y="15048"/>
                    </a:cubicBezTo>
                    <a:cubicBezTo>
                      <a:pt x="22029" y="15048"/>
                      <a:pt x="22029" y="15048"/>
                      <a:pt x="21718" y="15823"/>
                    </a:cubicBezTo>
                    <a:cubicBezTo>
                      <a:pt x="19702" y="20632"/>
                      <a:pt x="18150" y="22804"/>
                      <a:pt x="12566" y="22804"/>
                    </a:cubicBezTo>
                    <a:lnTo>
                      <a:pt x="6671" y="22804"/>
                    </a:lnTo>
                    <a:cubicBezTo>
                      <a:pt x="6360" y="22649"/>
                      <a:pt x="6205" y="22649"/>
                      <a:pt x="6205" y="22339"/>
                    </a:cubicBezTo>
                    <a:cubicBezTo>
                      <a:pt x="6205" y="22029"/>
                      <a:pt x="6360" y="21873"/>
                      <a:pt x="6360" y="21563"/>
                    </a:cubicBezTo>
                    <a:lnTo>
                      <a:pt x="8843" y="11945"/>
                    </a:lnTo>
                    <a:lnTo>
                      <a:pt x="12255" y="11945"/>
                    </a:lnTo>
                    <a:cubicBezTo>
                      <a:pt x="15048" y="11945"/>
                      <a:pt x="15203" y="12566"/>
                      <a:pt x="15203" y="13652"/>
                    </a:cubicBezTo>
                    <a:cubicBezTo>
                      <a:pt x="15203" y="13962"/>
                      <a:pt x="15203" y="14272"/>
                      <a:pt x="14893" y="15358"/>
                    </a:cubicBezTo>
                    <a:cubicBezTo>
                      <a:pt x="14893" y="15358"/>
                      <a:pt x="14893" y="15513"/>
                      <a:pt x="14893" y="15668"/>
                    </a:cubicBezTo>
                    <a:cubicBezTo>
                      <a:pt x="14893" y="15979"/>
                      <a:pt x="15048" y="15979"/>
                      <a:pt x="15203" y="15979"/>
                    </a:cubicBezTo>
                    <a:cubicBezTo>
                      <a:pt x="15513" y="15979"/>
                      <a:pt x="15513" y="15823"/>
                      <a:pt x="15668" y="15358"/>
                    </a:cubicBezTo>
                    <a:lnTo>
                      <a:pt x="17685" y="7136"/>
                    </a:lnTo>
                    <a:cubicBezTo>
                      <a:pt x="17685" y="6981"/>
                      <a:pt x="17530" y="6826"/>
                      <a:pt x="17375" y="6826"/>
                    </a:cubicBezTo>
                    <a:cubicBezTo>
                      <a:pt x="17064" y="6826"/>
                      <a:pt x="17064" y="6981"/>
                      <a:pt x="16909" y="7446"/>
                    </a:cubicBezTo>
                    <a:cubicBezTo>
                      <a:pt x="16134" y="10084"/>
                      <a:pt x="15513" y="10859"/>
                      <a:pt x="12411" y="10859"/>
                    </a:cubicBezTo>
                    <a:lnTo>
                      <a:pt x="8998" y="10859"/>
                    </a:lnTo>
                    <a:lnTo>
                      <a:pt x="11170" y="2327"/>
                    </a:lnTo>
                    <a:cubicBezTo>
                      <a:pt x="11480" y="1086"/>
                      <a:pt x="11635" y="931"/>
                      <a:pt x="13031" y="931"/>
                    </a:cubicBezTo>
                    <a:lnTo>
                      <a:pt x="17995" y="931"/>
                    </a:lnTo>
                    <a:cubicBezTo>
                      <a:pt x="22339" y="931"/>
                      <a:pt x="23270" y="2172"/>
                      <a:pt x="23270" y="4809"/>
                    </a:cubicBezTo>
                    <a:cubicBezTo>
                      <a:pt x="23270" y="4809"/>
                      <a:pt x="23270" y="5895"/>
                      <a:pt x="23115" y="6981"/>
                    </a:cubicBezTo>
                    <a:cubicBezTo>
                      <a:pt x="22959" y="7136"/>
                      <a:pt x="22959" y="7291"/>
                      <a:pt x="22959" y="7446"/>
                    </a:cubicBezTo>
                    <a:cubicBezTo>
                      <a:pt x="22959" y="7602"/>
                      <a:pt x="23115" y="7757"/>
                      <a:pt x="23425" y="7757"/>
                    </a:cubicBezTo>
                    <a:cubicBezTo>
                      <a:pt x="23580" y="7757"/>
                      <a:pt x="23735" y="7602"/>
                      <a:pt x="23890" y="6981"/>
                    </a:cubicBezTo>
                    <a:lnTo>
                      <a:pt x="24511" y="931"/>
                    </a:lnTo>
                    <a:cubicBezTo>
                      <a:pt x="24511" y="776"/>
                      <a:pt x="24666" y="466"/>
                      <a:pt x="24666" y="311"/>
                    </a:cubicBezTo>
                    <a:cubicBezTo>
                      <a:pt x="24666" y="0"/>
                      <a:pt x="24356" y="0"/>
                      <a:pt x="23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8"/>
            <p:cNvSpPr txBox="1"/>
            <p:nvPr/>
          </p:nvSpPr>
          <p:spPr>
            <a:xfrm>
              <a:off x="4963075" y="3744563"/>
              <a:ext cx="17352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Σ = Sum of equation.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Observed result.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Expected result.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960" name="Google Shape;960;p29"/>
          <p:cNvSpPr txBox="1"/>
          <p:nvPr/>
        </p:nvSpPr>
        <p:spPr>
          <a:xfrm>
            <a:off x="5325450" y="1078650"/>
            <a:ext cx="3368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exemplar χ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for a monohybrid cross involving eye colour.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Heterozygotes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 were crossed with each other to create an F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generation containing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160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individuals. As the expected ratio of </a:t>
            </a:r>
            <a:r>
              <a:rPr lang="en" sz="13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blue eyes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to </a:t>
            </a:r>
            <a:r>
              <a:rPr lang="en" sz="1300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brown eyes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3:1, we should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expect 120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individuals with brown eyes 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40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with blue eyes.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Our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observed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numbers showed a slight variance in this (113 brown eyed individuals against 47 blue eyed individuals). Using the χ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equation, we yield a value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1.64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This is a measure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variance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between our observed and expected values.</a:t>
            </a:r>
            <a:endParaRPr sz="1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961" name="Google Shape;961;p29"/>
          <p:cNvGraphicFramePr/>
          <p:nvPr/>
        </p:nvGraphicFramePr>
        <p:xfrm>
          <a:off x="815900" y="588288"/>
          <a:ext cx="4174200" cy="1570325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10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PHENOTYPE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RATIO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EXPECTED RESULT (</a:t>
                      </a:r>
                      <a:r>
                        <a:rPr lang="en" sz="9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OBSERVED RESULT (</a:t>
                      </a:r>
                      <a:r>
                        <a:rPr lang="en" sz="9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783F04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BROWN EYES</a:t>
                      </a:r>
                      <a:endParaRPr sz="900">
                        <a:solidFill>
                          <a:srgbClr val="783F04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120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113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BLUE EYES</a:t>
                      </a:r>
                      <a:endParaRPr sz="9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40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47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62" name="Google Shape;962;p29"/>
          <p:cNvGraphicFramePr/>
          <p:nvPr/>
        </p:nvGraphicFramePr>
        <p:xfrm>
          <a:off x="815850" y="2533575"/>
          <a:ext cx="4174275" cy="2041950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59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7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PHENOTYPE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RATIO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EXPECTED RESULT (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OBSERVED RESULT (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 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- 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endParaRPr sz="600" b="1" i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(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 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- 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r>
                        <a:rPr lang="en" sz="600" b="1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(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O 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- 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)</a:t>
                      </a:r>
                      <a:r>
                        <a:rPr lang="en" sz="600" b="1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/</a:t>
                      </a:r>
                      <a:r>
                        <a:rPr lang="en" sz="6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E</a:t>
                      </a:r>
                      <a:endParaRPr sz="600" b="1" i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783F04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BROWN EYES</a:t>
                      </a:r>
                      <a:endParaRPr sz="600">
                        <a:solidFill>
                          <a:srgbClr val="783F04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120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113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-7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49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0.41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BLUE EYES</a:t>
                      </a:r>
                      <a:endParaRPr sz="6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40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47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7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49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1.23</a:t>
                      </a: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SUM OF (O-E)</a:t>
                      </a:r>
                      <a:r>
                        <a:rPr lang="en" sz="600" b="1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/E =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1.64</a:t>
                      </a:r>
                      <a:endParaRPr sz="6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68" name="Google Shape;968;p30"/>
          <p:cNvSpPr txBox="1"/>
          <p:nvPr/>
        </p:nvSpPr>
        <p:spPr>
          <a:xfrm>
            <a:off x="4670824" y="1058400"/>
            <a:ext cx="4313155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order to calculate whether our observed and expected values are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statistically similar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each other, we must compare our χ</a:t>
            </a:r>
            <a:r>
              <a:rPr lang="en" sz="1300" baseline="30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value (1.64) with an established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critical value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found in a χ</a:t>
            </a:r>
            <a:r>
              <a:rPr lang="en" sz="1300" baseline="30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table. In this instance, as we had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phenotypes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(brown eyes and blue eyes), there are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classes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Biologists generally accept a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 value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0.05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for statistical certainty.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If our χ</a:t>
            </a:r>
            <a:r>
              <a:rPr lang="en" sz="1300" baseline="30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value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exceeds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critical value, the 2 sets of data are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significantly different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each other and we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reject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null hypothesis (that the gene for eye colour follows a traditional 3:1 ratio). In this instance, our χ</a:t>
            </a:r>
            <a:r>
              <a:rPr lang="en" sz="1300" baseline="30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value is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smaller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than the critical value (3.84). We can now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accept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null hypothesis and assume that our observed values is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significantly similar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the expected values.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969" name="Google Shape;969;p30"/>
          <p:cNvGraphicFramePr/>
          <p:nvPr/>
        </p:nvGraphicFramePr>
        <p:xfrm>
          <a:off x="503275" y="1297375"/>
          <a:ext cx="3982750" cy="2708385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79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DEGREES OF FREEDOM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NUMBER OF CLASSES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CRITICAL VALUE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2.71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1AC767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3.84</a:t>
                      </a:r>
                      <a:endParaRPr sz="900" b="1">
                        <a:solidFill>
                          <a:srgbClr val="1AC767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6.64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4.61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5.99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9.21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6.25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7.82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16.27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PROBABILITY RESULT CAME ABOUT BY CHANCE (P VALUE)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0.1 (10%)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1AC767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0.05 (5%)</a:t>
                      </a:r>
                      <a:endParaRPr sz="900" b="1">
                        <a:solidFill>
                          <a:srgbClr val="1AC767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0.01 (1%)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Sex Linkage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3.7.1 - Inheritance.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 mammals, the genetic information for </a:t>
            </a:r>
            <a:r>
              <a:rPr lang="en" sz="1600" b="1">
                <a:solidFill>
                  <a:srgbClr val="CCCCCC"/>
                </a:solidFill>
              </a:rPr>
              <a:t>biological sex </a:t>
            </a:r>
            <a:r>
              <a:rPr lang="en" sz="1600">
                <a:solidFill>
                  <a:srgbClr val="CCCCCC"/>
                </a:solidFill>
              </a:rPr>
              <a:t>is carried on the </a:t>
            </a:r>
            <a:r>
              <a:rPr lang="en" sz="1600" b="1">
                <a:solidFill>
                  <a:srgbClr val="CCCCCC"/>
                </a:solidFill>
              </a:rPr>
              <a:t>sex chromosomes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Males have a single copy of the </a:t>
            </a:r>
            <a:r>
              <a:rPr lang="en" sz="1200" b="1">
                <a:solidFill>
                  <a:srgbClr val="CCCCCC"/>
                </a:solidFill>
              </a:rPr>
              <a:t>X </a:t>
            </a:r>
            <a:r>
              <a:rPr lang="en" sz="1200">
                <a:solidFill>
                  <a:srgbClr val="CCCCCC"/>
                </a:solidFill>
              </a:rPr>
              <a:t>chromosome and a single copy of the </a:t>
            </a:r>
            <a:r>
              <a:rPr lang="en" sz="1200" b="1">
                <a:solidFill>
                  <a:srgbClr val="CCCCCC"/>
                </a:solidFill>
              </a:rPr>
              <a:t>Y </a:t>
            </a:r>
            <a:r>
              <a:rPr lang="en" sz="1200">
                <a:solidFill>
                  <a:srgbClr val="CCCCCC"/>
                </a:solidFill>
              </a:rPr>
              <a:t>chromosome (</a:t>
            </a:r>
            <a:r>
              <a:rPr lang="en" sz="1200" b="1">
                <a:solidFill>
                  <a:srgbClr val="CCCCCC"/>
                </a:solidFill>
              </a:rPr>
              <a:t>XY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Females have 2 copies of the </a:t>
            </a:r>
            <a:r>
              <a:rPr lang="en" sz="1200" b="1">
                <a:solidFill>
                  <a:srgbClr val="CCCCCC"/>
                </a:solidFill>
              </a:rPr>
              <a:t>X </a:t>
            </a:r>
            <a:r>
              <a:rPr lang="en" sz="1200">
                <a:solidFill>
                  <a:srgbClr val="CCCCCC"/>
                </a:solidFill>
              </a:rPr>
              <a:t>chromosome (</a:t>
            </a:r>
            <a:r>
              <a:rPr lang="en" sz="1200" b="1">
                <a:solidFill>
                  <a:srgbClr val="CCCCCC"/>
                </a:solidFill>
              </a:rPr>
              <a:t>XX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number of characteristics are </a:t>
            </a:r>
            <a:r>
              <a:rPr lang="en" sz="1600" b="1">
                <a:solidFill>
                  <a:srgbClr val="CCCCCC"/>
                </a:solidFill>
              </a:rPr>
              <a:t>sex-linked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means that the </a:t>
            </a:r>
            <a:r>
              <a:rPr lang="en" sz="1200" b="1">
                <a:solidFill>
                  <a:srgbClr val="CCCCCC"/>
                </a:solidFill>
              </a:rPr>
              <a:t>alleles </a:t>
            </a:r>
            <a:r>
              <a:rPr lang="en" sz="1200">
                <a:solidFill>
                  <a:srgbClr val="CCCCCC"/>
                </a:solidFill>
              </a:rPr>
              <a:t>for a sex-linked gene are found on the sex chromosomes.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Y chromosome is </a:t>
            </a:r>
            <a:r>
              <a:rPr lang="en" sz="1600" b="1">
                <a:solidFill>
                  <a:srgbClr val="CCCCCC"/>
                </a:solidFill>
              </a:rPr>
              <a:t>much smaller </a:t>
            </a:r>
            <a:r>
              <a:rPr lang="en" sz="1600">
                <a:solidFill>
                  <a:srgbClr val="CCCCCC"/>
                </a:solidFill>
              </a:rPr>
              <a:t>than the X chromosome.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means that most of the genes for sex-linked characteristics are carried on the X chromosome.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Males are </a:t>
            </a:r>
            <a:r>
              <a:rPr lang="en" sz="1600" b="1">
                <a:solidFill>
                  <a:srgbClr val="CCCCCC"/>
                </a:solidFill>
              </a:rPr>
              <a:t>more likely </a:t>
            </a:r>
            <a:r>
              <a:rPr lang="en" sz="1600">
                <a:solidFill>
                  <a:srgbClr val="CCCCCC"/>
                </a:solidFill>
              </a:rPr>
              <a:t>to suffer from diseases associated with sex linkage.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because males only carry a single copy of the X chromosome.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Males will </a:t>
            </a:r>
            <a:r>
              <a:rPr lang="en" sz="1200" b="1">
                <a:solidFill>
                  <a:srgbClr val="CCCCCC"/>
                </a:solidFill>
              </a:rPr>
              <a:t>express </a:t>
            </a:r>
            <a:r>
              <a:rPr lang="en" sz="1200">
                <a:solidFill>
                  <a:srgbClr val="CCCCCC"/>
                </a:solidFill>
              </a:rPr>
              <a:t>the phenotype associated with the sex-linked allele even if the condition is </a:t>
            </a:r>
            <a:r>
              <a:rPr lang="en" sz="1200" b="1">
                <a:solidFill>
                  <a:srgbClr val="CCCCCC"/>
                </a:solidFill>
              </a:rPr>
              <a:t>recessive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As a result, it is </a:t>
            </a:r>
            <a:r>
              <a:rPr lang="en" sz="1200" b="1">
                <a:solidFill>
                  <a:srgbClr val="CCCCCC"/>
                </a:solidFill>
              </a:rPr>
              <a:t>impossible </a:t>
            </a:r>
            <a:r>
              <a:rPr lang="en" sz="1200">
                <a:solidFill>
                  <a:srgbClr val="CCCCCC"/>
                </a:solidFill>
              </a:rPr>
              <a:t>for a male individual to be a </a:t>
            </a:r>
            <a:r>
              <a:rPr lang="en" sz="1200" b="1">
                <a:solidFill>
                  <a:srgbClr val="CCCCCC"/>
                </a:solidFill>
              </a:rPr>
              <a:t>carrier </a:t>
            </a:r>
            <a:r>
              <a:rPr lang="en" sz="1200">
                <a:solidFill>
                  <a:srgbClr val="CCCCCC"/>
                </a:solidFill>
              </a:rPr>
              <a:t>of the disease. 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-7125" y="100"/>
            <a:ext cx="47952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5353650" y="1725250"/>
            <a:ext cx="3155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humans, the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chromosome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much smaller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than the</a:t>
            </a:r>
            <a:r>
              <a:rPr lang="en">
                <a:solidFill>
                  <a:srgbClr val="FC119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C119F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chromosome.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means that males are much more likely to suffer from sex linked diseases, due to the inability of the Y chromosome to carry many genes.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550" y="489213"/>
            <a:ext cx="3656651" cy="4165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15"/>
          <p:cNvCxnSpPr/>
          <p:nvPr/>
        </p:nvCxnSpPr>
        <p:spPr>
          <a:xfrm>
            <a:off x="4788075" y="-29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78" name="Google Shape;78;p16"/>
          <p:cNvGraphicFramePr/>
          <p:nvPr/>
        </p:nvGraphicFramePr>
        <p:xfrm>
          <a:off x="2732050" y="1701688"/>
          <a:ext cx="3679875" cy="2774325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122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endParaRPr sz="12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Y</a:t>
                      </a:r>
                      <a:endParaRPr sz="12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endParaRPr sz="12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XX</a:t>
                      </a:r>
                      <a:endParaRPr sz="12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XY</a:t>
                      </a:r>
                      <a:endParaRPr sz="12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endParaRPr sz="12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C119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XX</a:t>
                      </a:r>
                      <a:endParaRPr sz="1200">
                        <a:solidFill>
                          <a:srgbClr val="FC119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A5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XY</a:t>
                      </a:r>
                      <a:endParaRPr sz="1200">
                        <a:solidFill>
                          <a:srgbClr val="00A5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" name="Google Shape;79;p16"/>
          <p:cNvSpPr txBox="1"/>
          <p:nvPr/>
        </p:nvSpPr>
        <p:spPr>
          <a:xfrm>
            <a:off x="922650" y="279650"/>
            <a:ext cx="729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Punnett square displaying the possible outcomes of sexual reproduction. Any offspring with the genotype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XY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will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biologically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male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any offspring with the genotype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C119F"/>
                </a:solidFill>
                <a:latin typeface="Cambria"/>
                <a:ea typeface="Cambria"/>
                <a:cs typeface="Cambria"/>
                <a:sym typeface="Cambria"/>
              </a:rPr>
              <a:t>XX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will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biologically </a:t>
            </a:r>
            <a:r>
              <a:rPr lang="en" b="1">
                <a:solidFill>
                  <a:srgbClr val="FC119F"/>
                </a:solidFill>
                <a:latin typeface="Cambria"/>
                <a:ea typeface="Cambria"/>
                <a:cs typeface="Cambria"/>
                <a:sym typeface="Cambria"/>
              </a:rPr>
              <a:t>female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 probability of giving birth to either a boy or a girl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50%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372975" y="1236975"/>
            <a:ext cx="161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MALE’S ALLELES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1" name="Google Shape;81;p16"/>
          <p:cNvCxnSpPr/>
          <p:nvPr/>
        </p:nvCxnSpPr>
        <p:spPr>
          <a:xfrm rot="10800000" flipH="1">
            <a:off x="3958675" y="1559975"/>
            <a:ext cx="2448000" cy="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82" name="Google Shape;82;p16"/>
          <p:cNvCxnSpPr/>
          <p:nvPr/>
        </p:nvCxnSpPr>
        <p:spPr>
          <a:xfrm rot="10800000" flipH="1">
            <a:off x="2571300" y="2626425"/>
            <a:ext cx="6600" cy="183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3" name="Google Shape;83;p16"/>
          <p:cNvSpPr txBox="1"/>
          <p:nvPr/>
        </p:nvSpPr>
        <p:spPr>
          <a:xfrm rot="-5400000">
            <a:off x="1607850" y="3448675"/>
            <a:ext cx="161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FEMALE’S ALLELES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4" name="Google Shape;84;p16"/>
          <p:cNvCxnSpPr/>
          <p:nvPr/>
        </p:nvCxnSpPr>
        <p:spPr>
          <a:xfrm rot="10800000">
            <a:off x="6554350" y="2626550"/>
            <a:ext cx="1500" cy="1866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5" name="Google Shape;85;p16"/>
          <p:cNvSpPr txBox="1"/>
          <p:nvPr/>
        </p:nvSpPr>
        <p:spPr>
          <a:xfrm rot="-5400000">
            <a:off x="5914000" y="3448675"/>
            <a:ext cx="161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91" name="Google Shape;91;p17"/>
          <p:cNvGraphicFramePr/>
          <p:nvPr/>
        </p:nvGraphicFramePr>
        <p:xfrm>
          <a:off x="744675" y="2164213"/>
          <a:ext cx="2801175" cy="2174550"/>
        </p:xfrm>
        <a:graphic>
          <a:graphicData uri="http://schemas.openxmlformats.org/drawingml/2006/table">
            <a:tbl>
              <a:tblPr>
                <a:noFill/>
                <a:tableStyleId>{745E973D-7E82-46CB-9C4B-2984C4E112B6}</a:tableStyleId>
              </a:tblPr>
              <a:tblGrid>
                <a:gridCol w="93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Y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1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Y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1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endParaRPr sz="1000" baseline="300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X</a:t>
                      </a:r>
                      <a:r>
                        <a:rPr lang="en" sz="1000" baseline="30000">
                          <a:solidFill>
                            <a:srgbClr val="FF0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1000">
                          <a:solidFill>
                            <a:srgbClr val="FF0000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Y</a:t>
                      </a:r>
                      <a:endParaRPr sz="1100">
                        <a:solidFill>
                          <a:srgbClr val="FF0000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" name="Google Shape;92;p17"/>
          <p:cNvSpPr txBox="1"/>
          <p:nvPr/>
        </p:nvSpPr>
        <p:spPr>
          <a:xfrm>
            <a:off x="4135375" y="2150950"/>
            <a:ext cx="45240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 = ALLELE FOR NORMAL VISION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 = ALLELE FOR COLOUR BLINDNESS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GENOTYPES = 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AND 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Y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PARENTAL PHENOTYPES = BOTH HAVE NORMAL VISION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</a:t>
            </a:r>
            <a:r>
              <a:rPr lang="en"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GENERATION =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1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"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0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Y, </a:t>
            </a:r>
            <a:r>
              <a:rPr lang="en" sz="1000" b="1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1x </a:t>
            </a: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X</a:t>
            </a:r>
            <a:r>
              <a:rPr lang="en" sz="10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Y</a:t>
            </a:r>
            <a:endParaRPr sz="10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PHENOTYPIC RATIO =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 : 1 NORMAL VISION TO COLOUR BLIND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: 1 : 1 NORMAL FEMALE TO NORMAL MALE TO COLOUR BLIND MALE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429150" y="366275"/>
            <a:ext cx="8285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case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hereditary colour blindness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most famous example of a sex-linked condition.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 is dominant to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allele. In this scenario,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carrier female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 reproduces with an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unaffected male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="1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 Both have normal vision. Both female offspring (X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have normal vision. 1 of the males has normal vision (X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Y). The other male,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unprotected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by a second X chromosome, is afflicted with colour blindness (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 b="1" baseline="300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1831225" y="1694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5" name="Google Shape;95;p17"/>
          <p:cNvCxnSpPr/>
          <p:nvPr/>
        </p:nvCxnSpPr>
        <p:spPr>
          <a:xfrm>
            <a:off x="1722775" y="2016225"/>
            <a:ext cx="1836300" cy="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6" name="Google Shape;96;p17"/>
          <p:cNvCxnSpPr/>
          <p:nvPr/>
        </p:nvCxnSpPr>
        <p:spPr>
          <a:xfrm rot="10800000">
            <a:off x="60612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7" name="Google Shape;97;p17"/>
          <p:cNvSpPr txBox="1"/>
          <p:nvPr/>
        </p:nvSpPr>
        <p:spPr>
          <a:xfrm rot="-5400000">
            <a:off x="-36512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GAMETES’ ALLELES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8" name="Google Shape;98;p17"/>
          <p:cNvCxnSpPr/>
          <p:nvPr/>
        </p:nvCxnSpPr>
        <p:spPr>
          <a:xfrm rot="10800000">
            <a:off x="3650675" y="2889175"/>
            <a:ext cx="0" cy="1457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9" name="Google Shape;99;p17"/>
          <p:cNvSpPr txBox="1"/>
          <p:nvPr/>
        </p:nvSpPr>
        <p:spPr>
          <a:xfrm rot="-5400000">
            <a:off x="3002525" y="3456475"/>
            <a:ext cx="161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POSSIBLE F</a:t>
            </a:r>
            <a:r>
              <a:rPr lang="en" sz="9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GENOTYPES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4909025" y="1578888"/>
            <a:ext cx="32907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Ishihara colour test plate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People with normal vision should see the number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74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Viewers with red–green color blindness may read it 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21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Those with total color blindness may not see any numbers.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Approximately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1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in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12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men suffer with some form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colour blindness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This is compared to about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200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women.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6" name="Google Shape;106;p18"/>
          <p:cNvGrpSpPr/>
          <p:nvPr/>
        </p:nvGrpSpPr>
        <p:grpSpPr>
          <a:xfrm>
            <a:off x="855000" y="791562"/>
            <a:ext cx="3536925" cy="3560375"/>
            <a:chOff x="1263975" y="294725"/>
            <a:chExt cx="5052750" cy="5086250"/>
          </a:xfrm>
        </p:grpSpPr>
        <p:sp>
          <p:nvSpPr>
            <p:cNvPr id="107" name="Google Shape;107;p18"/>
            <p:cNvSpPr/>
            <p:nvPr/>
          </p:nvSpPr>
          <p:spPr>
            <a:xfrm>
              <a:off x="2554600" y="1518325"/>
              <a:ext cx="112100" cy="112125"/>
            </a:xfrm>
            <a:custGeom>
              <a:avLst/>
              <a:gdLst/>
              <a:ahLst/>
              <a:cxnLst/>
              <a:rect l="l" t="t" r="r" b="b"/>
              <a:pathLst>
                <a:path w="4484" h="4485" extrusionOk="0">
                  <a:moveTo>
                    <a:pt x="2265" y="1"/>
                  </a:moveTo>
                  <a:cubicBezTo>
                    <a:pt x="1018" y="1"/>
                    <a:pt x="1" y="972"/>
                    <a:pt x="1" y="2219"/>
                  </a:cubicBezTo>
                  <a:cubicBezTo>
                    <a:pt x="1" y="3467"/>
                    <a:pt x="1018" y="4484"/>
                    <a:pt x="2265" y="4484"/>
                  </a:cubicBezTo>
                  <a:cubicBezTo>
                    <a:pt x="3513" y="4484"/>
                    <a:pt x="4484" y="3467"/>
                    <a:pt x="4484" y="2219"/>
                  </a:cubicBezTo>
                  <a:cubicBezTo>
                    <a:pt x="4484" y="972"/>
                    <a:pt x="3513" y="1"/>
                    <a:pt x="2265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2983275" y="1708975"/>
              <a:ext cx="92450" cy="92475"/>
            </a:xfrm>
            <a:custGeom>
              <a:avLst/>
              <a:gdLst/>
              <a:ahLst/>
              <a:cxnLst/>
              <a:rect l="l" t="t" r="r" b="b"/>
              <a:pathLst>
                <a:path w="3698" h="3699" extrusionOk="0">
                  <a:moveTo>
                    <a:pt x="1849" y="1"/>
                  </a:moveTo>
                  <a:cubicBezTo>
                    <a:pt x="832" y="1"/>
                    <a:pt x="0" y="833"/>
                    <a:pt x="0" y="1850"/>
                  </a:cubicBezTo>
                  <a:cubicBezTo>
                    <a:pt x="0" y="2866"/>
                    <a:pt x="832" y="3698"/>
                    <a:pt x="1849" y="3698"/>
                  </a:cubicBezTo>
                  <a:cubicBezTo>
                    <a:pt x="2866" y="3698"/>
                    <a:pt x="3698" y="2866"/>
                    <a:pt x="3698" y="1850"/>
                  </a:cubicBezTo>
                  <a:cubicBezTo>
                    <a:pt x="3698" y="833"/>
                    <a:pt x="2866" y="1"/>
                    <a:pt x="1849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2649350" y="1844175"/>
              <a:ext cx="147925" cy="147925"/>
            </a:xfrm>
            <a:custGeom>
              <a:avLst/>
              <a:gdLst/>
              <a:ahLst/>
              <a:cxnLst/>
              <a:rect l="l" t="t" r="r" b="b"/>
              <a:pathLst>
                <a:path w="5917" h="5917" extrusionOk="0">
                  <a:moveTo>
                    <a:pt x="2959" y="0"/>
                  </a:moveTo>
                  <a:cubicBezTo>
                    <a:pt x="1341" y="0"/>
                    <a:pt x="1" y="1341"/>
                    <a:pt x="1" y="2958"/>
                  </a:cubicBezTo>
                  <a:cubicBezTo>
                    <a:pt x="1" y="4622"/>
                    <a:pt x="1341" y="5916"/>
                    <a:pt x="2959" y="5916"/>
                  </a:cubicBezTo>
                  <a:cubicBezTo>
                    <a:pt x="4622" y="5916"/>
                    <a:pt x="5916" y="4622"/>
                    <a:pt x="5916" y="2958"/>
                  </a:cubicBezTo>
                  <a:cubicBezTo>
                    <a:pt x="5916" y="1341"/>
                    <a:pt x="4622" y="0"/>
                    <a:pt x="2959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3303325" y="1845325"/>
              <a:ext cx="104025" cy="104025"/>
            </a:xfrm>
            <a:custGeom>
              <a:avLst/>
              <a:gdLst/>
              <a:ahLst/>
              <a:cxnLst/>
              <a:rect l="l" t="t" r="r" b="b"/>
              <a:pathLst>
                <a:path w="4161" h="4161" extrusionOk="0">
                  <a:moveTo>
                    <a:pt x="2080" y="1"/>
                  </a:moveTo>
                  <a:cubicBezTo>
                    <a:pt x="925" y="1"/>
                    <a:pt x="1" y="925"/>
                    <a:pt x="1" y="2080"/>
                  </a:cubicBezTo>
                  <a:cubicBezTo>
                    <a:pt x="1" y="3236"/>
                    <a:pt x="925" y="4160"/>
                    <a:pt x="2080" y="4160"/>
                  </a:cubicBezTo>
                  <a:cubicBezTo>
                    <a:pt x="3236" y="4160"/>
                    <a:pt x="4160" y="3236"/>
                    <a:pt x="4160" y="2080"/>
                  </a:cubicBezTo>
                  <a:cubicBezTo>
                    <a:pt x="4160" y="925"/>
                    <a:pt x="3236" y="1"/>
                    <a:pt x="2080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3794400" y="1711300"/>
              <a:ext cx="115550" cy="115575"/>
            </a:xfrm>
            <a:custGeom>
              <a:avLst/>
              <a:gdLst/>
              <a:ahLst/>
              <a:cxnLst/>
              <a:rect l="l" t="t" r="r" b="b"/>
              <a:pathLst>
                <a:path w="4622" h="4623" extrusionOk="0">
                  <a:moveTo>
                    <a:pt x="2311" y="0"/>
                  </a:moveTo>
                  <a:cubicBezTo>
                    <a:pt x="1017" y="0"/>
                    <a:pt x="0" y="1063"/>
                    <a:pt x="0" y="2311"/>
                  </a:cubicBezTo>
                  <a:cubicBezTo>
                    <a:pt x="0" y="3605"/>
                    <a:pt x="1017" y="4622"/>
                    <a:pt x="2311" y="4622"/>
                  </a:cubicBezTo>
                  <a:cubicBezTo>
                    <a:pt x="3559" y="4622"/>
                    <a:pt x="4622" y="3605"/>
                    <a:pt x="4622" y="2311"/>
                  </a:cubicBezTo>
                  <a:cubicBezTo>
                    <a:pt x="4622" y="1063"/>
                    <a:pt x="3559" y="0"/>
                    <a:pt x="2311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2944000" y="2403400"/>
              <a:ext cx="150225" cy="150225"/>
            </a:xfrm>
            <a:custGeom>
              <a:avLst/>
              <a:gdLst/>
              <a:ahLst/>
              <a:cxnLst/>
              <a:rect l="l" t="t" r="r" b="b"/>
              <a:pathLst>
                <a:path w="6009" h="6009" extrusionOk="0">
                  <a:moveTo>
                    <a:pt x="3004" y="1"/>
                  </a:moveTo>
                  <a:cubicBezTo>
                    <a:pt x="1340" y="1"/>
                    <a:pt x="0" y="1341"/>
                    <a:pt x="0" y="3005"/>
                  </a:cubicBezTo>
                  <a:cubicBezTo>
                    <a:pt x="0" y="4669"/>
                    <a:pt x="1340" y="6009"/>
                    <a:pt x="3004" y="6009"/>
                  </a:cubicBezTo>
                  <a:cubicBezTo>
                    <a:pt x="4668" y="6009"/>
                    <a:pt x="6008" y="4669"/>
                    <a:pt x="6008" y="3005"/>
                  </a:cubicBezTo>
                  <a:cubicBezTo>
                    <a:pt x="6008" y="1341"/>
                    <a:pt x="4668" y="1"/>
                    <a:pt x="3004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3237475" y="2148050"/>
              <a:ext cx="204525" cy="204525"/>
            </a:xfrm>
            <a:custGeom>
              <a:avLst/>
              <a:gdLst/>
              <a:ahLst/>
              <a:cxnLst/>
              <a:rect l="l" t="t" r="r" b="b"/>
              <a:pathLst>
                <a:path w="8181" h="8181" extrusionOk="0">
                  <a:moveTo>
                    <a:pt x="4067" y="0"/>
                  </a:moveTo>
                  <a:cubicBezTo>
                    <a:pt x="1803" y="0"/>
                    <a:pt x="0" y="1849"/>
                    <a:pt x="0" y="4114"/>
                  </a:cubicBezTo>
                  <a:cubicBezTo>
                    <a:pt x="0" y="6332"/>
                    <a:pt x="1803" y="8181"/>
                    <a:pt x="4067" y="8181"/>
                  </a:cubicBezTo>
                  <a:cubicBezTo>
                    <a:pt x="6332" y="8181"/>
                    <a:pt x="8181" y="6332"/>
                    <a:pt x="8181" y="4114"/>
                  </a:cubicBezTo>
                  <a:cubicBezTo>
                    <a:pt x="8181" y="1849"/>
                    <a:pt x="6332" y="0"/>
                    <a:pt x="4067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3274450" y="235602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1"/>
                  </a:moveTo>
                  <a:cubicBezTo>
                    <a:pt x="647" y="1"/>
                    <a:pt x="0" y="648"/>
                    <a:pt x="0" y="1480"/>
                  </a:cubicBezTo>
                  <a:cubicBezTo>
                    <a:pt x="0" y="2311"/>
                    <a:pt x="647" y="2959"/>
                    <a:pt x="1479" y="2959"/>
                  </a:cubicBezTo>
                  <a:cubicBezTo>
                    <a:pt x="2265" y="2959"/>
                    <a:pt x="2958" y="2311"/>
                    <a:pt x="2958" y="1480"/>
                  </a:cubicBezTo>
                  <a:cubicBezTo>
                    <a:pt x="2958" y="648"/>
                    <a:pt x="2265" y="1"/>
                    <a:pt x="1479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4156050" y="2394150"/>
              <a:ext cx="123650" cy="123675"/>
            </a:xfrm>
            <a:custGeom>
              <a:avLst/>
              <a:gdLst/>
              <a:ahLst/>
              <a:cxnLst/>
              <a:rect l="l" t="t" r="r" b="b"/>
              <a:pathLst>
                <a:path w="4946" h="4947" extrusionOk="0">
                  <a:moveTo>
                    <a:pt x="2450" y="1"/>
                  </a:moveTo>
                  <a:cubicBezTo>
                    <a:pt x="1109" y="1"/>
                    <a:pt x="0" y="1110"/>
                    <a:pt x="0" y="2450"/>
                  </a:cubicBezTo>
                  <a:cubicBezTo>
                    <a:pt x="0" y="3837"/>
                    <a:pt x="1109" y="4946"/>
                    <a:pt x="2450" y="4946"/>
                  </a:cubicBezTo>
                  <a:cubicBezTo>
                    <a:pt x="3836" y="4946"/>
                    <a:pt x="4945" y="3837"/>
                    <a:pt x="4945" y="2450"/>
                  </a:cubicBezTo>
                  <a:cubicBezTo>
                    <a:pt x="4945" y="1110"/>
                    <a:pt x="3836" y="1"/>
                    <a:pt x="2450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3748175" y="2836700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57" y="0"/>
                  </a:moveTo>
                  <a:cubicBezTo>
                    <a:pt x="786" y="0"/>
                    <a:pt x="0" y="786"/>
                    <a:pt x="0" y="1803"/>
                  </a:cubicBezTo>
                  <a:cubicBezTo>
                    <a:pt x="0" y="2773"/>
                    <a:pt x="786" y="3559"/>
                    <a:pt x="1757" y="3559"/>
                  </a:cubicBezTo>
                  <a:cubicBezTo>
                    <a:pt x="2727" y="3559"/>
                    <a:pt x="3559" y="2773"/>
                    <a:pt x="3559" y="1803"/>
                  </a:cubicBezTo>
                  <a:cubicBezTo>
                    <a:pt x="3559" y="786"/>
                    <a:pt x="2727" y="0"/>
                    <a:pt x="1757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2699025" y="33277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1"/>
                  </a:moveTo>
                  <a:cubicBezTo>
                    <a:pt x="648" y="1"/>
                    <a:pt x="1" y="648"/>
                    <a:pt x="1" y="1479"/>
                  </a:cubicBezTo>
                  <a:cubicBezTo>
                    <a:pt x="1" y="2265"/>
                    <a:pt x="648" y="2958"/>
                    <a:pt x="1480" y="2958"/>
                  </a:cubicBezTo>
                  <a:cubicBezTo>
                    <a:pt x="2266" y="2958"/>
                    <a:pt x="2959" y="2265"/>
                    <a:pt x="2959" y="1479"/>
                  </a:cubicBezTo>
                  <a:cubicBezTo>
                    <a:pt x="2959" y="648"/>
                    <a:pt x="2266" y="1"/>
                    <a:pt x="1480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2762575" y="3209900"/>
              <a:ext cx="167575" cy="168725"/>
            </a:xfrm>
            <a:custGeom>
              <a:avLst/>
              <a:gdLst/>
              <a:ahLst/>
              <a:cxnLst/>
              <a:rect l="l" t="t" r="r" b="b"/>
              <a:pathLst>
                <a:path w="6703" h="6749" extrusionOk="0">
                  <a:moveTo>
                    <a:pt x="3329" y="0"/>
                  </a:moveTo>
                  <a:cubicBezTo>
                    <a:pt x="1480" y="0"/>
                    <a:pt x="1" y="1526"/>
                    <a:pt x="1" y="3374"/>
                  </a:cubicBezTo>
                  <a:cubicBezTo>
                    <a:pt x="1" y="5223"/>
                    <a:pt x="1480" y="6748"/>
                    <a:pt x="3329" y="6748"/>
                  </a:cubicBezTo>
                  <a:cubicBezTo>
                    <a:pt x="5177" y="6748"/>
                    <a:pt x="6702" y="5223"/>
                    <a:pt x="6702" y="3374"/>
                  </a:cubicBezTo>
                  <a:cubicBezTo>
                    <a:pt x="6702" y="1526"/>
                    <a:pt x="5177" y="0"/>
                    <a:pt x="3329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3986200" y="2780075"/>
              <a:ext cx="112100" cy="112100"/>
            </a:xfrm>
            <a:custGeom>
              <a:avLst/>
              <a:gdLst/>
              <a:ahLst/>
              <a:cxnLst/>
              <a:rect l="l" t="t" r="r" b="b"/>
              <a:pathLst>
                <a:path w="4484" h="4484" extrusionOk="0">
                  <a:moveTo>
                    <a:pt x="2219" y="0"/>
                  </a:moveTo>
                  <a:cubicBezTo>
                    <a:pt x="1017" y="0"/>
                    <a:pt x="0" y="1017"/>
                    <a:pt x="0" y="2265"/>
                  </a:cubicBezTo>
                  <a:cubicBezTo>
                    <a:pt x="0" y="3467"/>
                    <a:pt x="1017" y="4484"/>
                    <a:pt x="2219" y="4484"/>
                  </a:cubicBezTo>
                  <a:cubicBezTo>
                    <a:pt x="3466" y="4484"/>
                    <a:pt x="4483" y="3467"/>
                    <a:pt x="4483" y="2265"/>
                  </a:cubicBezTo>
                  <a:cubicBezTo>
                    <a:pt x="4483" y="1017"/>
                    <a:pt x="3466" y="0"/>
                    <a:pt x="2219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3800175" y="3074700"/>
              <a:ext cx="192975" cy="193000"/>
            </a:xfrm>
            <a:custGeom>
              <a:avLst/>
              <a:gdLst/>
              <a:ahLst/>
              <a:cxnLst/>
              <a:rect l="l" t="t" r="r" b="b"/>
              <a:pathLst>
                <a:path w="7719" h="7720" extrusionOk="0">
                  <a:moveTo>
                    <a:pt x="3836" y="1"/>
                  </a:moveTo>
                  <a:cubicBezTo>
                    <a:pt x="1710" y="1"/>
                    <a:pt x="0" y="1711"/>
                    <a:pt x="0" y="3883"/>
                  </a:cubicBezTo>
                  <a:cubicBezTo>
                    <a:pt x="0" y="6009"/>
                    <a:pt x="1710" y="7719"/>
                    <a:pt x="3836" y="7719"/>
                  </a:cubicBezTo>
                  <a:cubicBezTo>
                    <a:pt x="6008" y="7719"/>
                    <a:pt x="7718" y="6009"/>
                    <a:pt x="7718" y="3883"/>
                  </a:cubicBezTo>
                  <a:cubicBezTo>
                    <a:pt x="7718" y="1711"/>
                    <a:pt x="6008" y="1"/>
                    <a:pt x="3836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2742950" y="3538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10" y="0"/>
                  </a:moveTo>
                  <a:cubicBezTo>
                    <a:pt x="740" y="0"/>
                    <a:pt x="0" y="786"/>
                    <a:pt x="0" y="1756"/>
                  </a:cubicBezTo>
                  <a:cubicBezTo>
                    <a:pt x="0" y="2727"/>
                    <a:pt x="740" y="3466"/>
                    <a:pt x="1710" y="3466"/>
                  </a:cubicBezTo>
                  <a:cubicBezTo>
                    <a:pt x="2681" y="3466"/>
                    <a:pt x="3467" y="2727"/>
                    <a:pt x="3467" y="1756"/>
                  </a:cubicBezTo>
                  <a:cubicBezTo>
                    <a:pt x="3467" y="786"/>
                    <a:pt x="2681" y="0"/>
                    <a:pt x="1710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2596200" y="4051050"/>
              <a:ext cx="134050" cy="134050"/>
            </a:xfrm>
            <a:custGeom>
              <a:avLst/>
              <a:gdLst/>
              <a:ahLst/>
              <a:cxnLst/>
              <a:rect l="l" t="t" r="r" b="b"/>
              <a:pathLst>
                <a:path w="5362" h="5362" extrusionOk="0">
                  <a:moveTo>
                    <a:pt x="2681" y="1"/>
                  </a:moveTo>
                  <a:cubicBezTo>
                    <a:pt x="1202" y="1"/>
                    <a:pt x="1" y="1202"/>
                    <a:pt x="1" y="2681"/>
                  </a:cubicBezTo>
                  <a:cubicBezTo>
                    <a:pt x="1" y="4160"/>
                    <a:pt x="1202" y="5362"/>
                    <a:pt x="2681" y="5362"/>
                  </a:cubicBezTo>
                  <a:cubicBezTo>
                    <a:pt x="4160" y="5362"/>
                    <a:pt x="5362" y="4160"/>
                    <a:pt x="5362" y="2681"/>
                  </a:cubicBezTo>
                  <a:cubicBezTo>
                    <a:pt x="5362" y="1202"/>
                    <a:pt x="4160" y="1"/>
                    <a:pt x="2681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3581800" y="3263050"/>
              <a:ext cx="182575" cy="182575"/>
            </a:xfrm>
            <a:custGeom>
              <a:avLst/>
              <a:gdLst/>
              <a:ahLst/>
              <a:cxnLst/>
              <a:rect l="l" t="t" r="r" b="b"/>
              <a:pathLst>
                <a:path w="7303" h="7303" extrusionOk="0">
                  <a:moveTo>
                    <a:pt x="3651" y="0"/>
                  </a:moveTo>
                  <a:cubicBezTo>
                    <a:pt x="1664" y="0"/>
                    <a:pt x="0" y="1618"/>
                    <a:pt x="0" y="3652"/>
                  </a:cubicBezTo>
                  <a:cubicBezTo>
                    <a:pt x="0" y="5639"/>
                    <a:pt x="1664" y="7303"/>
                    <a:pt x="3651" y="7303"/>
                  </a:cubicBezTo>
                  <a:cubicBezTo>
                    <a:pt x="5685" y="7303"/>
                    <a:pt x="7302" y="5639"/>
                    <a:pt x="7302" y="3652"/>
                  </a:cubicBezTo>
                  <a:cubicBezTo>
                    <a:pt x="7302" y="1618"/>
                    <a:pt x="5685" y="0"/>
                    <a:pt x="3651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4929025" y="3200650"/>
              <a:ext cx="52025" cy="50875"/>
            </a:xfrm>
            <a:custGeom>
              <a:avLst/>
              <a:gdLst/>
              <a:ahLst/>
              <a:cxnLst/>
              <a:rect l="l" t="t" r="r" b="b"/>
              <a:pathLst>
                <a:path w="2081" h="2035" extrusionOk="0">
                  <a:moveTo>
                    <a:pt x="1064" y="1"/>
                  </a:moveTo>
                  <a:cubicBezTo>
                    <a:pt x="463" y="1"/>
                    <a:pt x="1" y="463"/>
                    <a:pt x="1" y="1017"/>
                  </a:cubicBezTo>
                  <a:cubicBezTo>
                    <a:pt x="1" y="1572"/>
                    <a:pt x="463" y="2034"/>
                    <a:pt x="1064" y="2034"/>
                  </a:cubicBezTo>
                  <a:cubicBezTo>
                    <a:pt x="1618" y="2034"/>
                    <a:pt x="2080" y="1572"/>
                    <a:pt x="2080" y="1017"/>
                  </a:cubicBezTo>
                  <a:cubicBezTo>
                    <a:pt x="2080" y="463"/>
                    <a:pt x="1618" y="1"/>
                    <a:pt x="1064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119675" y="3250325"/>
              <a:ext cx="56650" cy="56650"/>
            </a:xfrm>
            <a:custGeom>
              <a:avLst/>
              <a:gdLst/>
              <a:ahLst/>
              <a:cxnLst/>
              <a:rect l="l" t="t" r="r" b="b"/>
              <a:pathLst>
                <a:path w="2266" h="2266" extrusionOk="0">
                  <a:moveTo>
                    <a:pt x="1110" y="1"/>
                  </a:moveTo>
                  <a:cubicBezTo>
                    <a:pt x="509" y="1"/>
                    <a:pt x="0" y="509"/>
                    <a:pt x="0" y="1156"/>
                  </a:cubicBezTo>
                  <a:cubicBezTo>
                    <a:pt x="0" y="1757"/>
                    <a:pt x="509" y="2266"/>
                    <a:pt x="1110" y="2266"/>
                  </a:cubicBezTo>
                  <a:cubicBezTo>
                    <a:pt x="1757" y="2266"/>
                    <a:pt x="2265" y="1757"/>
                    <a:pt x="2265" y="1156"/>
                  </a:cubicBezTo>
                  <a:cubicBezTo>
                    <a:pt x="2265" y="509"/>
                    <a:pt x="1757" y="1"/>
                    <a:pt x="1110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4914000" y="3250325"/>
              <a:ext cx="206850" cy="205700"/>
            </a:xfrm>
            <a:custGeom>
              <a:avLst/>
              <a:gdLst/>
              <a:ahLst/>
              <a:cxnLst/>
              <a:rect l="l" t="t" r="r" b="b"/>
              <a:pathLst>
                <a:path w="8274" h="8228" extrusionOk="0">
                  <a:moveTo>
                    <a:pt x="4160" y="1"/>
                  </a:moveTo>
                  <a:cubicBezTo>
                    <a:pt x="1849" y="1"/>
                    <a:pt x="1" y="1850"/>
                    <a:pt x="1" y="4114"/>
                  </a:cubicBezTo>
                  <a:cubicBezTo>
                    <a:pt x="1" y="6379"/>
                    <a:pt x="1849" y="8228"/>
                    <a:pt x="4160" y="8228"/>
                  </a:cubicBezTo>
                  <a:cubicBezTo>
                    <a:pt x="6425" y="8228"/>
                    <a:pt x="8274" y="6379"/>
                    <a:pt x="8274" y="4114"/>
                  </a:cubicBezTo>
                  <a:cubicBezTo>
                    <a:pt x="8274" y="1850"/>
                    <a:pt x="6425" y="1"/>
                    <a:pt x="4160" y="1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5445500" y="3252650"/>
              <a:ext cx="82075" cy="82050"/>
            </a:xfrm>
            <a:custGeom>
              <a:avLst/>
              <a:gdLst/>
              <a:ahLst/>
              <a:cxnLst/>
              <a:rect l="l" t="t" r="r" b="b"/>
              <a:pathLst>
                <a:path w="3283" h="3282" extrusionOk="0">
                  <a:moveTo>
                    <a:pt x="1665" y="0"/>
                  </a:moveTo>
                  <a:cubicBezTo>
                    <a:pt x="740" y="0"/>
                    <a:pt x="1" y="740"/>
                    <a:pt x="1" y="1664"/>
                  </a:cubicBezTo>
                  <a:cubicBezTo>
                    <a:pt x="1" y="2542"/>
                    <a:pt x="740" y="3282"/>
                    <a:pt x="1665" y="3282"/>
                  </a:cubicBezTo>
                  <a:cubicBezTo>
                    <a:pt x="2543" y="3282"/>
                    <a:pt x="3282" y="2542"/>
                    <a:pt x="3282" y="1664"/>
                  </a:cubicBezTo>
                  <a:cubicBezTo>
                    <a:pt x="3282" y="740"/>
                    <a:pt x="2543" y="0"/>
                    <a:pt x="1665" y="0"/>
                  </a:cubicBezTo>
                  <a:close/>
                </a:path>
              </a:pathLst>
            </a:custGeom>
            <a:solidFill>
              <a:srgbClr val="98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5604950" y="2706125"/>
              <a:ext cx="90150" cy="91300"/>
            </a:xfrm>
            <a:custGeom>
              <a:avLst/>
              <a:gdLst/>
              <a:ahLst/>
              <a:cxnLst/>
              <a:rect l="l" t="t" r="r" b="b"/>
              <a:pathLst>
                <a:path w="3606" h="3652" extrusionOk="0">
                  <a:moveTo>
                    <a:pt x="1803" y="1"/>
                  </a:moveTo>
                  <a:cubicBezTo>
                    <a:pt x="786" y="1"/>
                    <a:pt x="1" y="832"/>
                    <a:pt x="1" y="1849"/>
                  </a:cubicBezTo>
                  <a:cubicBezTo>
                    <a:pt x="1" y="2820"/>
                    <a:pt x="786" y="3652"/>
                    <a:pt x="1803" y="3652"/>
                  </a:cubicBezTo>
                  <a:cubicBezTo>
                    <a:pt x="2820" y="3652"/>
                    <a:pt x="3606" y="2820"/>
                    <a:pt x="3606" y="1849"/>
                  </a:cubicBezTo>
                  <a:cubicBezTo>
                    <a:pt x="3606" y="832"/>
                    <a:pt x="2820" y="1"/>
                    <a:pt x="180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5050350" y="2639100"/>
              <a:ext cx="34675" cy="34700"/>
            </a:xfrm>
            <a:custGeom>
              <a:avLst/>
              <a:gdLst/>
              <a:ahLst/>
              <a:cxnLst/>
              <a:rect l="l" t="t" r="r" b="b"/>
              <a:pathLst>
                <a:path w="1387" h="1388" extrusionOk="0">
                  <a:moveTo>
                    <a:pt x="694" y="1"/>
                  </a:moveTo>
                  <a:cubicBezTo>
                    <a:pt x="278" y="1"/>
                    <a:pt x="0" y="324"/>
                    <a:pt x="0" y="694"/>
                  </a:cubicBezTo>
                  <a:cubicBezTo>
                    <a:pt x="0" y="1064"/>
                    <a:pt x="278" y="1387"/>
                    <a:pt x="694" y="1387"/>
                  </a:cubicBezTo>
                  <a:cubicBezTo>
                    <a:pt x="1063" y="1387"/>
                    <a:pt x="1387" y="1064"/>
                    <a:pt x="1387" y="694"/>
                  </a:cubicBezTo>
                  <a:cubicBezTo>
                    <a:pt x="1387" y="324"/>
                    <a:pt x="1063" y="1"/>
                    <a:pt x="69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4183775" y="3874275"/>
              <a:ext cx="95925" cy="97075"/>
            </a:xfrm>
            <a:custGeom>
              <a:avLst/>
              <a:gdLst/>
              <a:ahLst/>
              <a:cxnLst/>
              <a:rect l="l" t="t" r="r" b="b"/>
              <a:pathLst>
                <a:path w="3837" h="3883" extrusionOk="0">
                  <a:moveTo>
                    <a:pt x="1895" y="0"/>
                  </a:moveTo>
                  <a:cubicBezTo>
                    <a:pt x="832" y="0"/>
                    <a:pt x="0" y="879"/>
                    <a:pt x="0" y="1942"/>
                  </a:cubicBezTo>
                  <a:cubicBezTo>
                    <a:pt x="0" y="3005"/>
                    <a:pt x="832" y="3883"/>
                    <a:pt x="1895" y="3883"/>
                  </a:cubicBezTo>
                  <a:cubicBezTo>
                    <a:pt x="2958" y="3883"/>
                    <a:pt x="3836" y="3005"/>
                    <a:pt x="3836" y="1942"/>
                  </a:cubicBezTo>
                  <a:cubicBezTo>
                    <a:pt x="3836" y="879"/>
                    <a:pt x="2958" y="0"/>
                    <a:pt x="189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4293525" y="4668050"/>
              <a:ext cx="50875" cy="52025"/>
            </a:xfrm>
            <a:custGeom>
              <a:avLst/>
              <a:gdLst/>
              <a:ahLst/>
              <a:cxnLst/>
              <a:rect l="l" t="t" r="r" b="b"/>
              <a:pathLst>
                <a:path w="2035" h="2081" extrusionOk="0">
                  <a:moveTo>
                    <a:pt x="1018" y="1"/>
                  </a:moveTo>
                  <a:cubicBezTo>
                    <a:pt x="463" y="1"/>
                    <a:pt x="1" y="463"/>
                    <a:pt x="1" y="1018"/>
                  </a:cubicBezTo>
                  <a:cubicBezTo>
                    <a:pt x="1" y="1618"/>
                    <a:pt x="463" y="2081"/>
                    <a:pt x="1018" y="2081"/>
                  </a:cubicBezTo>
                  <a:cubicBezTo>
                    <a:pt x="1572" y="2081"/>
                    <a:pt x="2035" y="1618"/>
                    <a:pt x="2035" y="1018"/>
                  </a:cubicBezTo>
                  <a:cubicBezTo>
                    <a:pt x="2035" y="463"/>
                    <a:pt x="1572" y="1"/>
                    <a:pt x="101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805325" y="469810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0"/>
                  </a:moveTo>
                  <a:cubicBezTo>
                    <a:pt x="694" y="0"/>
                    <a:pt x="1" y="647"/>
                    <a:pt x="1" y="1479"/>
                  </a:cubicBezTo>
                  <a:cubicBezTo>
                    <a:pt x="1" y="2265"/>
                    <a:pt x="694" y="2958"/>
                    <a:pt x="1480" y="2958"/>
                  </a:cubicBezTo>
                  <a:cubicBezTo>
                    <a:pt x="2312" y="2958"/>
                    <a:pt x="2959" y="2265"/>
                    <a:pt x="2959" y="1479"/>
                  </a:cubicBezTo>
                  <a:cubicBezTo>
                    <a:pt x="2959" y="647"/>
                    <a:pt x="2312" y="0"/>
                    <a:pt x="1480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2501450" y="4817100"/>
              <a:ext cx="40475" cy="40475"/>
            </a:xfrm>
            <a:custGeom>
              <a:avLst/>
              <a:gdLst/>
              <a:ahLst/>
              <a:cxnLst/>
              <a:rect l="l" t="t" r="r" b="b"/>
              <a:pathLst>
                <a:path w="1619" h="1619" extrusionOk="0">
                  <a:moveTo>
                    <a:pt x="786" y="1"/>
                  </a:moveTo>
                  <a:cubicBezTo>
                    <a:pt x="371" y="1"/>
                    <a:pt x="1" y="371"/>
                    <a:pt x="1" y="787"/>
                  </a:cubicBezTo>
                  <a:cubicBezTo>
                    <a:pt x="1" y="1249"/>
                    <a:pt x="371" y="1618"/>
                    <a:pt x="786" y="1618"/>
                  </a:cubicBezTo>
                  <a:cubicBezTo>
                    <a:pt x="1249" y="1618"/>
                    <a:pt x="1618" y="1249"/>
                    <a:pt x="1618" y="787"/>
                  </a:cubicBezTo>
                  <a:cubicBezTo>
                    <a:pt x="1618" y="371"/>
                    <a:pt x="1249" y="1"/>
                    <a:pt x="78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5245625" y="1373900"/>
              <a:ext cx="110950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19" y="1"/>
                  </a:moveTo>
                  <a:cubicBezTo>
                    <a:pt x="1017" y="1"/>
                    <a:pt x="0" y="1018"/>
                    <a:pt x="0" y="2219"/>
                  </a:cubicBezTo>
                  <a:cubicBezTo>
                    <a:pt x="0" y="3467"/>
                    <a:pt x="1017" y="4438"/>
                    <a:pt x="2219" y="4438"/>
                  </a:cubicBezTo>
                  <a:cubicBezTo>
                    <a:pt x="3466" y="4438"/>
                    <a:pt x="4437" y="3467"/>
                    <a:pt x="4437" y="2219"/>
                  </a:cubicBezTo>
                  <a:cubicBezTo>
                    <a:pt x="4437" y="1018"/>
                    <a:pt x="3466" y="1"/>
                    <a:pt x="221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3975800" y="1429375"/>
              <a:ext cx="128275" cy="129425"/>
            </a:xfrm>
            <a:custGeom>
              <a:avLst/>
              <a:gdLst/>
              <a:ahLst/>
              <a:cxnLst/>
              <a:rect l="l" t="t" r="r" b="b"/>
              <a:pathLst>
                <a:path w="5131" h="5177" extrusionOk="0">
                  <a:moveTo>
                    <a:pt x="2588" y="0"/>
                  </a:moveTo>
                  <a:cubicBezTo>
                    <a:pt x="1156" y="0"/>
                    <a:pt x="0" y="1156"/>
                    <a:pt x="0" y="2588"/>
                  </a:cubicBezTo>
                  <a:cubicBezTo>
                    <a:pt x="0" y="4021"/>
                    <a:pt x="1156" y="5177"/>
                    <a:pt x="2588" y="5177"/>
                  </a:cubicBezTo>
                  <a:cubicBezTo>
                    <a:pt x="3975" y="5177"/>
                    <a:pt x="5130" y="4021"/>
                    <a:pt x="5130" y="2588"/>
                  </a:cubicBezTo>
                  <a:cubicBezTo>
                    <a:pt x="5130" y="1156"/>
                    <a:pt x="3975" y="0"/>
                    <a:pt x="2588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2930125" y="1993225"/>
              <a:ext cx="41625" cy="41625"/>
            </a:xfrm>
            <a:custGeom>
              <a:avLst/>
              <a:gdLst/>
              <a:ahLst/>
              <a:cxnLst/>
              <a:rect l="l" t="t" r="r" b="b"/>
              <a:pathLst>
                <a:path w="1665" h="1665" extrusionOk="0">
                  <a:moveTo>
                    <a:pt x="832" y="0"/>
                  </a:moveTo>
                  <a:cubicBezTo>
                    <a:pt x="370" y="0"/>
                    <a:pt x="0" y="370"/>
                    <a:pt x="0" y="832"/>
                  </a:cubicBezTo>
                  <a:cubicBezTo>
                    <a:pt x="0" y="1294"/>
                    <a:pt x="370" y="1664"/>
                    <a:pt x="832" y="1664"/>
                  </a:cubicBezTo>
                  <a:cubicBezTo>
                    <a:pt x="1295" y="1664"/>
                    <a:pt x="1664" y="1294"/>
                    <a:pt x="1664" y="832"/>
                  </a:cubicBezTo>
                  <a:cubicBezTo>
                    <a:pt x="1664" y="370"/>
                    <a:pt x="1295" y="0"/>
                    <a:pt x="83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708275" y="520050"/>
              <a:ext cx="231125" cy="232250"/>
            </a:xfrm>
            <a:custGeom>
              <a:avLst/>
              <a:gdLst/>
              <a:ahLst/>
              <a:cxnLst/>
              <a:rect l="l" t="t" r="r" b="b"/>
              <a:pathLst>
                <a:path w="9245" h="9290" extrusionOk="0">
                  <a:moveTo>
                    <a:pt x="4622" y="0"/>
                  </a:moveTo>
                  <a:cubicBezTo>
                    <a:pt x="2080" y="0"/>
                    <a:pt x="1" y="2080"/>
                    <a:pt x="1" y="4622"/>
                  </a:cubicBezTo>
                  <a:cubicBezTo>
                    <a:pt x="1" y="7210"/>
                    <a:pt x="2080" y="9290"/>
                    <a:pt x="4622" y="9290"/>
                  </a:cubicBezTo>
                  <a:cubicBezTo>
                    <a:pt x="7164" y="9290"/>
                    <a:pt x="9244" y="7210"/>
                    <a:pt x="9244" y="4622"/>
                  </a:cubicBezTo>
                  <a:cubicBezTo>
                    <a:pt x="9244" y="2080"/>
                    <a:pt x="7164" y="0"/>
                    <a:pt x="462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294625" y="762675"/>
              <a:ext cx="203400" cy="202225"/>
            </a:xfrm>
            <a:custGeom>
              <a:avLst/>
              <a:gdLst/>
              <a:ahLst/>
              <a:cxnLst/>
              <a:rect l="l" t="t" r="r" b="b"/>
              <a:pathLst>
                <a:path w="8136" h="8089" extrusionOk="0">
                  <a:moveTo>
                    <a:pt x="4068" y="1"/>
                  </a:moveTo>
                  <a:cubicBezTo>
                    <a:pt x="1803" y="1"/>
                    <a:pt x="1" y="1803"/>
                    <a:pt x="1" y="4068"/>
                  </a:cubicBezTo>
                  <a:cubicBezTo>
                    <a:pt x="1" y="6286"/>
                    <a:pt x="1803" y="8089"/>
                    <a:pt x="4068" y="8089"/>
                  </a:cubicBezTo>
                  <a:cubicBezTo>
                    <a:pt x="6286" y="8089"/>
                    <a:pt x="8135" y="6286"/>
                    <a:pt x="8135" y="4068"/>
                  </a:cubicBezTo>
                  <a:cubicBezTo>
                    <a:pt x="8135" y="1803"/>
                    <a:pt x="6286" y="1"/>
                    <a:pt x="406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1549375" y="1625800"/>
              <a:ext cx="162950" cy="162925"/>
            </a:xfrm>
            <a:custGeom>
              <a:avLst/>
              <a:gdLst/>
              <a:ahLst/>
              <a:cxnLst/>
              <a:rect l="l" t="t" r="r" b="b"/>
              <a:pathLst>
                <a:path w="6518" h="6517" extrusionOk="0">
                  <a:moveTo>
                    <a:pt x="3282" y="0"/>
                  </a:moveTo>
                  <a:cubicBezTo>
                    <a:pt x="1480" y="0"/>
                    <a:pt x="1" y="1479"/>
                    <a:pt x="1" y="3282"/>
                  </a:cubicBezTo>
                  <a:cubicBezTo>
                    <a:pt x="1" y="5038"/>
                    <a:pt x="1480" y="6517"/>
                    <a:pt x="3282" y="6517"/>
                  </a:cubicBezTo>
                  <a:cubicBezTo>
                    <a:pt x="5085" y="6517"/>
                    <a:pt x="6517" y="5038"/>
                    <a:pt x="6517" y="3282"/>
                  </a:cubicBezTo>
                  <a:cubicBezTo>
                    <a:pt x="6517" y="1479"/>
                    <a:pt x="5085" y="0"/>
                    <a:pt x="328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1366825" y="2079875"/>
              <a:ext cx="109775" cy="108650"/>
            </a:xfrm>
            <a:custGeom>
              <a:avLst/>
              <a:gdLst/>
              <a:ahLst/>
              <a:cxnLst/>
              <a:rect l="l" t="t" r="r" b="b"/>
              <a:pathLst>
                <a:path w="4391" h="4346" extrusionOk="0">
                  <a:moveTo>
                    <a:pt x="2219" y="1"/>
                  </a:moveTo>
                  <a:cubicBezTo>
                    <a:pt x="1017" y="1"/>
                    <a:pt x="0" y="971"/>
                    <a:pt x="0" y="2173"/>
                  </a:cubicBezTo>
                  <a:cubicBezTo>
                    <a:pt x="0" y="3375"/>
                    <a:pt x="1017" y="4345"/>
                    <a:pt x="2219" y="4345"/>
                  </a:cubicBezTo>
                  <a:cubicBezTo>
                    <a:pt x="3420" y="4345"/>
                    <a:pt x="4391" y="3375"/>
                    <a:pt x="4391" y="2173"/>
                  </a:cubicBezTo>
                  <a:cubicBezTo>
                    <a:pt x="4391" y="971"/>
                    <a:pt x="3420" y="1"/>
                    <a:pt x="221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1344875" y="2576725"/>
              <a:ext cx="86675" cy="85525"/>
            </a:xfrm>
            <a:custGeom>
              <a:avLst/>
              <a:gdLst/>
              <a:ahLst/>
              <a:cxnLst/>
              <a:rect l="l" t="t" r="r" b="b"/>
              <a:pathLst>
                <a:path w="3467" h="3421" extrusionOk="0">
                  <a:moveTo>
                    <a:pt x="1756" y="0"/>
                  </a:moveTo>
                  <a:cubicBezTo>
                    <a:pt x="786" y="0"/>
                    <a:pt x="0" y="740"/>
                    <a:pt x="0" y="1710"/>
                  </a:cubicBezTo>
                  <a:cubicBezTo>
                    <a:pt x="0" y="2635"/>
                    <a:pt x="786" y="3420"/>
                    <a:pt x="1756" y="3420"/>
                  </a:cubicBezTo>
                  <a:cubicBezTo>
                    <a:pt x="2681" y="3420"/>
                    <a:pt x="3466" y="2635"/>
                    <a:pt x="3466" y="1710"/>
                  </a:cubicBezTo>
                  <a:cubicBezTo>
                    <a:pt x="3466" y="740"/>
                    <a:pt x="2681" y="0"/>
                    <a:pt x="175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1419975" y="2624100"/>
              <a:ext cx="191825" cy="190650"/>
            </a:xfrm>
            <a:custGeom>
              <a:avLst/>
              <a:gdLst/>
              <a:ahLst/>
              <a:cxnLst/>
              <a:rect l="l" t="t" r="r" b="b"/>
              <a:pathLst>
                <a:path w="7673" h="7626" extrusionOk="0">
                  <a:moveTo>
                    <a:pt x="3836" y="0"/>
                  </a:moveTo>
                  <a:cubicBezTo>
                    <a:pt x="1710" y="0"/>
                    <a:pt x="0" y="1710"/>
                    <a:pt x="0" y="3790"/>
                  </a:cubicBezTo>
                  <a:cubicBezTo>
                    <a:pt x="0" y="5916"/>
                    <a:pt x="1710" y="7626"/>
                    <a:pt x="3836" y="7626"/>
                  </a:cubicBezTo>
                  <a:cubicBezTo>
                    <a:pt x="5962" y="7626"/>
                    <a:pt x="7672" y="5916"/>
                    <a:pt x="7672" y="3790"/>
                  </a:cubicBezTo>
                  <a:cubicBezTo>
                    <a:pt x="7672" y="1710"/>
                    <a:pt x="5962" y="0"/>
                    <a:pt x="383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1544750" y="2346775"/>
              <a:ext cx="113275" cy="114425"/>
            </a:xfrm>
            <a:custGeom>
              <a:avLst/>
              <a:gdLst/>
              <a:ahLst/>
              <a:cxnLst/>
              <a:rect l="l" t="t" r="r" b="b"/>
              <a:pathLst>
                <a:path w="4531" h="4577" extrusionOk="0">
                  <a:moveTo>
                    <a:pt x="2265" y="1"/>
                  </a:moveTo>
                  <a:cubicBezTo>
                    <a:pt x="1018" y="1"/>
                    <a:pt x="1" y="1018"/>
                    <a:pt x="1" y="2312"/>
                  </a:cubicBezTo>
                  <a:cubicBezTo>
                    <a:pt x="1" y="3560"/>
                    <a:pt x="1018" y="4576"/>
                    <a:pt x="2265" y="4576"/>
                  </a:cubicBezTo>
                  <a:cubicBezTo>
                    <a:pt x="3513" y="4576"/>
                    <a:pt x="4530" y="3560"/>
                    <a:pt x="4530" y="2312"/>
                  </a:cubicBezTo>
                  <a:cubicBezTo>
                    <a:pt x="4530" y="1018"/>
                    <a:pt x="3513" y="1"/>
                    <a:pt x="226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1694975" y="2046375"/>
              <a:ext cx="183725" cy="183725"/>
            </a:xfrm>
            <a:custGeom>
              <a:avLst/>
              <a:gdLst/>
              <a:ahLst/>
              <a:cxnLst/>
              <a:rect l="l" t="t" r="r" b="b"/>
              <a:pathLst>
                <a:path w="7349" h="7349" extrusionOk="0">
                  <a:moveTo>
                    <a:pt x="3697" y="0"/>
                  </a:moveTo>
                  <a:cubicBezTo>
                    <a:pt x="1664" y="0"/>
                    <a:pt x="0" y="1618"/>
                    <a:pt x="0" y="3652"/>
                  </a:cubicBezTo>
                  <a:cubicBezTo>
                    <a:pt x="0" y="5731"/>
                    <a:pt x="1664" y="7349"/>
                    <a:pt x="3697" y="7349"/>
                  </a:cubicBezTo>
                  <a:cubicBezTo>
                    <a:pt x="5731" y="7349"/>
                    <a:pt x="7349" y="5731"/>
                    <a:pt x="7349" y="3652"/>
                  </a:cubicBezTo>
                  <a:cubicBezTo>
                    <a:pt x="7349" y="1618"/>
                    <a:pt x="5731" y="0"/>
                    <a:pt x="3697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1931825" y="1227175"/>
              <a:ext cx="292350" cy="292350"/>
            </a:xfrm>
            <a:custGeom>
              <a:avLst/>
              <a:gdLst/>
              <a:ahLst/>
              <a:cxnLst/>
              <a:rect l="l" t="t" r="r" b="b"/>
              <a:pathLst>
                <a:path w="11694" h="11694" extrusionOk="0">
                  <a:moveTo>
                    <a:pt x="5824" y="0"/>
                  </a:moveTo>
                  <a:cubicBezTo>
                    <a:pt x="2635" y="0"/>
                    <a:pt x="1" y="2635"/>
                    <a:pt x="1" y="5870"/>
                  </a:cubicBezTo>
                  <a:cubicBezTo>
                    <a:pt x="1" y="9059"/>
                    <a:pt x="2635" y="11693"/>
                    <a:pt x="5824" y="11693"/>
                  </a:cubicBezTo>
                  <a:cubicBezTo>
                    <a:pt x="9059" y="11693"/>
                    <a:pt x="11694" y="9059"/>
                    <a:pt x="11694" y="5870"/>
                  </a:cubicBezTo>
                  <a:cubicBezTo>
                    <a:pt x="11694" y="2635"/>
                    <a:pt x="9059" y="0"/>
                    <a:pt x="582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2473725" y="1070025"/>
              <a:ext cx="115575" cy="115575"/>
            </a:xfrm>
            <a:custGeom>
              <a:avLst/>
              <a:gdLst/>
              <a:ahLst/>
              <a:cxnLst/>
              <a:rect l="l" t="t" r="r" b="b"/>
              <a:pathLst>
                <a:path w="4623" h="4623" extrusionOk="0">
                  <a:moveTo>
                    <a:pt x="2311" y="1"/>
                  </a:moveTo>
                  <a:cubicBezTo>
                    <a:pt x="1017" y="1"/>
                    <a:pt x="1" y="1064"/>
                    <a:pt x="1" y="2311"/>
                  </a:cubicBezTo>
                  <a:cubicBezTo>
                    <a:pt x="1" y="3606"/>
                    <a:pt x="1017" y="4622"/>
                    <a:pt x="2311" y="4622"/>
                  </a:cubicBezTo>
                  <a:cubicBezTo>
                    <a:pt x="3559" y="4622"/>
                    <a:pt x="4622" y="3606"/>
                    <a:pt x="4622" y="2311"/>
                  </a:cubicBezTo>
                  <a:cubicBezTo>
                    <a:pt x="4622" y="1064"/>
                    <a:pt x="3559" y="1"/>
                    <a:pt x="231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2840000" y="751125"/>
              <a:ext cx="140975" cy="142150"/>
            </a:xfrm>
            <a:custGeom>
              <a:avLst/>
              <a:gdLst/>
              <a:ahLst/>
              <a:cxnLst/>
              <a:rect l="l" t="t" r="r" b="b"/>
              <a:pathLst>
                <a:path w="5639" h="5686" extrusionOk="0">
                  <a:moveTo>
                    <a:pt x="2820" y="1"/>
                  </a:moveTo>
                  <a:cubicBezTo>
                    <a:pt x="1248" y="1"/>
                    <a:pt x="0" y="1295"/>
                    <a:pt x="0" y="2866"/>
                  </a:cubicBezTo>
                  <a:cubicBezTo>
                    <a:pt x="0" y="4391"/>
                    <a:pt x="1248" y="5685"/>
                    <a:pt x="2820" y="5685"/>
                  </a:cubicBezTo>
                  <a:cubicBezTo>
                    <a:pt x="4391" y="5685"/>
                    <a:pt x="5639" y="4391"/>
                    <a:pt x="5639" y="2866"/>
                  </a:cubicBezTo>
                  <a:cubicBezTo>
                    <a:pt x="5639" y="1295"/>
                    <a:pt x="4391" y="1"/>
                    <a:pt x="282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8"/>
            <p:cNvSpPr/>
            <p:nvPr/>
          </p:nvSpPr>
          <p:spPr>
            <a:xfrm>
              <a:off x="3302175" y="555850"/>
              <a:ext cx="123650" cy="124825"/>
            </a:xfrm>
            <a:custGeom>
              <a:avLst/>
              <a:gdLst/>
              <a:ahLst/>
              <a:cxnLst/>
              <a:rect l="l" t="t" r="r" b="b"/>
              <a:pathLst>
                <a:path w="4946" h="4993" extrusionOk="0">
                  <a:moveTo>
                    <a:pt x="2450" y="1"/>
                  </a:moveTo>
                  <a:cubicBezTo>
                    <a:pt x="1110" y="1"/>
                    <a:pt x="0" y="1110"/>
                    <a:pt x="0" y="2497"/>
                  </a:cubicBezTo>
                  <a:cubicBezTo>
                    <a:pt x="0" y="3883"/>
                    <a:pt x="1110" y="4992"/>
                    <a:pt x="2450" y="4992"/>
                  </a:cubicBezTo>
                  <a:cubicBezTo>
                    <a:pt x="3836" y="4992"/>
                    <a:pt x="4946" y="3883"/>
                    <a:pt x="4946" y="2497"/>
                  </a:cubicBezTo>
                  <a:cubicBezTo>
                    <a:pt x="4946" y="1110"/>
                    <a:pt x="3836" y="1"/>
                    <a:pt x="245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62775" y="449550"/>
              <a:ext cx="124825" cy="123675"/>
            </a:xfrm>
            <a:custGeom>
              <a:avLst/>
              <a:gdLst/>
              <a:ahLst/>
              <a:cxnLst/>
              <a:rect l="l" t="t" r="r" b="b"/>
              <a:pathLst>
                <a:path w="4993" h="4947" extrusionOk="0">
                  <a:moveTo>
                    <a:pt x="2496" y="1"/>
                  </a:moveTo>
                  <a:cubicBezTo>
                    <a:pt x="1110" y="1"/>
                    <a:pt x="1" y="1110"/>
                    <a:pt x="1" y="2450"/>
                  </a:cubicBezTo>
                  <a:cubicBezTo>
                    <a:pt x="1" y="3837"/>
                    <a:pt x="1110" y="4946"/>
                    <a:pt x="2496" y="4946"/>
                  </a:cubicBezTo>
                  <a:cubicBezTo>
                    <a:pt x="3883" y="4946"/>
                    <a:pt x="4992" y="3837"/>
                    <a:pt x="4992" y="2450"/>
                  </a:cubicBezTo>
                  <a:cubicBezTo>
                    <a:pt x="4992" y="1110"/>
                    <a:pt x="3883" y="1"/>
                    <a:pt x="249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711200" y="294725"/>
              <a:ext cx="201075" cy="201075"/>
            </a:xfrm>
            <a:custGeom>
              <a:avLst/>
              <a:gdLst/>
              <a:ahLst/>
              <a:cxnLst/>
              <a:rect l="l" t="t" r="r" b="b"/>
              <a:pathLst>
                <a:path w="8043" h="8043" extrusionOk="0">
                  <a:moveTo>
                    <a:pt x="4021" y="1"/>
                  </a:moveTo>
                  <a:cubicBezTo>
                    <a:pt x="1803" y="1"/>
                    <a:pt x="0" y="1803"/>
                    <a:pt x="0" y="4022"/>
                  </a:cubicBezTo>
                  <a:cubicBezTo>
                    <a:pt x="0" y="6240"/>
                    <a:pt x="1803" y="8042"/>
                    <a:pt x="4021" y="8042"/>
                  </a:cubicBezTo>
                  <a:cubicBezTo>
                    <a:pt x="6240" y="8042"/>
                    <a:pt x="8042" y="6240"/>
                    <a:pt x="8042" y="4022"/>
                  </a:cubicBezTo>
                  <a:cubicBezTo>
                    <a:pt x="8042" y="1803"/>
                    <a:pt x="6240" y="1"/>
                    <a:pt x="402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3346075" y="747650"/>
              <a:ext cx="144450" cy="143300"/>
            </a:xfrm>
            <a:custGeom>
              <a:avLst/>
              <a:gdLst/>
              <a:ahLst/>
              <a:cxnLst/>
              <a:rect l="l" t="t" r="r" b="b"/>
              <a:pathLst>
                <a:path w="5778" h="5732" extrusionOk="0">
                  <a:moveTo>
                    <a:pt x="2866" y="1"/>
                  </a:moveTo>
                  <a:cubicBezTo>
                    <a:pt x="1295" y="1"/>
                    <a:pt x="1" y="1295"/>
                    <a:pt x="1" y="2866"/>
                  </a:cubicBezTo>
                  <a:cubicBezTo>
                    <a:pt x="1" y="4438"/>
                    <a:pt x="1295" y="5732"/>
                    <a:pt x="2866" y="5732"/>
                  </a:cubicBezTo>
                  <a:cubicBezTo>
                    <a:pt x="4484" y="5732"/>
                    <a:pt x="5778" y="4438"/>
                    <a:pt x="5778" y="2866"/>
                  </a:cubicBezTo>
                  <a:cubicBezTo>
                    <a:pt x="5778" y="1295"/>
                    <a:pt x="4484" y="1"/>
                    <a:pt x="286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3103450" y="927900"/>
              <a:ext cx="125950" cy="124825"/>
            </a:xfrm>
            <a:custGeom>
              <a:avLst/>
              <a:gdLst/>
              <a:ahLst/>
              <a:cxnLst/>
              <a:rect l="l" t="t" r="r" b="b"/>
              <a:pathLst>
                <a:path w="5038" h="4993" extrusionOk="0">
                  <a:moveTo>
                    <a:pt x="2542" y="1"/>
                  </a:moveTo>
                  <a:cubicBezTo>
                    <a:pt x="1155" y="1"/>
                    <a:pt x="0" y="1110"/>
                    <a:pt x="0" y="2497"/>
                  </a:cubicBezTo>
                  <a:cubicBezTo>
                    <a:pt x="0" y="3883"/>
                    <a:pt x="1155" y="4992"/>
                    <a:pt x="2542" y="4992"/>
                  </a:cubicBezTo>
                  <a:cubicBezTo>
                    <a:pt x="3929" y="4992"/>
                    <a:pt x="5038" y="3883"/>
                    <a:pt x="5038" y="2497"/>
                  </a:cubicBezTo>
                  <a:cubicBezTo>
                    <a:pt x="5038" y="1110"/>
                    <a:pt x="3929" y="1"/>
                    <a:pt x="254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2575400" y="1217925"/>
              <a:ext cx="70500" cy="71650"/>
            </a:xfrm>
            <a:custGeom>
              <a:avLst/>
              <a:gdLst/>
              <a:ahLst/>
              <a:cxnLst/>
              <a:rect l="l" t="t" r="r" b="b"/>
              <a:pathLst>
                <a:path w="2820" h="2866" extrusionOk="0">
                  <a:moveTo>
                    <a:pt x="1433" y="0"/>
                  </a:moveTo>
                  <a:cubicBezTo>
                    <a:pt x="602" y="0"/>
                    <a:pt x="1" y="647"/>
                    <a:pt x="1" y="1433"/>
                  </a:cubicBezTo>
                  <a:cubicBezTo>
                    <a:pt x="1" y="2219"/>
                    <a:pt x="602" y="2866"/>
                    <a:pt x="1433" y="2866"/>
                  </a:cubicBezTo>
                  <a:cubicBezTo>
                    <a:pt x="2219" y="2866"/>
                    <a:pt x="2820" y="2219"/>
                    <a:pt x="2820" y="1433"/>
                  </a:cubicBezTo>
                  <a:cubicBezTo>
                    <a:pt x="2820" y="647"/>
                    <a:pt x="2219" y="0"/>
                    <a:pt x="143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2023100" y="1706675"/>
              <a:ext cx="77450" cy="77425"/>
            </a:xfrm>
            <a:custGeom>
              <a:avLst/>
              <a:gdLst/>
              <a:ahLst/>
              <a:cxnLst/>
              <a:rect l="l" t="t" r="r" b="b"/>
              <a:pathLst>
                <a:path w="3098" h="3097" extrusionOk="0">
                  <a:moveTo>
                    <a:pt x="1526" y="0"/>
                  </a:moveTo>
                  <a:cubicBezTo>
                    <a:pt x="694" y="0"/>
                    <a:pt x="1" y="694"/>
                    <a:pt x="1" y="1572"/>
                  </a:cubicBezTo>
                  <a:cubicBezTo>
                    <a:pt x="1" y="2404"/>
                    <a:pt x="694" y="3097"/>
                    <a:pt x="1526" y="3097"/>
                  </a:cubicBezTo>
                  <a:cubicBezTo>
                    <a:pt x="2404" y="3097"/>
                    <a:pt x="3097" y="2404"/>
                    <a:pt x="3097" y="1572"/>
                  </a:cubicBezTo>
                  <a:cubicBezTo>
                    <a:pt x="3097" y="694"/>
                    <a:pt x="2404" y="0"/>
                    <a:pt x="152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1972275" y="1804875"/>
              <a:ext cx="158300" cy="158325"/>
            </a:xfrm>
            <a:custGeom>
              <a:avLst/>
              <a:gdLst/>
              <a:ahLst/>
              <a:cxnLst/>
              <a:rect l="l" t="t" r="r" b="b"/>
              <a:pathLst>
                <a:path w="6332" h="6333" extrusionOk="0">
                  <a:moveTo>
                    <a:pt x="3189" y="1"/>
                  </a:moveTo>
                  <a:cubicBezTo>
                    <a:pt x="1433" y="1"/>
                    <a:pt x="0" y="1434"/>
                    <a:pt x="0" y="3190"/>
                  </a:cubicBezTo>
                  <a:cubicBezTo>
                    <a:pt x="0" y="4946"/>
                    <a:pt x="1433" y="6333"/>
                    <a:pt x="3189" y="6333"/>
                  </a:cubicBezTo>
                  <a:cubicBezTo>
                    <a:pt x="4945" y="6333"/>
                    <a:pt x="6332" y="4946"/>
                    <a:pt x="6332" y="3190"/>
                  </a:cubicBezTo>
                  <a:cubicBezTo>
                    <a:pt x="6332" y="1434"/>
                    <a:pt x="4945" y="1"/>
                    <a:pt x="318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2242650" y="1373900"/>
              <a:ext cx="169875" cy="169875"/>
            </a:xfrm>
            <a:custGeom>
              <a:avLst/>
              <a:gdLst/>
              <a:ahLst/>
              <a:cxnLst/>
              <a:rect l="l" t="t" r="r" b="b"/>
              <a:pathLst>
                <a:path w="6795" h="6795" extrusionOk="0">
                  <a:moveTo>
                    <a:pt x="3420" y="1"/>
                  </a:moveTo>
                  <a:cubicBezTo>
                    <a:pt x="1525" y="1"/>
                    <a:pt x="0" y="1526"/>
                    <a:pt x="0" y="3421"/>
                  </a:cubicBezTo>
                  <a:cubicBezTo>
                    <a:pt x="0" y="5270"/>
                    <a:pt x="1525" y="6795"/>
                    <a:pt x="3420" y="6795"/>
                  </a:cubicBezTo>
                  <a:cubicBezTo>
                    <a:pt x="5269" y="6795"/>
                    <a:pt x="6794" y="5270"/>
                    <a:pt x="6794" y="3421"/>
                  </a:cubicBezTo>
                  <a:cubicBezTo>
                    <a:pt x="6794" y="1526"/>
                    <a:pt x="5269" y="1"/>
                    <a:pt x="342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2874675" y="118902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extrusionOk="0">
                  <a:moveTo>
                    <a:pt x="1340" y="1"/>
                  </a:moveTo>
                  <a:cubicBezTo>
                    <a:pt x="601" y="1"/>
                    <a:pt x="0" y="602"/>
                    <a:pt x="0" y="1341"/>
                  </a:cubicBezTo>
                  <a:cubicBezTo>
                    <a:pt x="0" y="2081"/>
                    <a:pt x="601" y="2682"/>
                    <a:pt x="1340" y="2682"/>
                  </a:cubicBezTo>
                  <a:cubicBezTo>
                    <a:pt x="2080" y="2682"/>
                    <a:pt x="2681" y="2081"/>
                    <a:pt x="2681" y="1341"/>
                  </a:cubicBezTo>
                  <a:cubicBezTo>
                    <a:pt x="2681" y="602"/>
                    <a:pt x="2080" y="1"/>
                    <a:pt x="134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2983275" y="1265300"/>
              <a:ext cx="108625" cy="108625"/>
            </a:xfrm>
            <a:custGeom>
              <a:avLst/>
              <a:gdLst/>
              <a:ahLst/>
              <a:cxnLst/>
              <a:rect l="l" t="t" r="r" b="b"/>
              <a:pathLst>
                <a:path w="4345" h="4345" extrusionOk="0">
                  <a:moveTo>
                    <a:pt x="2173" y="0"/>
                  </a:moveTo>
                  <a:cubicBezTo>
                    <a:pt x="971" y="0"/>
                    <a:pt x="0" y="971"/>
                    <a:pt x="0" y="2173"/>
                  </a:cubicBezTo>
                  <a:cubicBezTo>
                    <a:pt x="0" y="3374"/>
                    <a:pt x="971" y="4345"/>
                    <a:pt x="2173" y="4345"/>
                  </a:cubicBezTo>
                  <a:cubicBezTo>
                    <a:pt x="3374" y="4345"/>
                    <a:pt x="4345" y="3374"/>
                    <a:pt x="4345" y="2173"/>
                  </a:cubicBezTo>
                  <a:cubicBezTo>
                    <a:pt x="4345" y="971"/>
                    <a:pt x="3374" y="0"/>
                    <a:pt x="217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3105750" y="1288400"/>
              <a:ext cx="210325" cy="210325"/>
            </a:xfrm>
            <a:custGeom>
              <a:avLst/>
              <a:gdLst/>
              <a:ahLst/>
              <a:cxnLst/>
              <a:rect l="l" t="t" r="r" b="b"/>
              <a:pathLst>
                <a:path w="8413" h="8413" extrusionOk="0">
                  <a:moveTo>
                    <a:pt x="4206" y="1"/>
                  </a:moveTo>
                  <a:cubicBezTo>
                    <a:pt x="1895" y="1"/>
                    <a:pt x="0" y="1896"/>
                    <a:pt x="0" y="4206"/>
                  </a:cubicBezTo>
                  <a:cubicBezTo>
                    <a:pt x="0" y="6517"/>
                    <a:pt x="1895" y="8412"/>
                    <a:pt x="4206" y="8412"/>
                  </a:cubicBezTo>
                  <a:cubicBezTo>
                    <a:pt x="6517" y="8412"/>
                    <a:pt x="8412" y="6517"/>
                    <a:pt x="8412" y="4206"/>
                  </a:cubicBezTo>
                  <a:cubicBezTo>
                    <a:pt x="8412" y="1896"/>
                    <a:pt x="6517" y="1"/>
                    <a:pt x="420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3497450" y="783475"/>
              <a:ext cx="286575" cy="286575"/>
            </a:xfrm>
            <a:custGeom>
              <a:avLst/>
              <a:gdLst/>
              <a:ahLst/>
              <a:cxnLst/>
              <a:rect l="l" t="t" r="r" b="b"/>
              <a:pathLst>
                <a:path w="11463" h="11463" extrusionOk="0">
                  <a:moveTo>
                    <a:pt x="5731" y="1"/>
                  </a:moveTo>
                  <a:cubicBezTo>
                    <a:pt x="2542" y="1"/>
                    <a:pt x="0" y="2543"/>
                    <a:pt x="0" y="5732"/>
                  </a:cubicBezTo>
                  <a:cubicBezTo>
                    <a:pt x="0" y="8874"/>
                    <a:pt x="2542" y="11463"/>
                    <a:pt x="5731" y="11463"/>
                  </a:cubicBezTo>
                  <a:cubicBezTo>
                    <a:pt x="8874" y="11463"/>
                    <a:pt x="11462" y="8874"/>
                    <a:pt x="11462" y="5732"/>
                  </a:cubicBezTo>
                  <a:cubicBezTo>
                    <a:pt x="11462" y="2543"/>
                    <a:pt x="8874" y="1"/>
                    <a:pt x="573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4360550" y="615950"/>
              <a:ext cx="152550" cy="152525"/>
            </a:xfrm>
            <a:custGeom>
              <a:avLst/>
              <a:gdLst/>
              <a:ahLst/>
              <a:cxnLst/>
              <a:rect l="l" t="t" r="r" b="b"/>
              <a:pathLst>
                <a:path w="6102" h="6101" extrusionOk="0">
                  <a:moveTo>
                    <a:pt x="3051" y="0"/>
                  </a:moveTo>
                  <a:cubicBezTo>
                    <a:pt x="1341" y="0"/>
                    <a:pt x="1" y="1340"/>
                    <a:pt x="1" y="3050"/>
                  </a:cubicBezTo>
                  <a:cubicBezTo>
                    <a:pt x="1" y="4714"/>
                    <a:pt x="1341" y="6101"/>
                    <a:pt x="3051" y="6101"/>
                  </a:cubicBezTo>
                  <a:cubicBezTo>
                    <a:pt x="4715" y="6101"/>
                    <a:pt x="6101" y="4714"/>
                    <a:pt x="6101" y="3050"/>
                  </a:cubicBezTo>
                  <a:cubicBezTo>
                    <a:pt x="6101" y="1340"/>
                    <a:pt x="4715" y="0"/>
                    <a:pt x="3051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4144475" y="688725"/>
              <a:ext cx="213800" cy="213800"/>
            </a:xfrm>
            <a:custGeom>
              <a:avLst/>
              <a:gdLst/>
              <a:ahLst/>
              <a:cxnLst/>
              <a:rect l="l" t="t" r="r" b="b"/>
              <a:pathLst>
                <a:path w="8552" h="8552" extrusionOk="0">
                  <a:moveTo>
                    <a:pt x="4299" y="1"/>
                  </a:moveTo>
                  <a:cubicBezTo>
                    <a:pt x="1942" y="1"/>
                    <a:pt x="1" y="1942"/>
                    <a:pt x="1" y="4299"/>
                  </a:cubicBezTo>
                  <a:cubicBezTo>
                    <a:pt x="1" y="6656"/>
                    <a:pt x="1942" y="8551"/>
                    <a:pt x="4299" y="8551"/>
                  </a:cubicBezTo>
                  <a:cubicBezTo>
                    <a:pt x="6656" y="8551"/>
                    <a:pt x="8551" y="6656"/>
                    <a:pt x="8551" y="4299"/>
                  </a:cubicBezTo>
                  <a:cubicBezTo>
                    <a:pt x="8551" y="1942"/>
                    <a:pt x="6656" y="1"/>
                    <a:pt x="429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1838225" y="2269375"/>
              <a:ext cx="193000" cy="194125"/>
            </a:xfrm>
            <a:custGeom>
              <a:avLst/>
              <a:gdLst/>
              <a:ahLst/>
              <a:cxnLst/>
              <a:rect l="l" t="t" r="r" b="b"/>
              <a:pathLst>
                <a:path w="7720" h="7765" extrusionOk="0">
                  <a:moveTo>
                    <a:pt x="3883" y="0"/>
                  </a:moveTo>
                  <a:cubicBezTo>
                    <a:pt x="1711" y="0"/>
                    <a:pt x="1" y="1757"/>
                    <a:pt x="1" y="3883"/>
                  </a:cubicBezTo>
                  <a:cubicBezTo>
                    <a:pt x="1" y="6055"/>
                    <a:pt x="1711" y="7765"/>
                    <a:pt x="3883" y="7765"/>
                  </a:cubicBezTo>
                  <a:cubicBezTo>
                    <a:pt x="6009" y="7765"/>
                    <a:pt x="7719" y="6055"/>
                    <a:pt x="7719" y="3883"/>
                  </a:cubicBezTo>
                  <a:cubicBezTo>
                    <a:pt x="7719" y="1757"/>
                    <a:pt x="6009" y="0"/>
                    <a:pt x="388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2142125" y="2501625"/>
              <a:ext cx="114400" cy="114400"/>
            </a:xfrm>
            <a:custGeom>
              <a:avLst/>
              <a:gdLst/>
              <a:ahLst/>
              <a:cxnLst/>
              <a:rect l="l" t="t" r="r" b="b"/>
              <a:pathLst>
                <a:path w="4576" h="4576" extrusionOk="0">
                  <a:moveTo>
                    <a:pt x="2265" y="0"/>
                  </a:moveTo>
                  <a:cubicBezTo>
                    <a:pt x="1017" y="0"/>
                    <a:pt x="0" y="1017"/>
                    <a:pt x="0" y="2265"/>
                  </a:cubicBezTo>
                  <a:cubicBezTo>
                    <a:pt x="0" y="3559"/>
                    <a:pt x="1017" y="4576"/>
                    <a:pt x="2265" y="4576"/>
                  </a:cubicBezTo>
                  <a:cubicBezTo>
                    <a:pt x="3559" y="4576"/>
                    <a:pt x="4576" y="3559"/>
                    <a:pt x="4576" y="2265"/>
                  </a:cubicBezTo>
                  <a:cubicBezTo>
                    <a:pt x="4576" y="1017"/>
                    <a:pt x="3559" y="0"/>
                    <a:pt x="226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1575950" y="2941825"/>
              <a:ext cx="132900" cy="132900"/>
            </a:xfrm>
            <a:custGeom>
              <a:avLst/>
              <a:gdLst/>
              <a:ahLst/>
              <a:cxnLst/>
              <a:rect l="l" t="t" r="r" b="b"/>
              <a:pathLst>
                <a:path w="5316" h="5316" extrusionOk="0">
                  <a:moveTo>
                    <a:pt x="2681" y="1"/>
                  </a:moveTo>
                  <a:cubicBezTo>
                    <a:pt x="1202" y="1"/>
                    <a:pt x="1" y="1203"/>
                    <a:pt x="1" y="2635"/>
                  </a:cubicBezTo>
                  <a:cubicBezTo>
                    <a:pt x="1" y="4114"/>
                    <a:pt x="1202" y="5316"/>
                    <a:pt x="2681" y="5316"/>
                  </a:cubicBezTo>
                  <a:cubicBezTo>
                    <a:pt x="4114" y="5316"/>
                    <a:pt x="5316" y="4114"/>
                    <a:pt x="5316" y="2635"/>
                  </a:cubicBezTo>
                  <a:cubicBezTo>
                    <a:pt x="5316" y="1203"/>
                    <a:pt x="4114" y="1"/>
                    <a:pt x="268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388775" y="3154425"/>
              <a:ext cx="70500" cy="69350"/>
            </a:xfrm>
            <a:custGeom>
              <a:avLst/>
              <a:gdLst/>
              <a:ahLst/>
              <a:cxnLst/>
              <a:rect l="l" t="t" r="r" b="b"/>
              <a:pathLst>
                <a:path w="2820" h="2774" extrusionOk="0">
                  <a:moveTo>
                    <a:pt x="1387" y="1"/>
                  </a:moveTo>
                  <a:cubicBezTo>
                    <a:pt x="647" y="1"/>
                    <a:pt x="0" y="648"/>
                    <a:pt x="0" y="1387"/>
                  </a:cubicBezTo>
                  <a:cubicBezTo>
                    <a:pt x="0" y="2173"/>
                    <a:pt x="647" y="2774"/>
                    <a:pt x="1387" y="2774"/>
                  </a:cubicBezTo>
                  <a:cubicBezTo>
                    <a:pt x="2173" y="2774"/>
                    <a:pt x="2820" y="2173"/>
                    <a:pt x="2820" y="1387"/>
                  </a:cubicBezTo>
                  <a:cubicBezTo>
                    <a:pt x="2820" y="648"/>
                    <a:pt x="2173" y="1"/>
                    <a:pt x="1387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4126000" y="1007625"/>
              <a:ext cx="95925" cy="94775"/>
            </a:xfrm>
            <a:custGeom>
              <a:avLst/>
              <a:gdLst/>
              <a:ahLst/>
              <a:cxnLst/>
              <a:rect l="l" t="t" r="r" b="b"/>
              <a:pathLst>
                <a:path w="3837" h="3791" extrusionOk="0">
                  <a:moveTo>
                    <a:pt x="1895" y="1"/>
                  </a:moveTo>
                  <a:cubicBezTo>
                    <a:pt x="879" y="1"/>
                    <a:pt x="0" y="833"/>
                    <a:pt x="0" y="1896"/>
                  </a:cubicBezTo>
                  <a:cubicBezTo>
                    <a:pt x="0" y="2959"/>
                    <a:pt x="879" y="3791"/>
                    <a:pt x="1895" y="3791"/>
                  </a:cubicBezTo>
                  <a:cubicBezTo>
                    <a:pt x="2958" y="3791"/>
                    <a:pt x="3837" y="2959"/>
                    <a:pt x="3837" y="1896"/>
                  </a:cubicBezTo>
                  <a:cubicBezTo>
                    <a:pt x="3837" y="833"/>
                    <a:pt x="2958" y="1"/>
                    <a:pt x="189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3949225" y="1176325"/>
              <a:ext cx="79750" cy="79750"/>
            </a:xfrm>
            <a:custGeom>
              <a:avLst/>
              <a:gdLst/>
              <a:ahLst/>
              <a:cxnLst/>
              <a:rect l="l" t="t" r="r" b="b"/>
              <a:pathLst>
                <a:path w="3190" h="3190" extrusionOk="0">
                  <a:moveTo>
                    <a:pt x="1572" y="1"/>
                  </a:moveTo>
                  <a:cubicBezTo>
                    <a:pt x="693" y="1"/>
                    <a:pt x="0" y="694"/>
                    <a:pt x="0" y="1572"/>
                  </a:cubicBezTo>
                  <a:cubicBezTo>
                    <a:pt x="0" y="2496"/>
                    <a:pt x="693" y="3190"/>
                    <a:pt x="1572" y="3190"/>
                  </a:cubicBezTo>
                  <a:cubicBezTo>
                    <a:pt x="2450" y="3190"/>
                    <a:pt x="3189" y="2496"/>
                    <a:pt x="3189" y="1572"/>
                  </a:cubicBezTo>
                  <a:cubicBezTo>
                    <a:pt x="3189" y="694"/>
                    <a:pt x="2450" y="1"/>
                    <a:pt x="157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3853325" y="1183250"/>
              <a:ext cx="78575" cy="79750"/>
            </a:xfrm>
            <a:custGeom>
              <a:avLst/>
              <a:gdLst/>
              <a:ahLst/>
              <a:cxnLst/>
              <a:rect l="l" t="t" r="r" b="b"/>
              <a:pathLst>
                <a:path w="3143" h="3190" extrusionOk="0">
                  <a:moveTo>
                    <a:pt x="1572" y="1"/>
                  </a:moveTo>
                  <a:cubicBezTo>
                    <a:pt x="693" y="1"/>
                    <a:pt x="0" y="694"/>
                    <a:pt x="0" y="1572"/>
                  </a:cubicBezTo>
                  <a:cubicBezTo>
                    <a:pt x="0" y="2450"/>
                    <a:pt x="693" y="3190"/>
                    <a:pt x="1572" y="3190"/>
                  </a:cubicBezTo>
                  <a:cubicBezTo>
                    <a:pt x="2450" y="3190"/>
                    <a:pt x="3143" y="2450"/>
                    <a:pt x="3143" y="1572"/>
                  </a:cubicBezTo>
                  <a:cubicBezTo>
                    <a:pt x="3143" y="694"/>
                    <a:pt x="2450" y="1"/>
                    <a:pt x="157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4605500" y="914050"/>
              <a:ext cx="168725" cy="167550"/>
            </a:xfrm>
            <a:custGeom>
              <a:avLst/>
              <a:gdLst/>
              <a:ahLst/>
              <a:cxnLst/>
              <a:rect l="l" t="t" r="r" b="b"/>
              <a:pathLst>
                <a:path w="6749" h="6702" extrusionOk="0">
                  <a:moveTo>
                    <a:pt x="3375" y="0"/>
                  </a:moveTo>
                  <a:cubicBezTo>
                    <a:pt x="1526" y="0"/>
                    <a:pt x="1" y="1479"/>
                    <a:pt x="1" y="3328"/>
                  </a:cubicBezTo>
                  <a:cubicBezTo>
                    <a:pt x="1" y="5223"/>
                    <a:pt x="1526" y="6702"/>
                    <a:pt x="3375" y="6702"/>
                  </a:cubicBezTo>
                  <a:cubicBezTo>
                    <a:pt x="5223" y="6702"/>
                    <a:pt x="6748" y="5223"/>
                    <a:pt x="6748" y="3328"/>
                  </a:cubicBezTo>
                  <a:cubicBezTo>
                    <a:pt x="6748" y="1479"/>
                    <a:pt x="5223" y="0"/>
                    <a:pt x="337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4473775" y="977600"/>
              <a:ext cx="110950" cy="109775"/>
            </a:xfrm>
            <a:custGeom>
              <a:avLst/>
              <a:gdLst/>
              <a:ahLst/>
              <a:cxnLst/>
              <a:rect l="l" t="t" r="r" b="b"/>
              <a:pathLst>
                <a:path w="4438" h="4391" extrusionOk="0">
                  <a:moveTo>
                    <a:pt x="2219" y="0"/>
                  </a:moveTo>
                  <a:cubicBezTo>
                    <a:pt x="971" y="0"/>
                    <a:pt x="1" y="971"/>
                    <a:pt x="1" y="2172"/>
                  </a:cubicBezTo>
                  <a:cubicBezTo>
                    <a:pt x="1" y="3420"/>
                    <a:pt x="971" y="4391"/>
                    <a:pt x="2219" y="4391"/>
                  </a:cubicBezTo>
                  <a:cubicBezTo>
                    <a:pt x="3421" y="4391"/>
                    <a:pt x="4438" y="3420"/>
                    <a:pt x="4438" y="2172"/>
                  </a:cubicBezTo>
                  <a:cubicBezTo>
                    <a:pt x="4438" y="971"/>
                    <a:pt x="3421" y="0"/>
                    <a:pt x="221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1348325" y="3482575"/>
              <a:ext cx="90150" cy="90150"/>
            </a:xfrm>
            <a:custGeom>
              <a:avLst/>
              <a:gdLst/>
              <a:ahLst/>
              <a:cxnLst/>
              <a:rect l="l" t="t" r="r" b="b"/>
              <a:pathLst>
                <a:path w="3606" h="3606" extrusionOk="0">
                  <a:moveTo>
                    <a:pt x="1803" y="1"/>
                  </a:moveTo>
                  <a:cubicBezTo>
                    <a:pt x="786" y="1"/>
                    <a:pt x="1" y="833"/>
                    <a:pt x="1" y="1803"/>
                  </a:cubicBezTo>
                  <a:cubicBezTo>
                    <a:pt x="1" y="2820"/>
                    <a:pt x="786" y="3606"/>
                    <a:pt x="1803" y="3606"/>
                  </a:cubicBezTo>
                  <a:cubicBezTo>
                    <a:pt x="2820" y="3606"/>
                    <a:pt x="3606" y="2820"/>
                    <a:pt x="3606" y="1803"/>
                  </a:cubicBezTo>
                  <a:cubicBezTo>
                    <a:pt x="3606" y="833"/>
                    <a:pt x="2820" y="1"/>
                    <a:pt x="180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1671850" y="3221450"/>
              <a:ext cx="294675" cy="294650"/>
            </a:xfrm>
            <a:custGeom>
              <a:avLst/>
              <a:gdLst/>
              <a:ahLst/>
              <a:cxnLst/>
              <a:rect l="l" t="t" r="r" b="b"/>
              <a:pathLst>
                <a:path w="11787" h="11786" extrusionOk="0">
                  <a:moveTo>
                    <a:pt x="5916" y="1"/>
                  </a:moveTo>
                  <a:cubicBezTo>
                    <a:pt x="2635" y="1"/>
                    <a:pt x="1" y="2635"/>
                    <a:pt x="1" y="5870"/>
                  </a:cubicBezTo>
                  <a:cubicBezTo>
                    <a:pt x="1" y="9152"/>
                    <a:pt x="2635" y="11786"/>
                    <a:pt x="5916" y="11786"/>
                  </a:cubicBezTo>
                  <a:cubicBezTo>
                    <a:pt x="9152" y="11786"/>
                    <a:pt x="11786" y="9152"/>
                    <a:pt x="11786" y="5870"/>
                  </a:cubicBezTo>
                  <a:cubicBezTo>
                    <a:pt x="11786" y="2635"/>
                    <a:pt x="9152" y="1"/>
                    <a:pt x="591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2009250" y="2888675"/>
              <a:ext cx="192975" cy="193000"/>
            </a:xfrm>
            <a:custGeom>
              <a:avLst/>
              <a:gdLst/>
              <a:ahLst/>
              <a:cxnLst/>
              <a:rect l="l" t="t" r="r" b="b"/>
              <a:pathLst>
                <a:path w="7719" h="7720" extrusionOk="0">
                  <a:moveTo>
                    <a:pt x="3836" y="1"/>
                  </a:moveTo>
                  <a:cubicBezTo>
                    <a:pt x="1710" y="1"/>
                    <a:pt x="0" y="1711"/>
                    <a:pt x="0" y="3837"/>
                  </a:cubicBezTo>
                  <a:cubicBezTo>
                    <a:pt x="0" y="6009"/>
                    <a:pt x="1710" y="7719"/>
                    <a:pt x="3836" y="7719"/>
                  </a:cubicBezTo>
                  <a:cubicBezTo>
                    <a:pt x="5962" y="7719"/>
                    <a:pt x="7718" y="6009"/>
                    <a:pt x="7718" y="3837"/>
                  </a:cubicBezTo>
                  <a:cubicBezTo>
                    <a:pt x="7718" y="1711"/>
                    <a:pt x="5962" y="1"/>
                    <a:pt x="383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2448300" y="2577875"/>
              <a:ext cx="169875" cy="169875"/>
            </a:xfrm>
            <a:custGeom>
              <a:avLst/>
              <a:gdLst/>
              <a:ahLst/>
              <a:cxnLst/>
              <a:rect l="l" t="t" r="r" b="b"/>
              <a:pathLst>
                <a:path w="6795" h="6795" extrusionOk="0">
                  <a:moveTo>
                    <a:pt x="3375" y="0"/>
                  </a:moveTo>
                  <a:cubicBezTo>
                    <a:pt x="1526" y="0"/>
                    <a:pt x="1" y="1526"/>
                    <a:pt x="1" y="3420"/>
                  </a:cubicBezTo>
                  <a:cubicBezTo>
                    <a:pt x="1" y="5269"/>
                    <a:pt x="1526" y="6794"/>
                    <a:pt x="3375" y="6794"/>
                  </a:cubicBezTo>
                  <a:cubicBezTo>
                    <a:pt x="5270" y="6794"/>
                    <a:pt x="6795" y="5269"/>
                    <a:pt x="6795" y="3420"/>
                  </a:cubicBezTo>
                  <a:cubicBezTo>
                    <a:pt x="6795" y="1526"/>
                    <a:pt x="5270" y="0"/>
                    <a:pt x="337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8"/>
            <p:cNvSpPr/>
            <p:nvPr/>
          </p:nvSpPr>
          <p:spPr>
            <a:xfrm>
              <a:off x="2777600" y="2639100"/>
              <a:ext cx="80900" cy="80925"/>
            </a:xfrm>
            <a:custGeom>
              <a:avLst/>
              <a:gdLst/>
              <a:ahLst/>
              <a:cxnLst/>
              <a:rect l="l" t="t" r="r" b="b"/>
              <a:pathLst>
                <a:path w="3236" h="3237" extrusionOk="0">
                  <a:moveTo>
                    <a:pt x="1618" y="1"/>
                  </a:moveTo>
                  <a:cubicBezTo>
                    <a:pt x="740" y="1"/>
                    <a:pt x="1" y="740"/>
                    <a:pt x="1" y="1619"/>
                  </a:cubicBezTo>
                  <a:cubicBezTo>
                    <a:pt x="1" y="2497"/>
                    <a:pt x="740" y="3236"/>
                    <a:pt x="1618" y="3236"/>
                  </a:cubicBezTo>
                  <a:cubicBezTo>
                    <a:pt x="2496" y="3236"/>
                    <a:pt x="3236" y="2497"/>
                    <a:pt x="3236" y="1619"/>
                  </a:cubicBezTo>
                  <a:cubicBezTo>
                    <a:pt x="3236" y="740"/>
                    <a:pt x="2496" y="1"/>
                    <a:pt x="161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2266900" y="2774300"/>
              <a:ext cx="97075" cy="97075"/>
            </a:xfrm>
            <a:custGeom>
              <a:avLst/>
              <a:gdLst/>
              <a:ahLst/>
              <a:cxnLst/>
              <a:rect l="l" t="t" r="r" b="b"/>
              <a:pathLst>
                <a:path w="3883" h="3883" extrusionOk="0">
                  <a:moveTo>
                    <a:pt x="1942" y="0"/>
                  </a:moveTo>
                  <a:cubicBezTo>
                    <a:pt x="879" y="0"/>
                    <a:pt x="1" y="832"/>
                    <a:pt x="1" y="1941"/>
                  </a:cubicBezTo>
                  <a:cubicBezTo>
                    <a:pt x="1" y="3004"/>
                    <a:pt x="879" y="3883"/>
                    <a:pt x="1942" y="3883"/>
                  </a:cubicBezTo>
                  <a:cubicBezTo>
                    <a:pt x="3005" y="3883"/>
                    <a:pt x="3883" y="3004"/>
                    <a:pt x="3883" y="1941"/>
                  </a:cubicBezTo>
                  <a:cubicBezTo>
                    <a:pt x="3883" y="832"/>
                    <a:pt x="3005" y="0"/>
                    <a:pt x="194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2097050" y="3391300"/>
              <a:ext cx="130600" cy="130600"/>
            </a:xfrm>
            <a:custGeom>
              <a:avLst/>
              <a:gdLst/>
              <a:ahLst/>
              <a:cxnLst/>
              <a:rect l="l" t="t" r="r" b="b"/>
              <a:pathLst>
                <a:path w="5224" h="5224" extrusionOk="0">
                  <a:moveTo>
                    <a:pt x="2589" y="0"/>
                  </a:moveTo>
                  <a:cubicBezTo>
                    <a:pt x="1156" y="0"/>
                    <a:pt x="1" y="1156"/>
                    <a:pt x="1" y="2589"/>
                  </a:cubicBezTo>
                  <a:cubicBezTo>
                    <a:pt x="1" y="4068"/>
                    <a:pt x="1156" y="5223"/>
                    <a:pt x="2589" y="5223"/>
                  </a:cubicBezTo>
                  <a:cubicBezTo>
                    <a:pt x="4068" y="5223"/>
                    <a:pt x="5223" y="4068"/>
                    <a:pt x="5223" y="2589"/>
                  </a:cubicBezTo>
                  <a:cubicBezTo>
                    <a:pt x="5223" y="1156"/>
                    <a:pt x="4068" y="0"/>
                    <a:pt x="258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1488150" y="3639725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6656" h="6656" extrusionOk="0">
                  <a:moveTo>
                    <a:pt x="3328" y="0"/>
                  </a:moveTo>
                  <a:cubicBezTo>
                    <a:pt x="1479" y="0"/>
                    <a:pt x="0" y="1525"/>
                    <a:pt x="0" y="3328"/>
                  </a:cubicBezTo>
                  <a:cubicBezTo>
                    <a:pt x="0" y="5177"/>
                    <a:pt x="1479" y="6656"/>
                    <a:pt x="3328" y="6656"/>
                  </a:cubicBezTo>
                  <a:cubicBezTo>
                    <a:pt x="5176" y="6656"/>
                    <a:pt x="6655" y="5177"/>
                    <a:pt x="6655" y="3328"/>
                  </a:cubicBezTo>
                  <a:cubicBezTo>
                    <a:pt x="6655" y="1525"/>
                    <a:pt x="5176" y="0"/>
                    <a:pt x="3328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2147900" y="3189100"/>
              <a:ext cx="198750" cy="198750"/>
            </a:xfrm>
            <a:custGeom>
              <a:avLst/>
              <a:gdLst/>
              <a:ahLst/>
              <a:cxnLst/>
              <a:rect l="l" t="t" r="r" b="b"/>
              <a:pathLst>
                <a:path w="7950" h="7950" extrusionOk="0">
                  <a:moveTo>
                    <a:pt x="3975" y="0"/>
                  </a:moveTo>
                  <a:cubicBezTo>
                    <a:pt x="1803" y="0"/>
                    <a:pt x="0" y="1803"/>
                    <a:pt x="0" y="3975"/>
                  </a:cubicBezTo>
                  <a:cubicBezTo>
                    <a:pt x="0" y="6194"/>
                    <a:pt x="1803" y="7950"/>
                    <a:pt x="3975" y="7950"/>
                  </a:cubicBezTo>
                  <a:cubicBezTo>
                    <a:pt x="6193" y="7950"/>
                    <a:pt x="7950" y="6194"/>
                    <a:pt x="7950" y="3975"/>
                  </a:cubicBezTo>
                  <a:cubicBezTo>
                    <a:pt x="7950" y="1803"/>
                    <a:pt x="6193" y="0"/>
                    <a:pt x="397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2928975" y="2060225"/>
              <a:ext cx="109775" cy="109800"/>
            </a:xfrm>
            <a:custGeom>
              <a:avLst/>
              <a:gdLst/>
              <a:ahLst/>
              <a:cxnLst/>
              <a:rect l="l" t="t" r="r" b="b"/>
              <a:pathLst>
                <a:path w="4391" h="4392" extrusionOk="0">
                  <a:moveTo>
                    <a:pt x="2219" y="1"/>
                  </a:moveTo>
                  <a:cubicBezTo>
                    <a:pt x="1017" y="1"/>
                    <a:pt x="0" y="972"/>
                    <a:pt x="0" y="2219"/>
                  </a:cubicBezTo>
                  <a:cubicBezTo>
                    <a:pt x="0" y="3421"/>
                    <a:pt x="1017" y="4392"/>
                    <a:pt x="2219" y="4392"/>
                  </a:cubicBezTo>
                  <a:cubicBezTo>
                    <a:pt x="3420" y="4392"/>
                    <a:pt x="4391" y="3421"/>
                    <a:pt x="4391" y="2219"/>
                  </a:cubicBezTo>
                  <a:cubicBezTo>
                    <a:pt x="4391" y="972"/>
                    <a:pt x="3420" y="1"/>
                    <a:pt x="221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3158900" y="1953925"/>
              <a:ext cx="187200" cy="187225"/>
            </a:xfrm>
            <a:custGeom>
              <a:avLst/>
              <a:gdLst/>
              <a:ahLst/>
              <a:cxnLst/>
              <a:rect l="l" t="t" r="r" b="b"/>
              <a:pathLst>
                <a:path w="7488" h="7489" extrusionOk="0">
                  <a:moveTo>
                    <a:pt x="3744" y="1"/>
                  </a:moveTo>
                  <a:cubicBezTo>
                    <a:pt x="1664" y="1"/>
                    <a:pt x="0" y="1665"/>
                    <a:pt x="0" y="3745"/>
                  </a:cubicBezTo>
                  <a:cubicBezTo>
                    <a:pt x="0" y="5824"/>
                    <a:pt x="1664" y="7488"/>
                    <a:pt x="3744" y="7488"/>
                  </a:cubicBezTo>
                  <a:cubicBezTo>
                    <a:pt x="5824" y="7488"/>
                    <a:pt x="7488" y="5824"/>
                    <a:pt x="7488" y="3745"/>
                  </a:cubicBezTo>
                  <a:cubicBezTo>
                    <a:pt x="7488" y="1665"/>
                    <a:pt x="5824" y="1"/>
                    <a:pt x="374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4138700" y="1853425"/>
              <a:ext cx="108650" cy="108625"/>
            </a:xfrm>
            <a:custGeom>
              <a:avLst/>
              <a:gdLst/>
              <a:ahLst/>
              <a:cxnLst/>
              <a:rect l="l" t="t" r="r" b="b"/>
              <a:pathLst>
                <a:path w="4346" h="4345" extrusionOk="0">
                  <a:moveTo>
                    <a:pt x="2173" y="0"/>
                  </a:moveTo>
                  <a:cubicBezTo>
                    <a:pt x="971" y="0"/>
                    <a:pt x="1" y="971"/>
                    <a:pt x="1" y="2172"/>
                  </a:cubicBezTo>
                  <a:cubicBezTo>
                    <a:pt x="1" y="3374"/>
                    <a:pt x="971" y="4344"/>
                    <a:pt x="2173" y="4344"/>
                  </a:cubicBezTo>
                  <a:cubicBezTo>
                    <a:pt x="3375" y="4344"/>
                    <a:pt x="4345" y="3374"/>
                    <a:pt x="4345" y="2172"/>
                  </a:cubicBezTo>
                  <a:cubicBezTo>
                    <a:pt x="4345" y="971"/>
                    <a:pt x="3375" y="0"/>
                    <a:pt x="217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4122525" y="1437450"/>
              <a:ext cx="231125" cy="229975"/>
            </a:xfrm>
            <a:custGeom>
              <a:avLst/>
              <a:gdLst/>
              <a:ahLst/>
              <a:cxnLst/>
              <a:rect l="l" t="t" r="r" b="b"/>
              <a:pathLst>
                <a:path w="9245" h="9199" extrusionOk="0">
                  <a:moveTo>
                    <a:pt x="4623" y="1"/>
                  </a:moveTo>
                  <a:cubicBezTo>
                    <a:pt x="2081" y="1"/>
                    <a:pt x="1" y="2034"/>
                    <a:pt x="1" y="4622"/>
                  </a:cubicBezTo>
                  <a:cubicBezTo>
                    <a:pt x="1" y="7164"/>
                    <a:pt x="2081" y="9198"/>
                    <a:pt x="4623" y="9198"/>
                  </a:cubicBezTo>
                  <a:cubicBezTo>
                    <a:pt x="7165" y="9198"/>
                    <a:pt x="9244" y="7164"/>
                    <a:pt x="9244" y="4622"/>
                  </a:cubicBezTo>
                  <a:cubicBezTo>
                    <a:pt x="9244" y="2034"/>
                    <a:pt x="7165" y="1"/>
                    <a:pt x="462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5013375" y="696825"/>
              <a:ext cx="177950" cy="177950"/>
            </a:xfrm>
            <a:custGeom>
              <a:avLst/>
              <a:gdLst/>
              <a:ahLst/>
              <a:cxnLst/>
              <a:rect l="l" t="t" r="r" b="b"/>
              <a:pathLst>
                <a:path w="7118" h="7118" extrusionOk="0">
                  <a:moveTo>
                    <a:pt x="3559" y="0"/>
                  </a:moveTo>
                  <a:cubicBezTo>
                    <a:pt x="1618" y="0"/>
                    <a:pt x="0" y="1572"/>
                    <a:pt x="0" y="3559"/>
                  </a:cubicBezTo>
                  <a:cubicBezTo>
                    <a:pt x="0" y="5500"/>
                    <a:pt x="1618" y="7118"/>
                    <a:pt x="3559" y="7118"/>
                  </a:cubicBezTo>
                  <a:cubicBezTo>
                    <a:pt x="5500" y="7118"/>
                    <a:pt x="7118" y="5500"/>
                    <a:pt x="7118" y="3559"/>
                  </a:cubicBezTo>
                  <a:cubicBezTo>
                    <a:pt x="7118" y="1572"/>
                    <a:pt x="5500" y="0"/>
                    <a:pt x="355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4856225" y="1167075"/>
              <a:ext cx="187225" cy="186050"/>
            </a:xfrm>
            <a:custGeom>
              <a:avLst/>
              <a:gdLst/>
              <a:ahLst/>
              <a:cxnLst/>
              <a:rect l="l" t="t" r="r" b="b"/>
              <a:pathLst>
                <a:path w="7489" h="7442" extrusionOk="0">
                  <a:moveTo>
                    <a:pt x="3744" y="1"/>
                  </a:moveTo>
                  <a:cubicBezTo>
                    <a:pt x="1665" y="1"/>
                    <a:pt x="1" y="1665"/>
                    <a:pt x="1" y="3698"/>
                  </a:cubicBezTo>
                  <a:cubicBezTo>
                    <a:pt x="1" y="5778"/>
                    <a:pt x="1665" y="7442"/>
                    <a:pt x="3744" y="7442"/>
                  </a:cubicBezTo>
                  <a:cubicBezTo>
                    <a:pt x="5778" y="7442"/>
                    <a:pt x="7488" y="5778"/>
                    <a:pt x="7488" y="3698"/>
                  </a:cubicBezTo>
                  <a:cubicBezTo>
                    <a:pt x="7488" y="1665"/>
                    <a:pt x="5778" y="1"/>
                    <a:pt x="374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503825" y="1305725"/>
              <a:ext cx="171025" cy="171050"/>
            </a:xfrm>
            <a:custGeom>
              <a:avLst/>
              <a:gdLst/>
              <a:ahLst/>
              <a:cxnLst/>
              <a:rect l="l" t="t" r="r" b="b"/>
              <a:pathLst>
                <a:path w="6841" h="6842" extrusionOk="0">
                  <a:moveTo>
                    <a:pt x="3421" y="1"/>
                  </a:moveTo>
                  <a:cubicBezTo>
                    <a:pt x="1572" y="1"/>
                    <a:pt x="1" y="1526"/>
                    <a:pt x="1" y="3421"/>
                  </a:cubicBezTo>
                  <a:cubicBezTo>
                    <a:pt x="1" y="5316"/>
                    <a:pt x="1572" y="6841"/>
                    <a:pt x="3421" y="6841"/>
                  </a:cubicBezTo>
                  <a:cubicBezTo>
                    <a:pt x="5316" y="6841"/>
                    <a:pt x="6841" y="5316"/>
                    <a:pt x="6841" y="3421"/>
                  </a:cubicBezTo>
                  <a:cubicBezTo>
                    <a:pt x="6841" y="1526"/>
                    <a:pt x="5316" y="1"/>
                    <a:pt x="342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4673675" y="1454775"/>
              <a:ext cx="129425" cy="130600"/>
            </a:xfrm>
            <a:custGeom>
              <a:avLst/>
              <a:gdLst/>
              <a:ahLst/>
              <a:cxnLst/>
              <a:rect l="l" t="t" r="r" b="b"/>
              <a:pathLst>
                <a:path w="5177" h="5224" extrusionOk="0">
                  <a:moveTo>
                    <a:pt x="2589" y="1"/>
                  </a:moveTo>
                  <a:cubicBezTo>
                    <a:pt x="1156" y="1"/>
                    <a:pt x="1" y="1203"/>
                    <a:pt x="1" y="2635"/>
                  </a:cubicBezTo>
                  <a:cubicBezTo>
                    <a:pt x="1" y="4068"/>
                    <a:pt x="1156" y="5224"/>
                    <a:pt x="2589" y="5224"/>
                  </a:cubicBezTo>
                  <a:cubicBezTo>
                    <a:pt x="4021" y="5224"/>
                    <a:pt x="5177" y="4068"/>
                    <a:pt x="5177" y="2635"/>
                  </a:cubicBezTo>
                  <a:cubicBezTo>
                    <a:pt x="5177" y="1203"/>
                    <a:pt x="4021" y="1"/>
                    <a:pt x="258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5604950" y="1189025"/>
              <a:ext cx="210325" cy="210325"/>
            </a:xfrm>
            <a:custGeom>
              <a:avLst/>
              <a:gdLst/>
              <a:ahLst/>
              <a:cxnLst/>
              <a:rect l="l" t="t" r="r" b="b"/>
              <a:pathLst>
                <a:path w="8413" h="8413" extrusionOk="0">
                  <a:moveTo>
                    <a:pt x="4207" y="1"/>
                  </a:moveTo>
                  <a:cubicBezTo>
                    <a:pt x="1896" y="1"/>
                    <a:pt x="1" y="1896"/>
                    <a:pt x="1" y="4207"/>
                  </a:cubicBezTo>
                  <a:cubicBezTo>
                    <a:pt x="1" y="6518"/>
                    <a:pt x="1896" y="8413"/>
                    <a:pt x="4207" y="8413"/>
                  </a:cubicBezTo>
                  <a:cubicBezTo>
                    <a:pt x="6517" y="8413"/>
                    <a:pt x="8412" y="6518"/>
                    <a:pt x="8412" y="4207"/>
                  </a:cubicBezTo>
                  <a:cubicBezTo>
                    <a:pt x="8412" y="1896"/>
                    <a:pt x="6517" y="1"/>
                    <a:pt x="4207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4548900" y="1618850"/>
              <a:ext cx="208000" cy="208025"/>
            </a:xfrm>
            <a:custGeom>
              <a:avLst/>
              <a:gdLst/>
              <a:ahLst/>
              <a:cxnLst/>
              <a:rect l="l" t="t" r="r" b="b"/>
              <a:pathLst>
                <a:path w="8320" h="8321" extrusionOk="0">
                  <a:moveTo>
                    <a:pt x="4160" y="1"/>
                  </a:moveTo>
                  <a:cubicBezTo>
                    <a:pt x="1849" y="1"/>
                    <a:pt x="0" y="1850"/>
                    <a:pt x="0" y="4160"/>
                  </a:cubicBezTo>
                  <a:cubicBezTo>
                    <a:pt x="0" y="6471"/>
                    <a:pt x="1849" y="8320"/>
                    <a:pt x="4160" y="8320"/>
                  </a:cubicBezTo>
                  <a:cubicBezTo>
                    <a:pt x="6470" y="8320"/>
                    <a:pt x="8319" y="6471"/>
                    <a:pt x="8319" y="4160"/>
                  </a:cubicBezTo>
                  <a:cubicBezTo>
                    <a:pt x="8319" y="1850"/>
                    <a:pt x="6470" y="1"/>
                    <a:pt x="416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4129475" y="1959725"/>
              <a:ext cx="291175" cy="292350"/>
            </a:xfrm>
            <a:custGeom>
              <a:avLst/>
              <a:gdLst/>
              <a:ahLst/>
              <a:cxnLst/>
              <a:rect l="l" t="t" r="r" b="b"/>
              <a:pathLst>
                <a:path w="11647" h="11694" extrusionOk="0">
                  <a:moveTo>
                    <a:pt x="5824" y="0"/>
                  </a:moveTo>
                  <a:cubicBezTo>
                    <a:pt x="2588" y="0"/>
                    <a:pt x="0" y="2634"/>
                    <a:pt x="0" y="5870"/>
                  </a:cubicBezTo>
                  <a:cubicBezTo>
                    <a:pt x="0" y="9105"/>
                    <a:pt x="2588" y="11693"/>
                    <a:pt x="5824" y="11693"/>
                  </a:cubicBezTo>
                  <a:cubicBezTo>
                    <a:pt x="9059" y="11693"/>
                    <a:pt x="11647" y="9105"/>
                    <a:pt x="11647" y="5870"/>
                  </a:cubicBezTo>
                  <a:cubicBezTo>
                    <a:pt x="11647" y="2634"/>
                    <a:pt x="9059" y="0"/>
                    <a:pt x="582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5666200" y="1403950"/>
              <a:ext cx="288875" cy="288875"/>
            </a:xfrm>
            <a:custGeom>
              <a:avLst/>
              <a:gdLst/>
              <a:ahLst/>
              <a:cxnLst/>
              <a:rect l="l" t="t" r="r" b="b"/>
              <a:pathLst>
                <a:path w="11555" h="11555" extrusionOk="0">
                  <a:moveTo>
                    <a:pt x="5777" y="0"/>
                  </a:moveTo>
                  <a:cubicBezTo>
                    <a:pt x="2588" y="0"/>
                    <a:pt x="0" y="2589"/>
                    <a:pt x="0" y="5778"/>
                  </a:cubicBezTo>
                  <a:cubicBezTo>
                    <a:pt x="0" y="8967"/>
                    <a:pt x="2588" y="11555"/>
                    <a:pt x="5777" y="11555"/>
                  </a:cubicBezTo>
                  <a:cubicBezTo>
                    <a:pt x="8966" y="11555"/>
                    <a:pt x="11555" y="8967"/>
                    <a:pt x="11555" y="5778"/>
                  </a:cubicBezTo>
                  <a:cubicBezTo>
                    <a:pt x="11555" y="2589"/>
                    <a:pt x="8966" y="0"/>
                    <a:pt x="5777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4627450" y="2274000"/>
              <a:ext cx="90150" cy="90150"/>
            </a:xfrm>
            <a:custGeom>
              <a:avLst/>
              <a:gdLst/>
              <a:ahLst/>
              <a:cxnLst/>
              <a:rect l="l" t="t" r="r" b="b"/>
              <a:pathLst>
                <a:path w="3606" h="3606" extrusionOk="0">
                  <a:moveTo>
                    <a:pt x="1803" y="0"/>
                  </a:moveTo>
                  <a:cubicBezTo>
                    <a:pt x="787" y="0"/>
                    <a:pt x="1" y="786"/>
                    <a:pt x="1" y="1803"/>
                  </a:cubicBezTo>
                  <a:cubicBezTo>
                    <a:pt x="1" y="2773"/>
                    <a:pt x="787" y="3605"/>
                    <a:pt x="1803" y="3605"/>
                  </a:cubicBezTo>
                  <a:cubicBezTo>
                    <a:pt x="2774" y="3605"/>
                    <a:pt x="3606" y="2773"/>
                    <a:pt x="3606" y="1803"/>
                  </a:cubicBezTo>
                  <a:cubicBezTo>
                    <a:pt x="3606" y="786"/>
                    <a:pt x="2774" y="0"/>
                    <a:pt x="180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4048575" y="2403400"/>
              <a:ext cx="86700" cy="86675"/>
            </a:xfrm>
            <a:custGeom>
              <a:avLst/>
              <a:gdLst/>
              <a:ahLst/>
              <a:cxnLst/>
              <a:rect l="l" t="t" r="r" b="b"/>
              <a:pathLst>
                <a:path w="3468" h="3467" extrusionOk="0">
                  <a:moveTo>
                    <a:pt x="1711" y="1"/>
                  </a:moveTo>
                  <a:cubicBezTo>
                    <a:pt x="740" y="1"/>
                    <a:pt x="1" y="786"/>
                    <a:pt x="1" y="1711"/>
                  </a:cubicBezTo>
                  <a:cubicBezTo>
                    <a:pt x="1" y="2681"/>
                    <a:pt x="740" y="3467"/>
                    <a:pt x="1711" y="3467"/>
                  </a:cubicBezTo>
                  <a:cubicBezTo>
                    <a:pt x="2682" y="3467"/>
                    <a:pt x="3467" y="2681"/>
                    <a:pt x="3467" y="1711"/>
                  </a:cubicBezTo>
                  <a:cubicBezTo>
                    <a:pt x="3467" y="786"/>
                    <a:pt x="2682" y="1"/>
                    <a:pt x="171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3953850" y="2470425"/>
              <a:ext cx="91300" cy="91300"/>
            </a:xfrm>
            <a:custGeom>
              <a:avLst/>
              <a:gdLst/>
              <a:ahLst/>
              <a:cxnLst/>
              <a:rect l="l" t="t" r="r" b="b"/>
              <a:pathLst>
                <a:path w="3652" h="3652" extrusionOk="0">
                  <a:moveTo>
                    <a:pt x="1803" y="0"/>
                  </a:moveTo>
                  <a:cubicBezTo>
                    <a:pt x="832" y="0"/>
                    <a:pt x="0" y="832"/>
                    <a:pt x="0" y="1849"/>
                  </a:cubicBezTo>
                  <a:cubicBezTo>
                    <a:pt x="0" y="2819"/>
                    <a:pt x="832" y="3651"/>
                    <a:pt x="1803" y="3651"/>
                  </a:cubicBezTo>
                  <a:cubicBezTo>
                    <a:pt x="2819" y="3651"/>
                    <a:pt x="3651" y="2819"/>
                    <a:pt x="3651" y="1849"/>
                  </a:cubicBezTo>
                  <a:cubicBezTo>
                    <a:pt x="3651" y="832"/>
                    <a:pt x="2819" y="0"/>
                    <a:pt x="180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3640725" y="2670300"/>
              <a:ext cx="95925" cy="94775"/>
            </a:xfrm>
            <a:custGeom>
              <a:avLst/>
              <a:gdLst/>
              <a:ahLst/>
              <a:cxnLst/>
              <a:rect l="l" t="t" r="r" b="b"/>
              <a:pathLst>
                <a:path w="3837" h="3791" extrusionOk="0">
                  <a:moveTo>
                    <a:pt x="1941" y="1"/>
                  </a:moveTo>
                  <a:cubicBezTo>
                    <a:pt x="878" y="1"/>
                    <a:pt x="0" y="833"/>
                    <a:pt x="0" y="1896"/>
                  </a:cubicBezTo>
                  <a:cubicBezTo>
                    <a:pt x="0" y="2959"/>
                    <a:pt x="878" y="3791"/>
                    <a:pt x="1941" y="3791"/>
                  </a:cubicBezTo>
                  <a:cubicBezTo>
                    <a:pt x="2958" y="3791"/>
                    <a:pt x="3836" y="2959"/>
                    <a:pt x="3836" y="1896"/>
                  </a:cubicBezTo>
                  <a:cubicBezTo>
                    <a:pt x="3836" y="833"/>
                    <a:pt x="2958" y="1"/>
                    <a:pt x="194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3549425" y="2770825"/>
              <a:ext cx="174500" cy="175650"/>
            </a:xfrm>
            <a:custGeom>
              <a:avLst/>
              <a:gdLst/>
              <a:ahLst/>
              <a:cxnLst/>
              <a:rect l="l" t="t" r="r" b="b"/>
              <a:pathLst>
                <a:path w="6980" h="7026" extrusionOk="0">
                  <a:moveTo>
                    <a:pt x="3514" y="1"/>
                  </a:moveTo>
                  <a:cubicBezTo>
                    <a:pt x="1572" y="1"/>
                    <a:pt x="1" y="1572"/>
                    <a:pt x="1" y="3513"/>
                  </a:cubicBezTo>
                  <a:cubicBezTo>
                    <a:pt x="1" y="5454"/>
                    <a:pt x="1572" y="7026"/>
                    <a:pt x="3514" y="7026"/>
                  </a:cubicBezTo>
                  <a:cubicBezTo>
                    <a:pt x="5408" y="7026"/>
                    <a:pt x="6980" y="5454"/>
                    <a:pt x="6980" y="3513"/>
                  </a:cubicBezTo>
                  <a:cubicBezTo>
                    <a:pt x="6980" y="1572"/>
                    <a:pt x="5408" y="1"/>
                    <a:pt x="351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1766600" y="3793400"/>
              <a:ext cx="213775" cy="213775"/>
            </a:xfrm>
            <a:custGeom>
              <a:avLst/>
              <a:gdLst/>
              <a:ahLst/>
              <a:cxnLst/>
              <a:rect l="l" t="t" r="r" b="b"/>
              <a:pathLst>
                <a:path w="8551" h="8551" extrusionOk="0">
                  <a:moveTo>
                    <a:pt x="4252" y="0"/>
                  </a:moveTo>
                  <a:cubicBezTo>
                    <a:pt x="1895" y="0"/>
                    <a:pt x="0" y="1895"/>
                    <a:pt x="0" y="4298"/>
                  </a:cubicBezTo>
                  <a:cubicBezTo>
                    <a:pt x="0" y="6655"/>
                    <a:pt x="1895" y="8550"/>
                    <a:pt x="4252" y="8550"/>
                  </a:cubicBezTo>
                  <a:cubicBezTo>
                    <a:pt x="6656" y="8550"/>
                    <a:pt x="8551" y="6655"/>
                    <a:pt x="8551" y="4298"/>
                  </a:cubicBezTo>
                  <a:cubicBezTo>
                    <a:pt x="8551" y="1895"/>
                    <a:pt x="6656" y="0"/>
                    <a:pt x="425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3177375" y="2975350"/>
              <a:ext cx="97100" cy="97075"/>
            </a:xfrm>
            <a:custGeom>
              <a:avLst/>
              <a:gdLst/>
              <a:ahLst/>
              <a:cxnLst/>
              <a:rect l="l" t="t" r="r" b="b"/>
              <a:pathLst>
                <a:path w="3884" h="3883" extrusionOk="0">
                  <a:moveTo>
                    <a:pt x="1942" y="0"/>
                  </a:moveTo>
                  <a:cubicBezTo>
                    <a:pt x="833" y="0"/>
                    <a:pt x="1" y="878"/>
                    <a:pt x="1" y="1941"/>
                  </a:cubicBezTo>
                  <a:cubicBezTo>
                    <a:pt x="1" y="3004"/>
                    <a:pt x="833" y="3882"/>
                    <a:pt x="1942" y="3882"/>
                  </a:cubicBezTo>
                  <a:cubicBezTo>
                    <a:pt x="3005" y="3882"/>
                    <a:pt x="3883" y="3004"/>
                    <a:pt x="3883" y="1941"/>
                  </a:cubicBezTo>
                  <a:cubicBezTo>
                    <a:pt x="3883" y="878"/>
                    <a:pt x="3005" y="0"/>
                    <a:pt x="194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2974025" y="3062000"/>
              <a:ext cx="273875" cy="272700"/>
            </a:xfrm>
            <a:custGeom>
              <a:avLst/>
              <a:gdLst/>
              <a:ahLst/>
              <a:cxnLst/>
              <a:rect l="l" t="t" r="r" b="b"/>
              <a:pathLst>
                <a:path w="10955" h="10908" extrusionOk="0">
                  <a:moveTo>
                    <a:pt x="5454" y="0"/>
                  </a:moveTo>
                  <a:cubicBezTo>
                    <a:pt x="2450" y="0"/>
                    <a:pt x="1" y="2450"/>
                    <a:pt x="1" y="5454"/>
                  </a:cubicBezTo>
                  <a:cubicBezTo>
                    <a:pt x="1" y="8458"/>
                    <a:pt x="2450" y="10908"/>
                    <a:pt x="5454" y="10908"/>
                  </a:cubicBezTo>
                  <a:cubicBezTo>
                    <a:pt x="8505" y="10908"/>
                    <a:pt x="10954" y="8458"/>
                    <a:pt x="10954" y="5454"/>
                  </a:cubicBezTo>
                  <a:cubicBezTo>
                    <a:pt x="10954" y="2450"/>
                    <a:pt x="8505" y="0"/>
                    <a:pt x="545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4403300" y="2458850"/>
              <a:ext cx="224175" cy="223025"/>
            </a:xfrm>
            <a:custGeom>
              <a:avLst/>
              <a:gdLst/>
              <a:ahLst/>
              <a:cxnLst/>
              <a:rect l="l" t="t" r="r" b="b"/>
              <a:pathLst>
                <a:path w="8967" h="8921" extrusionOk="0">
                  <a:moveTo>
                    <a:pt x="4484" y="1"/>
                  </a:moveTo>
                  <a:cubicBezTo>
                    <a:pt x="2034" y="1"/>
                    <a:pt x="1" y="1988"/>
                    <a:pt x="1" y="4484"/>
                  </a:cubicBezTo>
                  <a:cubicBezTo>
                    <a:pt x="1" y="6934"/>
                    <a:pt x="2034" y="8921"/>
                    <a:pt x="4484" y="8921"/>
                  </a:cubicBezTo>
                  <a:cubicBezTo>
                    <a:pt x="6979" y="8921"/>
                    <a:pt x="8967" y="6934"/>
                    <a:pt x="8967" y="4484"/>
                  </a:cubicBezTo>
                  <a:cubicBezTo>
                    <a:pt x="8967" y="1988"/>
                    <a:pt x="6979" y="1"/>
                    <a:pt x="448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5325350" y="1925050"/>
              <a:ext cx="101700" cy="101700"/>
            </a:xfrm>
            <a:custGeom>
              <a:avLst/>
              <a:gdLst/>
              <a:ahLst/>
              <a:cxnLst/>
              <a:rect l="l" t="t" r="r" b="b"/>
              <a:pathLst>
                <a:path w="4068" h="4068" extrusionOk="0">
                  <a:moveTo>
                    <a:pt x="2034" y="1"/>
                  </a:moveTo>
                  <a:cubicBezTo>
                    <a:pt x="878" y="1"/>
                    <a:pt x="0" y="925"/>
                    <a:pt x="0" y="2034"/>
                  </a:cubicBezTo>
                  <a:cubicBezTo>
                    <a:pt x="0" y="3143"/>
                    <a:pt x="878" y="4068"/>
                    <a:pt x="2034" y="4068"/>
                  </a:cubicBezTo>
                  <a:cubicBezTo>
                    <a:pt x="3143" y="4068"/>
                    <a:pt x="4067" y="3143"/>
                    <a:pt x="4067" y="2034"/>
                  </a:cubicBezTo>
                  <a:cubicBezTo>
                    <a:pt x="4067" y="925"/>
                    <a:pt x="3143" y="1"/>
                    <a:pt x="203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5438575" y="1846475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2" y="1"/>
                  </a:moveTo>
                  <a:cubicBezTo>
                    <a:pt x="1895" y="1"/>
                    <a:pt x="0" y="1896"/>
                    <a:pt x="0" y="4253"/>
                  </a:cubicBezTo>
                  <a:cubicBezTo>
                    <a:pt x="0" y="6610"/>
                    <a:pt x="1895" y="8505"/>
                    <a:pt x="4252" y="8505"/>
                  </a:cubicBezTo>
                  <a:cubicBezTo>
                    <a:pt x="6610" y="8505"/>
                    <a:pt x="8504" y="6610"/>
                    <a:pt x="8504" y="4253"/>
                  </a:cubicBezTo>
                  <a:cubicBezTo>
                    <a:pt x="8504" y="1896"/>
                    <a:pt x="6610" y="1"/>
                    <a:pt x="425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5289525" y="2112225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8" y="1"/>
                  </a:moveTo>
                  <a:cubicBezTo>
                    <a:pt x="879" y="1"/>
                    <a:pt x="0" y="879"/>
                    <a:pt x="0" y="1988"/>
                  </a:cubicBezTo>
                  <a:cubicBezTo>
                    <a:pt x="0" y="3097"/>
                    <a:pt x="879" y="3975"/>
                    <a:pt x="1988" y="3975"/>
                  </a:cubicBezTo>
                  <a:cubicBezTo>
                    <a:pt x="3051" y="3975"/>
                    <a:pt x="3975" y="3097"/>
                    <a:pt x="3975" y="1988"/>
                  </a:cubicBezTo>
                  <a:cubicBezTo>
                    <a:pt x="3975" y="879"/>
                    <a:pt x="3051" y="1"/>
                    <a:pt x="198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2204500" y="4062600"/>
              <a:ext cx="169875" cy="169875"/>
            </a:xfrm>
            <a:custGeom>
              <a:avLst/>
              <a:gdLst/>
              <a:ahLst/>
              <a:cxnLst/>
              <a:rect l="l" t="t" r="r" b="b"/>
              <a:pathLst>
                <a:path w="6795" h="6795" extrusionOk="0">
                  <a:moveTo>
                    <a:pt x="3375" y="1"/>
                  </a:moveTo>
                  <a:cubicBezTo>
                    <a:pt x="1526" y="1"/>
                    <a:pt x="1" y="1526"/>
                    <a:pt x="1" y="3375"/>
                  </a:cubicBezTo>
                  <a:cubicBezTo>
                    <a:pt x="1" y="5270"/>
                    <a:pt x="1526" y="6795"/>
                    <a:pt x="3375" y="6795"/>
                  </a:cubicBezTo>
                  <a:cubicBezTo>
                    <a:pt x="5270" y="6795"/>
                    <a:pt x="6795" y="5270"/>
                    <a:pt x="6795" y="3375"/>
                  </a:cubicBezTo>
                  <a:cubicBezTo>
                    <a:pt x="6795" y="1526"/>
                    <a:pt x="5270" y="1"/>
                    <a:pt x="337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187175" y="4389600"/>
              <a:ext cx="172200" cy="173325"/>
            </a:xfrm>
            <a:custGeom>
              <a:avLst/>
              <a:gdLst/>
              <a:ahLst/>
              <a:cxnLst/>
              <a:rect l="l" t="t" r="r" b="b"/>
              <a:pathLst>
                <a:path w="6888" h="6933" extrusionOk="0">
                  <a:moveTo>
                    <a:pt x="3467" y="0"/>
                  </a:moveTo>
                  <a:cubicBezTo>
                    <a:pt x="1526" y="0"/>
                    <a:pt x="1" y="1572"/>
                    <a:pt x="1" y="3467"/>
                  </a:cubicBezTo>
                  <a:cubicBezTo>
                    <a:pt x="1" y="5362"/>
                    <a:pt x="1526" y="6933"/>
                    <a:pt x="3467" y="6933"/>
                  </a:cubicBezTo>
                  <a:cubicBezTo>
                    <a:pt x="5362" y="6933"/>
                    <a:pt x="6887" y="5362"/>
                    <a:pt x="6887" y="3467"/>
                  </a:cubicBezTo>
                  <a:cubicBezTo>
                    <a:pt x="6887" y="1572"/>
                    <a:pt x="5362" y="0"/>
                    <a:pt x="3467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2169850" y="4759325"/>
              <a:ext cx="95925" cy="95925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1942" y="1"/>
                  </a:moveTo>
                  <a:cubicBezTo>
                    <a:pt x="879" y="1"/>
                    <a:pt x="0" y="879"/>
                    <a:pt x="0" y="1896"/>
                  </a:cubicBezTo>
                  <a:cubicBezTo>
                    <a:pt x="0" y="2959"/>
                    <a:pt x="879" y="3837"/>
                    <a:pt x="1942" y="3837"/>
                  </a:cubicBezTo>
                  <a:cubicBezTo>
                    <a:pt x="2958" y="3837"/>
                    <a:pt x="3836" y="2959"/>
                    <a:pt x="3836" y="1896"/>
                  </a:cubicBezTo>
                  <a:cubicBezTo>
                    <a:pt x="3836" y="879"/>
                    <a:pt x="2958" y="1"/>
                    <a:pt x="194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2649350" y="4217425"/>
              <a:ext cx="64725" cy="64750"/>
            </a:xfrm>
            <a:custGeom>
              <a:avLst/>
              <a:gdLst/>
              <a:ahLst/>
              <a:cxnLst/>
              <a:rect l="l" t="t" r="r" b="b"/>
              <a:pathLst>
                <a:path w="2589" h="2590" extrusionOk="0">
                  <a:moveTo>
                    <a:pt x="1295" y="1"/>
                  </a:moveTo>
                  <a:cubicBezTo>
                    <a:pt x="601" y="1"/>
                    <a:pt x="1" y="602"/>
                    <a:pt x="1" y="1295"/>
                  </a:cubicBezTo>
                  <a:cubicBezTo>
                    <a:pt x="1" y="1988"/>
                    <a:pt x="601" y="2589"/>
                    <a:pt x="1295" y="2589"/>
                  </a:cubicBezTo>
                  <a:cubicBezTo>
                    <a:pt x="1988" y="2589"/>
                    <a:pt x="2589" y="1988"/>
                    <a:pt x="2589" y="1295"/>
                  </a:cubicBezTo>
                  <a:cubicBezTo>
                    <a:pt x="2589" y="602"/>
                    <a:pt x="1988" y="1"/>
                    <a:pt x="129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2732550" y="4109975"/>
              <a:ext cx="180275" cy="180275"/>
            </a:xfrm>
            <a:custGeom>
              <a:avLst/>
              <a:gdLst/>
              <a:ahLst/>
              <a:cxnLst/>
              <a:rect l="l" t="t" r="r" b="b"/>
              <a:pathLst>
                <a:path w="7211" h="7211" extrusionOk="0">
                  <a:moveTo>
                    <a:pt x="3605" y="1"/>
                  </a:moveTo>
                  <a:cubicBezTo>
                    <a:pt x="1618" y="1"/>
                    <a:pt x="0" y="1618"/>
                    <a:pt x="0" y="3606"/>
                  </a:cubicBezTo>
                  <a:cubicBezTo>
                    <a:pt x="0" y="5593"/>
                    <a:pt x="1618" y="7211"/>
                    <a:pt x="3605" y="7211"/>
                  </a:cubicBezTo>
                  <a:cubicBezTo>
                    <a:pt x="5593" y="7211"/>
                    <a:pt x="7210" y="5593"/>
                    <a:pt x="7210" y="3606"/>
                  </a:cubicBezTo>
                  <a:cubicBezTo>
                    <a:pt x="7210" y="1618"/>
                    <a:pt x="5593" y="1"/>
                    <a:pt x="360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3229375" y="3409775"/>
              <a:ext cx="167575" cy="166425"/>
            </a:xfrm>
            <a:custGeom>
              <a:avLst/>
              <a:gdLst/>
              <a:ahLst/>
              <a:cxnLst/>
              <a:rect l="l" t="t" r="r" b="b"/>
              <a:pathLst>
                <a:path w="6703" h="6657" extrusionOk="0">
                  <a:moveTo>
                    <a:pt x="3375" y="1"/>
                  </a:moveTo>
                  <a:cubicBezTo>
                    <a:pt x="1526" y="1"/>
                    <a:pt x="1" y="1480"/>
                    <a:pt x="1" y="3329"/>
                  </a:cubicBezTo>
                  <a:cubicBezTo>
                    <a:pt x="1" y="5177"/>
                    <a:pt x="1526" y="6656"/>
                    <a:pt x="3375" y="6656"/>
                  </a:cubicBezTo>
                  <a:cubicBezTo>
                    <a:pt x="5223" y="6656"/>
                    <a:pt x="6702" y="5177"/>
                    <a:pt x="6702" y="3329"/>
                  </a:cubicBezTo>
                  <a:cubicBezTo>
                    <a:pt x="6702" y="1480"/>
                    <a:pt x="5223" y="1"/>
                    <a:pt x="337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3964250" y="3231850"/>
              <a:ext cx="98225" cy="98225"/>
            </a:xfrm>
            <a:custGeom>
              <a:avLst/>
              <a:gdLst/>
              <a:ahLst/>
              <a:cxnLst/>
              <a:rect l="l" t="t" r="r" b="b"/>
              <a:pathLst>
                <a:path w="3929" h="3929" extrusionOk="0">
                  <a:moveTo>
                    <a:pt x="1941" y="0"/>
                  </a:moveTo>
                  <a:cubicBezTo>
                    <a:pt x="878" y="0"/>
                    <a:pt x="0" y="879"/>
                    <a:pt x="0" y="1942"/>
                  </a:cubicBezTo>
                  <a:cubicBezTo>
                    <a:pt x="0" y="3051"/>
                    <a:pt x="878" y="3929"/>
                    <a:pt x="1941" y="3929"/>
                  </a:cubicBezTo>
                  <a:cubicBezTo>
                    <a:pt x="3050" y="3929"/>
                    <a:pt x="3929" y="3051"/>
                    <a:pt x="3929" y="1942"/>
                  </a:cubicBezTo>
                  <a:cubicBezTo>
                    <a:pt x="3929" y="879"/>
                    <a:pt x="3050" y="0"/>
                    <a:pt x="1941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4391750" y="2914100"/>
              <a:ext cx="136375" cy="136375"/>
            </a:xfrm>
            <a:custGeom>
              <a:avLst/>
              <a:gdLst/>
              <a:ahLst/>
              <a:cxnLst/>
              <a:rect l="l" t="t" r="r" b="b"/>
              <a:pathLst>
                <a:path w="5455" h="5455" extrusionOk="0">
                  <a:moveTo>
                    <a:pt x="2727" y="1"/>
                  </a:moveTo>
                  <a:cubicBezTo>
                    <a:pt x="1202" y="1"/>
                    <a:pt x="0" y="1202"/>
                    <a:pt x="0" y="2727"/>
                  </a:cubicBezTo>
                  <a:cubicBezTo>
                    <a:pt x="0" y="4253"/>
                    <a:pt x="1202" y="5454"/>
                    <a:pt x="2727" y="5454"/>
                  </a:cubicBezTo>
                  <a:cubicBezTo>
                    <a:pt x="4206" y="5454"/>
                    <a:pt x="5454" y="4253"/>
                    <a:pt x="5454" y="2727"/>
                  </a:cubicBezTo>
                  <a:cubicBezTo>
                    <a:pt x="5454" y="1202"/>
                    <a:pt x="4206" y="1"/>
                    <a:pt x="2727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5113900" y="2302875"/>
              <a:ext cx="112100" cy="112100"/>
            </a:xfrm>
            <a:custGeom>
              <a:avLst/>
              <a:gdLst/>
              <a:ahLst/>
              <a:cxnLst/>
              <a:rect l="l" t="t" r="r" b="b"/>
              <a:pathLst>
                <a:path w="4484" h="4484" extrusionOk="0">
                  <a:moveTo>
                    <a:pt x="2219" y="1"/>
                  </a:moveTo>
                  <a:cubicBezTo>
                    <a:pt x="1017" y="1"/>
                    <a:pt x="0" y="1017"/>
                    <a:pt x="0" y="2219"/>
                  </a:cubicBezTo>
                  <a:cubicBezTo>
                    <a:pt x="0" y="3467"/>
                    <a:pt x="1017" y="4484"/>
                    <a:pt x="2219" y="4484"/>
                  </a:cubicBezTo>
                  <a:cubicBezTo>
                    <a:pt x="3467" y="4484"/>
                    <a:pt x="4483" y="3467"/>
                    <a:pt x="4483" y="2219"/>
                  </a:cubicBezTo>
                  <a:cubicBezTo>
                    <a:pt x="4483" y="1017"/>
                    <a:pt x="3467" y="1"/>
                    <a:pt x="221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5236375" y="2224300"/>
              <a:ext cx="146775" cy="146775"/>
            </a:xfrm>
            <a:custGeom>
              <a:avLst/>
              <a:gdLst/>
              <a:ahLst/>
              <a:cxnLst/>
              <a:rect l="l" t="t" r="r" b="b"/>
              <a:pathLst>
                <a:path w="5871" h="5871" extrusionOk="0">
                  <a:moveTo>
                    <a:pt x="2912" y="1"/>
                  </a:moveTo>
                  <a:cubicBezTo>
                    <a:pt x="1295" y="1"/>
                    <a:pt x="0" y="1295"/>
                    <a:pt x="0" y="2913"/>
                  </a:cubicBezTo>
                  <a:cubicBezTo>
                    <a:pt x="0" y="4576"/>
                    <a:pt x="1295" y="5870"/>
                    <a:pt x="2912" y="5870"/>
                  </a:cubicBezTo>
                  <a:cubicBezTo>
                    <a:pt x="4530" y="5870"/>
                    <a:pt x="5870" y="4576"/>
                    <a:pt x="5870" y="2913"/>
                  </a:cubicBezTo>
                  <a:cubicBezTo>
                    <a:pt x="5870" y="1295"/>
                    <a:pt x="4530" y="1"/>
                    <a:pt x="291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>
              <a:off x="6067125" y="2163075"/>
              <a:ext cx="201075" cy="201075"/>
            </a:xfrm>
            <a:custGeom>
              <a:avLst/>
              <a:gdLst/>
              <a:ahLst/>
              <a:cxnLst/>
              <a:rect l="l" t="t" r="r" b="b"/>
              <a:pathLst>
                <a:path w="8043" h="8043" extrusionOk="0">
                  <a:moveTo>
                    <a:pt x="4022" y="0"/>
                  </a:moveTo>
                  <a:cubicBezTo>
                    <a:pt x="1803" y="0"/>
                    <a:pt x="1" y="1803"/>
                    <a:pt x="1" y="4021"/>
                  </a:cubicBezTo>
                  <a:cubicBezTo>
                    <a:pt x="1" y="6240"/>
                    <a:pt x="1803" y="8042"/>
                    <a:pt x="4022" y="8042"/>
                  </a:cubicBezTo>
                  <a:cubicBezTo>
                    <a:pt x="6240" y="8042"/>
                    <a:pt x="8043" y="6240"/>
                    <a:pt x="8043" y="4021"/>
                  </a:cubicBezTo>
                  <a:cubicBezTo>
                    <a:pt x="8043" y="1803"/>
                    <a:pt x="6240" y="0"/>
                    <a:pt x="402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5964300" y="2211600"/>
              <a:ext cx="82050" cy="82050"/>
            </a:xfrm>
            <a:custGeom>
              <a:avLst/>
              <a:gdLst/>
              <a:ahLst/>
              <a:cxnLst/>
              <a:rect l="l" t="t" r="r" b="b"/>
              <a:pathLst>
                <a:path w="3282" h="3282" extrusionOk="0">
                  <a:moveTo>
                    <a:pt x="1618" y="0"/>
                  </a:moveTo>
                  <a:cubicBezTo>
                    <a:pt x="740" y="0"/>
                    <a:pt x="0" y="740"/>
                    <a:pt x="0" y="1618"/>
                  </a:cubicBezTo>
                  <a:cubicBezTo>
                    <a:pt x="0" y="2542"/>
                    <a:pt x="740" y="3282"/>
                    <a:pt x="1618" y="3282"/>
                  </a:cubicBezTo>
                  <a:cubicBezTo>
                    <a:pt x="2542" y="3282"/>
                    <a:pt x="3282" y="2542"/>
                    <a:pt x="3282" y="1618"/>
                  </a:cubicBezTo>
                  <a:cubicBezTo>
                    <a:pt x="3282" y="740"/>
                    <a:pt x="2542" y="0"/>
                    <a:pt x="1618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5819875" y="2401100"/>
              <a:ext cx="154850" cy="156000"/>
            </a:xfrm>
            <a:custGeom>
              <a:avLst/>
              <a:gdLst/>
              <a:ahLst/>
              <a:cxnLst/>
              <a:rect l="l" t="t" r="r" b="b"/>
              <a:pathLst>
                <a:path w="6194" h="6240" extrusionOk="0">
                  <a:moveTo>
                    <a:pt x="3097" y="0"/>
                  </a:moveTo>
                  <a:cubicBezTo>
                    <a:pt x="1387" y="0"/>
                    <a:pt x="0" y="1387"/>
                    <a:pt x="0" y="3097"/>
                  </a:cubicBezTo>
                  <a:cubicBezTo>
                    <a:pt x="0" y="4853"/>
                    <a:pt x="1387" y="6239"/>
                    <a:pt x="3097" y="6239"/>
                  </a:cubicBezTo>
                  <a:cubicBezTo>
                    <a:pt x="4807" y="6239"/>
                    <a:pt x="6193" y="4853"/>
                    <a:pt x="6193" y="3097"/>
                  </a:cubicBezTo>
                  <a:cubicBezTo>
                    <a:pt x="6193" y="1387"/>
                    <a:pt x="4807" y="0"/>
                    <a:pt x="3097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5262950" y="2634500"/>
              <a:ext cx="160625" cy="161775"/>
            </a:xfrm>
            <a:custGeom>
              <a:avLst/>
              <a:gdLst/>
              <a:ahLst/>
              <a:cxnLst/>
              <a:rect l="l" t="t" r="r" b="b"/>
              <a:pathLst>
                <a:path w="6425" h="6471" extrusionOk="0">
                  <a:moveTo>
                    <a:pt x="3236" y="0"/>
                  </a:moveTo>
                  <a:cubicBezTo>
                    <a:pt x="1433" y="0"/>
                    <a:pt x="0" y="1479"/>
                    <a:pt x="0" y="3235"/>
                  </a:cubicBezTo>
                  <a:cubicBezTo>
                    <a:pt x="0" y="5038"/>
                    <a:pt x="1433" y="6470"/>
                    <a:pt x="3236" y="6470"/>
                  </a:cubicBezTo>
                  <a:cubicBezTo>
                    <a:pt x="4992" y="6470"/>
                    <a:pt x="6425" y="5038"/>
                    <a:pt x="6425" y="3235"/>
                  </a:cubicBezTo>
                  <a:cubicBezTo>
                    <a:pt x="6425" y="1479"/>
                    <a:pt x="4992" y="0"/>
                    <a:pt x="323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5669650" y="2536275"/>
              <a:ext cx="198775" cy="198750"/>
            </a:xfrm>
            <a:custGeom>
              <a:avLst/>
              <a:gdLst/>
              <a:ahLst/>
              <a:cxnLst/>
              <a:rect l="l" t="t" r="r" b="b"/>
              <a:pathLst>
                <a:path w="7951" h="7950" extrusionOk="0">
                  <a:moveTo>
                    <a:pt x="3976" y="1"/>
                  </a:moveTo>
                  <a:cubicBezTo>
                    <a:pt x="1803" y="1"/>
                    <a:pt x="1" y="1803"/>
                    <a:pt x="1" y="3975"/>
                  </a:cubicBezTo>
                  <a:cubicBezTo>
                    <a:pt x="1" y="6194"/>
                    <a:pt x="1803" y="7950"/>
                    <a:pt x="3976" y="7950"/>
                  </a:cubicBezTo>
                  <a:cubicBezTo>
                    <a:pt x="6194" y="7950"/>
                    <a:pt x="7950" y="6194"/>
                    <a:pt x="7950" y="3975"/>
                  </a:cubicBezTo>
                  <a:cubicBezTo>
                    <a:pt x="7950" y="1803"/>
                    <a:pt x="6194" y="1"/>
                    <a:pt x="397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4092500" y="3454850"/>
              <a:ext cx="110950" cy="112100"/>
            </a:xfrm>
            <a:custGeom>
              <a:avLst/>
              <a:gdLst/>
              <a:ahLst/>
              <a:cxnLst/>
              <a:rect l="l" t="t" r="r" b="b"/>
              <a:pathLst>
                <a:path w="4438" h="4484" extrusionOk="0">
                  <a:moveTo>
                    <a:pt x="2219" y="0"/>
                  </a:moveTo>
                  <a:cubicBezTo>
                    <a:pt x="971" y="0"/>
                    <a:pt x="0" y="1017"/>
                    <a:pt x="0" y="2265"/>
                  </a:cubicBezTo>
                  <a:cubicBezTo>
                    <a:pt x="0" y="3467"/>
                    <a:pt x="971" y="4484"/>
                    <a:pt x="2219" y="4484"/>
                  </a:cubicBezTo>
                  <a:cubicBezTo>
                    <a:pt x="3466" y="4484"/>
                    <a:pt x="4437" y="3467"/>
                    <a:pt x="4437" y="2265"/>
                  </a:cubicBezTo>
                  <a:cubicBezTo>
                    <a:pt x="4437" y="1017"/>
                    <a:pt x="3466" y="0"/>
                    <a:pt x="221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3296400" y="3601600"/>
              <a:ext cx="124800" cy="124800"/>
            </a:xfrm>
            <a:custGeom>
              <a:avLst/>
              <a:gdLst/>
              <a:ahLst/>
              <a:cxnLst/>
              <a:rect l="l" t="t" r="r" b="b"/>
              <a:pathLst>
                <a:path w="4992" h="4992" extrusionOk="0">
                  <a:moveTo>
                    <a:pt x="2496" y="0"/>
                  </a:moveTo>
                  <a:cubicBezTo>
                    <a:pt x="1110" y="0"/>
                    <a:pt x="0" y="1109"/>
                    <a:pt x="0" y="2496"/>
                  </a:cubicBezTo>
                  <a:cubicBezTo>
                    <a:pt x="0" y="3882"/>
                    <a:pt x="1110" y="4992"/>
                    <a:pt x="2496" y="4992"/>
                  </a:cubicBezTo>
                  <a:cubicBezTo>
                    <a:pt x="3883" y="4992"/>
                    <a:pt x="4992" y="3882"/>
                    <a:pt x="4992" y="2496"/>
                  </a:cubicBezTo>
                  <a:cubicBezTo>
                    <a:pt x="4992" y="1109"/>
                    <a:pt x="3883" y="0"/>
                    <a:pt x="249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4911700" y="3453700"/>
              <a:ext cx="113250" cy="113250"/>
            </a:xfrm>
            <a:custGeom>
              <a:avLst/>
              <a:gdLst/>
              <a:ahLst/>
              <a:cxnLst/>
              <a:rect l="l" t="t" r="r" b="b"/>
              <a:pathLst>
                <a:path w="4530" h="4530" extrusionOk="0">
                  <a:moveTo>
                    <a:pt x="2265" y="0"/>
                  </a:moveTo>
                  <a:cubicBezTo>
                    <a:pt x="1017" y="0"/>
                    <a:pt x="0" y="1017"/>
                    <a:pt x="0" y="2265"/>
                  </a:cubicBezTo>
                  <a:cubicBezTo>
                    <a:pt x="0" y="3513"/>
                    <a:pt x="1017" y="4530"/>
                    <a:pt x="2265" y="4530"/>
                  </a:cubicBezTo>
                  <a:cubicBezTo>
                    <a:pt x="3513" y="4530"/>
                    <a:pt x="4530" y="3513"/>
                    <a:pt x="4530" y="2265"/>
                  </a:cubicBezTo>
                  <a:cubicBezTo>
                    <a:pt x="4530" y="1017"/>
                    <a:pt x="3513" y="0"/>
                    <a:pt x="226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5659250" y="3134800"/>
              <a:ext cx="177975" cy="179100"/>
            </a:xfrm>
            <a:custGeom>
              <a:avLst/>
              <a:gdLst/>
              <a:ahLst/>
              <a:cxnLst/>
              <a:rect l="l" t="t" r="r" b="b"/>
              <a:pathLst>
                <a:path w="7119" h="7164" extrusionOk="0">
                  <a:moveTo>
                    <a:pt x="3560" y="0"/>
                  </a:moveTo>
                  <a:cubicBezTo>
                    <a:pt x="1572" y="0"/>
                    <a:pt x="1" y="1618"/>
                    <a:pt x="1" y="3605"/>
                  </a:cubicBezTo>
                  <a:cubicBezTo>
                    <a:pt x="1" y="5546"/>
                    <a:pt x="1572" y="7164"/>
                    <a:pt x="3560" y="7164"/>
                  </a:cubicBezTo>
                  <a:cubicBezTo>
                    <a:pt x="5547" y="7164"/>
                    <a:pt x="7118" y="5546"/>
                    <a:pt x="7118" y="3605"/>
                  </a:cubicBezTo>
                  <a:cubicBezTo>
                    <a:pt x="7118" y="1618"/>
                    <a:pt x="5547" y="0"/>
                    <a:pt x="3560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6116825" y="2989200"/>
              <a:ext cx="197600" cy="198775"/>
            </a:xfrm>
            <a:custGeom>
              <a:avLst/>
              <a:gdLst/>
              <a:ahLst/>
              <a:cxnLst/>
              <a:rect l="l" t="t" r="r" b="b"/>
              <a:pathLst>
                <a:path w="7904" h="7951" extrusionOk="0">
                  <a:moveTo>
                    <a:pt x="3929" y="1"/>
                  </a:moveTo>
                  <a:cubicBezTo>
                    <a:pt x="1756" y="1"/>
                    <a:pt x="0" y="1757"/>
                    <a:pt x="0" y="3975"/>
                  </a:cubicBezTo>
                  <a:cubicBezTo>
                    <a:pt x="0" y="6148"/>
                    <a:pt x="1756" y="7950"/>
                    <a:pt x="3929" y="7950"/>
                  </a:cubicBezTo>
                  <a:cubicBezTo>
                    <a:pt x="6147" y="7950"/>
                    <a:pt x="7903" y="6148"/>
                    <a:pt x="7903" y="3975"/>
                  </a:cubicBezTo>
                  <a:cubicBezTo>
                    <a:pt x="7903" y="1757"/>
                    <a:pt x="6147" y="1"/>
                    <a:pt x="392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5730900" y="3335850"/>
              <a:ext cx="206850" cy="206825"/>
            </a:xfrm>
            <a:custGeom>
              <a:avLst/>
              <a:gdLst/>
              <a:ahLst/>
              <a:cxnLst/>
              <a:rect l="l" t="t" r="r" b="b"/>
              <a:pathLst>
                <a:path w="8274" h="8273" extrusionOk="0">
                  <a:moveTo>
                    <a:pt x="4114" y="0"/>
                  </a:moveTo>
                  <a:cubicBezTo>
                    <a:pt x="1849" y="0"/>
                    <a:pt x="0" y="1849"/>
                    <a:pt x="0" y="4113"/>
                  </a:cubicBezTo>
                  <a:cubicBezTo>
                    <a:pt x="0" y="6424"/>
                    <a:pt x="1849" y="8273"/>
                    <a:pt x="4114" y="8273"/>
                  </a:cubicBezTo>
                  <a:cubicBezTo>
                    <a:pt x="6425" y="8273"/>
                    <a:pt x="8273" y="6424"/>
                    <a:pt x="8273" y="4113"/>
                  </a:cubicBezTo>
                  <a:cubicBezTo>
                    <a:pt x="8273" y="1849"/>
                    <a:pt x="6425" y="0"/>
                    <a:pt x="411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5638475" y="3472175"/>
              <a:ext cx="88975" cy="90150"/>
            </a:xfrm>
            <a:custGeom>
              <a:avLst/>
              <a:gdLst/>
              <a:ahLst/>
              <a:cxnLst/>
              <a:rect l="l" t="t" r="r" b="b"/>
              <a:pathLst>
                <a:path w="3559" h="3606" extrusionOk="0">
                  <a:moveTo>
                    <a:pt x="1803" y="1"/>
                  </a:moveTo>
                  <a:cubicBezTo>
                    <a:pt x="786" y="1"/>
                    <a:pt x="0" y="786"/>
                    <a:pt x="0" y="1803"/>
                  </a:cubicBezTo>
                  <a:cubicBezTo>
                    <a:pt x="0" y="2774"/>
                    <a:pt x="786" y="3606"/>
                    <a:pt x="1803" y="3606"/>
                  </a:cubicBezTo>
                  <a:cubicBezTo>
                    <a:pt x="2773" y="3606"/>
                    <a:pt x="3559" y="2774"/>
                    <a:pt x="3559" y="1803"/>
                  </a:cubicBezTo>
                  <a:cubicBezTo>
                    <a:pt x="3559" y="786"/>
                    <a:pt x="2773" y="1"/>
                    <a:pt x="180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5787525" y="3699800"/>
              <a:ext cx="101700" cy="101700"/>
            </a:xfrm>
            <a:custGeom>
              <a:avLst/>
              <a:gdLst/>
              <a:ahLst/>
              <a:cxnLst/>
              <a:rect l="l" t="t" r="r" b="b"/>
              <a:pathLst>
                <a:path w="4068" h="4068" extrusionOk="0">
                  <a:moveTo>
                    <a:pt x="2034" y="1"/>
                  </a:moveTo>
                  <a:cubicBezTo>
                    <a:pt x="924" y="1"/>
                    <a:pt x="0" y="925"/>
                    <a:pt x="0" y="2034"/>
                  </a:cubicBezTo>
                  <a:cubicBezTo>
                    <a:pt x="0" y="3143"/>
                    <a:pt x="924" y="4068"/>
                    <a:pt x="2034" y="4068"/>
                  </a:cubicBezTo>
                  <a:cubicBezTo>
                    <a:pt x="3143" y="4068"/>
                    <a:pt x="4067" y="3143"/>
                    <a:pt x="4067" y="2034"/>
                  </a:cubicBezTo>
                  <a:cubicBezTo>
                    <a:pt x="4067" y="925"/>
                    <a:pt x="3143" y="1"/>
                    <a:pt x="2034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5260625" y="3499900"/>
              <a:ext cx="198775" cy="199925"/>
            </a:xfrm>
            <a:custGeom>
              <a:avLst/>
              <a:gdLst/>
              <a:ahLst/>
              <a:cxnLst/>
              <a:rect l="l" t="t" r="r" b="b"/>
              <a:pathLst>
                <a:path w="7951" h="7997" extrusionOk="0">
                  <a:moveTo>
                    <a:pt x="3976" y="1"/>
                  </a:moveTo>
                  <a:cubicBezTo>
                    <a:pt x="1803" y="1"/>
                    <a:pt x="1" y="1803"/>
                    <a:pt x="1" y="3976"/>
                  </a:cubicBezTo>
                  <a:cubicBezTo>
                    <a:pt x="1" y="6194"/>
                    <a:pt x="1803" y="7997"/>
                    <a:pt x="3976" y="7997"/>
                  </a:cubicBezTo>
                  <a:cubicBezTo>
                    <a:pt x="6194" y="7997"/>
                    <a:pt x="7950" y="6194"/>
                    <a:pt x="7950" y="3976"/>
                  </a:cubicBezTo>
                  <a:cubicBezTo>
                    <a:pt x="7950" y="1803"/>
                    <a:pt x="6194" y="1"/>
                    <a:pt x="397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5284900" y="3710200"/>
              <a:ext cx="288875" cy="288875"/>
            </a:xfrm>
            <a:custGeom>
              <a:avLst/>
              <a:gdLst/>
              <a:ahLst/>
              <a:cxnLst/>
              <a:rect l="l" t="t" r="r" b="b"/>
              <a:pathLst>
                <a:path w="11555" h="11555" extrusionOk="0">
                  <a:moveTo>
                    <a:pt x="5778" y="0"/>
                  </a:moveTo>
                  <a:cubicBezTo>
                    <a:pt x="2589" y="0"/>
                    <a:pt x="1" y="2589"/>
                    <a:pt x="1" y="5778"/>
                  </a:cubicBezTo>
                  <a:cubicBezTo>
                    <a:pt x="1" y="8967"/>
                    <a:pt x="2589" y="11555"/>
                    <a:pt x="5778" y="11555"/>
                  </a:cubicBezTo>
                  <a:cubicBezTo>
                    <a:pt x="8967" y="11555"/>
                    <a:pt x="11555" y="8967"/>
                    <a:pt x="11555" y="5778"/>
                  </a:cubicBezTo>
                  <a:cubicBezTo>
                    <a:pt x="11555" y="2589"/>
                    <a:pt x="8967" y="0"/>
                    <a:pt x="5778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5744775" y="4148100"/>
              <a:ext cx="146750" cy="146775"/>
            </a:xfrm>
            <a:custGeom>
              <a:avLst/>
              <a:gdLst/>
              <a:ahLst/>
              <a:cxnLst/>
              <a:rect l="l" t="t" r="r" b="b"/>
              <a:pathLst>
                <a:path w="5870" h="5871" extrusionOk="0">
                  <a:moveTo>
                    <a:pt x="2958" y="1"/>
                  </a:moveTo>
                  <a:cubicBezTo>
                    <a:pt x="1294" y="1"/>
                    <a:pt x="0" y="1295"/>
                    <a:pt x="0" y="2913"/>
                  </a:cubicBezTo>
                  <a:cubicBezTo>
                    <a:pt x="0" y="4530"/>
                    <a:pt x="1294" y="5871"/>
                    <a:pt x="2958" y="5871"/>
                  </a:cubicBezTo>
                  <a:cubicBezTo>
                    <a:pt x="4576" y="5871"/>
                    <a:pt x="5870" y="4530"/>
                    <a:pt x="5870" y="2913"/>
                  </a:cubicBezTo>
                  <a:cubicBezTo>
                    <a:pt x="5870" y="1295"/>
                    <a:pt x="4576" y="1"/>
                    <a:pt x="295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5610725" y="4134250"/>
              <a:ext cx="120200" cy="119025"/>
            </a:xfrm>
            <a:custGeom>
              <a:avLst/>
              <a:gdLst/>
              <a:ahLst/>
              <a:cxnLst/>
              <a:rect l="l" t="t" r="r" b="b"/>
              <a:pathLst>
                <a:path w="4808" h="4761" extrusionOk="0">
                  <a:moveTo>
                    <a:pt x="2404" y="0"/>
                  </a:moveTo>
                  <a:cubicBezTo>
                    <a:pt x="1064" y="0"/>
                    <a:pt x="1" y="1063"/>
                    <a:pt x="1" y="2357"/>
                  </a:cubicBezTo>
                  <a:cubicBezTo>
                    <a:pt x="1" y="3698"/>
                    <a:pt x="1064" y="4761"/>
                    <a:pt x="2404" y="4761"/>
                  </a:cubicBezTo>
                  <a:cubicBezTo>
                    <a:pt x="3698" y="4761"/>
                    <a:pt x="4807" y="3698"/>
                    <a:pt x="4807" y="2357"/>
                  </a:cubicBezTo>
                  <a:cubicBezTo>
                    <a:pt x="4807" y="1063"/>
                    <a:pt x="3698" y="0"/>
                    <a:pt x="240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5160125" y="4108825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6" y="1"/>
                    <a:pt x="0" y="1757"/>
                    <a:pt x="0" y="3929"/>
                  </a:cubicBezTo>
                  <a:cubicBezTo>
                    <a:pt x="0" y="6101"/>
                    <a:pt x="1756" y="7857"/>
                    <a:pt x="3929" y="7857"/>
                  </a:cubicBezTo>
                  <a:cubicBezTo>
                    <a:pt x="6101" y="7857"/>
                    <a:pt x="7857" y="6101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4775350" y="3772600"/>
              <a:ext cx="130600" cy="130575"/>
            </a:xfrm>
            <a:custGeom>
              <a:avLst/>
              <a:gdLst/>
              <a:ahLst/>
              <a:cxnLst/>
              <a:rect l="l" t="t" r="r" b="b"/>
              <a:pathLst>
                <a:path w="5224" h="5223" extrusionOk="0">
                  <a:moveTo>
                    <a:pt x="2589" y="0"/>
                  </a:moveTo>
                  <a:cubicBezTo>
                    <a:pt x="1156" y="0"/>
                    <a:pt x="1" y="1202"/>
                    <a:pt x="1" y="2635"/>
                  </a:cubicBezTo>
                  <a:cubicBezTo>
                    <a:pt x="1" y="4067"/>
                    <a:pt x="1156" y="5223"/>
                    <a:pt x="2589" y="5223"/>
                  </a:cubicBezTo>
                  <a:cubicBezTo>
                    <a:pt x="4022" y="5223"/>
                    <a:pt x="5223" y="4067"/>
                    <a:pt x="5223" y="2635"/>
                  </a:cubicBezTo>
                  <a:cubicBezTo>
                    <a:pt x="5223" y="1202"/>
                    <a:pt x="4022" y="0"/>
                    <a:pt x="258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5031850" y="4445050"/>
              <a:ext cx="195300" cy="195300"/>
            </a:xfrm>
            <a:custGeom>
              <a:avLst/>
              <a:gdLst/>
              <a:ahLst/>
              <a:cxnLst/>
              <a:rect l="l" t="t" r="r" b="b"/>
              <a:pathLst>
                <a:path w="7812" h="7812" extrusionOk="0">
                  <a:moveTo>
                    <a:pt x="3929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055"/>
                    <a:pt x="1757" y="7812"/>
                    <a:pt x="3929" y="7812"/>
                  </a:cubicBezTo>
                  <a:cubicBezTo>
                    <a:pt x="6102" y="7812"/>
                    <a:pt x="7812" y="6055"/>
                    <a:pt x="7812" y="3929"/>
                  </a:cubicBezTo>
                  <a:cubicBezTo>
                    <a:pt x="7812" y="1757"/>
                    <a:pt x="6102" y="1"/>
                    <a:pt x="3929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3485900" y="3919325"/>
              <a:ext cx="93600" cy="92475"/>
            </a:xfrm>
            <a:custGeom>
              <a:avLst/>
              <a:gdLst/>
              <a:ahLst/>
              <a:cxnLst/>
              <a:rect l="l" t="t" r="r" b="b"/>
              <a:pathLst>
                <a:path w="3744" h="3699" extrusionOk="0">
                  <a:moveTo>
                    <a:pt x="1895" y="1"/>
                  </a:moveTo>
                  <a:cubicBezTo>
                    <a:pt x="832" y="1"/>
                    <a:pt x="0" y="833"/>
                    <a:pt x="0" y="1850"/>
                  </a:cubicBezTo>
                  <a:cubicBezTo>
                    <a:pt x="0" y="2866"/>
                    <a:pt x="832" y="3698"/>
                    <a:pt x="1895" y="3698"/>
                  </a:cubicBezTo>
                  <a:cubicBezTo>
                    <a:pt x="2912" y="3698"/>
                    <a:pt x="3744" y="2866"/>
                    <a:pt x="3744" y="1850"/>
                  </a:cubicBezTo>
                  <a:cubicBezTo>
                    <a:pt x="3744" y="833"/>
                    <a:pt x="2912" y="1"/>
                    <a:pt x="189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3712350" y="3978250"/>
              <a:ext cx="171025" cy="172200"/>
            </a:xfrm>
            <a:custGeom>
              <a:avLst/>
              <a:gdLst/>
              <a:ahLst/>
              <a:cxnLst/>
              <a:rect l="l" t="t" r="r" b="b"/>
              <a:pathLst>
                <a:path w="6841" h="6888" extrusionOk="0">
                  <a:moveTo>
                    <a:pt x="3421" y="1"/>
                  </a:moveTo>
                  <a:cubicBezTo>
                    <a:pt x="1526" y="1"/>
                    <a:pt x="1" y="1526"/>
                    <a:pt x="1" y="3467"/>
                  </a:cubicBezTo>
                  <a:cubicBezTo>
                    <a:pt x="1" y="5362"/>
                    <a:pt x="1526" y="6887"/>
                    <a:pt x="3421" y="6887"/>
                  </a:cubicBezTo>
                  <a:cubicBezTo>
                    <a:pt x="5316" y="6887"/>
                    <a:pt x="6841" y="5362"/>
                    <a:pt x="6841" y="3467"/>
                  </a:cubicBezTo>
                  <a:cubicBezTo>
                    <a:pt x="6841" y="1526"/>
                    <a:pt x="5316" y="1"/>
                    <a:pt x="3421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4818100" y="4135400"/>
              <a:ext cx="174500" cy="174500"/>
            </a:xfrm>
            <a:custGeom>
              <a:avLst/>
              <a:gdLst/>
              <a:ahLst/>
              <a:cxnLst/>
              <a:rect l="l" t="t" r="r" b="b"/>
              <a:pathLst>
                <a:path w="6980" h="6980" extrusionOk="0">
                  <a:moveTo>
                    <a:pt x="3513" y="1"/>
                  </a:moveTo>
                  <a:cubicBezTo>
                    <a:pt x="1572" y="1"/>
                    <a:pt x="1" y="1572"/>
                    <a:pt x="1" y="3513"/>
                  </a:cubicBezTo>
                  <a:cubicBezTo>
                    <a:pt x="1" y="5408"/>
                    <a:pt x="1572" y="6979"/>
                    <a:pt x="3513" y="6979"/>
                  </a:cubicBezTo>
                  <a:cubicBezTo>
                    <a:pt x="5408" y="6979"/>
                    <a:pt x="6980" y="5408"/>
                    <a:pt x="6980" y="3513"/>
                  </a:cubicBezTo>
                  <a:cubicBezTo>
                    <a:pt x="6980" y="1572"/>
                    <a:pt x="5408" y="1"/>
                    <a:pt x="351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3414250" y="4265975"/>
              <a:ext cx="162950" cy="164075"/>
            </a:xfrm>
            <a:custGeom>
              <a:avLst/>
              <a:gdLst/>
              <a:ahLst/>
              <a:cxnLst/>
              <a:rect l="l" t="t" r="r" b="b"/>
              <a:pathLst>
                <a:path w="6518" h="6563" extrusionOk="0">
                  <a:moveTo>
                    <a:pt x="3236" y="0"/>
                  </a:moveTo>
                  <a:cubicBezTo>
                    <a:pt x="1433" y="0"/>
                    <a:pt x="1" y="1479"/>
                    <a:pt x="1" y="3282"/>
                  </a:cubicBezTo>
                  <a:cubicBezTo>
                    <a:pt x="1" y="5084"/>
                    <a:pt x="1433" y="6563"/>
                    <a:pt x="3236" y="6563"/>
                  </a:cubicBezTo>
                  <a:cubicBezTo>
                    <a:pt x="5084" y="6563"/>
                    <a:pt x="6517" y="5084"/>
                    <a:pt x="6517" y="3282"/>
                  </a:cubicBezTo>
                  <a:cubicBezTo>
                    <a:pt x="6517" y="1479"/>
                    <a:pt x="5084" y="0"/>
                    <a:pt x="323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3230525" y="4332975"/>
              <a:ext cx="63575" cy="63575"/>
            </a:xfrm>
            <a:custGeom>
              <a:avLst/>
              <a:gdLst/>
              <a:ahLst/>
              <a:cxnLst/>
              <a:rect l="l" t="t" r="r" b="b"/>
              <a:pathLst>
                <a:path w="2543" h="2543" extrusionOk="0">
                  <a:moveTo>
                    <a:pt x="1295" y="1"/>
                  </a:moveTo>
                  <a:cubicBezTo>
                    <a:pt x="602" y="1"/>
                    <a:pt x="1" y="555"/>
                    <a:pt x="1" y="1249"/>
                  </a:cubicBezTo>
                  <a:cubicBezTo>
                    <a:pt x="1" y="1942"/>
                    <a:pt x="602" y="2543"/>
                    <a:pt x="1295" y="2543"/>
                  </a:cubicBezTo>
                  <a:cubicBezTo>
                    <a:pt x="1988" y="2543"/>
                    <a:pt x="2543" y="1942"/>
                    <a:pt x="2543" y="1249"/>
                  </a:cubicBezTo>
                  <a:cubicBezTo>
                    <a:pt x="2543" y="555"/>
                    <a:pt x="1988" y="1"/>
                    <a:pt x="129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2586950" y="4426575"/>
              <a:ext cx="141000" cy="140975"/>
            </a:xfrm>
            <a:custGeom>
              <a:avLst/>
              <a:gdLst/>
              <a:ahLst/>
              <a:cxnLst/>
              <a:rect l="l" t="t" r="r" b="b"/>
              <a:pathLst>
                <a:path w="5640" h="5639" extrusionOk="0">
                  <a:moveTo>
                    <a:pt x="2820" y="0"/>
                  </a:moveTo>
                  <a:cubicBezTo>
                    <a:pt x="1249" y="0"/>
                    <a:pt x="1" y="1248"/>
                    <a:pt x="1" y="2820"/>
                  </a:cubicBezTo>
                  <a:cubicBezTo>
                    <a:pt x="1" y="4391"/>
                    <a:pt x="1249" y="5639"/>
                    <a:pt x="2820" y="5639"/>
                  </a:cubicBezTo>
                  <a:cubicBezTo>
                    <a:pt x="4392" y="5639"/>
                    <a:pt x="5639" y="4391"/>
                    <a:pt x="5639" y="2820"/>
                  </a:cubicBezTo>
                  <a:cubicBezTo>
                    <a:pt x="5639" y="1248"/>
                    <a:pt x="4392" y="0"/>
                    <a:pt x="2820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2456400" y="4680775"/>
              <a:ext cx="105175" cy="105150"/>
            </a:xfrm>
            <a:custGeom>
              <a:avLst/>
              <a:gdLst/>
              <a:ahLst/>
              <a:cxnLst/>
              <a:rect l="l" t="t" r="r" b="b"/>
              <a:pathLst>
                <a:path w="4207" h="4206" extrusionOk="0">
                  <a:moveTo>
                    <a:pt x="2126" y="0"/>
                  </a:moveTo>
                  <a:cubicBezTo>
                    <a:pt x="925" y="0"/>
                    <a:pt x="0" y="925"/>
                    <a:pt x="0" y="2080"/>
                  </a:cubicBezTo>
                  <a:cubicBezTo>
                    <a:pt x="0" y="3282"/>
                    <a:pt x="925" y="4206"/>
                    <a:pt x="2126" y="4206"/>
                  </a:cubicBezTo>
                  <a:cubicBezTo>
                    <a:pt x="3282" y="4206"/>
                    <a:pt x="4206" y="3282"/>
                    <a:pt x="4206" y="2080"/>
                  </a:cubicBezTo>
                  <a:cubicBezTo>
                    <a:pt x="4206" y="925"/>
                    <a:pt x="3282" y="0"/>
                    <a:pt x="2126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2280775" y="4752400"/>
              <a:ext cx="191825" cy="191825"/>
            </a:xfrm>
            <a:custGeom>
              <a:avLst/>
              <a:gdLst/>
              <a:ahLst/>
              <a:cxnLst/>
              <a:rect l="l" t="t" r="r" b="b"/>
              <a:pathLst>
                <a:path w="7673" h="7673" extrusionOk="0">
                  <a:moveTo>
                    <a:pt x="3836" y="1"/>
                  </a:moveTo>
                  <a:cubicBezTo>
                    <a:pt x="1710" y="1"/>
                    <a:pt x="0" y="1711"/>
                    <a:pt x="0" y="3837"/>
                  </a:cubicBezTo>
                  <a:cubicBezTo>
                    <a:pt x="0" y="5963"/>
                    <a:pt x="1710" y="7673"/>
                    <a:pt x="3836" y="7673"/>
                  </a:cubicBezTo>
                  <a:cubicBezTo>
                    <a:pt x="5962" y="7673"/>
                    <a:pt x="7672" y="5963"/>
                    <a:pt x="7672" y="3837"/>
                  </a:cubicBezTo>
                  <a:cubicBezTo>
                    <a:pt x="7672" y="1711"/>
                    <a:pt x="5962" y="1"/>
                    <a:pt x="383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2715200" y="4782450"/>
              <a:ext cx="165275" cy="165250"/>
            </a:xfrm>
            <a:custGeom>
              <a:avLst/>
              <a:gdLst/>
              <a:ahLst/>
              <a:cxnLst/>
              <a:rect l="l" t="t" r="r" b="b"/>
              <a:pathLst>
                <a:path w="6611" h="6610" extrusionOk="0">
                  <a:moveTo>
                    <a:pt x="3282" y="0"/>
                  </a:moveTo>
                  <a:cubicBezTo>
                    <a:pt x="1480" y="0"/>
                    <a:pt x="1" y="1479"/>
                    <a:pt x="1" y="3328"/>
                  </a:cubicBezTo>
                  <a:cubicBezTo>
                    <a:pt x="1" y="5130"/>
                    <a:pt x="1480" y="6609"/>
                    <a:pt x="3282" y="6609"/>
                  </a:cubicBezTo>
                  <a:cubicBezTo>
                    <a:pt x="5131" y="6609"/>
                    <a:pt x="6610" y="5130"/>
                    <a:pt x="6610" y="3328"/>
                  </a:cubicBezTo>
                  <a:cubicBezTo>
                    <a:pt x="6610" y="1479"/>
                    <a:pt x="5131" y="0"/>
                    <a:pt x="328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3136950" y="5126775"/>
              <a:ext cx="158325" cy="159475"/>
            </a:xfrm>
            <a:custGeom>
              <a:avLst/>
              <a:gdLst/>
              <a:ahLst/>
              <a:cxnLst/>
              <a:rect l="l" t="t" r="r" b="b"/>
              <a:pathLst>
                <a:path w="6333" h="6379" extrusionOk="0">
                  <a:moveTo>
                    <a:pt x="3143" y="0"/>
                  </a:moveTo>
                  <a:cubicBezTo>
                    <a:pt x="1387" y="0"/>
                    <a:pt x="0" y="1433"/>
                    <a:pt x="0" y="3189"/>
                  </a:cubicBezTo>
                  <a:cubicBezTo>
                    <a:pt x="0" y="4945"/>
                    <a:pt x="1387" y="6378"/>
                    <a:pt x="3143" y="6378"/>
                  </a:cubicBezTo>
                  <a:cubicBezTo>
                    <a:pt x="4899" y="6378"/>
                    <a:pt x="6332" y="4945"/>
                    <a:pt x="6332" y="3189"/>
                  </a:cubicBezTo>
                  <a:cubicBezTo>
                    <a:pt x="6332" y="1433"/>
                    <a:pt x="4899" y="0"/>
                    <a:pt x="3143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3232850" y="5030875"/>
              <a:ext cx="72825" cy="71650"/>
            </a:xfrm>
            <a:custGeom>
              <a:avLst/>
              <a:gdLst/>
              <a:ahLst/>
              <a:cxnLst/>
              <a:rect l="l" t="t" r="r" b="b"/>
              <a:pathLst>
                <a:path w="2913" h="2866" extrusionOk="0">
                  <a:moveTo>
                    <a:pt x="1479" y="0"/>
                  </a:moveTo>
                  <a:cubicBezTo>
                    <a:pt x="647" y="0"/>
                    <a:pt x="0" y="647"/>
                    <a:pt x="0" y="1433"/>
                  </a:cubicBezTo>
                  <a:cubicBezTo>
                    <a:pt x="0" y="2219"/>
                    <a:pt x="647" y="2866"/>
                    <a:pt x="1479" y="2866"/>
                  </a:cubicBezTo>
                  <a:cubicBezTo>
                    <a:pt x="2265" y="2866"/>
                    <a:pt x="2912" y="2219"/>
                    <a:pt x="2912" y="1433"/>
                  </a:cubicBezTo>
                  <a:cubicBezTo>
                    <a:pt x="2912" y="647"/>
                    <a:pt x="2265" y="0"/>
                    <a:pt x="147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3024875" y="4925725"/>
              <a:ext cx="198750" cy="198750"/>
            </a:xfrm>
            <a:custGeom>
              <a:avLst/>
              <a:gdLst/>
              <a:ahLst/>
              <a:cxnLst/>
              <a:rect l="l" t="t" r="r" b="b"/>
              <a:pathLst>
                <a:path w="7950" h="7950" extrusionOk="0">
                  <a:moveTo>
                    <a:pt x="3975" y="0"/>
                  </a:moveTo>
                  <a:cubicBezTo>
                    <a:pt x="1803" y="0"/>
                    <a:pt x="0" y="1757"/>
                    <a:pt x="0" y="3975"/>
                  </a:cubicBezTo>
                  <a:cubicBezTo>
                    <a:pt x="0" y="6147"/>
                    <a:pt x="1803" y="7950"/>
                    <a:pt x="3975" y="7950"/>
                  </a:cubicBezTo>
                  <a:cubicBezTo>
                    <a:pt x="6193" y="7950"/>
                    <a:pt x="7950" y="6147"/>
                    <a:pt x="7950" y="3975"/>
                  </a:cubicBezTo>
                  <a:cubicBezTo>
                    <a:pt x="7950" y="1757"/>
                    <a:pt x="6193" y="0"/>
                    <a:pt x="397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3089575" y="4401150"/>
              <a:ext cx="198750" cy="198750"/>
            </a:xfrm>
            <a:custGeom>
              <a:avLst/>
              <a:gdLst/>
              <a:ahLst/>
              <a:cxnLst/>
              <a:rect l="l" t="t" r="r" b="b"/>
              <a:pathLst>
                <a:path w="7950" h="7950" extrusionOk="0">
                  <a:moveTo>
                    <a:pt x="3975" y="1"/>
                  </a:moveTo>
                  <a:cubicBezTo>
                    <a:pt x="1757" y="1"/>
                    <a:pt x="0" y="1757"/>
                    <a:pt x="0" y="3975"/>
                  </a:cubicBezTo>
                  <a:cubicBezTo>
                    <a:pt x="0" y="6194"/>
                    <a:pt x="1757" y="7950"/>
                    <a:pt x="3975" y="7950"/>
                  </a:cubicBezTo>
                  <a:cubicBezTo>
                    <a:pt x="6194" y="7950"/>
                    <a:pt x="7950" y="6194"/>
                    <a:pt x="7950" y="3975"/>
                  </a:cubicBezTo>
                  <a:cubicBezTo>
                    <a:pt x="7950" y="1757"/>
                    <a:pt x="6194" y="1"/>
                    <a:pt x="397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3426950" y="4545575"/>
              <a:ext cx="127125" cy="128275"/>
            </a:xfrm>
            <a:custGeom>
              <a:avLst/>
              <a:gdLst/>
              <a:ahLst/>
              <a:cxnLst/>
              <a:rect l="l" t="t" r="r" b="b"/>
              <a:pathLst>
                <a:path w="5085" h="5131" extrusionOk="0">
                  <a:moveTo>
                    <a:pt x="2543" y="1"/>
                  </a:moveTo>
                  <a:cubicBezTo>
                    <a:pt x="1110" y="1"/>
                    <a:pt x="1" y="1156"/>
                    <a:pt x="1" y="2543"/>
                  </a:cubicBezTo>
                  <a:cubicBezTo>
                    <a:pt x="1" y="3975"/>
                    <a:pt x="1110" y="5131"/>
                    <a:pt x="2543" y="5131"/>
                  </a:cubicBezTo>
                  <a:cubicBezTo>
                    <a:pt x="3929" y="5131"/>
                    <a:pt x="5085" y="3975"/>
                    <a:pt x="5085" y="2543"/>
                  </a:cubicBezTo>
                  <a:cubicBezTo>
                    <a:pt x="5085" y="1156"/>
                    <a:pt x="3929" y="1"/>
                    <a:pt x="254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3556375" y="4878350"/>
              <a:ext cx="197600" cy="196450"/>
            </a:xfrm>
            <a:custGeom>
              <a:avLst/>
              <a:gdLst/>
              <a:ahLst/>
              <a:cxnLst/>
              <a:rect l="l" t="t" r="r" b="b"/>
              <a:pathLst>
                <a:path w="7904" h="7858" extrusionOk="0">
                  <a:moveTo>
                    <a:pt x="3929" y="0"/>
                  </a:moveTo>
                  <a:cubicBezTo>
                    <a:pt x="1757" y="0"/>
                    <a:pt x="0" y="1757"/>
                    <a:pt x="0" y="3929"/>
                  </a:cubicBezTo>
                  <a:cubicBezTo>
                    <a:pt x="0" y="6101"/>
                    <a:pt x="1757" y="7857"/>
                    <a:pt x="3929" y="7857"/>
                  </a:cubicBezTo>
                  <a:cubicBezTo>
                    <a:pt x="6101" y="7857"/>
                    <a:pt x="7903" y="6101"/>
                    <a:pt x="7903" y="3929"/>
                  </a:cubicBezTo>
                  <a:cubicBezTo>
                    <a:pt x="7903" y="1757"/>
                    <a:pt x="6101" y="0"/>
                    <a:pt x="3929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3770125" y="4888750"/>
              <a:ext cx="199925" cy="198750"/>
            </a:xfrm>
            <a:custGeom>
              <a:avLst/>
              <a:gdLst/>
              <a:ahLst/>
              <a:cxnLst/>
              <a:rect l="l" t="t" r="r" b="b"/>
              <a:pathLst>
                <a:path w="7997" h="7950" extrusionOk="0">
                  <a:moveTo>
                    <a:pt x="3975" y="0"/>
                  </a:moveTo>
                  <a:cubicBezTo>
                    <a:pt x="1803" y="0"/>
                    <a:pt x="1" y="1757"/>
                    <a:pt x="1" y="3975"/>
                  </a:cubicBezTo>
                  <a:cubicBezTo>
                    <a:pt x="1" y="6147"/>
                    <a:pt x="1803" y="7950"/>
                    <a:pt x="3975" y="7950"/>
                  </a:cubicBezTo>
                  <a:cubicBezTo>
                    <a:pt x="6194" y="7950"/>
                    <a:pt x="7996" y="6147"/>
                    <a:pt x="7996" y="3975"/>
                  </a:cubicBezTo>
                  <a:cubicBezTo>
                    <a:pt x="7996" y="1757"/>
                    <a:pt x="6194" y="0"/>
                    <a:pt x="3975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3787450" y="4463550"/>
              <a:ext cx="286575" cy="286575"/>
            </a:xfrm>
            <a:custGeom>
              <a:avLst/>
              <a:gdLst/>
              <a:ahLst/>
              <a:cxnLst/>
              <a:rect l="l" t="t" r="r" b="b"/>
              <a:pathLst>
                <a:path w="11463" h="11463" extrusionOk="0">
                  <a:moveTo>
                    <a:pt x="5732" y="0"/>
                  </a:moveTo>
                  <a:cubicBezTo>
                    <a:pt x="2589" y="0"/>
                    <a:pt x="1" y="2542"/>
                    <a:pt x="1" y="5731"/>
                  </a:cubicBezTo>
                  <a:cubicBezTo>
                    <a:pt x="1" y="8920"/>
                    <a:pt x="2589" y="11462"/>
                    <a:pt x="5732" y="11462"/>
                  </a:cubicBezTo>
                  <a:cubicBezTo>
                    <a:pt x="8921" y="11462"/>
                    <a:pt x="11463" y="8920"/>
                    <a:pt x="11463" y="5731"/>
                  </a:cubicBezTo>
                  <a:cubicBezTo>
                    <a:pt x="11463" y="2542"/>
                    <a:pt x="8921" y="0"/>
                    <a:pt x="5732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4182625" y="4327200"/>
              <a:ext cx="117875" cy="117875"/>
            </a:xfrm>
            <a:custGeom>
              <a:avLst/>
              <a:gdLst/>
              <a:ahLst/>
              <a:cxnLst/>
              <a:rect l="l" t="t" r="r" b="b"/>
              <a:pathLst>
                <a:path w="4715" h="4715" extrusionOk="0">
                  <a:moveTo>
                    <a:pt x="2357" y="1"/>
                  </a:moveTo>
                  <a:cubicBezTo>
                    <a:pt x="1063" y="1"/>
                    <a:pt x="0" y="1064"/>
                    <a:pt x="0" y="2358"/>
                  </a:cubicBezTo>
                  <a:cubicBezTo>
                    <a:pt x="0" y="3652"/>
                    <a:pt x="1063" y="4715"/>
                    <a:pt x="2357" y="4715"/>
                  </a:cubicBezTo>
                  <a:cubicBezTo>
                    <a:pt x="3651" y="4715"/>
                    <a:pt x="4714" y="3652"/>
                    <a:pt x="4714" y="2358"/>
                  </a:cubicBezTo>
                  <a:cubicBezTo>
                    <a:pt x="4714" y="1064"/>
                    <a:pt x="3651" y="1"/>
                    <a:pt x="2357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4472625" y="4434650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3" y="1"/>
                  </a:moveTo>
                  <a:cubicBezTo>
                    <a:pt x="1896" y="1"/>
                    <a:pt x="1" y="1896"/>
                    <a:pt x="1" y="4253"/>
                  </a:cubicBezTo>
                  <a:cubicBezTo>
                    <a:pt x="1" y="6610"/>
                    <a:pt x="1896" y="8505"/>
                    <a:pt x="4253" y="8505"/>
                  </a:cubicBezTo>
                  <a:cubicBezTo>
                    <a:pt x="6610" y="8505"/>
                    <a:pt x="8505" y="6610"/>
                    <a:pt x="8505" y="4253"/>
                  </a:cubicBezTo>
                  <a:cubicBezTo>
                    <a:pt x="8505" y="1896"/>
                    <a:pt x="6610" y="1"/>
                    <a:pt x="425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5121975" y="4742000"/>
              <a:ext cx="61275" cy="60100"/>
            </a:xfrm>
            <a:custGeom>
              <a:avLst/>
              <a:gdLst/>
              <a:ahLst/>
              <a:cxnLst/>
              <a:rect l="l" t="t" r="r" b="b"/>
              <a:pathLst>
                <a:path w="2451" h="2404" extrusionOk="0">
                  <a:moveTo>
                    <a:pt x="1203" y="1"/>
                  </a:moveTo>
                  <a:cubicBezTo>
                    <a:pt x="555" y="1"/>
                    <a:pt x="1" y="555"/>
                    <a:pt x="1" y="1202"/>
                  </a:cubicBezTo>
                  <a:cubicBezTo>
                    <a:pt x="1" y="1896"/>
                    <a:pt x="555" y="2404"/>
                    <a:pt x="1203" y="2404"/>
                  </a:cubicBezTo>
                  <a:cubicBezTo>
                    <a:pt x="1896" y="2404"/>
                    <a:pt x="2450" y="1896"/>
                    <a:pt x="2450" y="1202"/>
                  </a:cubicBezTo>
                  <a:cubicBezTo>
                    <a:pt x="2450" y="555"/>
                    <a:pt x="1896" y="1"/>
                    <a:pt x="1203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4937125" y="4626450"/>
              <a:ext cx="172175" cy="172200"/>
            </a:xfrm>
            <a:custGeom>
              <a:avLst/>
              <a:gdLst/>
              <a:ahLst/>
              <a:cxnLst/>
              <a:rect l="l" t="t" r="r" b="b"/>
              <a:pathLst>
                <a:path w="6887" h="6888" extrusionOk="0">
                  <a:moveTo>
                    <a:pt x="3420" y="1"/>
                  </a:moveTo>
                  <a:cubicBezTo>
                    <a:pt x="1525" y="1"/>
                    <a:pt x="0" y="1526"/>
                    <a:pt x="0" y="3421"/>
                  </a:cubicBezTo>
                  <a:cubicBezTo>
                    <a:pt x="0" y="5316"/>
                    <a:pt x="1525" y="6887"/>
                    <a:pt x="3420" y="6887"/>
                  </a:cubicBezTo>
                  <a:cubicBezTo>
                    <a:pt x="5361" y="6887"/>
                    <a:pt x="6886" y="5316"/>
                    <a:pt x="6886" y="3421"/>
                  </a:cubicBezTo>
                  <a:cubicBezTo>
                    <a:pt x="6886" y="1526"/>
                    <a:pt x="5361" y="1"/>
                    <a:pt x="3420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5001825" y="4815950"/>
              <a:ext cx="184900" cy="183750"/>
            </a:xfrm>
            <a:custGeom>
              <a:avLst/>
              <a:gdLst/>
              <a:ahLst/>
              <a:cxnLst/>
              <a:rect l="l" t="t" r="r" b="b"/>
              <a:pathLst>
                <a:path w="7396" h="7350" extrusionOk="0">
                  <a:moveTo>
                    <a:pt x="3698" y="1"/>
                  </a:moveTo>
                  <a:cubicBezTo>
                    <a:pt x="1664" y="1"/>
                    <a:pt x="0" y="1618"/>
                    <a:pt x="0" y="3652"/>
                  </a:cubicBezTo>
                  <a:cubicBezTo>
                    <a:pt x="0" y="5685"/>
                    <a:pt x="1664" y="7349"/>
                    <a:pt x="3698" y="7349"/>
                  </a:cubicBezTo>
                  <a:cubicBezTo>
                    <a:pt x="5731" y="7349"/>
                    <a:pt x="7395" y="5685"/>
                    <a:pt x="7395" y="3652"/>
                  </a:cubicBezTo>
                  <a:cubicBezTo>
                    <a:pt x="7395" y="1618"/>
                    <a:pt x="5731" y="1"/>
                    <a:pt x="3698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4350150" y="4668050"/>
              <a:ext cx="181425" cy="182600"/>
            </a:xfrm>
            <a:custGeom>
              <a:avLst/>
              <a:gdLst/>
              <a:ahLst/>
              <a:cxnLst/>
              <a:rect l="l" t="t" r="r" b="b"/>
              <a:pathLst>
                <a:path w="7257" h="7304" extrusionOk="0">
                  <a:moveTo>
                    <a:pt x="3606" y="1"/>
                  </a:moveTo>
                  <a:cubicBezTo>
                    <a:pt x="1618" y="1"/>
                    <a:pt x="1" y="1665"/>
                    <a:pt x="1" y="3652"/>
                  </a:cubicBezTo>
                  <a:cubicBezTo>
                    <a:pt x="1" y="5639"/>
                    <a:pt x="1618" y="7303"/>
                    <a:pt x="3606" y="7303"/>
                  </a:cubicBezTo>
                  <a:cubicBezTo>
                    <a:pt x="5639" y="7303"/>
                    <a:pt x="7257" y="5639"/>
                    <a:pt x="7257" y="3652"/>
                  </a:cubicBezTo>
                  <a:cubicBezTo>
                    <a:pt x="7257" y="1665"/>
                    <a:pt x="5639" y="1"/>
                    <a:pt x="3606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4028950" y="5161425"/>
              <a:ext cx="95925" cy="95925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1895" y="1"/>
                  </a:moveTo>
                  <a:cubicBezTo>
                    <a:pt x="832" y="1"/>
                    <a:pt x="0" y="833"/>
                    <a:pt x="0" y="1896"/>
                  </a:cubicBezTo>
                  <a:cubicBezTo>
                    <a:pt x="0" y="2959"/>
                    <a:pt x="832" y="3837"/>
                    <a:pt x="1895" y="3837"/>
                  </a:cubicBezTo>
                  <a:cubicBezTo>
                    <a:pt x="2958" y="3837"/>
                    <a:pt x="3836" y="2959"/>
                    <a:pt x="3836" y="1896"/>
                  </a:cubicBezTo>
                  <a:cubicBezTo>
                    <a:pt x="3836" y="833"/>
                    <a:pt x="2958" y="1"/>
                    <a:pt x="1895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4138700" y="5092100"/>
              <a:ext cx="182600" cy="182575"/>
            </a:xfrm>
            <a:custGeom>
              <a:avLst/>
              <a:gdLst/>
              <a:ahLst/>
              <a:cxnLst/>
              <a:rect l="l" t="t" r="r" b="b"/>
              <a:pathLst>
                <a:path w="7304" h="7303" extrusionOk="0">
                  <a:moveTo>
                    <a:pt x="3652" y="1"/>
                  </a:moveTo>
                  <a:cubicBezTo>
                    <a:pt x="1665" y="1"/>
                    <a:pt x="1" y="1618"/>
                    <a:pt x="1" y="3652"/>
                  </a:cubicBezTo>
                  <a:cubicBezTo>
                    <a:pt x="1" y="5685"/>
                    <a:pt x="1665" y="7303"/>
                    <a:pt x="3652" y="7303"/>
                  </a:cubicBezTo>
                  <a:cubicBezTo>
                    <a:pt x="5686" y="7303"/>
                    <a:pt x="7303" y="5685"/>
                    <a:pt x="7303" y="3652"/>
                  </a:cubicBezTo>
                  <a:cubicBezTo>
                    <a:pt x="7303" y="1618"/>
                    <a:pt x="5686" y="1"/>
                    <a:pt x="3652" y="1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4333975" y="5074775"/>
              <a:ext cx="120200" cy="119025"/>
            </a:xfrm>
            <a:custGeom>
              <a:avLst/>
              <a:gdLst/>
              <a:ahLst/>
              <a:cxnLst/>
              <a:rect l="l" t="t" r="r" b="b"/>
              <a:pathLst>
                <a:path w="4808" h="4761" extrusionOk="0">
                  <a:moveTo>
                    <a:pt x="2404" y="0"/>
                  </a:moveTo>
                  <a:cubicBezTo>
                    <a:pt x="1064" y="0"/>
                    <a:pt x="1" y="1063"/>
                    <a:pt x="1" y="2357"/>
                  </a:cubicBezTo>
                  <a:cubicBezTo>
                    <a:pt x="1" y="3698"/>
                    <a:pt x="1064" y="4761"/>
                    <a:pt x="2404" y="4761"/>
                  </a:cubicBezTo>
                  <a:cubicBezTo>
                    <a:pt x="3744" y="4761"/>
                    <a:pt x="4807" y="3698"/>
                    <a:pt x="4807" y="2357"/>
                  </a:cubicBezTo>
                  <a:cubicBezTo>
                    <a:pt x="4807" y="1063"/>
                    <a:pt x="3744" y="0"/>
                    <a:pt x="2404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4128300" y="3571550"/>
              <a:ext cx="65900" cy="65875"/>
            </a:xfrm>
            <a:custGeom>
              <a:avLst/>
              <a:gdLst/>
              <a:ahLst/>
              <a:cxnLst/>
              <a:rect l="l" t="t" r="r" b="b"/>
              <a:pathLst>
                <a:path w="2636" h="2635" extrusionOk="0">
                  <a:moveTo>
                    <a:pt x="1341" y="0"/>
                  </a:moveTo>
                  <a:cubicBezTo>
                    <a:pt x="602" y="0"/>
                    <a:pt x="1" y="601"/>
                    <a:pt x="1" y="1294"/>
                  </a:cubicBezTo>
                  <a:cubicBezTo>
                    <a:pt x="1" y="2034"/>
                    <a:pt x="602" y="2635"/>
                    <a:pt x="1341" y="2635"/>
                  </a:cubicBezTo>
                  <a:cubicBezTo>
                    <a:pt x="2034" y="2635"/>
                    <a:pt x="2635" y="2034"/>
                    <a:pt x="2635" y="1294"/>
                  </a:cubicBezTo>
                  <a:cubicBezTo>
                    <a:pt x="2635" y="601"/>
                    <a:pt x="2034" y="0"/>
                    <a:pt x="1341" y="0"/>
                  </a:cubicBezTo>
                  <a:close/>
                </a:path>
              </a:pathLst>
            </a:custGeom>
            <a:solidFill>
              <a:srgbClr val="E39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3316050" y="4364175"/>
              <a:ext cx="76275" cy="75125"/>
            </a:xfrm>
            <a:custGeom>
              <a:avLst/>
              <a:gdLst/>
              <a:ahLst/>
              <a:cxnLst/>
              <a:rect l="l" t="t" r="r" b="b"/>
              <a:pathLst>
                <a:path w="3051" h="3005" extrusionOk="0">
                  <a:moveTo>
                    <a:pt x="1525" y="1"/>
                  </a:moveTo>
                  <a:cubicBezTo>
                    <a:pt x="693" y="1"/>
                    <a:pt x="0" y="648"/>
                    <a:pt x="0" y="1480"/>
                  </a:cubicBezTo>
                  <a:cubicBezTo>
                    <a:pt x="0" y="2311"/>
                    <a:pt x="693" y="3005"/>
                    <a:pt x="1525" y="3005"/>
                  </a:cubicBezTo>
                  <a:cubicBezTo>
                    <a:pt x="2357" y="3005"/>
                    <a:pt x="3050" y="2311"/>
                    <a:pt x="3050" y="1480"/>
                  </a:cubicBezTo>
                  <a:cubicBezTo>
                    <a:pt x="3050" y="648"/>
                    <a:pt x="2357" y="1"/>
                    <a:pt x="152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2935900" y="4156200"/>
              <a:ext cx="89000" cy="90150"/>
            </a:xfrm>
            <a:custGeom>
              <a:avLst/>
              <a:gdLst/>
              <a:ahLst/>
              <a:cxnLst/>
              <a:rect l="l" t="t" r="r" b="b"/>
              <a:pathLst>
                <a:path w="3560" h="3606" extrusionOk="0">
                  <a:moveTo>
                    <a:pt x="1757" y="0"/>
                  </a:moveTo>
                  <a:cubicBezTo>
                    <a:pt x="786" y="0"/>
                    <a:pt x="1" y="786"/>
                    <a:pt x="1" y="1803"/>
                  </a:cubicBezTo>
                  <a:cubicBezTo>
                    <a:pt x="1" y="2773"/>
                    <a:pt x="786" y="3605"/>
                    <a:pt x="1757" y="3605"/>
                  </a:cubicBezTo>
                  <a:cubicBezTo>
                    <a:pt x="2774" y="3605"/>
                    <a:pt x="3559" y="2773"/>
                    <a:pt x="3559" y="1803"/>
                  </a:cubicBezTo>
                  <a:cubicBezTo>
                    <a:pt x="3559" y="786"/>
                    <a:pt x="2774" y="0"/>
                    <a:pt x="175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3014475" y="4369950"/>
              <a:ext cx="78600" cy="78600"/>
            </a:xfrm>
            <a:custGeom>
              <a:avLst/>
              <a:gdLst/>
              <a:ahLst/>
              <a:cxnLst/>
              <a:rect l="l" t="t" r="r" b="b"/>
              <a:pathLst>
                <a:path w="3144" h="3144" extrusionOk="0">
                  <a:moveTo>
                    <a:pt x="1572" y="1"/>
                  </a:moveTo>
                  <a:cubicBezTo>
                    <a:pt x="694" y="1"/>
                    <a:pt x="0" y="694"/>
                    <a:pt x="0" y="1572"/>
                  </a:cubicBezTo>
                  <a:cubicBezTo>
                    <a:pt x="0" y="2450"/>
                    <a:pt x="694" y="3143"/>
                    <a:pt x="1572" y="3143"/>
                  </a:cubicBezTo>
                  <a:cubicBezTo>
                    <a:pt x="2450" y="3143"/>
                    <a:pt x="3143" y="2450"/>
                    <a:pt x="3143" y="1572"/>
                  </a:cubicBezTo>
                  <a:cubicBezTo>
                    <a:pt x="3143" y="694"/>
                    <a:pt x="2450" y="1"/>
                    <a:pt x="157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3611825" y="3921650"/>
              <a:ext cx="105175" cy="105175"/>
            </a:xfrm>
            <a:custGeom>
              <a:avLst/>
              <a:gdLst/>
              <a:ahLst/>
              <a:cxnLst/>
              <a:rect l="l" t="t" r="r" b="b"/>
              <a:pathLst>
                <a:path w="4207" h="4207" extrusionOk="0">
                  <a:moveTo>
                    <a:pt x="2127" y="0"/>
                  </a:moveTo>
                  <a:cubicBezTo>
                    <a:pt x="925" y="0"/>
                    <a:pt x="1" y="925"/>
                    <a:pt x="1" y="2080"/>
                  </a:cubicBezTo>
                  <a:cubicBezTo>
                    <a:pt x="1" y="3282"/>
                    <a:pt x="925" y="4206"/>
                    <a:pt x="2127" y="4206"/>
                  </a:cubicBezTo>
                  <a:cubicBezTo>
                    <a:pt x="3282" y="4206"/>
                    <a:pt x="4207" y="3282"/>
                    <a:pt x="4207" y="2080"/>
                  </a:cubicBezTo>
                  <a:cubicBezTo>
                    <a:pt x="4207" y="925"/>
                    <a:pt x="3282" y="0"/>
                    <a:pt x="212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2962475" y="3581950"/>
              <a:ext cx="71650" cy="72825"/>
            </a:xfrm>
            <a:custGeom>
              <a:avLst/>
              <a:gdLst/>
              <a:ahLst/>
              <a:cxnLst/>
              <a:rect l="l" t="t" r="r" b="b"/>
              <a:pathLst>
                <a:path w="2866" h="2913" extrusionOk="0">
                  <a:moveTo>
                    <a:pt x="1433" y="0"/>
                  </a:moveTo>
                  <a:cubicBezTo>
                    <a:pt x="648" y="0"/>
                    <a:pt x="1" y="647"/>
                    <a:pt x="1" y="1433"/>
                  </a:cubicBezTo>
                  <a:cubicBezTo>
                    <a:pt x="1" y="2265"/>
                    <a:pt x="648" y="2912"/>
                    <a:pt x="1433" y="2912"/>
                  </a:cubicBezTo>
                  <a:cubicBezTo>
                    <a:pt x="2219" y="2912"/>
                    <a:pt x="2866" y="2265"/>
                    <a:pt x="2866" y="1433"/>
                  </a:cubicBezTo>
                  <a:cubicBezTo>
                    <a:pt x="2866" y="647"/>
                    <a:pt x="2219" y="0"/>
                    <a:pt x="143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198175" y="3677850"/>
              <a:ext cx="75150" cy="75125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1480" y="0"/>
                  </a:moveTo>
                  <a:cubicBezTo>
                    <a:pt x="648" y="0"/>
                    <a:pt x="1" y="647"/>
                    <a:pt x="1" y="1479"/>
                  </a:cubicBezTo>
                  <a:cubicBezTo>
                    <a:pt x="1" y="2311"/>
                    <a:pt x="648" y="3005"/>
                    <a:pt x="1480" y="3005"/>
                  </a:cubicBezTo>
                  <a:cubicBezTo>
                    <a:pt x="2312" y="3005"/>
                    <a:pt x="3005" y="2311"/>
                    <a:pt x="3005" y="1479"/>
                  </a:cubicBezTo>
                  <a:cubicBezTo>
                    <a:pt x="3005" y="647"/>
                    <a:pt x="2312" y="0"/>
                    <a:pt x="148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909325" y="4702725"/>
              <a:ext cx="77450" cy="77425"/>
            </a:xfrm>
            <a:custGeom>
              <a:avLst/>
              <a:gdLst/>
              <a:ahLst/>
              <a:cxnLst/>
              <a:rect l="l" t="t" r="r" b="b"/>
              <a:pathLst>
                <a:path w="3098" h="3097" extrusionOk="0">
                  <a:moveTo>
                    <a:pt x="1572" y="0"/>
                  </a:moveTo>
                  <a:cubicBezTo>
                    <a:pt x="694" y="0"/>
                    <a:pt x="1" y="694"/>
                    <a:pt x="1" y="1525"/>
                  </a:cubicBezTo>
                  <a:cubicBezTo>
                    <a:pt x="1" y="2404"/>
                    <a:pt x="694" y="3097"/>
                    <a:pt x="1572" y="3097"/>
                  </a:cubicBezTo>
                  <a:cubicBezTo>
                    <a:pt x="2404" y="3097"/>
                    <a:pt x="3097" y="2404"/>
                    <a:pt x="3097" y="1525"/>
                  </a:cubicBezTo>
                  <a:cubicBezTo>
                    <a:pt x="3097" y="694"/>
                    <a:pt x="2404" y="0"/>
                    <a:pt x="157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4042800" y="4179300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11" y="1"/>
                  </a:moveTo>
                  <a:cubicBezTo>
                    <a:pt x="740" y="1"/>
                    <a:pt x="1" y="740"/>
                    <a:pt x="1" y="1711"/>
                  </a:cubicBezTo>
                  <a:cubicBezTo>
                    <a:pt x="1" y="2635"/>
                    <a:pt x="740" y="3421"/>
                    <a:pt x="1711" y="3421"/>
                  </a:cubicBezTo>
                  <a:cubicBezTo>
                    <a:pt x="2635" y="3421"/>
                    <a:pt x="3421" y="2635"/>
                    <a:pt x="3421" y="1711"/>
                  </a:cubicBezTo>
                  <a:cubicBezTo>
                    <a:pt x="3421" y="740"/>
                    <a:pt x="2635" y="1"/>
                    <a:pt x="171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3264050" y="355975"/>
              <a:ext cx="182575" cy="183725"/>
            </a:xfrm>
            <a:custGeom>
              <a:avLst/>
              <a:gdLst/>
              <a:ahLst/>
              <a:cxnLst/>
              <a:rect l="l" t="t" r="r" b="b"/>
              <a:pathLst>
                <a:path w="7303" h="7349" extrusionOk="0">
                  <a:moveTo>
                    <a:pt x="3651" y="0"/>
                  </a:moveTo>
                  <a:cubicBezTo>
                    <a:pt x="1618" y="0"/>
                    <a:pt x="0" y="1664"/>
                    <a:pt x="0" y="3698"/>
                  </a:cubicBezTo>
                  <a:cubicBezTo>
                    <a:pt x="0" y="5731"/>
                    <a:pt x="1618" y="7349"/>
                    <a:pt x="3651" y="7349"/>
                  </a:cubicBezTo>
                  <a:cubicBezTo>
                    <a:pt x="5685" y="7349"/>
                    <a:pt x="7303" y="5731"/>
                    <a:pt x="7303" y="3698"/>
                  </a:cubicBezTo>
                  <a:cubicBezTo>
                    <a:pt x="7303" y="1664"/>
                    <a:pt x="5685" y="0"/>
                    <a:pt x="365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581175" y="641350"/>
              <a:ext cx="122500" cy="122500"/>
            </a:xfrm>
            <a:custGeom>
              <a:avLst/>
              <a:gdLst/>
              <a:ahLst/>
              <a:cxnLst/>
              <a:rect l="l" t="t" r="r" b="b"/>
              <a:pathLst>
                <a:path w="4900" h="4900" extrusionOk="0">
                  <a:moveTo>
                    <a:pt x="2450" y="1"/>
                  </a:moveTo>
                  <a:cubicBezTo>
                    <a:pt x="1110" y="1"/>
                    <a:pt x="1" y="1110"/>
                    <a:pt x="1" y="2450"/>
                  </a:cubicBezTo>
                  <a:cubicBezTo>
                    <a:pt x="1" y="3791"/>
                    <a:pt x="1110" y="4900"/>
                    <a:pt x="2450" y="4900"/>
                  </a:cubicBezTo>
                  <a:cubicBezTo>
                    <a:pt x="3791" y="4900"/>
                    <a:pt x="4900" y="3791"/>
                    <a:pt x="4900" y="2450"/>
                  </a:cubicBezTo>
                  <a:cubicBezTo>
                    <a:pt x="4900" y="1110"/>
                    <a:pt x="3791" y="1"/>
                    <a:pt x="245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2464475" y="687575"/>
              <a:ext cx="105175" cy="105175"/>
            </a:xfrm>
            <a:custGeom>
              <a:avLst/>
              <a:gdLst/>
              <a:ahLst/>
              <a:cxnLst/>
              <a:rect l="l" t="t" r="r" b="b"/>
              <a:pathLst>
                <a:path w="4207" h="4207" extrusionOk="0">
                  <a:moveTo>
                    <a:pt x="2081" y="1"/>
                  </a:moveTo>
                  <a:cubicBezTo>
                    <a:pt x="925" y="1"/>
                    <a:pt x="1" y="925"/>
                    <a:pt x="1" y="2080"/>
                  </a:cubicBezTo>
                  <a:cubicBezTo>
                    <a:pt x="1" y="3236"/>
                    <a:pt x="925" y="4206"/>
                    <a:pt x="2081" y="4206"/>
                  </a:cubicBezTo>
                  <a:cubicBezTo>
                    <a:pt x="3236" y="4206"/>
                    <a:pt x="4207" y="3236"/>
                    <a:pt x="4207" y="2080"/>
                  </a:cubicBezTo>
                  <a:cubicBezTo>
                    <a:pt x="4207" y="925"/>
                    <a:pt x="3236" y="1"/>
                    <a:pt x="208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2112075" y="870125"/>
              <a:ext cx="184900" cy="186050"/>
            </a:xfrm>
            <a:custGeom>
              <a:avLst/>
              <a:gdLst/>
              <a:ahLst/>
              <a:cxnLst/>
              <a:rect l="l" t="t" r="r" b="b"/>
              <a:pathLst>
                <a:path w="7396" h="7442" extrusionOk="0">
                  <a:moveTo>
                    <a:pt x="3698" y="1"/>
                  </a:moveTo>
                  <a:cubicBezTo>
                    <a:pt x="1618" y="1"/>
                    <a:pt x="1" y="1665"/>
                    <a:pt x="1" y="3745"/>
                  </a:cubicBezTo>
                  <a:cubicBezTo>
                    <a:pt x="1" y="5778"/>
                    <a:pt x="1618" y="7442"/>
                    <a:pt x="3698" y="7442"/>
                  </a:cubicBezTo>
                  <a:cubicBezTo>
                    <a:pt x="5731" y="7442"/>
                    <a:pt x="7395" y="5778"/>
                    <a:pt x="7395" y="3745"/>
                  </a:cubicBezTo>
                  <a:cubicBezTo>
                    <a:pt x="7395" y="1665"/>
                    <a:pt x="5731" y="1"/>
                    <a:pt x="369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1751575" y="1264150"/>
              <a:ext cx="160625" cy="160625"/>
            </a:xfrm>
            <a:custGeom>
              <a:avLst/>
              <a:gdLst/>
              <a:ahLst/>
              <a:cxnLst/>
              <a:rect l="l" t="t" r="r" b="b"/>
              <a:pathLst>
                <a:path w="6425" h="6425" extrusionOk="0">
                  <a:moveTo>
                    <a:pt x="3190" y="0"/>
                  </a:moveTo>
                  <a:cubicBezTo>
                    <a:pt x="1433" y="0"/>
                    <a:pt x="1" y="1433"/>
                    <a:pt x="1" y="3235"/>
                  </a:cubicBezTo>
                  <a:cubicBezTo>
                    <a:pt x="1" y="4992"/>
                    <a:pt x="1433" y="6424"/>
                    <a:pt x="3190" y="6424"/>
                  </a:cubicBezTo>
                  <a:cubicBezTo>
                    <a:pt x="4992" y="6424"/>
                    <a:pt x="6425" y="4992"/>
                    <a:pt x="6425" y="3235"/>
                  </a:cubicBezTo>
                  <a:cubicBezTo>
                    <a:pt x="6425" y="1433"/>
                    <a:pt x="4992" y="0"/>
                    <a:pt x="319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668400" y="1394700"/>
              <a:ext cx="117875" cy="117875"/>
            </a:xfrm>
            <a:custGeom>
              <a:avLst/>
              <a:gdLst/>
              <a:ahLst/>
              <a:cxnLst/>
              <a:rect l="l" t="t" r="r" b="b"/>
              <a:pathLst>
                <a:path w="4715" h="4715" extrusionOk="0">
                  <a:moveTo>
                    <a:pt x="2357" y="1"/>
                  </a:moveTo>
                  <a:cubicBezTo>
                    <a:pt x="1063" y="1"/>
                    <a:pt x="0" y="1064"/>
                    <a:pt x="0" y="2358"/>
                  </a:cubicBezTo>
                  <a:cubicBezTo>
                    <a:pt x="0" y="3652"/>
                    <a:pt x="1063" y="4715"/>
                    <a:pt x="2357" y="4715"/>
                  </a:cubicBezTo>
                  <a:cubicBezTo>
                    <a:pt x="3651" y="4715"/>
                    <a:pt x="4714" y="3652"/>
                    <a:pt x="4714" y="2358"/>
                  </a:cubicBezTo>
                  <a:cubicBezTo>
                    <a:pt x="4714" y="1064"/>
                    <a:pt x="3651" y="1"/>
                    <a:pt x="235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460400" y="1743650"/>
              <a:ext cx="89000" cy="89000"/>
            </a:xfrm>
            <a:custGeom>
              <a:avLst/>
              <a:gdLst/>
              <a:ahLst/>
              <a:cxnLst/>
              <a:rect l="l" t="t" r="r" b="b"/>
              <a:pathLst>
                <a:path w="3560" h="3560" extrusionOk="0">
                  <a:moveTo>
                    <a:pt x="1803" y="0"/>
                  </a:moveTo>
                  <a:cubicBezTo>
                    <a:pt x="833" y="0"/>
                    <a:pt x="1" y="786"/>
                    <a:pt x="1" y="1757"/>
                  </a:cubicBezTo>
                  <a:cubicBezTo>
                    <a:pt x="1" y="2773"/>
                    <a:pt x="833" y="3559"/>
                    <a:pt x="1803" y="3559"/>
                  </a:cubicBezTo>
                  <a:cubicBezTo>
                    <a:pt x="2774" y="3559"/>
                    <a:pt x="3560" y="2773"/>
                    <a:pt x="3560" y="1757"/>
                  </a:cubicBezTo>
                  <a:cubicBezTo>
                    <a:pt x="3560" y="786"/>
                    <a:pt x="2774" y="0"/>
                    <a:pt x="180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415350" y="1832625"/>
              <a:ext cx="298125" cy="298125"/>
            </a:xfrm>
            <a:custGeom>
              <a:avLst/>
              <a:gdLst/>
              <a:ahLst/>
              <a:cxnLst/>
              <a:rect l="l" t="t" r="r" b="b"/>
              <a:pathLst>
                <a:path w="11925" h="11925" extrusionOk="0">
                  <a:moveTo>
                    <a:pt x="5962" y="0"/>
                  </a:moveTo>
                  <a:cubicBezTo>
                    <a:pt x="2681" y="0"/>
                    <a:pt x="0" y="2681"/>
                    <a:pt x="0" y="5962"/>
                  </a:cubicBezTo>
                  <a:cubicBezTo>
                    <a:pt x="0" y="9244"/>
                    <a:pt x="2681" y="11924"/>
                    <a:pt x="5962" y="11924"/>
                  </a:cubicBezTo>
                  <a:cubicBezTo>
                    <a:pt x="9244" y="11924"/>
                    <a:pt x="11924" y="9244"/>
                    <a:pt x="11924" y="5962"/>
                  </a:cubicBezTo>
                  <a:cubicBezTo>
                    <a:pt x="11924" y="2681"/>
                    <a:pt x="9244" y="0"/>
                    <a:pt x="596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1312525" y="2261275"/>
              <a:ext cx="104000" cy="104025"/>
            </a:xfrm>
            <a:custGeom>
              <a:avLst/>
              <a:gdLst/>
              <a:ahLst/>
              <a:cxnLst/>
              <a:rect l="l" t="t" r="r" b="b"/>
              <a:pathLst>
                <a:path w="4160" h="4161" extrusionOk="0">
                  <a:moveTo>
                    <a:pt x="2080" y="1"/>
                  </a:moveTo>
                  <a:cubicBezTo>
                    <a:pt x="924" y="1"/>
                    <a:pt x="0" y="925"/>
                    <a:pt x="0" y="2081"/>
                  </a:cubicBezTo>
                  <a:cubicBezTo>
                    <a:pt x="0" y="3236"/>
                    <a:pt x="924" y="4160"/>
                    <a:pt x="2080" y="4160"/>
                  </a:cubicBezTo>
                  <a:cubicBezTo>
                    <a:pt x="3235" y="4160"/>
                    <a:pt x="4160" y="3236"/>
                    <a:pt x="4160" y="2081"/>
                  </a:cubicBezTo>
                  <a:cubicBezTo>
                    <a:pt x="4160" y="925"/>
                    <a:pt x="3235" y="1"/>
                    <a:pt x="208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1419975" y="2181550"/>
              <a:ext cx="172175" cy="172200"/>
            </a:xfrm>
            <a:custGeom>
              <a:avLst/>
              <a:gdLst/>
              <a:ahLst/>
              <a:cxnLst/>
              <a:rect l="l" t="t" r="r" b="b"/>
              <a:pathLst>
                <a:path w="6887" h="6888" extrusionOk="0">
                  <a:moveTo>
                    <a:pt x="3420" y="1"/>
                  </a:moveTo>
                  <a:cubicBezTo>
                    <a:pt x="1525" y="1"/>
                    <a:pt x="0" y="1526"/>
                    <a:pt x="0" y="3467"/>
                  </a:cubicBezTo>
                  <a:cubicBezTo>
                    <a:pt x="0" y="5362"/>
                    <a:pt x="1525" y="6887"/>
                    <a:pt x="3420" y="6887"/>
                  </a:cubicBezTo>
                  <a:cubicBezTo>
                    <a:pt x="5361" y="6887"/>
                    <a:pt x="6887" y="5362"/>
                    <a:pt x="6887" y="3467"/>
                  </a:cubicBezTo>
                  <a:cubicBezTo>
                    <a:pt x="6887" y="1526"/>
                    <a:pt x="5361" y="1"/>
                    <a:pt x="342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1263975" y="2833225"/>
              <a:ext cx="291200" cy="291200"/>
            </a:xfrm>
            <a:custGeom>
              <a:avLst/>
              <a:gdLst/>
              <a:ahLst/>
              <a:cxnLst/>
              <a:rect l="l" t="t" r="r" b="b"/>
              <a:pathLst>
                <a:path w="11648" h="11648" extrusionOk="0">
                  <a:moveTo>
                    <a:pt x="5824" y="0"/>
                  </a:moveTo>
                  <a:cubicBezTo>
                    <a:pt x="2635" y="0"/>
                    <a:pt x="1" y="2589"/>
                    <a:pt x="1" y="5824"/>
                  </a:cubicBezTo>
                  <a:cubicBezTo>
                    <a:pt x="1" y="9013"/>
                    <a:pt x="2635" y="11647"/>
                    <a:pt x="5824" y="11647"/>
                  </a:cubicBezTo>
                  <a:cubicBezTo>
                    <a:pt x="9060" y="11647"/>
                    <a:pt x="11648" y="9013"/>
                    <a:pt x="11648" y="5824"/>
                  </a:cubicBezTo>
                  <a:cubicBezTo>
                    <a:pt x="11648" y="2589"/>
                    <a:pt x="9060" y="0"/>
                    <a:pt x="582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1731925" y="1675475"/>
              <a:ext cx="139850" cy="139825"/>
            </a:xfrm>
            <a:custGeom>
              <a:avLst/>
              <a:gdLst/>
              <a:ahLst/>
              <a:cxnLst/>
              <a:rect l="l" t="t" r="r" b="b"/>
              <a:pathLst>
                <a:path w="5594" h="5593" extrusionOk="0">
                  <a:moveTo>
                    <a:pt x="2774" y="1"/>
                  </a:moveTo>
                  <a:cubicBezTo>
                    <a:pt x="1249" y="1"/>
                    <a:pt x="1" y="1248"/>
                    <a:pt x="1" y="2774"/>
                  </a:cubicBezTo>
                  <a:cubicBezTo>
                    <a:pt x="1" y="4345"/>
                    <a:pt x="1249" y="5593"/>
                    <a:pt x="2774" y="5593"/>
                  </a:cubicBezTo>
                  <a:cubicBezTo>
                    <a:pt x="4345" y="5593"/>
                    <a:pt x="5593" y="4345"/>
                    <a:pt x="5593" y="2774"/>
                  </a:cubicBezTo>
                  <a:cubicBezTo>
                    <a:pt x="5593" y="1248"/>
                    <a:pt x="4345" y="1"/>
                    <a:pt x="277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8"/>
            <p:cNvSpPr/>
            <p:nvPr/>
          </p:nvSpPr>
          <p:spPr>
            <a:xfrm>
              <a:off x="1819750" y="1429375"/>
              <a:ext cx="100550" cy="100550"/>
            </a:xfrm>
            <a:custGeom>
              <a:avLst/>
              <a:gdLst/>
              <a:ahLst/>
              <a:cxnLst/>
              <a:rect l="l" t="t" r="r" b="b"/>
              <a:pathLst>
                <a:path w="4022" h="4022" extrusionOk="0">
                  <a:moveTo>
                    <a:pt x="2034" y="0"/>
                  </a:moveTo>
                  <a:cubicBezTo>
                    <a:pt x="925" y="0"/>
                    <a:pt x="0" y="925"/>
                    <a:pt x="0" y="2034"/>
                  </a:cubicBezTo>
                  <a:cubicBezTo>
                    <a:pt x="0" y="3143"/>
                    <a:pt x="925" y="4021"/>
                    <a:pt x="2034" y="4021"/>
                  </a:cubicBezTo>
                  <a:cubicBezTo>
                    <a:pt x="3143" y="4021"/>
                    <a:pt x="4021" y="3143"/>
                    <a:pt x="4021" y="2034"/>
                  </a:cubicBezTo>
                  <a:cubicBezTo>
                    <a:pt x="4021" y="925"/>
                    <a:pt x="3143" y="0"/>
                    <a:pt x="203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2167525" y="1070025"/>
              <a:ext cx="181450" cy="180275"/>
            </a:xfrm>
            <a:custGeom>
              <a:avLst/>
              <a:gdLst/>
              <a:ahLst/>
              <a:cxnLst/>
              <a:rect l="l" t="t" r="r" b="b"/>
              <a:pathLst>
                <a:path w="7258" h="7211" extrusionOk="0">
                  <a:moveTo>
                    <a:pt x="3606" y="1"/>
                  </a:moveTo>
                  <a:cubicBezTo>
                    <a:pt x="1619" y="1"/>
                    <a:pt x="1" y="1618"/>
                    <a:pt x="1" y="3606"/>
                  </a:cubicBezTo>
                  <a:cubicBezTo>
                    <a:pt x="1" y="5593"/>
                    <a:pt x="1619" y="7211"/>
                    <a:pt x="3606" y="7211"/>
                  </a:cubicBezTo>
                  <a:cubicBezTo>
                    <a:pt x="5639" y="7211"/>
                    <a:pt x="7257" y="5593"/>
                    <a:pt x="7257" y="3606"/>
                  </a:cubicBezTo>
                  <a:cubicBezTo>
                    <a:pt x="7257" y="1618"/>
                    <a:pt x="5639" y="1"/>
                    <a:pt x="360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2234550" y="1269925"/>
              <a:ext cx="94775" cy="94775"/>
            </a:xfrm>
            <a:custGeom>
              <a:avLst/>
              <a:gdLst/>
              <a:ahLst/>
              <a:cxnLst/>
              <a:rect l="l" t="t" r="r" b="b"/>
              <a:pathLst>
                <a:path w="3791" h="3791" extrusionOk="0">
                  <a:moveTo>
                    <a:pt x="1895" y="0"/>
                  </a:moveTo>
                  <a:cubicBezTo>
                    <a:pt x="832" y="0"/>
                    <a:pt x="1" y="832"/>
                    <a:pt x="1" y="1895"/>
                  </a:cubicBezTo>
                  <a:cubicBezTo>
                    <a:pt x="1" y="2912"/>
                    <a:pt x="832" y="3790"/>
                    <a:pt x="1895" y="3790"/>
                  </a:cubicBezTo>
                  <a:cubicBezTo>
                    <a:pt x="2912" y="3790"/>
                    <a:pt x="3790" y="2912"/>
                    <a:pt x="3790" y="1895"/>
                  </a:cubicBezTo>
                  <a:cubicBezTo>
                    <a:pt x="3790" y="832"/>
                    <a:pt x="2912" y="0"/>
                    <a:pt x="189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2498000" y="915200"/>
              <a:ext cx="134050" cy="134050"/>
            </a:xfrm>
            <a:custGeom>
              <a:avLst/>
              <a:gdLst/>
              <a:ahLst/>
              <a:cxnLst/>
              <a:rect l="l" t="t" r="r" b="b"/>
              <a:pathLst>
                <a:path w="5362" h="5362" extrusionOk="0">
                  <a:moveTo>
                    <a:pt x="2681" y="0"/>
                  </a:moveTo>
                  <a:cubicBezTo>
                    <a:pt x="1202" y="0"/>
                    <a:pt x="0" y="1202"/>
                    <a:pt x="0" y="2681"/>
                  </a:cubicBezTo>
                  <a:cubicBezTo>
                    <a:pt x="0" y="4160"/>
                    <a:pt x="1202" y="5362"/>
                    <a:pt x="2681" y="5362"/>
                  </a:cubicBezTo>
                  <a:cubicBezTo>
                    <a:pt x="4160" y="5362"/>
                    <a:pt x="5361" y="4160"/>
                    <a:pt x="5361" y="2681"/>
                  </a:cubicBezTo>
                  <a:cubicBezTo>
                    <a:pt x="5361" y="1202"/>
                    <a:pt x="4160" y="0"/>
                    <a:pt x="268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2946300" y="684100"/>
              <a:ext cx="76275" cy="76300"/>
            </a:xfrm>
            <a:custGeom>
              <a:avLst/>
              <a:gdLst/>
              <a:ahLst/>
              <a:cxnLst/>
              <a:rect l="l" t="t" r="r" b="b"/>
              <a:pathLst>
                <a:path w="3051" h="3052" extrusionOk="0">
                  <a:moveTo>
                    <a:pt x="1526" y="1"/>
                  </a:moveTo>
                  <a:cubicBezTo>
                    <a:pt x="648" y="1"/>
                    <a:pt x="0" y="694"/>
                    <a:pt x="0" y="1526"/>
                  </a:cubicBezTo>
                  <a:cubicBezTo>
                    <a:pt x="0" y="2358"/>
                    <a:pt x="648" y="3051"/>
                    <a:pt x="1526" y="3051"/>
                  </a:cubicBezTo>
                  <a:cubicBezTo>
                    <a:pt x="2358" y="3051"/>
                    <a:pt x="3051" y="2358"/>
                    <a:pt x="3051" y="1526"/>
                  </a:cubicBezTo>
                  <a:cubicBezTo>
                    <a:pt x="3051" y="694"/>
                    <a:pt x="2358" y="1"/>
                    <a:pt x="152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3188950" y="674875"/>
              <a:ext cx="156000" cy="154850"/>
            </a:xfrm>
            <a:custGeom>
              <a:avLst/>
              <a:gdLst/>
              <a:ahLst/>
              <a:cxnLst/>
              <a:rect l="l" t="t" r="r" b="b"/>
              <a:pathLst>
                <a:path w="6240" h="6194" extrusionOk="0">
                  <a:moveTo>
                    <a:pt x="3143" y="0"/>
                  </a:moveTo>
                  <a:cubicBezTo>
                    <a:pt x="1433" y="0"/>
                    <a:pt x="0" y="1387"/>
                    <a:pt x="0" y="3097"/>
                  </a:cubicBezTo>
                  <a:cubicBezTo>
                    <a:pt x="0" y="4807"/>
                    <a:pt x="1433" y="6193"/>
                    <a:pt x="3143" y="6193"/>
                  </a:cubicBezTo>
                  <a:cubicBezTo>
                    <a:pt x="4853" y="6193"/>
                    <a:pt x="6239" y="4807"/>
                    <a:pt x="6239" y="3097"/>
                  </a:cubicBezTo>
                  <a:cubicBezTo>
                    <a:pt x="6239" y="1387"/>
                    <a:pt x="4853" y="0"/>
                    <a:pt x="314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3631475" y="462275"/>
              <a:ext cx="70500" cy="69350"/>
            </a:xfrm>
            <a:custGeom>
              <a:avLst/>
              <a:gdLst/>
              <a:ahLst/>
              <a:cxnLst/>
              <a:rect l="l" t="t" r="r" b="b"/>
              <a:pathLst>
                <a:path w="2820" h="2774" extrusionOk="0">
                  <a:moveTo>
                    <a:pt x="1387" y="0"/>
                  </a:moveTo>
                  <a:cubicBezTo>
                    <a:pt x="647" y="0"/>
                    <a:pt x="0" y="601"/>
                    <a:pt x="0" y="1387"/>
                  </a:cubicBezTo>
                  <a:cubicBezTo>
                    <a:pt x="0" y="2126"/>
                    <a:pt x="647" y="2773"/>
                    <a:pt x="1387" y="2773"/>
                  </a:cubicBezTo>
                  <a:cubicBezTo>
                    <a:pt x="2173" y="2773"/>
                    <a:pt x="2820" y="2126"/>
                    <a:pt x="2820" y="1387"/>
                  </a:cubicBezTo>
                  <a:cubicBezTo>
                    <a:pt x="2820" y="601"/>
                    <a:pt x="2173" y="0"/>
                    <a:pt x="138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3942275" y="365200"/>
              <a:ext cx="167575" cy="167575"/>
            </a:xfrm>
            <a:custGeom>
              <a:avLst/>
              <a:gdLst/>
              <a:ahLst/>
              <a:cxnLst/>
              <a:rect l="l" t="t" r="r" b="b"/>
              <a:pathLst>
                <a:path w="6703" h="6703" extrusionOk="0">
                  <a:moveTo>
                    <a:pt x="3375" y="1"/>
                  </a:moveTo>
                  <a:cubicBezTo>
                    <a:pt x="1526" y="1"/>
                    <a:pt x="1" y="1480"/>
                    <a:pt x="1" y="3329"/>
                  </a:cubicBezTo>
                  <a:cubicBezTo>
                    <a:pt x="1" y="5177"/>
                    <a:pt x="1526" y="6702"/>
                    <a:pt x="3375" y="6702"/>
                  </a:cubicBezTo>
                  <a:cubicBezTo>
                    <a:pt x="5223" y="6702"/>
                    <a:pt x="6702" y="5177"/>
                    <a:pt x="6702" y="3329"/>
                  </a:cubicBezTo>
                  <a:cubicBezTo>
                    <a:pt x="6702" y="1480"/>
                    <a:pt x="5223" y="1"/>
                    <a:pt x="337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4113300" y="382550"/>
              <a:ext cx="284250" cy="284250"/>
            </a:xfrm>
            <a:custGeom>
              <a:avLst/>
              <a:gdLst/>
              <a:ahLst/>
              <a:cxnLst/>
              <a:rect l="l" t="t" r="r" b="b"/>
              <a:pathLst>
                <a:path w="11370" h="11370" extrusionOk="0">
                  <a:moveTo>
                    <a:pt x="5685" y="0"/>
                  </a:moveTo>
                  <a:cubicBezTo>
                    <a:pt x="2542" y="0"/>
                    <a:pt x="0" y="2542"/>
                    <a:pt x="0" y="5685"/>
                  </a:cubicBezTo>
                  <a:cubicBezTo>
                    <a:pt x="0" y="8828"/>
                    <a:pt x="2542" y="11370"/>
                    <a:pt x="5685" y="11370"/>
                  </a:cubicBezTo>
                  <a:cubicBezTo>
                    <a:pt x="8828" y="11370"/>
                    <a:pt x="11370" y="8828"/>
                    <a:pt x="11370" y="5685"/>
                  </a:cubicBezTo>
                  <a:cubicBezTo>
                    <a:pt x="11370" y="2542"/>
                    <a:pt x="8828" y="0"/>
                    <a:pt x="568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3946900" y="577800"/>
              <a:ext cx="195300" cy="195300"/>
            </a:xfrm>
            <a:custGeom>
              <a:avLst/>
              <a:gdLst/>
              <a:ahLst/>
              <a:cxnLst/>
              <a:rect l="l" t="t" r="r" b="b"/>
              <a:pathLst>
                <a:path w="7812" h="7812" extrusionOk="0">
                  <a:moveTo>
                    <a:pt x="3883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055"/>
                    <a:pt x="1757" y="7812"/>
                    <a:pt x="3883" y="7812"/>
                  </a:cubicBezTo>
                  <a:cubicBezTo>
                    <a:pt x="6055" y="7812"/>
                    <a:pt x="7812" y="6055"/>
                    <a:pt x="7812" y="3929"/>
                  </a:cubicBezTo>
                  <a:cubicBezTo>
                    <a:pt x="7812" y="1757"/>
                    <a:pt x="6055" y="1"/>
                    <a:pt x="388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3623375" y="529275"/>
              <a:ext cx="205700" cy="206850"/>
            </a:xfrm>
            <a:custGeom>
              <a:avLst/>
              <a:gdLst/>
              <a:ahLst/>
              <a:cxnLst/>
              <a:rect l="l" t="t" r="r" b="b"/>
              <a:pathLst>
                <a:path w="8228" h="8274" extrusionOk="0">
                  <a:moveTo>
                    <a:pt x="4114" y="1"/>
                  </a:moveTo>
                  <a:cubicBezTo>
                    <a:pt x="1850" y="1"/>
                    <a:pt x="1" y="1850"/>
                    <a:pt x="1" y="4160"/>
                  </a:cubicBezTo>
                  <a:cubicBezTo>
                    <a:pt x="1" y="6425"/>
                    <a:pt x="1850" y="8274"/>
                    <a:pt x="4114" y="8274"/>
                  </a:cubicBezTo>
                  <a:cubicBezTo>
                    <a:pt x="6379" y="8274"/>
                    <a:pt x="8228" y="6425"/>
                    <a:pt x="8228" y="4160"/>
                  </a:cubicBezTo>
                  <a:cubicBezTo>
                    <a:pt x="8228" y="1850"/>
                    <a:pt x="6379" y="1"/>
                    <a:pt x="411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2889675" y="908275"/>
              <a:ext cx="189525" cy="190675"/>
            </a:xfrm>
            <a:custGeom>
              <a:avLst/>
              <a:gdLst/>
              <a:ahLst/>
              <a:cxnLst/>
              <a:rect l="l" t="t" r="r" b="b"/>
              <a:pathLst>
                <a:path w="7581" h="7627" extrusionOk="0">
                  <a:moveTo>
                    <a:pt x="3791" y="0"/>
                  </a:moveTo>
                  <a:cubicBezTo>
                    <a:pt x="1711" y="0"/>
                    <a:pt x="1" y="1710"/>
                    <a:pt x="1" y="3790"/>
                  </a:cubicBezTo>
                  <a:cubicBezTo>
                    <a:pt x="1" y="5916"/>
                    <a:pt x="1711" y="7626"/>
                    <a:pt x="3791" y="7626"/>
                  </a:cubicBezTo>
                  <a:cubicBezTo>
                    <a:pt x="5870" y="7626"/>
                    <a:pt x="7580" y="5916"/>
                    <a:pt x="7580" y="3790"/>
                  </a:cubicBezTo>
                  <a:cubicBezTo>
                    <a:pt x="7580" y="1710"/>
                    <a:pt x="5870" y="0"/>
                    <a:pt x="379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2608900" y="963725"/>
              <a:ext cx="285425" cy="285425"/>
            </a:xfrm>
            <a:custGeom>
              <a:avLst/>
              <a:gdLst/>
              <a:ahLst/>
              <a:cxnLst/>
              <a:rect l="l" t="t" r="r" b="b"/>
              <a:pathLst>
                <a:path w="11417" h="11417" extrusionOk="0">
                  <a:moveTo>
                    <a:pt x="5732" y="1"/>
                  </a:moveTo>
                  <a:cubicBezTo>
                    <a:pt x="2589" y="1"/>
                    <a:pt x="1" y="2589"/>
                    <a:pt x="1" y="5732"/>
                  </a:cubicBezTo>
                  <a:cubicBezTo>
                    <a:pt x="1" y="8874"/>
                    <a:pt x="2589" y="11416"/>
                    <a:pt x="5732" y="11416"/>
                  </a:cubicBezTo>
                  <a:cubicBezTo>
                    <a:pt x="8875" y="11416"/>
                    <a:pt x="11417" y="8874"/>
                    <a:pt x="11417" y="5732"/>
                  </a:cubicBezTo>
                  <a:cubicBezTo>
                    <a:pt x="11417" y="2589"/>
                    <a:pt x="8875" y="1"/>
                    <a:pt x="573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2660900" y="1252575"/>
              <a:ext cx="83225" cy="83225"/>
            </a:xfrm>
            <a:custGeom>
              <a:avLst/>
              <a:gdLst/>
              <a:ahLst/>
              <a:cxnLst/>
              <a:rect l="l" t="t" r="r" b="b"/>
              <a:pathLst>
                <a:path w="3329" h="3329" extrusionOk="0">
                  <a:moveTo>
                    <a:pt x="1665" y="1"/>
                  </a:moveTo>
                  <a:cubicBezTo>
                    <a:pt x="740" y="1"/>
                    <a:pt x="1" y="740"/>
                    <a:pt x="1" y="1665"/>
                  </a:cubicBezTo>
                  <a:cubicBezTo>
                    <a:pt x="1" y="2589"/>
                    <a:pt x="740" y="3329"/>
                    <a:pt x="1665" y="3329"/>
                  </a:cubicBezTo>
                  <a:cubicBezTo>
                    <a:pt x="2589" y="3329"/>
                    <a:pt x="3328" y="2589"/>
                    <a:pt x="3328" y="1665"/>
                  </a:cubicBezTo>
                  <a:cubicBezTo>
                    <a:pt x="3328" y="740"/>
                    <a:pt x="2589" y="1"/>
                    <a:pt x="166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2137500" y="175982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57" y="0"/>
                  </a:moveTo>
                  <a:cubicBezTo>
                    <a:pt x="1063" y="0"/>
                    <a:pt x="0" y="1063"/>
                    <a:pt x="0" y="2358"/>
                  </a:cubicBezTo>
                  <a:cubicBezTo>
                    <a:pt x="0" y="3652"/>
                    <a:pt x="1063" y="4668"/>
                    <a:pt x="2357" y="4668"/>
                  </a:cubicBezTo>
                  <a:cubicBezTo>
                    <a:pt x="3651" y="4668"/>
                    <a:pt x="4668" y="3652"/>
                    <a:pt x="4668" y="2358"/>
                  </a:cubicBezTo>
                  <a:cubicBezTo>
                    <a:pt x="4668" y="1063"/>
                    <a:pt x="3651" y="0"/>
                    <a:pt x="235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2095900" y="1535675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2" y="0"/>
                  </a:moveTo>
                  <a:cubicBezTo>
                    <a:pt x="1895" y="0"/>
                    <a:pt x="0" y="1895"/>
                    <a:pt x="0" y="4252"/>
                  </a:cubicBezTo>
                  <a:cubicBezTo>
                    <a:pt x="0" y="6609"/>
                    <a:pt x="1895" y="8504"/>
                    <a:pt x="4252" y="8504"/>
                  </a:cubicBezTo>
                  <a:cubicBezTo>
                    <a:pt x="6610" y="8504"/>
                    <a:pt x="8504" y="6609"/>
                    <a:pt x="8504" y="4252"/>
                  </a:cubicBezTo>
                  <a:cubicBezTo>
                    <a:pt x="8504" y="1895"/>
                    <a:pt x="6610" y="0"/>
                    <a:pt x="425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2429825" y="1414350"/>
              <a:ext cx="113250" cy="113250"/>
            </a:xfrm>
            <a:custGeom>
              <a:avLst/>
              <a:gdLst/>
              <a:ahLst/>
              <a:cxnLst/>
              <a:rect l="l" t="t" r="r" b="b"/>
              <a:pathLst>
                <a:path w="4530" h="4530" extrusionOk="0">
                  <a:moveTo>
                    <a:pt x="2265" y="0"/>
                  </a:moveTo>
                  <a:cubicBezTo>
                    <a:pt x="1017" y="0"/>
                    <a:pt x="0" y="1017"/>
                    <a:pt x="0" y="2265"/>
                  </a:cubicBezTo>
                  <a:cubicBezTo>
                    <a:pt x="0" y="3513"/>
                    <a:pt x="1017" y="4530"/>
                    <a:pt x="2265" y="4530"/>
                  </a:cubicBezTo>
                  <a:cubicBezTo>
                    <a:pt x="3513" y="4530"/>
                    <a:pt x="4530" y="3513"/>
                    <a:pt x="4530" y="2265"/>
                  </a:cubicBezTo>
                  <a:cubicBezTo>
                    <a:pt x="4530" y="1017"/>
                    <a:pt x="3513" y="0"/>
                    <a:pt x="226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2740625" y="1265300"/>
              <a:ext cx="220725" cy="220700"/>
            </a:xfrm>
            <a:custGeom>
              <a:avLst/>
              <a:gdLst/>
              <a:ahLst/>
              <a:cxnLst/>
              <a:rect l="l" t="t" r="r" b="b"/>
              <a:pathLst>
                <a:path w="8829" h="8828" extrusionOk="0">
                  <a:moveTo>
                    <a:pt x="4438" y="0"/>
                  </a:moveTo>
                  <a:cubicBezTo>
                    <a:pt x="1988" y="0"/>
                    <a:pt x="1" y="1988"/>
                    <a:pt x="1" y="4437"/>
                  </a:cubicBezTo>
                  <a:cubicBezTo>
                    <a:pt x="1" y="6841"/>
                    <a:pt x="1988" y="8828"/>
                    <a:pt x="4438" y="8828"/>
                  </a:cubicBezTo>
                  <a:cubicBezTo>
                    <a:pt x="6841" y="8828"/>
                    <a:pt x="8828" y="6841"/>
                    <a:pt x="8828" y="4437"/>
                  </a:cubicBezTo>
                  <a:cubicBezTo>
                    <a:pt x="8828" y="1988"/>
                    <a:pt x="6841" y="0"/>
                    <a:pt x="443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3087275" y="1170550"/>
              <a:ext cx="110925" cy="110950"/>
            </a:xfrm>
            <a:custGeom>
              <a:avLst/>
              <a:gdLst/>
              <a:ahLst/>
              <a:cxnLst/>
              <a:rect l="l" t="t" r="r" b="b"/>
              <a:pathLst>
                <a:path w="4437" h="4438" extrusionOk="0">
                  <a:moveTo>
                    <a:pt x="2218" y="0"/>
                  </a:moveTo>
                  <a:cubicBezTo>
                    <a:pt x="1017" y="0"/>
                    <a:pt x="0" y="1017"/>
                    <a:pt x="0" y="2219"/>
                  </a:cubicBezTo>
                  <a:cubicBezTo>
                    <a:pt x="0" y="3467"/>
                    <a:pt x="1017" y="4437"/>
                    <a:pt x="2218" y="4437"/>
                  </a:cubicBezTo>
                  <a:cubicBezTo>
                    <a:pt x="3466" y="4437"/>
                    <a:pt x="4437" y="3467"/>
                    <a:pt x="4437" y="2219"/>
                  </a:cubicBezTo>
                  <a:cubicBezTo>
                    <a:pt x="4437" y="1017"/>
                    <a:pt x="3466" y="0"/>
                    <a:pt x="221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3216675" y="1126650"/>
              <a:ext cx="145600" cy="146750"/>
            </a:xfrm>
            <a:custGeom>
              <a:avLst/>
              <a:gdLst/>
              <a:ahLst/>
              <a:cxnLst/>
              <a:rect l="l" t="t" r="r" b="b"/>
              <a:pathLst>
                <a:path w="5824" h="5870" extrusionOk="0">
                  <a:moveTo>
                    <a:pt x="2912" y="0"/>
                  </a:moveTo>
                  <a:cubicBezTo>
                    <a:pt x="1294" y="0"/>
                    <a:pt x="0" y="1294"/>
                    <a:pt x="0" y="2912"/>
                  </a:cubicBezTo>
                  <a:cubicBezTo>
                    <a:pt x="0" y="4530"/>
                    <a:pt x="1294" y="5870"/>
                    <a:pt x="2912" y="5870"/>
                  </a:cubicBezTo>
                  <a:cubicBezTo>
                    <a:pt x="4530" y="5870"/>
                    <a:pt x="5824" y="4530"/>
                    <a:pt x="5824" y="2912"/>
                  </a:cubicBezTo>
                  <a:cubicBezTo>
                    <a:pt x="5824" y="1294"/>
                    <a:pt x="4530" y="0"/>
                    <a:pt x="291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3255950" y="911725"/>
              <a:ext cx="216100" cy="216100"/>
            </a:xfrm>
            <a:custGeom>
              <a:avLst/>
              <a:gdLst/>
              <a:ahLst/>
              <a:cxnLst/>
              <a:rect l="l" t="t" r="r" b="b"/>
              <a:pathLst>
                <a:path w="8644" h="8644" extrusionOk="0">
                  <a:moveTo>
                    <a:pt x="4345" y="1"/>
                  </a:moveTo>
                  <a:cubicBezTo>
                    <a:pt x="1942" y="1"/>
                    <a:pt x="1" y="1942"/>
                    <a:pt x="1" y="4299"/>
                  </a:cubicBezTo>
                  <a:cubicBezTo>
                    <a:pt x="1" y="6702"/>
                    <a:pt x="1942" y="8643"/>
                    <a:pt x="4345" y="8643"/>
                  </a:cubicBezTo>
                  <a:cubicBezTo>
                    <a:pt x="6748" y="8643"/>
                    <a:pt x="8643" y="6702"/>
                    <a:pt x="8643" y="4299"/>
                  </a:cubicBezTo>
                  <a:cubicBezTo>
                    <a:pt x="8643" y="1942"/>
                    <a:pt x="6748" y="1"/>
                    <a:pt x="434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3815175" y="896700"/>
              <a:ext cx="67050" cy="67050"/>
            </a:xfrm>
            <a:custGeom>
              <a:avLst/>
              <a:gdLst/>
              <a:ahLst/>
              <a:cxnLst/>
              <a:rect l="l" t="t" r="r" b="b"/>
              <a:pathLst>
                <a:path w="2682" h="2682" extrusionOk="0">
                  <a:moveTo>
                    <a:pt x="1341" y="1"/>
                  </a:moveTo>
                  <a:cubicBezTo>
                    <a:pt x="602" y="1"/>
                    <a:pt x="1" y="602"/>
                    <a:pt x="1" y="1341"/>
                  </a:cubicBezTo>
                  <a:cubicBezTo>
                    <a:pt x="1" y="2081"/>
                    <a:pt x="602" y="2682"/>
                    <a:pt x="1341" y="2682"/>
                  </a:cubicBezTo>
                  <a:cubicBezTo>
                    <a:pt x="2081" y="2682"/>
                    <a:pt x="2682" y="2081"/>
                    <a:pt x="2682" y="1341"/>
                  </a:cubicBezTo>
                  <a:cubicBezTo>
                    <a:pt x="2682" y="602"/>
                    <a:pt x="2081" y="1"/>
                    <a:pt x="134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3822125" y="964875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7" y="1"/>
                    <a:pt x="0" y="1757"/>
                    <a:pt x="0" y="3929"/>
                  </a:cubicBezTo>
                  <a:cubicBezTo>
                    <a:pt x="0" y="6101"/>
                    <a:pt x="1757" y="7858"/>
                    <a:pt x="3929" y="7858"/>
                  </a:cubicBezTo>
                  <a:cubicBezTo>
                    <a:pt x="6101" y="7858"/>
                    <a:pt x="7857" y="6101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3341450" y="1409725"/>
              <a:ext cx="92475" cy="92450"/>
            </a:xfrm>
            <a:custGeom>
              <a:avLst/>
              <a:gdLst/>
              <a:ahLst/>
              <a:cxnLst/>
              <a:rect l="l" t="t" r="r" b="b"/>
              <a:pathLst>
                <a:path w="3699" h="3698" extrusionOk="0">
                  <a:moveTo>
                    <a:pt x="1850" y="1"/>
                  </a:moveTo>
                  <a:cubicBezTo>
                    <a:pt x="833" y="1"/>
                    <a:pt x="1" y="832"/>
                    <a:pt x="1" y="1849"/>
                  </a:cubicBezTo>
                  <a:cubicBezTo>
                    <a:pt x="1" y="2866"/>
                    <a:pt x="833" y="3698"/>
                    <a:pt x="1850" y="3698"/>
                  </a:cubicBezTo>
                  <a:cubicBezTo>
                    <a:pt x="2866" y="3698"/>
                    <a:pt x="3698" y="2866"/>
                    <a:pt x="3698" y="1849"/>
                  </a:cubicBezTo>
                  <a:cubicBezTo>
                    <a:pt x="3698" y="832"/>
                    <a:pt x="2866" y="1"/>
                    <a:pt x="185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1913350" y="2019800"/>
              <a:ext cx="134050" cy="134050"/>
            </a:xfrm>
            <a:custGeom>
              <a:avLst/>
              <a:gdLst/>
              <a:ahLst/>
              <a:cxnLst/>
              <a:rect l="l" t="t" r="r" b="b"/>
              <a:pathLst>
                <a:path w="5362" h="5362" extrusionOk="0">
                  <a:moveTo>
                    <a:pt x="2681" y="0"/>
                  </a:moveTo>
                  <a:cubicBezTo>
                    <a:pt x="1202" y="0"/>
                    <a:pt x="0" y="1202"/>
                    <a:pt x="0" y="2681"/>
                  </a:cubicBezTo>
                  <a:cubicBezTo>
                    <a:pt x="0" y="4160"/>
                    <a:pt x="1202" y="5362"/>
                    <a:pt x="2681" y="5362"/>
                  </a:cubicBezTo>
                  <a:cubicBezTo>
                    <a:pt x="4160" y="5362"/>
                    <a:pt x="5361" y="4160"/>
                    <a:pt x="5361" y="2681"/>
                  </a:cubicBezTo>
                  <a:cubicBezTo>
                    <a:pt x="5361" y="1202"/>
                    <a:pt x="4160" y="0"/>
                    <a:pt x="268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1892550" y="2165375"/>
              <a:ext cx="98225" cy="99400"/>
            </a:xfrm>
            <a:custGeom>
              <a:avLst/>
              <a:gdLst/>
              <a:ahLst/>
              <a:cxnLst/>
              <a:rect l="l" t="t" r="r" b="b"/>
              <a:pathLst>
                <a:path w="3929" h="3976" extrusionOk="0">
                  <a:moveTo>
                    <a:pt x="1941" y="1"/>
                  </a:moveTo>
                  <a:cubicBezTo>
                    <a:pt x="878" y="1"/>
                    <a:pt x="0" y="879"/>
                    <a:pt x="0" y="1988"/>
                  </a:cubicBezTo>
                  <a:cubicBezTo>
                    <a:pt x="0" y="3051"/>
                    <a:pt x="878" y="3975"/>
                    <a:pt x="1941" y="3975"/>
                  </a:cubicBezTo>
                  <a:cubicBezTo>
                    <a:pt x="3051" y="3975"/>
                    <a:pt x="3929" y="3051"/>
                    <a:pt x="3929" y="1988"/>
                  </a:cubicBezTo>
                  <a:cubicBezTo>
                    <a:pt x="3929" y="879"/>
                    <a:pt x="3051" y="1"/>
                    <a:pt x="194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2000000" y="2145750"/>
              <a:ext cx="157150" cy="157150"/>
            </a:xfrm>
            <a:custGeom>
              <a:avLst/>
              <a:gdLst/>
              <a:ahLst/>
              <a:cxnLst/>
              <a:rect l="l" t="t" r="r" b="b"/>
              <a:pathLst>
                <a:path w="6286" h="6286" extrusionOk="0">
                  <a:moveTo>
                    <a:pt x="3143" y="0"/>
                  </a:moveTo>
                  <a:cubicBezTo>
                    <a:pt x="1387" y="0"/>
                    <a:pt x="0" y="1387"/>
                    <a:pt x="0" y="3143"/>
                  </a:cubicBezTo>
                  <a:cubicBezTo>
                    <a:pt x="0" y="4853"/>
                    <a:pt x="1387" y="6286"/>
                    <a:pt x="3143" y="6286"/>
                  </a:cubicBezTo>
                  <a:cubicBezTo>
                    <a:pt x="4853" y="6286"/>
                    <a:pt x="6286" y="4853"/>
                    <a:pt x="6286" y="3143"/>
                  </a:cubicBezTo>
                  <a:cubicBezTo>
                    <a:pt x="6286" y="1387"/>
                    <a:pt x="4853" y="0"/>
                    <a:pt x="314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2060075" y="2310975"/>
              <a:ext cx="93625" cy="94750"/>
            </a:xfrm>
            <a:custGeom>
              <a:avLst/>
              <a:gdLst/>
              <a:ahLst/>
              <a:cxnLst/>
              <a:rect l="l" t="t" r="r" b="b"/>
              <a:pathLst>
                <a:path w="3745" h="3790" extrusionOk="0">
                  <a:moveTo>
                    <a:pt x="1849" y="0"/>
                  </a:moveTo>
                  <a:cubicBezTo>
                    <a:pt x="833" y="0"/>
                    <a:pt x="1" y="878"/>
                    <a:pt x="1" y="1895"/>
                  </a:cubicBezTo>
                  <a:cubicBezTo>
                    <a:pt x="1" y="2958"/>
                    <a:pt x="833" y="3790"/>
                    <a:pt x="1849" y="3790"/>
                  </a:cubicBezTo>
                  <a:cubicBezTo>
                    <a:pt x="2912" y="3790"/>
                    <a:pt x="3744" y="2958"/>
                    <a:pt x="3744" y="1895"/>
                  </a:cubicBezTo>
                  <a:cubicBezTo>
                    <a:pt x="3744" y="878"/>
                    <a:pt x="2912" y="0"/>
                    <a:pt x="184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2058925" y="2416100"/>
              <a:ext cx="106325" cy="105175"/>
            </a:xfrm>
            <a:custGeom>
              <a:avLst/>
              <a:gdLst/>
              <a:ahLst/>
              <a:cxnLst/>
              <a:rect l="l" t="t" r="r" b="b"/>
              <a:pathLst>
                <a:path w="4253" h="4207" extrusionOk="0">
                  <a:moveTo>
                    <a:pt x="2127" y="1"/>
                  </a:moveTo>
                  <a:cubicBezTo>
                    <a:pt x="971" y="1"/>
                    <a:pt x="1" y="925"/>
                    <a:pt x="1" y="2081"/>
                  </a:cubicBezTo>
                  <a:cubicBezTo>
                    <a:pt x="1" y="3282"/>
                    <a:pt x="971" y="4207"/>
                    <a:pt x="2127" y="4207"/>
                  </a:cubicBezTo>
                  <a:cubicBezTo>
                    <a:pt x="3282" y="4207"/>
                    <a:pt x="4253" y="3282"/>
                    <a:pt x="4253" y="2081"/>
                  </a:cubicBezTo>
                  <a:cubicBezTo>
                    <a:pt x="4253" y="925"/>
                    <a:pt x="3282" y="1"/>
                    <a:pt x="212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2123625" y="2626400"/>
              <a:ext cx="93625" cy="94775"/>
            </a:xfrm>
            <a:custGeom>
              <a:avLst/>
              <a:gdLst/>
              <a:ahLst/>
              <a:cxnLst/>
              <a:rect l="l" t="t" r="r" b="b"/>
              <a:pathLst>
                <a:path w="3745" h="3791" extrusionOk="0">
                  <a:moveTo>
                    <a:pt x="1849" y="1"/>
                  </a:moveTo>
                  <a:cubicBezTo>
                    <a:pt x="833" y="1"/>
                    <a:pt x="1" y="832"/>
                    <a:pt x="1" y="1895"/>
                  </a:cubicBezTo>
                  <a:cubicBezTo>
                    <a:pt x="1" y="2912"/>
                    <a:pt x="833" y="3790"/>
                    <a:pt x="1849" y="3790"/>
                  </a:cubicBezTo>
                  <a:cubicBezTo>
                    <a:pt x="2912" y="3790"/>
                    <a:pt x="3744" y="2912"/>
                    <a:pt x="3744" y="1895"/>
                  </a:cubicBezTo>
                  <a:cubicBezTo>
                    <a:pt x="3744" y="832"/>
                    <a:pt x="2912" y="1"/>
                    <a:pt x="184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1658000" y="2409175"/>
              <a:ext cx="176800" cy="176800"/>
            </a:xfrm>
            <a:custGeom>
              <a:avLst/>
              <a:gdLst/>
              <a:ahLst/>
              <a:cxnLst/>
              <a:rect l="l" t="t" r="r" b="b"/>
              <a:pathLst>
                <a:path w="7072" h="7072" extrusionOk="0">
                  <a:moveTo>
                    <a:pt x="3513" y="1"/>
                  </a:moveTo>
                  <a:cubicBezTo>
                    <a:pt x="1571" y="1"/>
                    <a:pt x="0" y="1572"/>
                    <a:pt x="0" y="3559"/>
                  </a:cubicBezTo>
                  <a:cubicBezTo>
                    <a:pt x="0" y="5501"/>
                    <a:pt x="1571" y="7072"/>
                    <a:pt x="3513" y="7072"/>
                  </a:cubicBezTo>
                  <a:cubicBezTo>
                    <a:pt x="5500" y="7072"/>
                    <a:pt x="7071" y="5501"/>
                    <a:pt x="7071" y="3559"/>
                  </a:cubicBezTo>
                  <a:cubicBezTo>
                    <a:pt x="7071" y="1572"/>
                    <a:pt x="5500" y="1"/>
                    <a:pt x="351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1681100" y="2603300"/>
              <a:ext cx="123650" cy="123650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2496" y="0"/>
                  </a:moveTo>
                  <a:cubicBezTo>
                    <a:pt x="1110" y="0"/>
                    <a:pt x="0" y="1109"/>
                    <a:pt x="0" y="2450"/>
                  </a:cubicBezTo>
                  <a:cubicBezTo>
                    <a:pt x="0" y="3836"/>
                    <a:pt x="1110" y="4945"/>
                    <a:pt x="2496" y="4945"/>
                  </a:cubicBezTo>
                  <a:cubicBezTo>
                    <a:pt x="3836" y="4945"/>
                    <a:pt x="4946" y="3836"/>
                    <a:pt x="4946" y="2450"/>
                  </a:cubicBezTo>
                  <a:cubicBezTo>
                    <a:pt x="4946" y="1109"/>
                    <a:pt x="3836" y="0"/>
                    <a:pt x="2496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1478900" y="3088575"/>
              <a:ext cx="218400" cy="219550"/>
            </a:xfrm>
            <a:custGeom>
              <a:avLst/>
              <a:gdLst/>
              <a:ahLst/>
              <a:cxnLst/>
              <a:rect l="l" t="t" r="r" b="b"/>
              <a:pathLst>
                <a:path w="8736" h="8782" extrusionOk="0">
                  <a:moveTo>
                    <a:pt x="4391" y="0"/>
                  </a:moveTo>
                  <a:cubicBezTo>
                    <a:pt x="1988" y="0"/>
                    <a:pt x="0" y="1988"/>
                    <a:pt x="0" y="4391"/>
                  </a:cubicBezTo>
                  <a:cubicBezTo>
                    <a:pt x="0" y="6794"/>
                    <a:pt x="1988" y="8782"/>
                    <a:pt x="4391" y="8782"/>
                  </a:cubicBezTo>
                  <a:cubicBezTo>
                    <a:pt x="6794" y="8782"/>
                    <a:pt x="8735" y="6794"/>
                    <a:pt x="8735" y="4391"/>
                  </a:cubicBezTo>
                  <a:cubicBezTo>
                    <a:pt x="8735" y="1988"/>
                    <a:pt x="6794" y="0"/>
                    <a:pt x="439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8"/>
            <p:cNvSpPr/>
            <p:nvPr/>
          </p:nvSpPr>
          <p:spPr>
            <a:xfrm>
              <a:off x="4165275" y="922125"/>
              <a:ext cx="77450" cy="77450"/>
            </a:xfrm>
            <a:custGeom>
              <a:avLst/>
              <a:gdLst/>
              <a:ahLst/>
              <a:cxnLst/>
              <a:rect l="l" t="t" r="r" b="b"/>
              <a:pathLst>
                <a:path w="3098" h="3098" extrusionOk="0">
                  <a:moveTo>
                    <a:pt x="1572" y="1"/>
                  </a:moveTo>
                  <a:cubicBezTo>
                    <a:pt x="694" y="1"/>
                    <a:pt x="1" y="694"/>
                    <a:pt x="1" y="1526"/>
                  </a:cubicBezTo>
                  <a:cubicBezTo>
                    <a:pt x="1" y="2404"/>
                    <a:pt x="694" y="3097"/>
                    <a:pt x="1572" y="3097"/>
                  </a:cubicBezTo>
                  <a:cubicBezTo>
                    <a:pt x="2404" y="3097"/>
                    <a:pt x="3097" y="2404"/>
                    <a:pt x="3097" y="1526"/>
                  </a:cubicBezTo>
                  <a:cubicBezTo>
                    <a:pt x="3097" y="694"/>
                    <a:pt x="2404" y="1"/>
                    <a:pt x="157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4040500" y="1035375"/>
              <a:ext cx="73975" cy="73950"/>
            </a:xfrm>
            <a:custGeom>
              <a:avLst/>
              <a:gdLst/>
              <a:ahLst/>
              <a:cxnLst/>
              <a:rect l="l" t="t" r="r" b="b"/>
              <a:pathLst>
                <a:path w="2959" h="2958" extrusionOk="0">
                  <a:moveTo>
                    <a:pt x="1479" y="0"/>
                  </a:moveTo>
                  <a:cubicBezTo>
                    <a:pt x="647" y="0"/>
                    <a:pt x="0" y="647"/>
                    <a:pt x="0" y="1479"/>
                  </a:cubicBezTo>
                  <a:cubicBezTo>
                    <a:pt x="0" y="2265"/>
                    <a:pt x="647" y="2958"/>
                    <a:pt x="1479" y="2958"/>
                  </a:cubicBezTo>
                  <a:cubicBezTo>
                    <a:pt x="2311" y="2958"/>
                    <a:pt x="2958" y="2265"/>
                    <a:pt x="2958" y="1479"/>
                  </a:cubicBezTo>
                  <a:cubicBezTo>
                    <a:pt x="2958" y="647"/>
                    <a:pt x="2311" y="0"/>
                    <a:pt x="147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4205725" y="11208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94" y="0"/>
                    <a:pt x="0" y="693"/>
                    <a:pt x="0" y="1479"/>
                  </a:cubicBezTo>
                  <a:cubicBezTo>
                    <a:pt x="0" y="2311"/>
                    <a:pt x="694" y="2958"/>
                    <a:pt x="1479" y="2958"/>
                  </a:cubicBezTo>
                  <a:cubicBezTo>
                    <a:pt x="2311" y="2958"/>
                    <a:pt x="2958" y="2311"/>
                    <a:pt x="2958" y="1479"/>
                  </a:cubicBezTo>
                  <a:cubicBezTo>
                    <a:pt x="2958" y="693"/>
                    <a:pt x="2311" y="0"/>
                    <a:pt x="147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4389450" y="790400"/>
              <a:ext cx="184875" cy="184900"/>
            </a:xfrm>
            <a:custGeom>
              <a:avLst/>
              <a:gdLst/>
              <a:ahLst/>
              <a:cxnLst/>
              <a:rect l="l" t="t" r="r" b="b"/>
              <a:pathLst>
                <a:path w="7395" h="7396" extrusionOk="0">
                  <a:moveTo>
                    <a:pt x="3697" y="1"/>
                  </a:moveTo>
                  <a:cubicBezTo>
                    <a:pt x="1664" y="1"/>
                    <a:pt x="0" y="1665"/>
                    <a:pt x="0" y="3698"/>
                  </a:cubicBezTo>
                  <a:cubicBezTo>
                    <a:pt x="0" y="5732"/>
                    <a:pt x="1664" y="7396"/>
                    <a:pt x="3697" y="7396"/>
                  </a:cubicBezTo>
                  <a:cubicBezTo>
                    <a:pt x="5731" y="7396"/>
                    <a:pt x="7395" y="5732"/>
                    <a:pt x="7395" y="3698"/>
                  </a:cubicBezTo>
                  <a:cubicBezTo>
                    <a:pt x="7395" y="1665"/>
                    <a:pt x="5731" y="1"/>
                    <a:pt x="369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4583550" y="721075"/>
              <a:ext cx="175650" cy="17565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1"/>
                  </a:moveTo>
                  <a:cubicBezTo>
                    <a:pt x="1572" y="1"/>
                    <a:pt x="1" y="1572"/>
                    <a:pt x="1" y="3513"/>
                  </a:cubicBezTo>
                  <a:cubicBezTo>
                    <a:pt x="1" y="5455"/>
                    <a:pt x="1572" y="7026"/>
                    <a:pt x="3513" y="7026"/>
                  </a:cubicBezTo>
                  <a:cubicBezTo>
                    <a:pt x="5454" y="7026"/>
                    <a:pt x="7026" y="5455"/>
                    <a:pt x="7026" y="3513"/>
                  </a:cubicBezTo>
                  <a:cubicBezTo>
                    <a:pt x="7026" y="1572"/>
                    <a:pt x="5454" y="1"/>
                    <a:pt x="351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4714125" y="535050"/>
              <a:ext cx="210300" cy="210325"/>
            </a:xfrm>
            <a:custGeom>
              <a:avLst/>
              <a:gdLst/>
              <a:ahLst/>
              <a:cxnLst/>
              <a:rect l="l" t="t" r="r" b="b"/>
              <a:pathLst>
                <a:path w="8412" h="8413" extrusionOk="0">
                  <a:moveTo>
                    <a:pt x="4206" y="1"/>
                  </a:moveTo>
                  <a:cubicBezTo>
                    <a:pt x="1895" y="1"/>
                    <a:pt x="0" y="1896"/>
                    <a:pt x="0" y="4207"/>
                  </a:cubicBezTo>
                  <a:cubicBezTo>
                    <a:pt x="0" y="6518"/>
                    <a:pt x="1895" y="8412"/>
                    <a:pt x="4206" y="8412"/>
                  </a:cubicBezTo>
                  <a:cubicBezTo>
                    <a:pt x="6517" y="8412"/>
                    <a:pt x="8412" y="6518"/>
                    <a:pt x="8412" y="4207"/>
                  </a:cubicBezTo>
                  <a:cubicBezTo>
                    <a:pt x="8412" y="1896"/>
                    <a:pt x="6517" y="1"/>
                    <a:pt x="420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4429875" y="1096600"/>
              <a:ext cx="91300" cy="91300"/>
            </a:xfrm>
            <a:custGeom>
              <a:avLst/>
              <a:gdLst/>
              <a:ahLst/>
              <a:cxnLst/>
              <a:rect l="l" t="t" r="r" b="b"/>
              <a:pathLst>
                <a:path w="3652" h="3652" extrusionOk="0">
                  <a:moveTo>
                    <a:pt x="1849" y="1"/>
                  </a:moveTo>
                  <a:cubicBezTo>
                    <a:pt x="833" y="1"/>
                    <a:pt x="1" y="832"/>
                    <a:pt x="1" y="1803"/>
                  </a:cubicBezTo>
                  <a:cubicBezTo>
                    <a:pt x="1" y="2820"/>
                    <a:pt x="833" y="3652"/>
                    <a:pt x="1849" y="3652"/>
                  </a:cubicBezTo>
                  <a:cubicBezTo>
                    <a:pt x="2866" y="3652"/>
                    <a:pt x="3652" y="2820"/>
                    <a:pt x="3652" y="1803"/>
                  </a:cubicBezTo>
                  <a:cubicBezTo>
                    <a:pt x="3652" y="832"/>
                    <a:pt x="2866" y="1"/>
                    <a:pt x="184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3885675" y="1288400"/>
              <a:ext cx="145600" cy="145625"/>
            </a:xfrm>
            <a:custGeom>
              <a:avLst/>
              <a:gdLst/>
              <a:ahLst/>
              <a:cxnLst/>
              <a:rect l="l" t="t" r="r" b="b"/>
              <a:pathLst>
                <a:path w="5824" h="5825" extrusionOk="0">
                  <a:moveTo>
                    <a:pt x="2912" y="1"/>
                  </a:moveTo>
                  <a:cubicBezTo>
                    <a:pt x="1294" y="1"/>
                    <a:pt x="0" y="1295"/>
                    <a:pt x="0" y="2912"/>
                  </a:cubicBezTo>
                  <a:cubicBezTo>
                    <a:pt x="0" y="4530"/>
                    <a:pt x="1294" y="5824"/>
                    <a:pt x="2912" y="5824"/>
                  </a:cubicBezTo>
                  <a:cubicBezTo>
                    <a:pt x="4530" y="5824"/>
                    <a:pt x="5824" y="4530"/>
                    <a:pt x="5824" y="2912"/>
                  </a:cubicBezTo>
                  <a:cubicBezTo>
                    <a:pt x="5824" y="1295"/>
                    <a:pt x="4530" y="1"/>
                    <a:pt x="291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3661525" y="1286100"/>
              <a:ext cx="209150" cy="209150"/>
            </a:xfrm>
            <a:custGeom>
              <a:avLst/>
              <a:gdLst/>
              <a:ahLst/>
              <a:cxnLst/>
              <a:rect l="l" t="t" r="r" b="b"/>
              <a:pathLst>
                <a:path w="8366" h="8366" extrusionOk="0">
                  <a:moveTo>
                    <a:pt x="4160" y="0"/>
                  </a:moveTo>
                  <a:cubicBezTo>
                    <a:pt x="1895" y="0"/>
                    <a:pt x="0" y="1849"/>
                    <a:pt x="0" y="4160"/>
                  </a:cubicBezTo>
                  <a:cubicBezTo>
                    <a:pt x="0" y="6471"/>
                    <a:pt x="1895" y="8366"/>
                    <a:pt x="4160" y="8366"/>
                  </a:cubicBezTo>
                  <a:cubicBezTo>
                    <a:pt x="6471" y="8366"/>
                    <a:pt x="8365" y="6471"/>
                    <a:pt x="8365" y="4160"/>
                  </a:cubicBezTo>
                  <a:cubicBezTo>
                    <a:pt x="8365" y="1849"/>
                    <a:pt x="6471" y="0"/>
                    <a:pt x="416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1482375" y="3415575"/>
              <a:ext cx="203375" cy="202225"/>
            </a:xfrm>
            <a:custGeom>
              <a:avLst/>
              <a:gdLst/>
              <a:ahLst/>
              <a:cxnLst/>
              <a:rect l="l" t="t" r="r" b="b"/>
              <a:pathLst>
                <a:path w="8135" h="8089" extrusionOk="0">
                  <a:moveTo>
                    <a:pt x="4067" y="0"/>
                  </a:moveTo>
                  <a:cubicBezTo>
                    <a:pt x="1802" y="0"/>
                    <a:pt x="0" y="1803"/>
                    <a:pt x="0" y="4021"/>
                  </a:cubicBezTo>
                  <a:cubicBezTo>
                    <a:pt x="0" y="6286"/>
                    <a:pt x="1802" y="8088"/>
                    <a:pt x="4067" y="8088"/>
                  </a:cubicBezTo>
                  <a:cubicBezTo>
                    <a:pt x="6286" y="8088"/>
                    <a:pt x="8134" y="6286"/>
                    <a:pt x="8134" y="4021"/>
                  </a:cubicBezTo>
                  <a:cubicBezTo>
                    <a:pt x="8134" y="1803"/>
                    <a:pt x="6286" y="0"/>
                    <a:pt x="406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1713450" y="3090875"/>
              <a:ext cx="124800" cy="125975"/>
            </a:xfrm>
            <a:custGeom>
              <a:avLst/>
              <a:gdLst/>
              <a:ahLst/>
              <a:cxnLst/>
              <a:rect l="l" t="t" r="r" b="b"/>
              <a:pathLst>
                <a:path w="4992" h="5039" extrusionOk="0">
                  <a:moveTo>
                    <a:pt x="2496" y="1"/>
                  </a:moveTo>
                  <a:cubicBezTo>
                    <a:pt x="1110" y="1"/>
                    <a:pt x="0" y="1156"/>
                    <a:pt x="0" y="2543"/>
                  </a:cubicBezTo>
                  <a:cubicBezTo>
                    <a:pt x="0" y="3929"/>
                    <a:pt x="1110" y="5039"/>
                    <a:pt x="2496" y="5039"/>
                  </a:cubicBezTo>
                  <a:cubicBezTo>
                    <a:pt x="3883" y="5039"/>
                    <a:pt x="4992" y="3929"/>
                    <a:pt x="4992" y="2543"/>
                  </a:cubicBezTo>
                  <a:cubicBezTo>
                    <a:pt x="4992" y="1156"/>
                    <a:pt x="3883" y="1"/>
                    <a:pt x="249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1826675" y="2778925"/>
              <a:ext cx="120200" cy="120175"/>
            </a:xfrm>
            <a:custGeom>
              <a:avLst/>
              <a:gdLst/>
              <a:ahLst/>
              <a:cxnLst/>
              <a:rect l="l" t="t" r="r" b="b"/>
              <a:pathLst>
                <a:path w="4808" h="4807" extrusionOk="0">
                  <a:moveTo>
                    <a:pt x="2404" y="0"/>
                  </a:moveTo>
                  <a:cubicBezTo>
                    <a:pt x="1064" y="0"/>
                    <a:pt x="1" y="1063"/>
                    <a:pt x="1" y="2404"/>
                  </a:cubicBezTo>
                  <a:cubicBezTo>
                    <a:pt x="1" y="3744"/>
                    <a:pt x="1064" y="4807"/>
                    <a:pt x="2404" y="4807"/>
                  </a:cubicBezTo>
                  <a:cubicBezTo>
                    <a:pt x="3744" y="4807"/>
                    <a:pt x="4807" y="3744"/>
                    <a:pt x="4807" y="2404"/>
                  </a:cubicBezTo>
                  <a:cubicBezTo>
                    <a:pt x="4807" y="1063"/>
                    <a:pt x="3744" y="0"/>
                    <a:pt x="240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1893700" y="2908325"/>
              <a:ext cx="109800" cy="109800"/>
            </a:xfrm>
            <a:custGeom>
              <a:avLst/>
              <a:gdLst/>
              <a:ahLst/>
              <a:cxnLst/>
              <a:rect l="l" t="t" r="r" b="b"/>
              <a:pathLst>
                <a:path w="4392" h="4392" extrusionOk="0">
                  <a:moveTo>
                    <a:pt x="2173" y="1"/>
                  </a:moveTo>
                  <a:cubicBezTo>
                    <a:pt x="971" y="1"/>
                    <a:pt x="0" y="971"/>
                    <a:pt x="0" y="2173"/>
                  </a:cubicBezTo>
                  <a:cubicBezTo>
                    <a:pt x="0" y="3374"/>
                    <a:pt x="971" y="4391"/>
                    <a:pt x="2173" y="4391"/>
                  </a:cubicBezTo>
                  <a:cubicBezTo>
                    <a:pt x="3421" y="4391"/>
                    <a:pt x="4391" y="3374"/>
                    <a:pt x="4391" y="2173"/>
                  </a:cubicBezTo>
                  <a:cubicBezTo>
                    <a:pt x="4391" y="971"/>
                    <a:pt x="3421" y="1"/>
                    <a:pt x="217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1857875" y="3033125"/>
              <a:ext cx="190675" cy="189500"/>
            </a:xfrm>
            <a:custGeom>
              <a:avLst/>
              <a:gdLst/>
              <a:ahLst/>
              <a:cxnLst/>
              <a:rect l="l" t="t" r="r" b="b"/>
              <a:pathLst>
                <a:path w="7627" h="7580" extrusionOk="0">
                  <a:moveTo>
                    <a:pt x="3791" y="0"/>
                  </a:moveTo>
                  <a:cubicBezTo>
                    <a:pt x="1711" y="0"/>
                    <a:pt x="1" y="1710"/>
                    <a:pt x="1" y="3790"/>
                  </a:cubicBezTo>
                  <a:cubicBezTo>
                    <a:pt x="1" y="5870"/>
                    <a:pt x="1711" y="7580"/>
                    <a:pt x="3791" y="7580"/>
                  </a:cubicBezTo>
                  <a:cubicBezTo>
                    <a:pt x="5917" y="7580"/>
                    <a:pt x="7627" y="5870"/>
                    <a:pt x="7627" y="3790"/>
                  </a:cubicBezTo>
                  <a:cubicBezTo>
                    <a:pt x="7627" y="1710"/>
                    <a:pt x="5917" y="0"/>
                    <a:pt x="379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2242650" y="2585950"/>
              <a:ext cx="164075" cy="164100"/>
            </a:xfrm>
            <a:custGeom>
              <a:avLst/>
              <a:gdLst/>
              <a:ahLst/>
              <a:cxnLst/>
              <a:rect l="l" t="t" r="r" b="b"/>
              <a:pathLst>
                <a:path w="6563" h="6564" extrusionOk="0">
                  <a:moveTo>
                    <a:pt x="3282" y="1"/>
                  </a:moveTo>
                  <a:cubicBezTo>
                    <a:pt x="1479" y="1"/>
                    <a:pt x="0" y="1480"/>
                    <a:pt x="0" y="3282"/>
                  </a:cubicBezTo>
                  <a:cubicBezTo>
                    <a:pt x="0" y="5085"/>
                    <a:pt x="1479" y="6564"/>
                    <a:pt x="3282" y="6564"/>
                  </a:cubicBezTo>
                  <a:cubicBezTo>
                    <a:pt x="5130" y="6564"/>
                    <a:pt x="6563" y="5085"/>
                    <a:pt x="6563" y="3282"/>
                  </a:cubicBezTo>
                  <a:cubicBezTo>
                    <a:pt x="6563" y="1480"/>
                    <a:pt x="5130" y="1"/>
                    <a:pt x="328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2697875" y="1973575"/>
              <a:ext cx="218400" cy="218400"/>
            </a:xfrm>
            <a:custGeom>
              <a:avLst/>
              <a:gdLst/>
              <a:ahLst/>
              <a:cxnLst/>
              <a:rect l="l" t="t" r="r" b="b"/>
              <a:pathLst>
                <a:path w="8736" h="8736" extrusionOk="0">
                  <a:moveTo>
                    <a:pt x="4345" y="1"/>
                  </a:moveTo>
                  <a:cubicBezTo>
                    <a:pt x="1942" y="1"/>
                    <a:pt x="1" y="1942"/>
                    <a:pt x="1" y="4345"/>
                  </a:cubicBezTo>
                  <a:cubicBezTo>
                    <a:pt x="1" y="6795"/>
                    <a:pt x="1942" y="8736"/>
                    <a:pt x="4345" y="8736"/>
                  </a:cubicBezTo>
                  <a:cubicBezTo>
                    <a:pt x="6795" y="8736"/>
                    <a:pt x="8736" y="6795"/>
                    <a:pt x="8736" y="4345"/>
                  </a:cubicBezTo>
                  <a:cubicBezTo>
                    <a:pt x="8736" y="1942"/>
                    <a:pt x="6795" y="1"/>
                    <a:pt x="434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2710600" y="2398775"/>
              <a:ext cx="210300" cy="211475"/>
            </a:xfrm>
            <a:custGeom>
              <a:avLst/>
              <a:gdLst/>
              <a:ahLst/>
              <a:cxnLst/>
              <a:rect l="l" t="t" r="r" b="b"/>
              <a:pathLst>
                <a:path w="8412" h="8459" extrusionOk="0">
                  <a:moveTo>
                    <a:pt x="4206" y="1"/>
                  </a:moveTo>
                  <a:cubicBezTo>
                    <a:pt x="1849" y="1"/>
                    <a:pt x="0" y="1896"/>
                    <a:pt x="0" y="4253"/>
                  </a:cubicBezTo>
                  <a:cubicBezTo>
                    <a:pt x="0" y="6564"/>
                    <a:pt x="1849" y="8458"/>
                    <a:pt x="4206" y="8458"/>
                  </a:cubicBezTo>
                  <a:cubicBezTo>
                    <a:pt x="6517" y="8458"/>
                    <a:pt x="8412" y="6564"/>
                    <a:pt x="8412" y="4253"/>
                  </a:cubicBezTo>
                  <a:cubicBezTo>
                    <a:pt x="8412" y="1896"/>
                    <a:pt x="6517" y="1"/>
                    <a:pt x="420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2573100" y="2747725"/>
              <a:ext cx="113250" cy="113250"/>
            </a:xfrm>
            <a:custGeom>
              <a:avLst/>
              <a:gdLst/>
              <a:ahLst/>
              <a:cxnLst/>
              <a:rect l="l" t="t" r="r" b="b"/>
              <a:pathLst>
                <a:path w="4530" h="4530" extrusionOk="0">
                  <a:moveTo>
                    <a:pt x="2265" y="0"/>
                  </a:moveTo>
                  <a:cubicBezTo>
                    <a:pt x="1017" y="0"/>
                    <a:pt x="0" y="1017"/>
                    <a:pt x="0" y="2265"/>
                  </a:cubicBezTo>
                  <a:cubicBezTo>
                    <a:pt x="0" y="3513"/>
                    <a:pt x="1017" y="4530"/>
                    <a:pt x="2265" y="4530"/>
                  </a:cubicBezTo>
                  <a:cubicBezTo>
                    <a:pt x="3513" y="4530"/>
                    <a:pt x="4530" y="3513"/>
                    <a:pt x="4530" y="2265"/>
                  </a:cubicBezTo>
                  <a:cubicBezTo>
                    <a:pt x="4530" y="1017"/>
                    <a:pt x="3513" y="0"/>
                    <a:pt x="226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217225" y="2892150"/>
              <a:ext cx="109775" cy="110950"/>
            </a:xfrm>
            <a:custGeom>
              <a:avLst/>
              <a:gdLst/>
              <a:ahLst/>
              <a:cxnLst/>
              <a:rect l="l" t="t" r="r" b="b"/>
              <a:pathLst>
                <a:path w="4391" h="4438" extrusionOk="0">
                  <a:moveTo>
                    <a:pt x="2173" y="1"/>
                  </a:moveTo>
                  <a:cubicBezTo>
                    <a:pt x="971" y="1"/>
                    <a:pt x="0" y="1017"/>
                    <a:pt x="0" y="2219"/>
                  </a:cubicBezTo>
                  <a:cubicBezTo>
                    <a:pt x="0" y="3421"/>
                    <a:pt x="971" y="4437"/>
                    <a:pt x="2173" y="4437"/>
                  </a:cubicBezTo>
                  <a:cubicBezTo>
                    <a:pt x="3420" y="4437"/>
                    <a:pt x="4391" y="3421"/>
                    <a:pt x="4391" y="2219"/>
                  </a:cubicBezTo>
                  <a:cubicBezTo>
                    <a:pt x="4391" y="1017"/>
                    <a:pt x="3420" y="1"/>
                    <a:pt x="217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2068175" y="3104750"/>
              <a:ext cx="109775" cy="109800"/>
            </a:xfrm>
            <a:custGeom>
              <a:avLst/>
              <a:gdLst/>
              <a:ahLst/>
              <a:cxnLst/>
              <a:rect l="l" t="t" r="r" b="b"/>
              <a:pathLst>
                <a:path w="4391" h="4392" extrusionOk="0">
                  <a:moveTo>
                    <a:pt x="2219" y="1"/>
                  </a:moveTo>
                  <a:cubicBezTo>
                    <a:pt x="971" y="1"/>
                    <a:pt x="0" y="971"/>
                    <a:pt x="0" y="2173"/>
                  </a:cubicBezTo>
                  <a:cubicBezTo>
                    <a:pt x="0" y="3421"/>
                    <a:pt x="971" y="4391"/>
                    <a:pt x="2219" y="4391"/>
                  </a:cubicBezTo>
                  <a:cubicBezTo>
                    <a:pt x="3420" y="4391"/>
                    <a:pt x="4391" y="3421"/>
                    <a:pt x="4391" y="2173"/>
                  </a:cubicBezTo>
                  <a:cubicBezTo>
                    <a:pt x="4391" y="971"/>
                    <a:pt x="3420" y="1"/>
                    <a:pt x="221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1894850" y="3487200"/>
              <a:ext cx="213775" cy="213775"/>
            </a:xfrm>
            <a:custGeom>
              <a:avLst/>
              <a:gdLst/>
              <a:ahLst/>
              <a:cxnLst/>
              <a:rect l="l" t="t" r="r" b="b"/>
              <a:pathLst>
                <a:path w="8551" h="8551" extrusionOk="0">
                  <a:moveTo>
                    <a:pt x="4253" y="1"/>
                  </a:moveTo>
                  <a:cubicBezTo>
                    <a:pt x="1896" y="1"/>
                    <a:pt x="1" y="1942"/>
                    <a:pt x="1" y="4299"/>
                  </a:cubicBezTo>
                  <a:cubicBezTo>
                    <a:pt x="1" y="6656"/>
                    <a:pt x="1896" y="8551"/>
                    <a:pt x="4253" y="8551"/>
                  </a:cubicBezTo>
                  <a:cubicBezTo>
                    <a:pt x="6610" y="8551"/>
                    <a:pt x="8551" y="6656"/>
                    <a:pt x="8551" y="4299"/>
                  </a:cubicBezTo>
                  <a:cubicBezTo>
                    <a:pt x="8551" y="1942"/>
                    <a:pt x="6610" y="1"/>
                    <a:pt x="425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1380675" y="3599275"/>
              <a:ext cx="105175" cy="104025"/>
            </a:xfrm>
            <a:custGeom>
              <a:avLst/>
              <a:gdLst/>
              <a:ahLst/>
              <a:cxnLst/>
              <a:rect l="l" t="t" r="r" b="b"/>
              <a:pathLst>
                <a:path w="4207" h="4161" extrusionOk="0">
                  <a:moveTo>
                    <a:pt x="2127" y="1"/>
                  </a:moveTo>
                  <a:cubicBezTo>
                    <a:pt x="971" y="1"/>
                    <a:pt x="1" y="925"/>
                    <a:pt x="1" y="2080"/>
                  </a:cubicBezTo>
                  <a:cubicBezTo>
                    <a:pt x="1" y="3236"/>
                    <a:pt x="971" y="4160"/>
                    <a:pt x="2127" y="4160"/>
                  </a:cubicBezTo>
                  <a:cubicBezTo>
                    <a:pt x="3282" y="4160"/>
                    <a:pt x="4207" y="3236"/>
                    <a:pt x="4207" y="2080"/>
                  </a:cubicBezTo>
                  <a:cubicBezTo>
                    <a:pt x="4207" y="925"/>
                    <a:pt x="3282" y="1"/>
                    <a:pt x="212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1666075" y="3758725"/>
              <a:ext cx="102850" cy="102850"/>
            </a:xfrm>
            <a:custGeom>
              <a:avLst/>
              <a:gdLst/>
              <a:ahLst/>
              <a:cxnLst/>
              <a:rect l="l" t="t" r="r" b="b"/>
              <a:pathLst>
                <a:path w="4114" h="4114" extrusionOk="0">
                  <a:moveTo>
                    <a:pt x="2034" y="1"/>
                  </a:moveTo>
                  <a:cubicBezTo>
                    <a:pt x="925" y="1"/>
                    <a:pt x="1" y="925"/>
                    <a:pt x="1" y="2034"/>
                  </a:cubicBezTo>
                  <a:cubicBezTo>
                    <a:pt x="1" y="3190"/>
                    <a:pt x="925" y="4114"/>
                    <a:pt x="2034" y="4114"/>
                  </a:cubicBezTo>
                  <a:cubicBezTo>
                    <a:pt x="3190" y="4114"/>
                    <a:pt x="4114" y="3190"/>
                    <a:pt x="4114" y="2034"/>
                  </a:cubicBezTo>
                  <a:cubicBezTo>
                    <a:pt x="4114" y="925"/>
                    <a:pt x="3190" y="1"/>
                    <a:pt x="203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1876375" y="3696325"/>
              <a:ext cx="91300" cy="90150"/>
            </a:xfrm>
            <a:custGeom>
              <a:avLst/>
              <a:gdLst/>
              <a:ahLst/>
              <a:cxnLst/>
              <a:rect l="l" t="t" r="r" b="b"/>
              <a:pathLst>
                <a:path w="3652" h="3606" extrusionOk="0">
                  <a:moveTo>
                    <a:pt x="1849" y="1"/>
                  </a:moveTo>
                  <a:cubicBezTo>
                    <a:pt x="832" y="1"/>
                    <a:pt x="0" y="787"/>
                    <a:pt x="0" y="1803"/>
                  </a:cubicBezTo>
                  <a:cubicBezTo>
                    <a:pt x="0" y="2820"/>
                    <a:pt x="832" y="3606"/>
                    <a:pt x="1849" y="3606"/>
                  </a:cubicBezTo>
                  <a:cubicBezTo>
                    <a:pt x="2819" y="3606"/>
                    <a:pt x="3651" y="2820"/>
                    <a:pt x="3651" y="1803"/>
                  </a:cubicBezTo>
                  <a:cubicBezTo>
                    <a:pt x="3651" y="787"/>
                    <a:pt x="2819" y="1"/>
                    <a:pt x="184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1511250" y="3852325"/>
              <a:ext cx="229950" cy="229950"/>
            </a:xfrm>
            <a:custGeom>
              <a:avLst/>
              <a:gdLst/>
              <a:ahLst/>
              <a:cxnLst/>
              <a:rect l="l" t="t" r="r" b="b"/>
              <a:pathLst>
                <a:path w="9198" h="9198" extrusionOk="0">
                  <a:moveTo>
                    <a:pt x="4622" y="0"/>
                  </a:moveTo>
                  <a:cubicBezTo>
                    <a:pt x="2080" y="0"/>
                    <a:pt x="0" y="2080"/>
                    <a:pt x="0" y="4622"/>
                  </a:cubicBezTo>
                  <a:cubicBezTo>
                    <a:pt x="0" y="7164"/>
                    <a:pt x="2080" y="9198"/>
                    <a:pt x="4622" y="9198"/>
                  </a:cubicBezTo>
                  <a:cubicBezTo>
                    <a:pt x="7164" y="9198"/>
                    <a:pt x="9198" y="7164"/>
                    <a:pt x="9198" y="4622"/>
                  </a:cubicBezTo>
                  <a:cubicBezTo>
                    <a:pt x="9198" y="2080"/>
                    <a:pt x="7164" y="0"/>
                    <a:pt x="462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2347775" y="3110525"/>
              <a:ext cx="171050" cy="171025"/>
            </a:xfrm>
            <a:custGeom>
              <a:avLst/>
              <a:gdLst/>
              <a:ahLst/>
              <a:cxnLst/>
              <a:rect l="l" t="t" r="r" b="b"/>
              <a:pathLst>
                <a:path w="6842" h="6841" extrusionOk="0">
                  <a:moveTo>
                    <a:pt x="3421" y="1"/>
                  </a:moveTo>
                  <a:cubicBezTo>
                    <a:pt x="1526" y="1"/>
                    <a:pt x="1" y="1526"/>
                    <a:pt x="1" y="3421"/>
                  </a:cubicBezTo>
                  <a:cubicBezTo>
                    <a:pt x="1" y="5316"/>
                    <a:pt x="1526" y="6841"/>
                    <a:pt x="3421" y="6841"/>
                  </a:cubicBezTo>
                  <a:cubicBezTo>
                    <a:pt x="5316" y="6841"/>
                    <a:pt x="6841" y="5316"/>
                    <a:pt x="6841" y="3421"/>
                  </a:cubicBezTo>
                  <a:cubicBezTo>
                    <a:pt x="6841" y="1526"/>
                    <a:pt x="5316" y="1"/>
                    <a:pt x="342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2343150" y="2821675"/>
              <a:ext cx="283125" cy="284250"/>
            </a:xfrm>
            <a:custGeom>
              <a:avLst/>
              <a:gdLst/>
              <a:ahLst/>
              <a:cxnLst/>
              <a:rect l="l" t="t" r="r" b="b"/>
              <a:pathLst>
                <a:path w="11325" h="11370" extrusionOk="0">
                  <a:moveTo>
                    <a:pt x="5640" y="0"/>
                  </a:moveTo>
                  <a:cubicBezTo>
                    <a:pt x="2543" y="0"/>
                    <a:pt x="1" y="2542"/>
                    <a:pt x="1" y="5685"/>
                  </a:cubicBezTo>
                  <a:cubicBezTo>
                    <a:pt x="1" y="8828"/>
                    <a:pt x="2543" y="11370"/>
                    <a:pt x="5640" y="11370"/>
                  </a:cubicBezTo>
                  <a:cubicBezTo>
                    <a:pt x="8782" y="11370"/>
                    <a:pt x="11324" y="8828"/>
                    <a:pt x="11324" y="5685"/>
                  </a:cubicBezTo>
                  <a:cubicBezTo>
                    <a:pt x="11324" y="2542"/>
                    <a:pt x="8782" y="0"/>
                    <a:pt x="564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3013325" y="1945850"/>
              <a:ext cx="136350" cy="137525"/>
            </a:xfrm>
            <a:custGeom>
              <a:avLst/>
              <a:gdLst/>
              <a:ahLst/>
              <a:cxnLst/>
              <a:rect l="l" t="t" r="r" b="b"/>
              <a:pathLst>
                <a:path w="5454" h="5501" extrusionOk="0">
                  <a:moveTo>
                    <a:pt x="2727" y="0"/>
                  </a:moveTo>
                  <a:cubicBezTo>
                    <a:pt x="1202" y="0"/>
                    <a:pt x="0" y="1248"/>
                    <a:pt x="0" y="2773"/>
                  </a:cubicBezTo>
                  <a:cubicBezTo>
                    <a:pt x="0" y="4252"/>
                    <a:pt x="1202" y="5500"/>
                    <a:pt x="2727" y="5500"/>
                  </a:cubicBezTo>
                  <a:cubicBezTo>
                    <a:pt x="4252" y="5500"/>
                    <a:pt x="5454" y="4252"/>
                    <a:pt x="5454" y="2773"/>
                  </a:cubicBezTo>
                  <a:cubicBezTo>
                    <a:pt x="5454" y="1248"/>
                    <a:pt x="4252" y="0"/>
                    <a:pt x="272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4124850" y="1682400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11" y="1"/>
                  </a:moveTo>
                  <a:cubicBezTo>
                    <a:pt x="1017" y="1"/>
                    <a:pt x="0" y="1064"/>
                    <a:pt x="0" y="2358"/>
                  </a:cubicBezTo>
                  <a:cubicBezTo>
                    <a:pt x="0" y="3652"/>
                    <a:pt x="1017" y="4669"/>
                    <a:pt x="2311" y="4669"/>
                  </a:cubicBezTo>
                  <a:cubicBezTo>
                    <a:pt x="3605" y="4669"/>
                    <a:pt x="4668" y="3652"/>
                    <a:pt x="4668" y="2358"/>
                  </a:cubicBezTo>
                  <a:cubicBezTo>
                    <a:pt x="4668" y="1064"/>
                    <a:pt x="3605" y="1"/>
                    <a:pt x="231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3052600" y="2107600"/>
              <a:ext cx="141000" cy="141000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20" y="1"/>
                  </a:moveTo>
                  <a:cubicBezTo>
                    <a:pt x="1248" y="1"/>
                    <a:pt x="0" y="1249"/>
                    <a:pt x="0" y="2820"/>
                  </a:cubicBezTo>
                  <a:cubicBezTo>
                    <a:pt x="0" y="4345"/>
                    <a:pt x="1248" y="5639"/>
                    <a:pt x="2820" y="5639"/>
                  </a:cubicBezTo>
                  <a:cubicBezTo>
                    <a:pt x="4391" y="5639"/>
                    <a:pt x="5639" y="4345"/>
                    <a:pt x="5639" y="2820"/>
                  </a:cubicBezTo>
                  <a:cubicBezTo>
                    <a:pt x="5639" y="1249"/>
                    <a:pt x="4391" y="1"/>
                    <a:pt x="282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3923800" y="1721700"/>
              <a:ext cx="210300" cy="210300"/>
            </a:xfrm>
            <a:custGeom>
              <a:avLst/>
              <a:gdLst/>
              <a:ahLst/>
              <a:cxnLst/>
              <a:rect l="l" t="t" r="r" b="b"/>
              <a:pathLst>
                <a:path w="8412" h="8412" extrusionOk="0">
                  <a:moveTo>
                    <a:pt x="4206" y="0"/>
                  </a:moveTo>
                  <a:cubicBezTo>
                    <a:pt x="1849" y="0"/>
                    <a:pt x="0" y="1895"/>
                    <a:pt x="0" y="4206"/>
                  </a:cubicBezTo>
                  <a:cubicBezTo>
                    <a:pt x="0" y="6517"/>
                    <a:pt x="1849" y="8412"/>
                    <a:pt x="4206" y="8412"/>
                  </a:cubicBezTo>
                  <a:cubicBezTo>
                    <a:pt x="6517" y="8412"/>
                    <a:pt x="8412" y="6517"/>
                    <a:pt x="8412" y="4206"/>
                  </a:cubicBezTo>
                  <a:cubicBezTo>
                    <a:pt x="8412" y="1895"/>
                    <a:pt x="6517" y="0"/>
                    <a:pt x="4206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4225375" y="1167075"/>
              <a:ext cx="281950" cy="283125"/>
            </a:xfrm>
            <a:custGeom>
              <a:avLst/>
              <a:gdLst/>
              <a:ahLst/>
              <a:cxnLst/>
              <a:rect l="l" t="t" r="r" b="b"/>
              <a:pathLst>
                <a:path w="11278" h="11325" extrusionOk="0">
                  <a:moveTo>
                    <a:pt x="5639" y="1"/>
                  </a:moveTo>
                  <a:cubicBezTo>
                    <a:pt x="2496" y="1"/>
                    <a:pt x="0" y="2543"/>
                    <a:pt x="0" y="5639"/>
                  </a:cubicBezTo>
                  <a:cubicBezTo>
                    <a:pt x="0" y="8782"/>
                    <a:pt x="2496" y="11324"/>
                    <a:pt x="5639" y="11324"/>
                  </a:cubicBezTo>
                  <a:cubicBezTo>
                    <a:pt x="8735" y="11324"/>
                    <a:pt x="11277" y="8782"/>
                    <a:pt x="11277" y="5639"/>
                  </a:cubicBezTo>
                  <a:cubicBezTo>
                    <a:pt x="11277" y="2543"/>
                    <a:pt x="8735" y="1"/>
                    <a:pt x="563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4779975" y="994925"/>
              <a:ext cx="172175" cy="172175"/>
            </a:xfrm>
            <a:custGeom>
              <a:avLst/>
              <a:gdLst/>
              <a:ahLst/>
              <a:cxnLst/>
              <a:rect l="l" t="t" r="r" b="b"/>
              <a:pathLst>
                <a:path w="6887" h="6887" extrusionOk="0">
                  <a:moveTo>
                    <a:pt x="3421" y="0"/>
                  </a:moveTo>
                  <a:cubicBezTo>
                    <a:pt x="1526" y="0"/>
                    <a:pt x="1" y="1526"/>
                    <a:pt x="1" y="3421"/>
                  </a:cubicBezTo>
                  <a:cubicBezTo>
                    <a:pt x="1" y="5315"/>
                    <a:pt x="1526" y="6887"/>
                    <a:pt x="3421" y="6887"/>
                  </a:cubicBezTo>
                  <a:cubicBezTo>
                    <a:pt x="5316" y="6887"/>
                    <a:pt x="6887" y="5315"/>
                    <a:pt x="6887" y="3421"/>
                  </a:cubicBezTo>
                  <a:cubicBezTo>
                    <a:pt x="6887" y="1526"/>
                    <a:pt x="5316" y="0"/>
                    <a:pt x="342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5192475" y="78695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6656" h="6656" extrusionOk="0">
                  <a:moveTo>
                    <a:pt x="3328" y="0"/>
                  </a:moveTo>
                  <a:cubicBezTo>
                    <a:pt x="1479" y="0"/>
                    <a:pt x="0" y="1525"/>
                    <a:pt x="0" y="3328"/>
                  </a:cubicBezTo>
                  <a:cubicBezTo>
                    <a:pt x="0" y="5177"/>
                    <a:pt x="1479" y="6656"/>
                    <a:pt x="3328" y="6656"/>
                  </a:cubicBezTo>
                  <a:cubicBezTo>
                    <a:pt x="5130" y="6656"/>
                    <a:pt x="6655" y="5177"/>
                    <a:pt x="6655" y="3328"/>
                  </a:cubicBezTo>
                  <a:cubicBezTo>
                    <a:pt x="6655" y="1525"/>
                    <a:pt x="5130" y="0"/>
                    <a:pt x="332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5065375" y="1198275"/>
              <a:ext cx="93600" cy="93625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849" y="1"/>
                  </a:moveTo>
                  <a:cubicBezTo>
                    <a:pt x="832" y="1"/>
                    <a:pt x="0" y="833"/>
                    <a:pt x="0" y="1849"/>
                  </a:cubicBezTo>
                  <a:cubicBezTo>
                    <a:pt x="0" y="2866"/>
                    <a:pt x="832" y="3744"/>
                    <a:pt x="1849" y="3744"/>
                  </a:cubicBezTo>
                  <a:cubicBezTo>
                    <a:pt x="2912" y="3744"/>
                    <a:pt x="3744" y="2866"/>
                    <a:pt x="3744" y="1849"/>
                  </a:cubicBezTo>
                  <a:cubicBezTo>
                    <a:pt x="3744" y="833"/>
                    <a:pt x="2912" y="1"/>
                    <a:pt x="184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4702550" y="1272225"/>
              <a:ext cx="147925" cy="147925"/>
            </a:xfrm>
            <a:custGeom>
              <a:avLst/>
              <a:gdLst/>
              <a:ahLst/>
              <a:cxnLst/>
              <a:rect l="l" t="t" r="r" b="b"/>
              <a:pathLst>
                <a:path w="5917" h="5917" extrusionOk="0">
                  <a:moveTo>
                    <a:pt x="2959" y="1"/>
                  </a:moveTo>
                  <a:cubicBezTo>
                    <a:pt x="1295" y="1"/>
                    <a:pt x="1" y="1295"/>
                    <a:pt x="1" y="2959"/>
                  </a:cubicBezTo>
                  <a:cubicBezTo>
                    <a:pt x="1" y="4576"/>
                    <a:pt x="1295" y="5916"/>
                    <a:pt x="2959" y="5916"/>
                  </a:cubicBezTo>
                  <a:cubicBezTo>
                    <a:pt x="4576" y="5916"/>
                    <a:pt x="5917" y="4576"/>
                    <a:pt x="5917" y="2959"/>
                  </a:cubicBezTo>
                  <a:cubicBezTo>
                    <a:pt x="5917" y="1295"/>
                    <a:pt x="4576" y="1"/>
                    <a:pt x="295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4375575" y="1466350"/>
              <a:ext cx="154850" cy="156000"/>
            </a:xfrm>
            <a:custGeom>
              <a:avLst/>
              <a:gdLst/>
              <a:ahLst/>
              <a:cxnLst/>
              <a:rect l="l" t="t" r="r" b="b"/>
              <a:pathLst>
                <a:path w="6194" h="6240" extrusionOk="0">
                  <a:moveTo>
                    <a:pt x="3097" y="0"/>
                  </a:moveTo>
                  <a:cubicBezTo>
                    <a:pt x="1387" y="0"/>
                    <a:pt x="0" y="1387"/>
                    <a:pt x="0" y="3143"/>
                  </a:cubicBezTo>
                  <a:cubicBezTo>
                    <a:pt x="0" y="4853"/>
                    <a:pt x="1387" y="6240"/>
                    <a:pt x="3097" y="6240"/>
                  </a:cubicBezTo>
                  <a:cubicBezTo>
                    <a:pt x="4807" y="6240"/>
                    <a:pt x="6194" y="4853"/>
                    <a:pt x="6194" y="3143"/>
                  </a:cubicBezTo>
                  <a:cubicBezTo>
                    <a:pt x="6194" y="1387"/>
                    <a:pt x="4807" y="0"/>
                    <a:pt x="309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4820425" y="1386625"/>
              <a:ext cx="201050" cy="201075"/>
            </a:xfrm>
            <a:custGeom>
              <a:avLst/>
              <a:gdLst/>
              <a:ahLst/>
              <a:cxnLst/>
              <a:rect l="l" t="t" r="r" b="b"/>
              <a:pathLst>
                <a:path w="8042" h="8043" extrusionOk="0">
                  <a:moveTo>
                    <a:pt x="4021" y="0"/>
                  </a:moveTo>
                  <a:cubicBezTo>
                    <a:pt x="1803" y="0"/>
                    <a:pt x="0" y="1803"/>
                    <a:pt x="0" y="4021"/>
                  </a:cubicBezTo>
                  <a:cubicBezTo>
                    <a:pt x="0" y="6240"/>
                    <a:pt x="1803" y="8042"/>
                    <a:pt x="4021" y="8042"/>
                  </a:cubicBezTo>
                  <a:cubicBezTo>
                    <a:pt x="6239" y="8042"/>
                    <a:pt x="8042" y="6240"/>
                    <a:pt x="8042" y="4021"/>
                  </a:cubicBezTo>
                  <a:cubicBezTo>
                    <a:pt x="8042" y="1803"/>
                    <a:pt x="6239" y="0"/>
                    <a:pt x="402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5184375" y="1149750"/>
              <a:ext cx="214950" cy="214950"/>
            </a:xfrm>
            <a:custGeom>
              <a:avLst/>
              <a:gdLst/>
              <a:ahLst/>
              <a:cxnLst/>
              <a:rect l="l" t="t" r="r" b="b"/>
              <a:pathLst>
                <a:path w="8598" h="8598" extrusionOk="0">
                  <a:moveTo>
                    <a:pt x="4299" y="1"/>
                  </a:moveTo>
                  <a:cubicBezTo>
                    <a:pt x="1942" y="1"/>
                    <a:pt x="1" y="1942"/>
                    <a:pt x="1" y="4299"/>
                  </a:cubicBezTo>
                  <a:cubicBezTo>
                    <a:pt x="1" y="6656"/>
                    <a:pt x="1942" y="8597"/>
                    <a:pt x="4299" y="8597"/>
                  </a:cubicBezTo>
                  <a:cubicBezTo>
                    <a:pt x="6656" y="8597"/>
                    <a:pt x="8597" y="6656"/>
                    <a:pt x="8597" y="4299"/>
                  </a:cubicBezTo>
                  <a:cubicBezTo>
                    <a:pt x="8597" y="1942"/>
                    <a:pt x="6656" y="1"/>
                    <a:pt x="429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5290675" y="941775"/>
              <a:ext cx="208000" cy="206850"/>
            </a:xfrm>
            <a:custGeom>
              <a:avLst/>
              <a:gdLst/>
              <a:ahLst/>
              <a:cxnLst/>
              <a:rect l="l" t="t" r="r" b="b"/>
              <a:pathLst>
                <a:path w="8320" h="8274" extrusionOk="0">
                  <a:moveTo>
                    <a:pt x="4160" y="0"/>
                  </a:moveTo>
                  <a:cubicBezTo>
                    <a:pt x="1849" y="0"/>
                    <a:pt x="1" y="1849"/>
                    <a:pt x="1" y="4114"/>
                  </a:cubicBezTo>
                  <a:cubicBezTo>
                    <a:pt x="1" y="6425"/>
                    <a:pt x="1849" y="8273"/>
                    <a:pt x="4160" y="8273"/>
                  </a:cubicBezTo>
                  <a:cubicBezTo>
                    <a:pt x="6471" y="8273"/>
                    <a:pt x="8320" y="6425"/>
                    <a:pt x="8320" y="4114"/>
                  </a:cubicBezTo>
                  <a:cubicBezTo>
                    <a:pt x="8320" y="1849"/>
                    <a:pt x="6471" y="0"/>
                    <a:pt x="416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5580700" y="1090825"/>
              <a:ext cx="98225" cy="98225"/>
            </a:xfrm>
            <a:custGeom>
              <a:avLst/>
              <a:gdLst/>
              <a:ahLst/>
              <a:cxnLst/>
              <a:rect l="l" t="t" r="r" b="b"/>
              <a:pathLst>
                <a:path w="3929" h="3929" extrusionOk="0">
                  <a:moveTo>
                    <a:pt x="1941" y="0"/>
                  </a:moveTo>
                  <a:cubicBezTo>
                    <a:pt x="878" y="0"/>
                    <a:pt x="0" y="879"/>
                    <a:pt x="0" y="1988"/>
                  </a:cubicBezTo>
                  <a:cubicBezTo>
                    <a:pt x="0" y="3051"/>
                    <a:pt x="878" y="3929"/>
                    <a:pt x="1941" y="3929"/>
                  </a:cubicBezTo>
                  <a:cubicBezTo>
                    <a:pt x="3051" y="3929"/>
                    <a:pt x="3929" y="3051"/>
                    <a:pt x="3929" y="1988"/>
                  </a:cubicBezTo>
                  <a:cubicBezTo>
                    <a:pt x="3929" y="879"/>
                    <a:pt x="3051" y="0"/>
                    <a:pt x="194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5365775" y="1325375"/>
              <a:ext cx="84375" cy="83225"/>
            </a:xfrm>
            <a:custGeom>
              <a:avLst/>
              <a:gdLst/>
              <a:ahLst/>
              <a:cxnLst/>
              <a:rect l="l" t="t" r="r" b="b"/>
              <a:pathLst>
                <a:path w="3375" h="3329" extrusionOk="0">
                  <a:moveTo>
                    <a:pt x="1711" y="1"/>
                  </a:moveTo>
                  <a:cubicBezTo>
                    <a:pt x="786" y="1"/>
                    <a:pt x="1" y="740"/>
                    <a:pt x="1" y="1664"/>
                  </a:cubicBezTo>
                  <a:cubicBezTo>
                    <a:pt x="1" y="2589"/>
                    <a:pt x="786" y="3328"/>
                    <a:pt x="1711" y="3328"/>
                  </a:cubicBezTo>
                  <a:cubicBezTo>
                    <a:pt x="2635" y="3328"/>
                    <a:pt x="3375" y="2589"/>
                    <a:pt x="3375" y="1664"/>
                  </a:cubicBezTo>
                  <a:cubicBezTo>
                    <a:pt x="3375" y="740"/>
                    <a:pt x="2635" y="1"/>
                    <a:pt x="171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4338600" y="1620025"/>
              <a:ext cx="72825" cy="72800"/>
            </a:xfrm>
            <a:custGeom>
              <a:avLst/>
              <a:gdLst/>
              <a:ahLst/>
              <a:cxnLst/>
              <a:rect l="l" t="t" r="r" b="b"/>
              <a:pathLst>
                <a:path w="2913" h="2912" extrusionOk="0">
                  <a:moveTo>
                    <a:pt x="1433" y="0"/>
                  </a:moveTo>
                  <a:cubicBezTo>
                    <a:pt x="648" y="0"/>
                    <a:pt x="0" y="647"/>
                    <a:pt x="0" y="1479"/>
                  </a:cubicBezTo>
                  <a:cubicBezTo>
                    <a:pt x="0" y="2265"/>
                    <a:pt x="648" y="2912"/>
                    <a:pt x="1433" y="2912"/>
                  </a:cubicBezTo>
                  <a:cubicBezTo>
                    <a:pt x="2265" y="2912"/>
                    <a:pt x="2912" y="2265"/>
                    <a:pt x="2912" y="1479"/>
                  </a:cubicBezTo>
                  <a:cubicBezTo>
                    <a:pt x="2912" y="647"/>
                    <a:pt x="2265" y="0"/>
                    <a:pt x="143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4768425" y="1585350"/>
              <a:ext cx="120175" cy="121350"/>
            </a:xfrm>
            <a:custGeom>
              <a:avLst/>
              <a:gdLst/>
              <a:ahLst/>
              <a:cxnLst/>
              <a:rect l="l" t="t" r="r" b="b"/>
              <a:pathLst>
                <a:path w="4807" h="4854" extrusionOk="0">
                  <a:moveTo>
                    <a:pt x="2404" y="1"/>
                  </a:moveTo>
                  <a:cubicBezTo>
                    <a:pt x="1063" y="1"/>
                    <a:pt x="0" y="1110"/>
                    <a:pt x="0" y="2450"/>
                  </a:cubicBezTo>
                  <a:cubicBezTo>
                    <a:pt x="0" y="3790"/>
                    <a:pt x="1063" y="4853"/>
                    <a:pt x="2404" y="4853"/>
                  </a:cubicBezTo>
                  <a:cubicBezTo>
                    <a:pt x="3744" y="4853"/>
                    <a:pt x="4807" y="3790"/>
                    <a:pt x="4807" y="2450"/>
                  </a:cubicBezTo>
                  <a:cubicBezTo>
                    <a:pt x="4807" y="1110"/>
                    <a:pt x="3744" y="1"/>
                    <a:pt x="240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4488800" y="1815275"/>
              <a:ext cx="119050" cy="119050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2404" y="1"/>
                  </a:moveTo>
                  <a:cubicBezTo>
                    <a:pt x="1064" y="1"/>
                    <a:pt x="1" y="1064"/>
                    <a:pt x="1" y="2358"/>
                  </a:cubicBezTo>
                  <a:cubicBezTo>
                    <a:pt x="1" y="3698"/>
                    <a:pt x="1064" y="4761"/>
                    <a:pt x="2404" y="4761"/>
                  </a:cubicBezTo>
                  <a:cubicBezTo>
                    <a:pt x="3698" y="4761"/>
                    <a:pt x="4761" y="3698"/>
                    <a:pt x="4761" y="2358"/>
                  </a:cubicBezTo>
                  <a:cubicBezTo>
                    <a:pt x="4761" y="1064"/>
                    <a:pt x="3698" y="1"/>
                    <a:pt x="240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4401000" y="1915800"/>
              <a:ext cx="119025" cy="119050"/>
            </a:xfrm>
            <a:custGeom>
              <a:avLst/>
              <a:gdLst/>
              <a:ahLst/>
              <a:cxnLst/>
              <a:rect l="l" t="t" r="r" b="b"/>
              <a:pathLst>
                <a:path w="4761" h="4762" extrusionOk="0">
                  <a:moveTo>
                    <a:pt x="2357" y="1"/>
                  </a:moveTo>
                  <a:cubicBezTo>
                    <a:pt x="1063" y="1"/>
                    <a:pt x="0" y="1064"/>
                    <a:pt x="0" y="2358"/>
                  </a:cubicBezTo>
                  <a:cubicBezTo>
                    <a:pt x="0" y="3698"/>
                    <a:pt x="1063" y="4761"/>
                    <a:pt x="2357" y="4761"/>
                  </a:cubicBezTo>
                  <a:cubicBezTo>
                    <a:pt x="3698" y="4761"/>
                    <a:pt x="4761" y="3698"/>
                    <a:pt x="4761" y="2358"/>
                  </a:cubicBezTo>
                  <a:cubicBezTo>
                    <a:pt x="4761" y="1064"/>
                    <a:pt x="3698" y="1"/>
                    <a:pt x="235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3920325" y="2071800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3" y="0"/>
                  </a:moveTo>
                  <a:cubicBezTo>
                    <a:pt x="1896" y="0"/>
                    <a:pt x="1" y="1895"/>
                    <a:pt x="1" y="4252"/>
                  </a:cubicBezTo>
                  <a:cubicBezTo>
                    <a:pt x="1" y="6609"/>
                    <a:pt x="1896" y="8504"/>
                    <a:pt x="4253" y="8504"/>
                  </a:cubicBezTo>
                  <a:cubicBezTo>
                    <a:pt x="6610" y="8504"/>
                    <a:pt x="8505" y="6609"/>
                    <a:pt x="8505" y="4252"/>
                  </a:cubicBezTo>
                  <a:cubicBezTo>
                    <a:pt x="8505" y="1895"/>
                    <a:pt x="6610" y="0"/>
                    <a:pt x="425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3938825" y="2298250"/>
              <a:ext cx="125950" cy="125975"/>
            </a:xfrm>
            <a:custGeom>
              <a:avLst/>
              <a:gdLst/>
              <a:ahLst/>
              <a:cxnLst/>
              <a:rect l="l" t="t" r="r" b="b"/>
              <a:pathLst>
                <a:path w="5038" h="5039" extrusionOk="0">
                  <a:moveTo>
                    <a:pt x="2496" y="1"/>
                  </a:moveTo>
                  <a:cubicBezTo>
                    <a:pt x="1109" y="1"/>
                    <a:pt x="0" y="1110"/>
                    <a:pt x="0" y="2496"/>
                  </a:cubicBezTo>
                  <a:cubicBezTo>
                    <a:pt x="0" y="3883"/>
                    <a:pt x="1109" y="5038"/>
                    <a:pt x="2496" y="5038"/>
                  </a:cubicBezTo>
                  <a:cubicBezTo>
                    <a:pt x="3883" y="5038"/>
                    <a:pt x="5038" y="3883"/>
                    <a:pt x="5038" y="2496"/>
                  </a:cubicBezTo>
                  <a:cubicBezTo>
                    <a:pt x="5038" y="1110"/>
                    <a:pt x="3883" y="1"/>
                    <a:pt x="249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5222500" y="1706675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3" y="0"/>
                  </a:moveTo>
                  <a:cubicBezTo>
                    <a:pt x="1896" y="0"/>
                    <a:pt x="1" y="1895"/>
                    <a:pt x="1" y="4252"/>
                  </a:cubicBezTo>
                  <a:cubicBezTo>
                    <a:pt x="1" y="6610"/>
                    <a:pt x="1896" y="8504"/>
                    <a:pt x="4253" y="8504"/>
                  </a:cubicBezTo>
                  <a:cubicBezTo>
                    <a:pt x="6610" y="8504"/>
                    <a:pt x="8505" y="6610"/>
                    <a:pt x="8505" y="4252"/>
                  </a:cubicBezTo>
                  <a:cubicBezTo>
                    <a:pt x="8505" y="1895"/>
                    <a:pt x="6610" y="0"/>
                    <a:pt x="425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5462850" y="1579575"/>
              <a:ext cx="206825" cy="206850"/>
            </a:xfrm>
            <a:custGeom>
              <a:avLst/>
              <a:gdLst/>
              <a:ahLst/>
              <a:cxnLst/>
              <a:rect l="l" t="t" r="r" b="b"/>
              <a:pathLst>
                <a:path w="8273" h="8274" extrusionOk="0">
                  <a:moveTo>
                    <a:pt x="4113" y="0"/>
                  </a:moveTo>
                  <a:cubicBezTo>
                    <a:pt x="1849" y="0"/>
                    <a:pt x="0" y="1849"/>
                    <a:pt x="0" y="4114"/>
                  </a:cubicBezTo>
                  <a:cubicBezTo>
                    <a:pt x="0" y="6425"/>
                    <a:pt x="1849" y="8273"/>
                    <a:pt x="4113" y="8273"/>
                  </a:cubicBezTo>
                  <a:cubicBezTo>
                    <a:pt x="6424" y="8273"/>
                    <a:pt x="8273" y="6425"/>
                    <a:pt x="8273" y="4114"/>
                  </a:cubicBezTo>
                  <a:cubicBezTo>
                    <a:pt x="8273" y="1849"/>
                    <a:pt x="6424" y="0"/>
                    <a:pt x="411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5961975" y="1594600"/>
              <a:ext cx="77450" cy="77425"/>
            </a:xfrm>
            <a:custGeom>
              <a:avLst/>
              <a:gdLst/>
              <a:ahLst/>
              <a:cxnLst/>
              <a:rect l="l" t="t" r="r" b="b"/>
              <a:pathLst>
                <a:path w="3098" h="3097" extrusionOk="0">
                  <a:moveTo>
                    <a:pt x="1572" y="0"/>
                  </a:moveTo>
                  <a:cubicBezTo>
                    <a:pt x="694" y="0"/>
                    <a:pt x="1" y="694"/>
                    <a:pt x="1" y="1525"/>
                  </a:cubicBezTo>
                  <a:cubicBezTo>
                    <a:pt x="1" y="2404"/>
                    <a:pt x="694" y="3097"/>
                    <a:pt x="1572" y="3097"/>
                  </a:cubicBezTo>
                  <a:cubicBezTo>
                    <a:pt x="2404" y="3097"/>
                    <a:pt x="3098" y="2404"/>
                    <a:pt x="3098" y="1525"/>
                  </a:cubicBezTo>
                  <a:cubicBezTo>
                    <a:pt x="3098" y="694"/>
                    <a:pt x="2404" y="0"/>
                    <a:pt x="157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3745850" y="269572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42" y="1"/>
                  </a:moveTo>
                  <a:cubicBezTo>
                    <a:pt x="879" y="1"/>
                    <a:pt x="1" y="879"/>
                    <a:pt x="1" y="1988"/>
                  </a:cubicBezTo>
                  <a:cubicBezTo>
                    <a:pt x="1" y="3051"/>
                    <a:pt x="879" y="3929"/>
                    <a:pt x="1942" y="3929"/>
                  </a:cubicBezTo>
                  <a:cubicBezTo>
                    <a:pt x="3051" y="3929"/>
                    <a:pt x="3929" y="3051"/>
                    <a:pt x="3929" y="1988"/>
                  </a:cubicBezTo>
                  <a:cubicBezTo>
                    <a:pt x="3929" y="879"/>
                    <a:pt x="3051" y="1"/>
                    <a:pt x="194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3298700" y="2934900"/>
              <a:ext cx="197600" cy="197600"/>
            </a:xfrm>
            <a:custGeom>
              <a:avLst/>
              <a:gdLst/>
              <a:ahLst/>
              <a:cxnLst/>
              <a:rect l="l" t="t" r="r" b="b"/>
              <a:pathLst>
                <a:path w="7904" h="7904" extrusionOk="0">
                  <a:moveTo>
                    <a:pt x="3929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101"/>
                    <a:pt x="1757" y="7904"/>
                    <a:pt x="3929" y="7904"/>
                  </a:cubicBezTo>
                  <a:cubicBezTo>
                    <a:pt x="6148" y="7904"/>
                    <a:pt x="7904" y="6101"/>
                    <a:pt x="7904" y="3929"/>
                  </a:cubicBezTo>
                  <a:cubicBezTo>
                    <a:pt x="7904" y="1757"/>
                    <a:pt x="6148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4569675" y="2379125"/>
              <a:ext cx="110950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19" y="1"/>
                  </a:moveTo>
                  <a:cubicBezTo>
                    <a:pt x="1018" y="1"/>
                    <a:pt x="1" y="972"/>
                    <a:pt x="1" y="2219"/>
                  </a:cubicBezTo>
                  <a:cubicBezTo>
                    <a:pt x="1" y="3421"/>
                    <a:pt x="1018" y="4438"/>
                    <a:pt x="2219" y="4438"/>
                  </a:cubicBezTo>
                  <a:cubicBezTo>
                    <a:pt x="3467" y="4438"/>
                    <a:pt x="4438" y="3421"/>
                    <a:pt x="4438" y="2219"/>
                  </a:cubicBezTo>
                  <a:cubicBezTo>
                    <a:pt x="4438" y="972"/>
                    <a:pt x="3467" y="1"/>
                    <a:pt x="221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5154325" y="2106450"/>
              <a:ext cx="107500" cy="107475"/>
            </a:xfrm>
            <a:custGeom>
              <a:avLst/>
              <a:gdLst/>
              <a:ahLst/>
              <a:cxnLst/>
              <a:rect l="l" t="t" r="r" b="b"/>
              <a:pathLst>
                <a:path w="4300" h="4299" extrusionOk="0">
                  <a:moveTo>
                    <a:pt x="2127" y="1"/>
                  </a:moveTo>
                  <a:cubicBezTo>
                    <a:pt x="925" y="1"/>
                    <a:pt x="1" y="925"/>
                    <a:pt x="1" y="2127"/>
                  </a:cubicBezTo>
                  <a:cubicBezTo>
                    <a:pt x="1" y="3328"/>
                    <a:pt x="925" y="4299"/>
                    <a:pt x="2127" y="4299"/>
                  </a:cubicBezTo>
                  <a:cubicBezTo>
                    <a:pt x="3329" y="4299"/>
                    <a:pt x="4299" y="3328"/>
                    <a:pt x="4299" y="2127"/>
                  </a:cubicBezTo>
                  <a:cubicBezTo>
                    <a:pt x="4299" y="925"/>
                    <a:pt x="3329" y="1"/>
                    <a:pt x="212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5877650" y="1688175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6" y="1"/>
                    <a:pt x="0" y="1757"/>
                    <a:pt x="0" y="3929"/>
                  </a:cubicBezTo>
                  <a:cubicBezTo>
                    <a:pt x="0" y="6102"/>
                    <a:pt x="1756" y="7858"/>
                    <a:pt x="3929" y="7858"/>
                  </a:cubicBezTo>
                  <a:cubicBezTo>
                    <a:pt x="6101" y="7858"/>
                    <a:pt x="7857" y="6102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5836050" y="1898475"/>
              <a:ext cx="195275" cy="196450"/>
            </a:xfrm>
            <a:custGeom>
              <a:avLst/>
              <a:gdLst/>
              <a:ahLst/>
              <a:cxnLst/>
              <a:rect l="l" t="t" r="r" b="b"/>
              <a:pathLst>
                <a:path w="7811" h="7858" extrusionOk="0">
                  <a:moveTo>
                    <a:pt x="3883" y="1"/>
                  </a:moveTo>
                  <a:cubicBezTo>
                    <a:pt x="1757" y="1"/>
                    <a:pt x="0" y="1757"/>
                    <a:pt x="0" y="3929"/>
                  </a:cubicBezTo>
                  <a:cubicBezTo>
                    <a:pt x="0" y="6101"/>
                    <a:pt x="1757" y="7857"/>
                    <a:pt x="3883" y="7857"/>
                  </a:cubicBezTo>
                  <a:cubicBezTo>
                    <a:pt x="6055" y="7857"/>
                    <a:pt x="7811" y="6101"/>
                    <a:pt x="7811" y="3929"/>
                  </a:cubicBezTo>
                  <a:cubicBezTo>
                    <a:pt x="7811" y="1757"/>
                    <a:pt x="6055" y="1"/>
                    <a:pt x="388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5379650" y="2045225"/>
              <a:ext cx="82050" cy="82050"/>
            </a:xfrm>
            <a:custGeom>
              <a:avLst/>
              <a:gdLst/>
              <a:ahLst/>
              <a:cxnLst/>
              <a:rect l="l" t="t" r="r" b="b"/>
              <a:pathLst>
                <a:path w="3282" h="3282" extrusionOk="0">
                  <a:moveTo>
                    <a:pt x="1618" y="0"/>
                  </a:moveTo>
                  <a:cubicBezTo>
                    <a:pt x="740" y="0"/>
                    <a:pt x="0" y="740"/>
                    <a:pt x="0" y="1618"/>
                  </a:cubicBezTo>
                  <a:cubicBezTo>
                    <a:pt x="0" y="2542"/>
                    <a:pt x="740" y="3282"/>
                    <a:pt x="1618" y="3282"/>
                  </a:cubicBezTo>
                  <a:cubicBezTo>
                    <a:pt x="2542" y="3282"/>
                    <a:pt x="3282" y="2542"/>
                    <a:pt x="3282" y="1618"/>
                  </a:cubicBezTo>
                  <a:cubicBezTo>
                    <a:pt x="3282" y="740"/>
                    <a:pt x="2542" y="0"/>
                    <a:pt x="161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4379050" y="2692250"/>
              <a:ext cx="93600" cy="93625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895" y="1"/>
                  </a:moveTo>
                  <a:cubicBezTo>
                    <a:pt x="832" y="1"/>
                    <a:pt x="0" y="833"/>
                    <a:pt x="0" y="1896"/>
                  </a:cubicBezTo>
                  <a:cubicBezTo>
                    <a:pt x="0" y="2913"/>
                    <a:pt x="832" y="3745"/>
                    <a:pt x="1895" y="3745"/>
                  </a:cubicBezTo>
                  <a:cubicBezTo>
                    <a:pt x="2912" y="3745"/>
                    <a:pt x="3744" y="2913"/>
                    <a:pt x="3744" y="1896"/>
                  </a:cubicBezTo>
                  <a:cubicBezTo>
                    <a:pt x="3744" y="833"/>
                    <a:pt x="2912" y="1"/>
                    <a:pt x="189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4141025" y="2733850"/>
              <a:ext cx="265775" cy="265775"/>
            </a:xfrm>
            <a:custGeom>
              <a:avLst/>
              <a:gdLst/>
              <a:ahLst/>
              <a:cxnLst/>
              <a:rect l="l" t="t" r="r" b="b"/>
              <a:pathLst>
                <a:path w="10631" h="10631" extrusionOk="0">
                  <a:moveTo>
                    <a:pt x="5315" y="1"/>
                  </a:moveTo>
                  <a:cubicBezTo>
                    <a:pt x="2404" y="1"/>
                    <a:pt x="0" y="2404"/>
                    <a:pt x="0" y="5316"/>
                  </a:cubicBezTo>
                  <a:cubicBezTo>
                    <a:pt x="0" y="8274"/>
                    <a:pt x="2404" y="10631"/>
                    <a:pt x="5315" y="10631"/>
                  </a:cubicBezTo>
                  <a:cubicBezTo>
                    <a:pt x="8273" y="10631"/>
                    <a:pt x="10630" y="8274"/>
                    <a:pt x="10630" y="5316"/>
                  </a:cubicBezTo>
                  <a:cubicBezTo>
                    <a:pt x="10630" y="2404"/>
                    <a:pt x="8273" y="1"/>
                    <a:pt x="531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4026625" y="2915250"/>
              <a:ext cx="130600" cy="130600"/>
            </a:xfrm>
            <a:custGeom>
              <a:avLst/>
              <a:gdLst/>
              <a:ahLst/>
              <a:cxnLst/>
              <a:rect l="l" t="t" r="r" b="b"/>
              <a:pathLst>
                <a:path w="5224" h="5224" extrusionOk="0">
                  <a:moveTo>
                    <a:pt x="2635" y="1"/>
                  </a:moveTo>
                  <a:cubicBezTo>
                    <a:pt x="1202" y="1"/>
                    <a:pt x="1" y="1156"/>
                    <a:pt x="1" y="2635"/>
                  </a:cubicBezTo>
                  <a:cubicBezTo>
                    <a:pt x="1" y="4068"/>
                    <a:pt x="1202" y="5223"/>
                    <a:pt x="2635" y="5223"/>
                  </a:cubicBezTo>
                  <a:cubicBezTo>
                    <a:pt x="4068" y="5223"/>
                    <a:pt x="5223" y="4068"/>
                    <a:pt x="5223" y="2635"/>
                  </a:cubicBezTo>
                  <a:cubicBezTo>
                    <a:pt x="5223" y="1156"/>
                    <a:pt x="4068" y="1"/>
                    <a:pt x="263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3217825" y="3291925"/>
              <a:ext cx="121350" cy="121350"/>
            </a:xfrm>
            <a:custGeom>
              <a:avLst/>
              <a:gdLst/>
              <a:ahLst/>
              <a:cxnLst/>
              <a:rect l="l" t="t" r="r" b="b"/>
              <a:pathLst>
                <a:path w="4854" h="4854" extrusionOk="0">
                  <a:moveTo>
                    <a:pt x="2404" y="1"/>
                  </a:moveTo>
                  <a:cubicBezTo>
                    <a:pt x="1064" y="1"/>
                    <a:pt x="1" y="1064"/>
                    <a:pt x="1" y="2404"/>
                  </a:cubicBezTo>
                  <a:cubicBezTo>
                    <a:pt x="1" y="3744"/>
                    <a:pt x="1064" y="4854"/>
                    <a:pt x="2404" y="4854"/>
                  </a:cubicBezTo>
                  <a:cubicBezTo>
                    <a:pt x="3744" y="4854"/>
                    <a:pt x="4853" y="3744"/>
                    <a:pt x="4853" y="2404"/>
                  </a:cubicBezTo>
                  <a:cubicBezTo>
                    <a:pt x="4853" y="1064"/>
                    <a:pt x="3744" y="1"/>
                    <a:pt x="240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2894300" y="3339300"/>
              <a:ext cx="224175" cy="224175"/>
            </a:xfrm>
            <a:custGeom>
              <a:avLst/>
              <a:gdLst/>
              <a:ahLst/>
              <a:cxnLst/>
              <a:rect l="l" t="t" r="r" b="b"/>
              <a:pathLst>
                <a:path w="8967" h="8967" extrusionOk="0">
                  <a:moveTo>
                    <a:pt x="4484" y="1"/>
                  </a:moveTo>
                  <a:cubicBezTo>
                    <a:pt x="1988" y="1"/>
                    <a:pt x="1" y="1988"/>
                    <a:pt x="1" y="4484"/>
                  </a:cubicBezTo>
                  <a:cubicBezTo>
                    <a:pt x="1" y="6980"/>
                    <a:pt x="1988" y="8967"/>
                    <a:pt x="4484" y="8967"/>
                  </a:cubicBezTo>
                  <a:cubicBezTo>
                    <a:pt x="6980" y="8967"/>
                    <a:pt x="8967" y="6980"/>
                    <a:pt x="8967" y="4484"/>
                  </a:cubicBezTo>
                  <a:cubicBezTo>
                    <a:pt x="8967" y="1988"/>
                    <a:pt x="6980" y="1"/>
                    <a:pt x="448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1708825" y="4164275"/>
              <a:ext cx="149075" cy="147925"/>
            </a:xfrm>
            <a:custGeom>
              <a:avLst/>
              <a:gdLst/>
              <a:ahLst/>
              <a:cxnLst/>
              <a:rect l="l" t="t" r="r" b="b"/>
              <a:pathLst>
                <a:path w="5963" h="5917" extrusionOk="0">
                  <a:moveTo>
                    <a:pt x="2959" y="1"/>
                  </a:moveTo>
                  <a:cubicBezTo>
                    <a:pt x="1341" y="1"/>
                    <a:pt x="1" y="1295"/>
                    <a:pt x="1" y="2959"/>
                  </a:cubicBezTo>
                  <a:cubicBezTo>
                    <a:pt x="1" y="4623"/>
                    <a:pt x="1341" y="5917"/>
                    <a:pt x="2959" y="5917"/>
                  </a:cubicBezTo>
                  <a:cubicBezTo>
                    <a:pt x="4622" y="5917"/>
                    <a:pt x="5963" y="4623"/>
                    <a:pt x="5963" y="2959"/>
                  </a:cubicBezTo>
                  <a:cubicBezTo>
                    <a:pt x="5963" y="1295"/>
                    <a:pt x="4622" y="1"/>
                    <a:pt x="295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1827850" y="4226675"/>
              <a:ext cx="290025" cy="290050"/>
            </a:xfrm>
            <a:custGeom>
              <a:avLst/>
              <a:gdLst/>
              <a:ahLst/>
              <a:cxnLst/>
              <a:rect l="l" t="t" r="r" b="b"/>
              <a:pathLst>
                <a:path w="11601" h="11602" extrusionOk="0">
                  <a:moveTo>
                    <a:pt x="5823" y="1"/>
                  </a:moveTo>
                  <a:cubicBezTo>
                    <a:pt x="2588" y="1"/>
                    <a:pt x="0" y="2589"/>
                    <a:pt x="0" y="5824"/>
                  </a:cubicBezTo>
                  <a:cubicBezTo>
                    <a:pt x="0" y="9013"/>
                    <a:pt x="2588" y="11601"/>
                    <a:pt x="5823" y="11601"/>
                  </a:cubicBezTo>
                  <a:cubicBezTo>
                    <a:pt x="9012" y="11601"/>
                    <a:pt x="11601" y="9013"/>
                    <a:pt x="11601" y="5824"/>
                  </a:cubicBezTo>
                  <a:cubicBezTo>
                    <a:pt x="11601" y="2589"/>
                    <a:pt x="9012" y="1"/>
                    <a:pt x="582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2091275" y="4194325"/>
              <a:ext cx="101700" cy="101700"/>
            </a:xfrm>
            <a:custGeom>
              <a:avLst/>
              <a:gdLst/>
              <a:ahLst/>
              <a:cxnLst/>
              <a:rect l="l" t="t" r="r" b="b"/>
              <a:pathLst>
                <a:path w="4068" h="4068" extrusionOk="0">
                  <a:moveTo>
                    <a:pt x="2034" y="1"/>
                  </a:moveTo>
                  <a:cubicBezTo>
                    <a:pt x="925" y="1"/>
                    <a:pt x="1" y="925"/>
                    <a:pt x="1" y="2034"/>
                  </a:cubicBezTo>
                  <a:cubicBezTo>
                    <a:pt x="1" y="3143"/>
                    <a:pt x="925" y="4068"/>
                    <a:pt x="2034" y="4068"/>
                  </a:cubicBezTo>
                  <a:cubicBezTo>
                    <a:pt x="3143" y="4068"/>
                    <a:pt x="4068" y="3143"/>
                    <a:pt x="4068" y="2034"/>
                  </a:cubicBezTo>
                  <a:cubicBezTo>
                    <a:pt x="4068" y="925"/>
                    <a:pt x="3143" y="1"/>
                    <a:pt x="203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2251875" y="4252100"/>
              <a:ext cx="135225" cy="135200"/>
            </a:xfrm>
            <a:custGeom>
              <a:avLst/>
              <a:gdLst/>
              <a:ahLst/>
              <a:cxnLst/>
              <a:rect l="l" t="t" r="r" b="b"/>
              <a:pathLst>
                <a:path w="5409" h="5408" extrusionOk="0">
                  <a:moveTo>
                    <a:pt x="2681" y="0"/>
                  </a:moveTo>
                  <a:cubicBezTo>
                    <a:pt x="1202" y="0"/>
                    <a:pt x="1" y="1202"/>
                    <a:pt x="1" y="2727"/>
                  </a:cubicBezTo>
                  <a:cubicBezTo>
                    <a:pt x="1" y="4206"/>
                    <a:pt x="1202" y="5408"/>
                    <a:pt x="2681" y="5408"/>
                  </a:cubicBezTo>
                  <a:cubicBezTo>
                    <a:pt x="4160" y="5408"/>
                    <a:pt x="5408" y="4206"/>
                    <a:pt x="5408" y="2727"/>
                  </a:cubicBezTo>
                  <a:cubicBezTo>
                    <a:pt x="5408" y="1202"/>
                    <a:pt x="4160" y="0"/>
                    <a:pt x="268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2206825" y="4582550"/>
              <a:ext cx="172175" cy="172200"/>
            </a:xfrm>
            <a:custGeom>
              <a:avLst/>
              <a:gdLst/>
              <a:ahLst/>
              <a:cxnLst/>
              <a:rect l="l" t="t" r="r" b="b"/>
              <a:pathLst>
                <a:path w="6887" h="6888" extrusionOk="0">
                  <a:moveTo>
                    <a:pt x="3420" y="1"/>
                  </a:moveTo>
                  <a:cubicBezTo>
                    <a:pt x="1526" y="1"/>
                    <a:pt x="0" y="1572"/>
                    <a:pt x="0" y="3467"/>
                  </a:cubicBezTo>
                  <a:cubicBezTo>
                    <a:pt x="0" y="5362"/>
                    <a:pt x="1526" y="6887"/>
                    <a:pt x="3420" y="6887"/>
                  </a:cubicBezTo>
                  <a:cubicBezTo>
                    <a:pt x="5315" y="6887"/>
                    <a:pt x="6887" y="5362"/>
                    <a:pt x="6887" y="3467"/>
                  </a:cubicBezTo>
                  <a:cubicBezTo>
                    <a:pt x="6887" y="1572"/>
                    <a:pt x="5315" y="1"/>
                    <a:pt x="342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2363950" y="4344525"/>
              <a:ext cx="154875" cy="154875"/>
            </a:xfrm>
            <a:custGeom>
              <a:avLst/>
              <a:gdLst/>
              <a:ahLst/>
              <a:cxnLst/>
              <a:rect l="l" t="t" r="r" b="b"/>
              <a:pathLst>
                <a:path w="6195" h="6195" extrusionOk="0">
                  <a:moveTo>
                    <a:pt x="3097" y="1"/>
                  </a:moveTo>
                  <a:cubicBezTo>
                    <a:pt x="1387" y="1"/>
                    <a:pt x="1" y="1387"/>
                    <a:pt x="1" y="3097"/>
                  </a:cubicBezTo>
                  <a:cubicBezTo>
                    <a:pt x="1" y="4808"/>
                    <a:pt x="1387" y="6194"/>
                    <a:pt x="3097" y="6194"/>
                  </a:cubicBezTo>
                  <a:cubicBezTo>
                    <a:pt x="4808" y="6194"/>
                    <a:pt x="6194" y="4808"/>
                    <a:pt x="6194" y="3097"/>
                  </a:cubicBezTo>
                  <a:cubicBezTo>
                    <a:pt x="6194" y="1387"/>
                    <a:pt x="4808" y="1"/>
                    <a:pt x="309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2516475" y="4275200"/>
              <a:ext cx="154850" cy="153700"/>
            </a:xfrm>
            <a:custGeom>
              <a:avLst/>
              <a:gdLst/>
              <a:ahLst/>
              <a:cxnLst/>
              <a:rect l="l" t="t" r="r" b="b"/>
              <a:pathLst>
                <a:path w="6194" h="6148" extrusionOk="0">
                  <a:moveTo>
                    <a:pt x="3097" y="1"/>
                  </a:moveTo>
                  <a:cubicBezTo>
                    <a:pt x="1387" y="1"/>
                    <a:pt x="1" y="1387"/>
                    <a:pt x="1" y="3051"/>
                  </a:cubicBezTo>
                  <a:cubicBezTo>
                    <a:pt x="1" y="4761"/>
                    <a:pt x="1387" y="6148"/>
                    <a:pt x="3097" y="6148"/>
                  </a:cubicBezTo>
                  <a:cubicBezTo>
                    <a:pt x="4807" y="6148"/>
                    <a:pt x="6194" y="4761"/>
                    <a:pt x="6194" y="3051"/>
                  </a:cubicBezTo>
                  <a:cubicBezTo>
                    <a:pt x="6194" y="1387"/>
                    <a:pt x="4807" y="1"/>
                    <a:pt x="309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5424700" y="2091425"/>
              <a:ext cx="284275" cy="284275"/>
            </a:xfrm>
            <a:custGeom>
              <a:avLst/>
              <a:gdLst/>
              <a:ahLst/>
              <a:cxnLst/>
              <a:rect l="l" t="t" r="r" b="b"/>
              <a:pathLst>
                <a:path w="11371" h="11371" extrusionOk="0">
                  <a:moveTo>
                    <a:pt x="5686" y="1"/>
                  </a:moveTo>
                  <a:cubicBezTo>
                    <a:pt x="2543" y="1"/>
                    <a:pt x="1" y="2543"/>
                    <a:pt x="1" y="5686"/>
                  </a:cubicBezTo>
                  <a:cubicBezTo>
                    <a:pt x="1" y="8828"/>
                    <a:pt x="2543" y="11370"/>
                    <a:pt x="5686" y="11370"/>
                  </a:cubicBezTo>
                  <a:cubicBezTo>
                    <a:pt x="8828" y="11370"/>
                    <a:pt x="11370" y="8828"/>
                    <a:pt x="11370" y="5686"/>
                  </a:cubicBezTo>
                  <a:cubicBezTo>
                    <a:pt x="11370" y="2543"/>
                    <a:pt x="8828" y="1"/>
                    <a:pt x="568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5726275" y="2138800"/>
              <a:ext cx="217250" cy="216100"/>
            </a:xfrm>
            <a:custGeom>
              <a:avLst/>
              <a:gdLst/>
              <a:ahLst/>
              <a:cxnLst/>
              <a:rect l="l" t="t" r="r" b="b"/>
              <a:pathLst>
                <a:path w="8690" h="8644" extrusionOk="0">
                  <a:moveTo>
                    <a:pt x="4345" y="1"/>
                  </a:moveTo>
                  <a:cubicBezTo>
                    <a:pt x="1942" y="1"/>
                    <a:pt x="1" y="1942"/>
                    <a:pt x="1" y="4299"/>
                  </a:cubicBezTo>
                  <a:cubicBezTo>
                    <a:pt x="1" y="6702"/>
                    <a:pt x="1942" y="8643"/>
                    <a:pt x="4345" y="8643"/>
                  </a:cubicBezTo>
                  <a:cubicBezTo>
                    <a:pt x="6748" y="8643"/>
                    <a:pt x="8689" y="6702"/>
                    <a:pt x="8689" y="4299"/>
                  </a:cubicBezTo>
                  <a:cubicBezTo>
                    <a:pt x="8689" y="1942"/>
                    <a:pt x="6748" y="1"/>
                    <a:pt x="434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6048650" y="1963175"/>
              <a:ext cx="188350" cy="187200"/>
            </a:xfrm>
            <a:custGeom>
              <a:avLst/>
              <a:gdLst/>
              <a:ahLst/>
              <a:cxnLst/>
              <a:rect l="l" t="t" r="r" b="b"/>
              <a:pathLst>
                <a:path w="7534" h="7488" extrusionOk="0">
                  <a:moveTo>
                    <a:pt x="3744" y="1"/>
                  </a:moveTo>
                  <a:cubicBezTo>
                    <a:pt x="1664" y="1"/>
                    <a:pt x="0" y="1665"/>
                    <a:pt x="0" y="3744"/>
                  </a:cubicBezTo>
                  <a:cubicBezTo>
                    <a:pt x="0" y="5824"/>
                    <a:pt x="1664" y="7488"/>
                    <a:pt x="3744" y="7488"/>
                  </a:cubicBezTo>
                  <a:cubicBezTo>
                    <a:pt x="5824" y="7488"/>
                    <a:pt x="7534" y="5824"/>
                    <a:pt x="7534" y="3744"/>
                  </a:cubicBezTo>
                  <a:cubicBezTo>
                    <a:pt x="7534" y="1665"/>
                    <a:pt x="5824" y="1"/>
                    <a:pt x="374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5548350" y="2389525"/>
              <a:ext cx="173325" cy="173350"/>
            </a:xfrm>
            <a:custGeom>
              <a:avLst/>
              <a:gdLst/>
              <a:ahLst/>
              <a:cxnLst/>
              <a:rect l="l" t="t" r="r" b="b"/>
              <a:pathLst>
                <a:path w="6933" h="6934" extrusionOk="0">
                  <a:moveTo>
                    <a:pt x="3466" y="1"/>
                  </a:moveTo>
                  <a:cubicBezTo>
                    <a:pt x="1572" y="1"/>
                    <a:pt x="0" y="1526"/>
                    <a:pt x="0" y="3467"/>
                  </a:cubicBezTo>
                  <a:cubicBezTo>
                    <a:pt x="0" y="5362"/>
                    <a:pt x="1572" y="6934"/>
                    <a:pt x="3466" y="6934"/>
                  </a:cubicBezTo>
                  <a:cubicBezTo>
                    <a:pt x="5408" y="6934"/>
                    <a:pt x="6933" y="5362"/>
                    <a:pt x="6933" y="3467"/>
                  </a:cubicBezTo>
                  <a:cubicBezTo>
                    <a:pt x="6933" y="1526"/>
                    <a:pt x="5408" y="1"/>
                    <a:pt x="346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5199400" y="2417275"/>
              <a:ext cx="94775" cy="94750"/>
            </a:xfrm>
            <a:custGeom>
              <a:avLst/>
              <a:gdLst/>
              <a:ahLst/>
              <a:cxnLst/>
              <a:rect l="l" t="t" r="r" b="b"/>
              <a:pathLst>
                <a:path w="3791" h="3790" extrusionOk="0">
                  <a:moveTo>
                    <a:pt x="1895" y="0"/>
                  </a:moveTo>
                  <a:cubicBezTo>
                    <a:pt x="832" y="0"/>
                    <a:pt x="0" y="832"/>
                    <a:pt x="0" y="1895"/>
                  </a:cubicBezTo>
                  <a:cubicBezTo>
                    <a:pt x="0" y="2958"/>
                    <a:pt x="832" y="3790"/>
                    <a:pt x="1895" y="3790"/>
                  </a:cubicBezTo>
                  <a:cubicBezTo>
                    <a:pt x="2958" y="3790"/>
                    <a:pt x="3790" y="2958"/>
                    <a:pt x="3790" y="1895"/>
                  </a:cubicBezTo>
                  <a:cubicBezTo>
                    <a:pt x="3790" y="832"/>
                    <a:pt x="2958" y="0"/>
                    <a:pt x="189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5012225" y="2698025"/>
              <a:ext cx="208000" cy="206850"/>
            </a:xfrm>
            <a:custGeom>
              <a:avLst/>
              <a:gdLst/>
              <a:ahLst/>
              <a:cxnLst/>
              <a:rect l="l" t="t" r="r" b="b"/>
              <a:pathLst>
                <a:path w="8320" h="8274" extrusionOk="0">
                  <a:moveTo>
                    <a:pt x="4160" y="1"/>
                  </a:moveTo>
                  <a:cubicBezTo>
                    <a:pt x="1895" y="1"/>
                    <a:pt x="0" y="1850"/>
                    <a:pt x="0" y="4114"/>
                  </a:cubicBezTo>
                  <a:cubicBezTo>
                    <a:pt x="0" y="6425"/>
                    <a:pt x="1895" y="8274"/>
                    <a:pt x="4160" y="8274"/>
                  </a:cubicBezTo>
                  <a:cubicBezTo>
                    <a:pt x="6471" y="8274"/>
                    <a:pt x="8319" y="6425"/>
                    <a:pt x="8319" y="4114"/>
                  </a:cubicBezTo>
                  <a:cubicBezTo>
                    <a:pt x="8319" y="1850"/>
                    <a:pt x="6471" y="1"/>
                    <a:pt x="416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5447825" y="2559375"/>
              <a:ext cx="180275" cy="181450"/>
            </a:xfrm>
            <a:custGeom>
              <a:avLst/>
              <a:gdLst/>
              <a:ahLst/>
              <a:cxnLst/>
              <a:rect l="l" t="t" r="r" b="b"/>
              <a:pathLst>
                <a:path w="7211" h="7258" extrusionOk="0">
                  <a:moveTo>
                    <a:pt x="3605" y="1"/>
                  </a:moveTo>
                  <a:cubicBezTo>
                    <a:pt x="1618" y="1"/>
                    <a:pt x="0" y="1619"/>
                    <a:pt x="0" y="3652"/>
                  </a:cubicBezTo>
                  <a:cubicBezTo>
                    <a:pt x="0" y="5639"/>
                    <a:pt x="1618" y="7257"/>
                    <a:pt x="3605" y="7257"/>
                  </a:cubicBezTo>
                  <a:cubicBezTo>
                    <a:pt x="5593" y="7257"/>
                    <a:pt x="7210" y="5639"/>
                    <a:pt x="7210" y="3652"/>
                  </a:cubicBezTo>
                  <a:cubicBezTo>
                    <a:pt x="7210" y="1619"/>
                    <a:pt x="5593" y="1"/>
                    <a:pt x="360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5912300" y="2567475"/>
              <a:ext cx="85525" cy="84375"/>
            </a:xfrm>
            <a:custGeom>
              <a:avLst/>
              <a:gdLst/>
              <a:ahLst/>
              <a:cxnLst/>
              <a:rect l="l" t="t" r="r" b="b"/>
              <a:pathLst>
                <a:path w="3421" h="3375" extrusionOk="0">
                  <a:moveTo>
                    <a:pt x="1711" y="0"/>
                  </a:moveTo>
                  <a:cubicBezTo>
                    <a:pt x="786" y="0"/>
                    <a:pt x="1" y="740"/>
                    <a:pt x="1" y="1710"/>
                  </a:cubicBezTo>
                  <a:cubicBezTo>
                    <a:pt x="1" y="2635"/>
                    <a:pt x="786" y="3374"/>
                    <a:pt x="1711" y="3374"/>
                  </a:cubicBezTo>
                  <a:cubicBezTo>
                    <a:pt x="2635" y="3374"/>
                    <a:pt x="3421" y="2635"/>
                    <a:pt x="3421" y="1710"/>
                  </a:cubicBezTo>
                  <a:cubicBezTo>
                    <a:pt x="3421" y="740"/>
                    <a:pt x="2635" y="0"/>
                    <a:pt x="171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6119125" y="2669150"/>
              <a:ext cx="197600" cy="197600"/>
            </a:xfrm>
            <a:custGeom>
              <a:avLst/>
              <a:gdLst/>
              <a:ahLst/>
              <a:cxnLst/>
              <a:rect l="l" t="t" r="r" b="b"/>
              <a:pathLst>
                <a:path w="7904" h="7904" extrusionOk="0">
                  <a:moveTo>
                    <a:pt x="3929" y="1"/>
                  </a:moveTo>
                  <a:cubicBezTo>
                    <a:pt x="1757" y="1"/>
                    <a:pt x="1" y="1803"/>
                    <a:pt x="1" y="3975"/>
                  </a:cubicBezTo>
                  <a:cubicBezTo>
                    <a:pt x="1" y="6147"/>
                    <a:pt x="1757" y="7904"/>
                    <a:pt x="3929" y="7904"/>
                  </a:cubicBezTo>
                  <a:cubicBezTo>
                    <a:pt x="6101" y="7904"/>
                    <a:pt x="7904" y="6147"/>
                    <a:pt x="7904" y="3975"/>
                  </a:cubicBezTo>
                  <a:cubicBezTo>
                    <a:pt x="7904" y="1803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5903050" y="2658750"/>
              <a:ext cx="191825" cy="191825"/>
            </a:xfrm>
            <a:custGeom>
              <a:avLst/>
              <a:gdLst/>
              <a:ahLst/>
              <a:cxnLst/>
              <a:rect l="l" t="t" r="r" b="b"/>
              <a:pathLst>
                <a:path w="7673" h="7673" extrusionOk="0">
                  <a:moveTo>
                    <a:pt x="3837" y="1"/>
                  </a:moveTo>
                  <a:cubicBezTo>
                    <a:pt x="1711" y="1"/>
                    <a:pt x="1" y="1711"/>
                    <a:pt x="1" y="3837"/>
                  </a:cubicBezTo>
                  <a:cubicBezTo>
                    <a:pt x="1" y="5963"/>
                    <a:pt x="1711" y="7673"/>
                    <a:pt x="3837" y="7673"/>
                  </a:cubicBezTo>
                  <a:cubicBezTo>
                    <a:pt x="5963" y="7673"/>
                    <a:pt x="7673" y="5963"/>
                    <a:pt x="7673" y="3837"/>
                  </a:cubicBezTo>
                  <a:cubicBezTo>
                    <a:pt x="7673" y="1711"/>
                    <a:pt x="5963" y="1"/>
                    <a:pt x="383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5227125" y="2814725"/>
              <a:ext cx="123650" cy="123675"/>
            </a:xfrm>
            <a:custGeom>
              <a:avLst/>
              <a:gdLst/>
              <a:ahLst/>
              <a:cxnLst/>
              <a:rect l="l" t="t" r="r" b="b"/>
              <a:pathLst>
                <a:path w="4946" h="4947" extrusionOk="0">
                  <a:moveTo>
                    <a:pt x="2496" y="1"/>
                  </a:moveTo>
                  <a:cubicBezTo>
                    <a:pt x="1110" y="1"/>
                    <a:pt x="1" y="1110"/>
                    <a:pt x="1" y="2497"/>
                  </a:cubicBezTo>
                  <a:cubicBezTo>
                    <a:pt x="1" y="3837"/>
                    <a:pt x="1110" y="4946"/>
                    <a:pt x="2496" y="4946"/>
                  </a:cubicBezTo>
                  <a:cubicBezTo>
                    <a:pt x="3837" y="4946"/>
                    <a:pt x="4946" y="3837"/>
                    <a:pt x="4946" y="2497"/>
                  </a:cubicBezTo>
                  <a:cubicBezTo>
                    <a:pt x="4946" y="1110"/>
                    <a:pt x="3837" y="1"/>
                    <a:pt x="249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4983325" y="2901400"/>
              <a:ext cx="113275" cy="113250"/>
            </a:xfrm>
            <a:custGeom>
              <a:avLst/>
              <a:gdLst/>
              <a:ahLst/>
              <a:cxnLst/>
              <a:rect l="l" t="t" r="r" b="b"/>
              <a:pathLst>
                <a:path w="4531" h="4530" extrusionOk="0">
                  <a:moveTo>
                    <a:pt x="2265" y="0"/>
                  </a:moveTo>
                  <a:cubicBezTo>
                    <a:pt x="1018" y="0"/>
                    <a:pt x="1" y="1017"/>
                    <a:pt x="1" y="2265"/>
                  </a:cubicBezTo>
                  <a:cubicBezTo>
                    <a:pt x="1" y="3513"/>
                    <a:pt x="1018" y="4530"/>
                    <a:pt x="2265" y="4530"/>
                  </a:cubicBezTo>
                  <a:cubicBezTo>
                    <a:pt x="3513" y="4530"/>
                    <a:pt x="4530" y="3513"/>
                    <a:pt x="4530" y="2265"/>
                  </a:cubicBezTo>
                  <a:cubicBezTo>
                    <a:pt x="4530" y="1017"/>
                    <a:pt x="3513" y="0"/>
                    <a:pt x="226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5595725" y="2817050"/>
              <a:ext cx="184875" cy="186050"/>
            </a:xfrm>
            <a:custGeom>
              <a:avLst/>
              <a:gdLst/>
              <a:ahLst/>
              <a:cxnLst/>
              <a:rect l="l" t="t" r="r" b="b"/>
              <a:pathLst>
                <a:path w="7395" h="7442" extrusionOk="0">
                  <a:moveTo>
                    <a:pt x="3697" y="0"/>
                  </a:moveTo>
                  <a:cubicBezTo>
                    <a:pt x="1664" y="0"/>
                    <a:pt x="0" y="1664"/>
                    <a:pt x="0" y="3744"/>
                  </a:cubicBezTo>
                  <a:cubicBezTo>
                    <a:pt x="0" y="5778"/>
                    <a:pt x="1664" y="7441"/>
                    <a:pt x="3697" y="7441"/>
                  </a:cubicBezTo>
                  <a:cubicBezTo>
                    <a:pt x="5731" y="7441"/>
                    <a:pt x="7395" y="5778"/>
                    <a:pt x="7395" y="3744"/>
                  </a:cubicBezTo>
                  <a:cubicBezTo>
                    <a:pt x="7395" y="1664"/>
                    <a:pt x="5731" y="0"/>
                    <a:pt x="369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6029000" y="2852875"/>
              <a:ext cx="145600" cy="146750"/>
            </a:xfrm>
            <a:custGeom>
              <a:avLst/>
              <a:gdLst/>
              <a:ahLst/>
              <a:cxnLst/>
              <a:rect l="l" t="t" r="r" b="b"/>
              <a:pathLst>
                <a:path w="5824" h="5870" extrusionOk="0">
                  <a:moveTo>
                    <a:pt x="2912" y="0"/>
                  </a:moveTo>
                  <a:cubicBezTo>
                    <a:pt x="1295" y="0"/>
                    <a:pt x="1" y="1340"/>
                    <a:pt x="1" y="2958"/>
                  </a:cubicBezTo>
                  <a:cubicBezTo>
                    <a:pt x="1" y="4576"/>
                    <a:pt x="1295" y="5870"/>
                    <a:pt x="2912" y="5870"/>
                  </a:cubicBezTo>
                  <a:cubicBezTo>
                    <a:pt x="4530" y="5870"/>
                    <a:pt x="5824" y="4576"/>
                    <a:pt x="5824" y="2958"/>
                  </a:cubicBezTo>
                  <a:cubicBezTo>
                    <a:pt x="5824" y="1340"/>
                    <a:pt x="4530" y="0"/>
                    <a:pt x="291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6204625" y="2886375"/>
              <a:ext cx="95925" cy="95925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1942" y="0"/>
                  </a:moveTo>
                  <a:cubicBezTo>
                    <a:pt x="879" y="0"/>
                    <a:pt x="1" y="879"/>
                    <a:pt x="1" y="1942"/>
                  </a:cubicBezTo>
                  <a:cubicBezTo>
                    <a:pt x="1" y="3005"/>
                    <a:pt x="879" y="3836"/>
                    <a:pt x="1942" y="3836"/>
                  </a:cubicBezTo>
                  <a:cubicBezTo>
                    <a:pt x="3005" y="3836"/>
                    <a:pt x="3837" y="3005"/>
                    <a:pt x="3837" y="1942"/>
                  </a:cubicBezTo>
                  <a:cubicBezTo>
                    <a:pt x="3837" y="879"/>
                    <a:pt x="3005" y="0"/>
                    <a:pt x="194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5700850" y="3015775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8" y="1"/>
                  </a:moveTo>
                  <a:cubicBezTo>
                    <a:pt x="925" y="1"/>
                    <a:pt x="1" y="925"/>
                    <a:pt x="1" y="1988"/>
                  </a:cubicBezTo>
                  <a:cubicBezTo>
                    <a:pt x="1" y="3097"/>
                    <a:pt x="925" y="3975"/>
                    <a:pt x="1988" y="3975"/>
                  </a:cubicBezTo>
                  <a:cubicBezTo>
                    <a:pt x="3097" y="3975"/>
                    <a:pt x="3976" y="3097"/>
                    <a:pt x="3976" y="1988"/>
                  </a:cubicBezTo>
                  <a:cubicBezTo>
                    <a:pt x="3976" y="925"/>
                    <a:pt x="3097" y="1"/>
                    <a:pt x="198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3415400" y="3449075"/>
              <a:ext cx="205700" cy="206850"/>
            </a:xfrm>
            <a:custGeom>
              <a:avLst/>
              <a:gdLst/>
              <a:ahLst/>
              <a:cxnLst/>
              <a:rect l="l" t="t" r="r" b="b"/>
              <a:pathLst>
                <a:path w="8228" h="8274" extrusionOk="0">
                  <a:moveTo>
                    <a:pt x="4114" y="0"/>
                  </a:moveTo>
                  <a:cubicBezTo>
                    <a:pt x="1849" y="0"/>
                    <a:pt x="1" y="1849"/>
                    <a:pt x="1" y="4114"/>
                  </a:cubicBezTo>
                  <a:cubicBezTo>
                    <a:pt x="1" y="6425"/>
                    <a:pt x="1849" y="8273"/>
                    <a:pt x="4114" y="8273"/>
                  </a:cubicBezTo>
                  <a:cubicBezTo>
                    <a:pt x="6379" y="8273"/>
                    <a:pt x="8227" y="6425"/>
                    <a:pt x="8227" y="4114"/>
                  </a:cubicBezTo>
                  <a:cubicBezTo>
                    <a:pt x="8227" y="1849"/>
                    <a:pt x="6379" y="0"/>
                    <a:pt x="411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3825575" y="3487200"/>
              <a:ext cx="288900" cy="288875"/>
            </a:xfrm>
            <a:custGeom>
              <a:avLst/>
              <a:gdLst/>
              <a:ahLst/>
              <a:cxnLst/>
              <a:rect l="l" t="t" r="r" b="b"/>
              <a:pathLst>
                <a:path w="11556" h="11555" extrusionOk="0">
                  <a:moveTo>
                    <a:pt x="5778" y="1"/>
                  </a:moveTo>
                  <a:cubicBezTo>
                    <a:pt x="2589" y="1"/>
                    <a:pt x="1" y="2589"/>
                    <a:pt x="1" y="5778"/>
                  </a:cubicBezTo>
                  <a:cubicBezTo>
                    <a:pt x="1" y="8967"/>
                    <a:pt x="2589" y="11555"/>
                    <a:pt x="5778" y="11555"/>
                  </a:cubicBezTo>
                  <a:cubicBezTo>
                    <a:pt x="8967" y="11555"/>
                    <a:pt x="11555" y="8967"/>
                    <a:pt x="11555" y="5778"/>
                  </a:cubicBezTo>
                  <a:cubicBezTo>
                    <a:pt x="11555" y="2589"/>
                    <a:pt x="8967" y="1"/>
                    <a:pt x="577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4328200" y="3665150"/>
              <a:ext cx="123650" cy="123650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2450" y="0"/>
                  </a:moveTo>
                  <a:cubicBezTo>
                    <a:pt x="1110" y="0"/>
                    <a:pt x="1" y="1109"/>
                    <a:pt x="1" y="2450"/>
                  </a:cubicBezTo>
                  <a:cubicBezTo>
                    <a:pt x="1" y="3836"/>
                    <a:pt x="1110" y="4945"/>
                    <a:pt x="2450" y="4945"/>
                  </a:cubicBezTo>
                  <a:cubicBezTo>
                    <a:pt x="3837" y="4945"/>
                    <a:pt x="4946" y="3836"/>
                    <a:pt x="4946" y="2450"/>
                  </a:cubicBezTo>
                  <a:cubicBezTo>
                    <a:pt x="4946" y="1109"/>
                    <a:pt x="3837" y="0"/>
                    <a:pt x="245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542575" y="3172925"/>
              <a:ext cx="97075" cy="97075"/>
            </a:xfrm>
            <a:custGeom>
              <a:avLst/>
              <a:gdLst/>
              <a:ahLst/>
              <a:cxnLst/>
              <a:rect l="l" t="t" r="r" b="b"/>
              <a:pathLst>
                <a:path w="3883" h="3883" extrusionOk="0">
                  <a:moveTo>
                    <a:pt x="1941" y="0"/>
                  </a:moveTo>
                  <a:cubicBezTo>
                    <a:pt x="878" y="0"/>
                    <a:pt x="0" y="879"/>
                    <a:pt x="0" y="1942"/>
                  </a:cubicBezTo>
                  <a:cubicBezTo>
                    <a:pt x="0" y="3005"/>
                    <a:pt x="878" y="3883"/>
                    <a:pt x="1941" y="3883"/>
                  </a:cubicBezTo>
                  <a:cubicBezTo>
                    <a:pt x="3004" y="3883"/>
                    <a:pt x="3882" y="3005"/>
                    <a:pt x="3882" y="1942"/>
                  </a:cubicBezTo>
                  <a:cubicBezTo>
                    <a:pt x="3882" y="879"/>
                    <a:pt x="3004" y="0"/>
                    <a:pt x="194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869550" y="3104750"/>
              <a:ext cx="279650" cy="279650"/>
            </a:xfrm>
            <a:custGeom>
              <a:avLst/>
              <a:gdLst/>
              <a:ahLst/>
              <a:cxnLst/>
              <a:rect l="l" t="t" r="r" b="b"/>
              <a:pathLst>
                <a:path w="11186" h="11186" extrusionOk="0">
                  <a:moveTo>
                    <a:pt x="5593" y="1"/>
                  </a:moveTo>
                  <a:cubicBezTo>
                    <a:pt x="2496" y="1"/>
                    <a:pt x="1" y="2496"/>
                    <a:pt x="1" y="5593"/>
                  </a:cubicBezTo>
                  <a:cubicBezTo>
                    <a:pt x="1" y="8689"/>
                    <a:pt x="2496" y="11185"/>
                    <a:pt x="5593" y="11185"/>
                  </a:cubicBezTo>
                  <a:cubicBezTo>
                    <a:pt x="8689" y="11185"/>
                    <a:pt x="11185" y="8689"/>
                    <a:pt x="11185" y="5593"/>
                  </a:cubicBezTo>
                  <a:cubicBezTo>
                    <a:pt x="11185" y="2496"/>
                    <a:pt x="8689" y="1"/>
                    <a:pt x="559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6124900" y="331387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11" y="1"/>
                  </a:moveTo>
                  <a:cubicBezTo>
                    <a:pt x="1064" y="1"/>
                    <a:pt x="1" y="1064"/>
                    <a:pt x="1" y="2358"/>
                  </a:cubicBezTo>
                  <a:cubicBezTo>
                    <a:pt x="1" y="3652"/>
                    <a:pt x="1064" y="4669"/>
                    <a:pt x="2311" y="4669"/>
                  </a:cubicBezTo>
                  <a:cubicBezTo>
                    <a:pt x="3606" y="4669"/>
                    <a:pt x="4669" y="3652"/>
                    <a:pt x="4669" y="2358"/>
                  </a:cubicBezTo>
                  <a:cubicBezTo>
                    <a:pt x="4669" y="1064"/>
                    <a:pt x="3606" y="1"/>
                    <a:pt x="231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5529850" y="3285000"/>
              <a:ext cx="184900" cy="183750"/>
            </a:xfrm>
            <a:custGeom>
              <a:avLst/>
              <a:gdLst/>
              <a:ahLst/>
              <a:cxnLst/>
              <a:rect l="l" t="t" r="r" b="b"/>
              <a:pathLst>
                <a:path w="7396" h="7350" extrusionOk="0">
                  <a:moveTo>
                    <a:pt x="3698" y="0"/>
                  </a:moveTo>
                  <a:cubicBezTo>
                    <a:pt x="1618" y="0"/>
                    <a:pt x="1" y="1618"/>
                    <a:pt x="1" y="3698"/>
                  </a:cubicBezTo>
                  <a:cubicBezTo>
                    <a:pt x="1" y="5731"/>
                    <a:pt x="1618" y="7349"/>
                    <a:pt x="3698" y="7349"/>
                  </a:cubicBezTo>
                  <a:cubicBezTo>
                    <a:pt x="5732" y="7349"/>
                    <a:pt x="7395" y="5731"/>
                    <a:pt x="7395" y="3698"/>
                  </a:cubicBezTo>
                  <a:cubicBezTo>
                    <a:pt x="7395" y="1618"/>
                    <a:pt x="5732" y="0"/>
                    <a:pt x="369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5459375" y="3450225"/>
              <a:ext cx="105175" cy="106325"/>
            </a:xfrm>
            <a:custGeom>
              <a:avLst/>
              <a:gdLst/>
              <a:ahLst/>
              <a:cxnLst/>
              <a:rect l="l" t="t" r="r" b="b"/>
              <a:pathLst>
                <a:path w="4207" h="4253" extrusionOk="0">
                  <a:moveTo>
                    <a:pt x="2126" y="1"/>
                  </a:moveTo>
                  <a:cubicBezTo>
                    <a:pt x="971" y="1"/>
                    <a:pt x="0" y="971"/>
                    <a:pt x="0" y="2127"/>
                  </a:cubicBezTo>
                  <a:cubicBezTo>
                    <a:pt x="0" y="3282"/>
                    <a:pt x="971" y="4253"/>
                    <a:pt x="2126" y="4253"/>
                  </a:cubicBezTo>
                  <a:cubicBezTo>
                    <a:pt x="3282" y="4253"/>
                    <a:pt x="4206" y="3282"/>
                    <a:pt x="4206" y="2127"/>
                  </a:cubicBezTo>
                  <a:cubicBezTo>
                    <a:pt x="4206" y="971"/>
                    <a:pt x="3282" y="1"/>
                    <a:pt x="212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5698550" y="3557675"/>
              <a:ext cx="115575" cy="116725"/>
            </a:xfrm>
            <a:custGeom>
              <a:avLst/>
              <a:gdLst/>
              <a:ahLst/>
              <a:cxnLst/>
              <a:rect l="l" t="t" r="r" b="b"/>
              <a:pathLst>
                <a:path w="4623" h="4669" extrusionOk="0">
                  <a:moveTo>
                    <a:pt x="2311" y="1"/>
                  </a:moveTo>
                  <a:cubicBezTo>
                    <a:pt x="1063" y="1"/>
                    <a:pt x="0" y="1064"/>
                    <a:pt x="0" y="2358"/>
                  </a:cubicBezTo>
                  <a:cubicBezTo>
                    <a:pt x="0" y="3606"/>
                    <a:pt x="1063" y="4669"/>
                    <a:pt x="2311" y="4669"/>
                  </a:cubicBezTo>
                  <a:cubicBezTo>
                    <a:pt x="3605" y="4669"/>
                    <a:pt x="4622" y="3606"/>
                    <a:pt x="4622" y="2358"/>
                  </a:cubicBezTo>
                  <a:cubicBezTo>
                    <a:pt x="4622" y="1064"/>
                    <a:pt x="3605" y="1"/>
                    <a:pt x="2311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5832575" y="3549600"/>
              <a:ext cx="153700" cy="153700"/>
            </a:xfrm>
            <a:custGeom>
              <a:avLst/>
              <a:gdLst/>
              <a:ahLst/>
              <a:cxnLst/>
              <a:rect l="l" t="t" r="r" b="b"/>
              <a:pathLst>
                <a:path w="6148" h="6148" extrusionOk="0">
                  <a:moveTo>
                    <a:pt x="3097" y="0"/>
                  </a:moveTo>
                  <a:cubicBezTo>
                    <a:pt x="1387" y="0"/>
                    <a:pt x="1" y="1387"/>
                    <a:pt x="1" y="3097"/>
                  </a:cubicBezTo>
                  <a:cubicBezTo>
                    <a:pt x="1" y="4761"/>
                    <a:pt x="1387" y="6147"/>
                    <a:pt x="3097" y="6147"/>
                  </a:cubicBezTo>
                  <a:cubicBezTo>
                    <a:pt x="4761" y="6147"/>
                    <a:pt x="6148" y="4761"/>
                    <a:pt x="6148" y="3097"/>
                  </a:cubicBezTo>
                  <a:cubicBezTo>
                    <a:pt x="6148" y="1387"/>
                    <a:pt x="4761" y="0"/>
                    <a:pt x="3097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6023225" y="3615450"/>
              <a:ext cx="61250" cy="62425"/>
            </a:xfrm>
            <a:custGeom>
              <a:avLst/>
              <a:gdLst/>
              <a:ahLst/>
              <a:cxnLst/>
              <a:rect l="l" t="t" r="r" b="b"/>
              <a:pathLst>
                <a:path w="2450" h="2497" extrusionOk="0">
                  <a:moveTo>
                    <a:pt x="1248" y="1"/>
                  </a:moveTo>
                  <a:cubicBezTo>
                    <a:pt x="555" y="1"/>
                    <a:pt x="0" y="555"/>
                    <a:pt x="0" y="1249"/>
                  </a:cubicBezTo>
                  <a:cubicBezTo>
                    <a:pt x="0" y="1942"/>
                    <a:pt x="555" y="2496"/>
                    <a:pt x="1248" y="2496"/>
                  </a:cubicBezTo>
                  <a:cubicBezTo>
                    <a:pt x="1895" y="2496"/>
                    <a:pt x="2450" y="1942"/>
                    <a:pt x="2450" y="1249"/>
                  </a:cubicBezTo>
                  <a:cubicBezTo>
                    <a:pt x="2450" y="555"/>
                    <a:pt x="1895" y="1"/>
                    <a:pt x="124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5950425" y="3682475"/>
              <a:ext cx="152550" cy="152525"/>
            </a:xfrm>
            <a:custGeom>
              <a:avLst/>
              <a:gdLst/>
              <a:ahLst/>
              <a:cxnLst/>
              <a:rect l="l" t="t" r="r" b="b"/>
              <a:pathLst>
                <a:path w="6102" h="6101" extrusionOk="0">
                  <a:moveTo>
                    <a:pt x="3051" y="0"/>
                  </a:moveTo>
                  <a:cubicBezTo>
                    <a:pt x="1341" y="0"/>
                    <a:pt x="1" y="1387"/>
                    <a:pt x="1" y="3051"/>
                  </a:cubicBezTo>
                  <a:cubicBezTo>
                    <a:pt x="1" y="4761"/>
                    <a:pt x="1341" y="6101"/>
                    <a:pt x="3051" y="6101"/>
                  </a:cubicBezTo>
                  <a:cubicBezTo>
                    <a:pt x="4761" y="6101"/>
                    <a:pt x="6101" y="4761"/>
                    <a:pt x="6101" y="3051"/>
                  </a:cubicBezTo>
                  <a:cubicBezTo>
                    <a:pt x="6101" y="1387"/>
                    <a:pt x="4761" y="0"/>
                    <a:pt x="305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4858550" y="3591200"/>
              <a:ext cx="206850" cy="206850"/>
            </a:xfrm>
            <a:custGeom>
              <a:avLst/>
              <a:gdLst/>
              <a:ahLst/>
              <a:cxnLst/>
              <a:rect l="l" t="t" r="r" b="b"/>
              <a:pathLst>
                <a:path w="8274" h="8274" extrusionOk="0">
                  <a:moveTo>
                    <a:pt x="4114" y="0"/>
                  </a:moveTo>
                  <a:cubicBezTo>
                    <a:pt x="1849" y="0"/>
                    <a:pt x="0" y="1849"/>
                    <a:pt x="0" y="4113"/>
                  </a:cubicBezTo>
                  <a:cubicBezTo>
                    <a:pt x="0" y="6424"/>
                    <a:pt x="1849" y="8273"/>
                    <a:pt x="4114" y="8273"/>
                  </a:cubicBezTo>
                  <a:cubicBezTo>
                    <a:pt x="6425" y="8273"/>
                    <a:pt x="8273" y="6424"/>
                    <a:pt x="8273" y="4113"/>
                  </a:cubicBezTo>
                  <a:cubicBezTo>
                    <a:pt x="8273" y="1849"/>
                    <a:pt x="6425" y="0"/>
                    <a:pt x="411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5078075" y="3640875"/>
              <a:ext cx="204550" cy="204525"/>
            </a:xfrm>
            <a:custGeom>
              <a:avLst/>
              <a:gdLst/>
              <a:ahLst/>
              <a:cxnLst/>
              <a:rect l="l" t="t" r="r" b="b"/>
              <a:pathLst>
                <a:path w="8182" h="8181" extrusionOk="0">
                  <a:moveTo>
                    <a:pt x="4114" y="0"/>
                  </a:moveTo>
                  <a:cubicBezTo>
                    <a:pt x="1849" y="0"/>
                    <a:pt x="1" y="1849"/>
                    <a:pt x="1" y="4114"/>
                  </a:cubicBezTo>
                  <a:cubicBezTo>
                    <a:pt x="1" y="6378"/>
                    <a:pt x="1849" y="8181"/>
                    <a:pt x="4114" y="8181"/>
                  </a:cubicBezTo>
                  <a:cubicBezTo>
                    <a:pt x="6379" y="8181"/>
                    <a:pt x="8181" y="6378"/>
                    <a:pt x="8181" y="4114"/>
                  </a:cubicBezTo>
                  <a:cubicBezTo>
                    <a:pt x="8181" y="1849"/>
                    <a:pt x="6379" y="0"/>
                    <a:pt x="411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5609575" y="3769125"/>
              <a:ext cx="201075" cy="201075"/>
            </a:xfrm>
            <a:custGeom>
              <a:avLst/>
              <a:gdLst/>
              <a:ahLst/>
              <a:cxnLst/>
              <a:rect l="l" t="t" r="r" b="b"/>
              <a:pathLst>
                <a:path w="8043" h="8043" extrusionOk="0">
                  <a:moveTo>
                    <a:pt x="4022" y="1"/>
                  </a:moveTo>
                  <a:cubicBezTo>
                    <a:pt x="1803" y="1"/>
                    <a:pt x="1" y="1803"/>
                    <a:pt x="1" y="4022"/>
                  </a:cubicBezTo>
                  <a:cubicBezTo>
                    <a:pt x="1" y="6240"/>
                    <a:pt x="1803" y="8042"/>
                    <a:pt x="4022" y="8042"/>
                  </a:cubicBezTo>
                  <a:cubicBezTo>
                    <a:pt x="6240" y="8042"/>
                    <a:pt x="8042" y="6240"/>
                    <a:pt x="8042" y="4022"/>
                  </a:cubicBezTo>
                  <a:cubicBezTo>
                    <a:pt x="8042" y="1803"/>
                    <a:pt x="6240" y="1"/>
                    <a:pt x="402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858000" y="4033725"/>
              <a:ext cx="115575" cy="115575"/>
            </a:xfrm>
            <a:custGeom>
              <a:avLst/>
              <a:gdLst/>
              <a:ahLst/>
              <a:cxnLst/>
              <a:rect l="l" t="t" r="r" b="b"/>
              <a:pathLst>
                <a:path w="4623" h="4623" extrusionOk="0">
                  <a:moveTo>
                    <a:pt x="2311" y="0"/>
                  </a:moveTo>
                  <a:cubicBezTo>
                    <a:pt x="1017" y="0"/>
                    <a:pt x="0" y="1063"/>
                    <a:pt x="0" y="2311"/>
                  </a:cubicBezTo>
                  <a:cubicBezTo>
                    <a:pt x="0" y="3605"/>
                    <a:pt x="1017" y="4622"/>
                    <a:pt x="2311" y="4622"/>
                  </a:cubicBezTo>
                  <a:cubicBezTo>
                    <a:pt x="3559" y="4622"/>
                    <a:pt x="4622" y="3605"/>
                    <a:pt x="4622" y="2311"/>
                  </a:cubicBezTo>
                  <a:cubicBezTo>
                    <a:pt x="4622" y="1063"/>
                    <a:pt x="3559" y="0"/>
                    <a:pt x="231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5713575" y="3987500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2" y="1"/>
                  </a:moveTo>
                  <a:cubicBezTo>
                    <a:pt x="1156" y="1"/>
                    <a:pt x="0" y="1110"/>
                    <a:pt x="0" y="2543"/>
                  </a:cubicBezTo>
                  <a:cubicBezTo>
                    <a:pt x="0" y="3929"/>
                    <a:pt x="1156" y="5085"/>
                    <a:pt x="2542" y="5085"/>
                  </a:cubicBezTo>
                  <a:cubicBezTo>
                    <a:pt x="3929" y="5085"/>
                    <a:pt x="5084" y="3929"/>
                    <a:pt x="5084" y="2543"/>
                  </a:cubicBezTo>
                  <a:cubicBezTo>
                    <a:pt x="5084" y="1110"/>
                    <a:pt x="3929" y="1"/>
                    <a:pt x="254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555275" y="4267125"/>
              <a:ext cx="201075" cy="201075"/>
            </a:xfrm>
            <a:custGeom>
              <a:avLst/>
              <a:gdLst/>
              <a:ahLst/>
              <a:cxnLst/>
              <a:rect l="l" t="t" r="r" b="b"/>
              <a:pathLst>
                <a:path w="8043" h="8043" extrusionOk="0">
                  <a:moveTo>
                    <a:pt x="4021" y="0"/>
                  </a:moveTo>
                  <a:cubicBezTo>
                    <a:pt x="1803" y="0"/>
                    <a:pt x="0" y="1803"/>
                    <a:pt x="0" y="4021"/>
                  </a:cubicBezTo>
                  <a:cubicBezTo>
                    <a:pt x="0" y="6240"/>
                    <a:pt x="1803" y="8042"/>
                    <a:pt x="4021" y="8042"/>
                  </a:cubicBezTo>
                  <a:cubicBezTo>
                    <a:pt x="6240" y="8042"/>
                    <a:pt x="8042" y="6240"/>
                    <a:pt x="8042" y="4021"/>
                  </a:cubicBezTo>
                  <a:cubicBezTo>
                    <a:pt x="8042" y="1803"/>
                    <a:pt x="6240" y="0"/>
                    <a:pt x="402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385425" y="4120375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7" y="1"/>
                    <a:pt x="0" y="1757"/>
                    <a:pt x="0" y="3929"/>
                  </a:cubicBezTo>
                  <a:cubicBezTo>
                    <a:pt x="0" y="6101"/>
                    <a:pt x="1757" y="7858"/>
                    <a:pt x="3929" y="7858"/>
                  </a:cubicBezTo>
                  <a:cubicBezTo>
                    <a:pt x="6101" y="7858"/>
                    <a:pt x="7857" y="6101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223675" y="3973650"/>
              <a:ext cx="124800" cy="125950"/>
            </a:xfrm>
            <a:custGeom>
              <a:avLst/>
              <a:gdLst/>
              <a:ahLst/>
              <a:cxnLst/>
              <a:rect l="l" t="t" r="r" b="b"/>
              <a:pathLst>
                <a:path w="4992" h="5038" extrusionOk="0">
                  <a:moveTo>
                    <a:pt x="2496" y="0"/>
                  </a:moveTo>
                  <a:cubicBezTo>
                    <a:pt x="1109" y="0"/>
                    <a:pt x="0" y="1156"/>
                    <a:pt x="0" y="2542"/>
                  </a:cubicBezTo>
                  <a:cubicBezTo>
                    <a:pt x="0" y="3929"/>
                    <a:pt x="1109" y="5038"/>
                    <a:pt x="2496" y="5038"/>
                  </a:cubicBezTo>
                  <a:cubicBezTo>
                    <a:pt x="3882" y="5038"/>
                    <a:pt x="4992" y="3929"/>
                    <a:pt x="4992" y="2542"/>
                  </a:cubicBezTo>
                  <a:cubicBezTo>
                    <a:pt x="4992" y="1156"/>
                    <a:pt x="3882" y="0"/>
                    <a:pt x="2496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4929025" y="3802625"/>
              <a:ext cx="137525" cy="137525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774" y="1"/>
                  </a:moveTo>
                  <a:cubicBezTo>
                    <a:pt x="1248" y="1"/>
                    <a:pt x="1" y="1203"/>
                    <a:pt x="1" y="2728"/>
                  </a:cubicBezTo>
                  <a:cubicBezTo>
                    <a:pt x="1" y="4253"/>
                    <a:pt x="1248" y="5501"/>
                    <a:pt x="2774" y="5501"/>
                  </a:cubicBezTo>
                  <a:cubicBezTo>
                    <a:pt x="4299" y="5501"/>
                    <a:pt x="5500" y="4253"/>
                    <a:pt x="5500" y="2728"/>
                  </a:cubicBezTo>
                  <a:cubicBezTo>
                    <a:pt x="5500" y="1203"/>
                    <a:pt x="4299" y="1"/>
                    <a:pt x="277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5098875" y="4042975"/>
              <a:ext cx="99400" cy="99375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8" y="0"/>
                  </a:moveTo>
                  <a:cubicBezTo>
                    <a:pt x="879" y="0"/>
                    <a:pt x="1" y="924"/>
                    <a:pt x="1" y="1987"/>
                  </a:cubicBezTo>
                  <a:cubicBezTo>
                    <a:pt x="1" y="3097"/>
                    <a:pt x="879" y="3975"/>
                    <a:pt x="1988" y="3975"/>
                  </a:cubicBezTo>
                  <a:cubicBezTo>
                    <a:pt x="3051" y="3975"/>
                    <a:pt x="3975" y="3097"/>
                    <a:pt x="3975" y="1987"/>
                  </a:cubicBezTo>
                  <a:cubicBezTo>
                    <a:pt x="3975" y="924"/>
                    <a:pt x="3051" y="0"/>
                    <a:pt x="1988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005275" y="4257875"/>
              <a:ext cx="180275" cy="180275"/>
            </a:xfrm>
            <a:custGeom>
              <a:avLst/>
              <a:gdLst/>
              <a:ahLst/>
              <a:cxnLst/>
              <a:rect l="l" t="t" r="r" b="b"/>
              <a:pathLst>
                <a:path w="7211" h="7211" extrusionOk="0">
                  <a:moveTo>
                    <a:pt x="3606" y="1"/>
                  </a:moveTo>
                  <a:cubicBezTo>
                    <a:pt x="1619" y="1"/>
                    <a:pt x="1" y="1618"/>
                    <a:pt x="1" y="3606"/>
                  </a:cubicBezTo>
                  <a:cubicBezTo>
                    <a:pt x="1" y="5593"/>
                    <a:pt x="1619" y="7211"/>
                    <a:pt x="3606" y="7211"/>
                  </a:cubicBezTo>
                  <a:cubicBezTo>
                    <a:pt x="5593" y="7211"/>
                    <a:pt x="7211" y="5593"/>
                    <a:pt x="7211" y="3606"/>
                  </a:cubicBezTo>
                  <a:cubicBezTo>
                    <a:pt x="7211" y="1618"/>
                    <a:pt x="5593" y="1"/>
                    <a:pt x="360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417775" y="4588325"/>
              <a:ext cx="125975" cy="125975"/>
            </a:xfrm>
            <a:custGeom>
              <a:avLst/>
              <a:gdLst/>
              <a:ahLst/>
              <a:cxnLst/>
              <a:rect l="l" t="t" r="r" b="b"/>
              <a:pathLst>
                <a:path w="5039" h="5039" extrusionOk="0">
                  <a:moveTo>
                    <a:pt x="2496" y="1"/>
                  </a:moveTo>
                  <a:cubicBezTo>
                    <a:pt x="1156" y="1"/>
                    <a:pt x="1" y="1156"/>
                    <a:pt x="1" y="2497"/>
                  </a:cubicBezTo>
                  <a:cubicBezTo>
                    <a:pt x="1" y="3883"/>
                    <a:pt x="1156" y="5038"/>
                    <a:pt x="2496" y="5038"/>
                  </a:cubicBezTo>
                  <a:cubicBezTo>
                    <a:pt x="3883" y="5038"/>
                    <a:pt x="5038" y="3883"/>
                    <a:pt x="5038" y="2497"/>
                  </a:cubicBezTo>
                  <a:cubicBezTo>
                    <a:pt x="5038" y="1156"/>
                    <a:pt x="3883" y="1"/>
                    <a:pt x="249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5197100" y="4597575"/>
              <a:ext cx="208000" cy="208000"/>
            </a:xfrm>
            <a:custGeom>
              <a:avLst/>
              <a:gdLst/>
              <a:ahLst/>
              <a:cxnLst/>
              <a:rect l="l" t="t" r="r" b="b"/>
              <a:pathLst>
                <a:path w="8320" h="8320" extrusionOk="0">
                  <a:moveTo>
                    <a:pt x="4160" y="1"/>
                  </a:moveTo>
                  <a:cubicBezTo>
                    <a:pt x="1849" y="1"/>
                    <a:pt x="0" y="1849"/>
                    <a:pt x="0" y="4160"/>
                  </a:cubicBezTo>
                  <a:cubicBezTo>
                    <a:pt x="0" y="6471"/>
                    <a:pt x="1849" y="8320"/>
                    <a:pt x="4160" y="8320"/>
                  </a:cubicBezTo>
                  <a:cubicBezTo>
                    <a:pt x="6470" y="8320"/>
                    <a:pt x="8319" y="6471"/>
                    <a:pt x="8319" y="4160"/>
                  </a:cubicBezTo>
                  <a:cubicBezTo>
                    <a:pt x="8319" y="1849"/>
                    <a:pt x="6470" y="1"/>
                    <a:pt x="4160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4297000" y="3792225"/>
              <a:ext cx="120200" cy="121350"/>
            </a:xfrm>
            <a:custGeom>
              <a:avLst/>
              <a:gdLst/>
              <a:ahLst/>
              <a:cxnLst/>
              <a:rect l="l" t="t" r="r" b="b"/>
              <a:pathLst>
                <a:path w="4808" h="4854" extrusionOk="0">
                  <a:moveTo>
                    <a:pt x="2404" y="1"/>
                  </a:moveTo>
                  <a:cubicBezTo>
                    <a:pt x="1064" y="1"/>
                    <a:pt x="1" y="1110"/>
                    <a:pt x="1" y="2450"/>
                  </a:cubicBezTo>
                  <a:cubicBezTo>
                    <a:pt x="1" y="3791"/>
                    <a:pt x="1064" y="4854"/>
                    <a:pt x="2404" y="4854"/>
                  </a:cubicBezTo>
                  <a:cubicBezTo>
                    <a:pt x="3744" y="4854"/>
                    <a:pt x="4807" y="3791"/>
                    <a:pt x="4807" y="2450"/>
                  </a:cubicBezTo>
                  <a:cubicBezTo>
                    <a:pt x="4807" y="1110"/>
                    <a:pt x="3744" y="1"/>
                    <a:pt x="240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948050" y="3795700"/>
              <a:ext cx="176825" cy="176800"/>
            </a:xfrm>
            <a:custGeom>
              <a:avLst/>
              <a:gdLst/>
              <a:ahLst/>
              <a:cxnLst/>
              <a:rect l="l" t="t" r="r" b="b"/>
              <a:pathLst>
                <a:path w="7073" h="7072" extrusionOk="0">
                  <a:moveTo>
                    <a:pt x="3514" y="1"/>
                  </a:moveTo>
                  <a:cubicBezTo>
                    <a:pt x="1572" y="1"/>
                    <a:pt x="1" y="1572"/>
                    <a:pt x="1" y="3513"/>
                  </a:cubicBezTo>
                  <a:cubicBezTo>
                    <a:pt x="1" y="5454"/>
                    <a:pt x="1572" y="7072"/>
                    <a:pt x="3514" y="7072"/>
                  </a:cubicBezTo>
                  <a:cubicBezTo>
                    <a:pt x="5455" y="7072"/>
                    <a:pt x="7072" y="5454"/>
                    <a:pt x="7072" y="3513"/>
                  </a:cubicBezTo>
                  <a:cubicBezTo>
                    <a:pt x="7072" y="1572"/>
                    <a:pt x="5455" y="1"/>
                    <a:pt x="3514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3897225" y="3963250"/>
              <a:ext cx="121350" cy="121325"/>
            </a:xfrm>
            <a:custGeom>
              <a:avLst/>
              <a:gdLst/>
              <a:ahLst/>
              <a:cxnLst/>
              <a:rect l="l" t="t" r="r" b="b"/>
              <a:pathLst>
                <a:path w="4854" h="4853" extrusionOk="0">
                  <a:moveTo>
                    <a:pt x="2450" y="0"/>
                  </a:moveTo>
                  <a:cubicBezTo>
                    <a:pt x="1110" y="0"/>
                    <a:pt x="0" y="1063"/>
                    <a:pt x="0" y="2403"/>
                  </a:cubicBezTo>
                  <a:cubicBezTo>
                    <a:pt x="0" y="3744"/>
                    <a:pt x="1110" y="4853"/>
                    <a:pt x="2450" y="4853"/>
                  </a:cubicBezTo>
                  <a:cubicBezTo>
                    <a:pt x="3790" y="4853"/>
                    <a:pt x="4853" y="3744"/>
                    <a:pt x="4853" y="2403"/>
                  </a:cubicBezTo>
                  <a:cubicBezTo>
                    <a:pt x="4853" y="1063"/>
                    <a:pt x="3790" y="0"/>
                    <a:pt x="245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4532725" y="4144650"/>
              <a:ext cx="284250" cy="284250"/>
            </a:xfrm>
            <a:custGeom>
              <a:avLst/>
              <a:gdLst/>
              <a:ahLst/>
              <a:cxnLst/>
              <a:rect l="l" t="t" r="r" b="b"/>
              <a:pathLst>
                <a:path w="11370" h="11370" extrusionOk="0">
                  <a:moveTo>
                    <a:pt x="5685" y="0"/>
                  </a:moveTo>
                  <a:cubicBezTo>
                    <a:pt x="2542" y="0"/>
                    <a:pt x="0" y="2542"/>
                    <a:pt x="0" y="5685"/>
                  </a:cubicBezTo>
                  <a:cubicBezTo>
                    <a:pt x="0" y="8828"/>
                    <a:pt x="2542" y="11370"/>
                    <a:pt x="5685" y="11370"/>
                  </a:cubicBezTo>
                  <a:cubicBezTo>
                    <a:pt x="8828" y="11370"/>
                    <a:pt x="11369" y="8828"/>
                    <a:pt x="11369" y="5685"/>
                  </a:cubicBezTo>
                  <a:cubicBezTo>
                    <a:pt x="11369" y="2542"/>
                    <a:pt x="8828" y="0"/>
                    <a:pt x="5685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4139875" y="4185075"/>
              <a:ext cx="129425" cy="130600"/>
            </a:xfrm>
            <a:custGeom>
              <a:avLst/>
              <a:gdLst/>
              <a:ahLst/>
              <a:cxnLst/>
              <a:rect l="l" t="t" r="r" b="b"/>
              <a:pathLst>
                <a:path w="5177" h="5224" extrusionOk="0">
                  <a:moveTo>
                    <a:pt x="2588" y="1"/>
                  </a:moveTo>
                  <a:cubicBezTo>
                    <a:pt x="1156" y="1"/>
                    <a:pt x="0" y="1203"/>
                    <a:pt x="0" y="2635"/>
                  </a:cubicBezTo>
                  <a:cubicBezTo>
                    <a:pt x="0" y="4068"/>
                    <a:pt x="1156" y="5223"/>
                    <a:pt x="2588" y="5223"/>
                  </a:cubicBezTo>
                  <a:cubicBezTo>
                    <a:pt x="4021" y="5223"/>
                    <a:pt x="5176" y="4068"/>
                    <a:pt x="5176" y="2635"/>
                  </a:cubicBezTo>
                  <a:cubicBezTo>
                    <a:pt x="5176" y="1203"/>
                    <a:pt x="4021" y="1"/>
                    <a:pt x="258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80100" y="4031400"/>
              <a:ext cx="198775" cy="199925"/>
            </a:xfrm>
            <a:custGeom>
              <a:avLst/>
              <a:gdLst/>
              <a:ahLst/>
              <a:cxnLst/>
              <a:rect l="l" t="t" r="r" b="b"/>
              <a:pathLst>
                <a:path w="7951" h="7997" extrusionOk="0">
                  <a:moveTo>
                    <a:pt x="3976" y="1"/>
                  </a:moveTo>
                  <a:cubicBezTo>
                    <a:pt x="1757" y="1"/>
                    <a:pt x="1" y="1803"/>
                    <a:pt x="1" y="3976"/>
                  </a:cubicBezTo>
                  <a:cubicBezTo>
                    <a:pt x="1" y="6194"/>
                    <a:pt x="1757" y="7997"/>
                    <a:pt x="3976" y="7997"/>
                  </a:cubicBezTo>
                  <a:cubicBezTo>
                    <a:pt x="6194" y="7997"/>
                    <a:pt x="7950" y="6194"/>
                    <a:pt x="7950" y="3976"/>
                  </a:cubicBezTo>
                  <a:cubicBezTo>
                    <a:pt x="7950" y="1803"/>
                    <a:pt x="6194" y="1"/>
                    <a:pt x="397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036425" y="4161975"/>
              <a:ext cx="213775" cy="213775"/>
            </a:xfrm>
            <a:custGeom>
              <a:avLst/>
              <a:gdLst/>
              <a:ahLst/>
              <a:cxnLst/>
              <a:rect l="l" t="t" r="r" b="b"/>
              <a:pathLst>
                <a:path w="8551" h="8551" extrusionOk="0">
                  <a:moveTo>
                    <a:pt x="4252" y="1"/>
                  </a:moveTo>
                  <a:cubicBezTo>
                    <a:pt x="1895" y="1"/>
                    <a:pt x="0" y="1895"/>
                    <a:pt x="0" y="4253"/>
                  </a:cubicBezTo>
                  <a:cubicBezTo>
                    <a:pt x="0" y="6610"/>
                    <a:pt x="1895" y="8551"/>
                    <a:pt x="4252" y="8551"/>
                  </a:cubicBezTo>
                  <a:cubicBezTo>
                    <a:pt x="6610" y="8551"/>
                    <a:pt x="8551" y="6610"/>
                    <a:pt x="8551" y="4253"/>
                  </a:cubicBezTo>
                  <a:cubicBezTo>
                    <a:pt x="8551" y="1895"/>
                    <a:pt x="6610" y="1"/>
                    <a:pt x="425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763200" y="4185075"/>
              <a:ext cx="145600" cy="145625"/>
            </a:xfrm>
            <a:custGeom>
              <a:avLst/>
              <a:gdLst/>
              <a:ahLst/>
              <a:cxnLst/>
              <a:rect l="l" t="t" r="r" b="b"/>
              <a:pathLst>
                <a:path w="5824" h="5825" extrusionOk="0">
                  <a:moveTo>
                    <a:pt x="2912" y="1"/>
                  </a:moveTo>
                  <a:cubicBezTo>
                    <a:pt x="1294" y="1"/>
                    <a:pt x="0" y="1295"/>
                    <a:pt x="0" y="2913"/>
                  </a:cubicBezTo>
                  <a:cubicBezTo>
                    <a:pt x="0" y="4530"/>
                    <a:pt x="1294" y="5824"/>
                    <a:pt x="2912" y="5824"/>
                  </a:cubicBezTo>
                  <a:cubicBezTo>
                    <a:pt x="4530" y="5824"/>
                    <a:pt x="5824" y="4530"/>
                    <a:pt x="5824" y="2913"/>
                  </a:cubicBezTo>
                  <a:cubicBezTo>
                    <a:pt x="5824" y="1295"/>
                    <a:pt x="4530" y="1"/>
                    <a:pt x="291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2693250" y="4298325"/>
              <a:ext cx="135225" cy="135200"/>
            </a:xfrm>
            <a:custGeom>
              <a:avLst/>
              <a:gdLst/>
              <a:ahLst/>
              <a:cxnLst/>
              <a:rect l="l" t="t" r="r" b="b"/>
              <a:pathLst>
                <a:path w="5409" h="5408" extrusionOk="0">
                  <a:moveTo>
                    <a:pt x="2681" y="0"/>
                  </a:moveTo>
                  <a:cubicBezTo>
                    <a:pt x="1203" y="0"/>
                    <a:pt x="1" y="1248"/>
                    <a:pt x="1" y="2727"/>
                  </a:cubicBezTo>
                  <a:cubicBezTo>
                    <a:pt x="1" y="4206"/>
                    <a:pt x="1203" y="5408"/>
                    <a:pt x="2681" y="5408"/>
                  </a:cubicBezTo>
                  <a:cubicBezTo>
                    <a:pt x="4207" y="5408"/>
                    <a:pt x="5408" y="4206"/>
                    <a:pt x="5408" y="2727"/>
                  </a:cubicBezTo>
                  <a:cubicBezTo>
                    <a:pt x="5408" y="1248"/>
                    <a:pt x="4207" y="0"/>
                    <a:pt x="268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2576550" y="4591800"/>
              <a:ext cx="198775" cy="198750"/>
            </a:xfrm>
            <a:custGeom>
              <a:avLst/>
              <a:gdLst/>
              <a:ahLst/>
              <a:cxnLst/>
              <a:rect l="l" t="t" r="r" b="b"/>
              <a:pathLst>
                <a:path w="7951" h="7950" extrusionOk="0">
                  <a:moveTo>
                    <a:pt x="3976" y="0"/>
                  </a:moveTo>
                  <a:cubicBezTo>
                    <a:pt x="1757" y="0"/>
                    <a:pt x="1" y="1757"/>
                    <a:pt x="1" y="3975"/>
                  </a:cubicBezTo>
                  <a:cubicBezTo>
                    <a:pt x="1" y="6194"/>
                    <a:pt x="1757" y="7950"/>
                    <a:pt x="3976" y="7950"/>
                  </a:cubicBezTo>
                  <a:cubicBezTo>
                    <a:pt x="6194" y="7950"/>
                    <a:pt x="7950" y="6194"/>
                    <a:pt x="7950" y="3975"/>
                  </a:cubicBezTo>
                  <a:cubicBezTo>
                    <a:pt x="7950" y="1757"/>
                    <a:pt x="6194" y="0"/>
                    <a:pt x="3976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2559225" y="4796300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3" y="1"/>
                  </a:moveTo>
                  <a:cubicBezTo>
                    <a:pt x="1156" y="1"/>
                    <a:pt x="1" y="1156"/>
                    <a:pt x="1" y="2543"/>
                  </a:cubicBezTo>
                  <a:cubicBezTo>
                    <a:pt x="1" y="3929"/>
                    <a:pt x="1156" y="5085"/>
                    <a:pt x="2543" y="5085"/>
                  </a:cubicBezTo>
                  <a:cubicBezTo>
                    <a:pt x="3929" y="5085"/>
                    <a:pt x="5085" y="3929"/>
                    <a:pt x="5085" y="2543"/>
                  </a:cubicBezTo>
                  <a:cubicBezTo>
                    <a:pt x="5085" y="1156"/>
                    <a:pt x="3929" y="1"/>
                    <a:pt x="254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892000" y="4790525"/>
              <a:ext cx="173325" cy="173350"/>
            </a:xfrm>
            <a:custGeom>
              <a:avLst/>
              <a:gdLst/>
              <a:ahLst/>
              <a:cxnLst/>
              <a:rect l="l" t="t" r="r" b="b"/>
              <a:pathLst>
                <a:path w="6933" h="6934" extrusionOk="0">
                  <a:moveTo>
                    <a:pt x="3467" y="1"/>
                  </a:moveTo>
                  <a:cubicBezTo>
                    <a:pt x="1572" y="1"/>
                    <a:pt x="0" y="1526"/>
                    <a:pt x="0" y="3467"/>
                  </a:cubicBezTo>
                  <a:cubicBezTo>
                    <a:pt x="0" y="5362"/>
                    <a:pt x="1572" y="6933"/>
                    <a:pt x="3467" y="6933"/>
                  </a:cubicBezTo>
                  <a:cubicBezTo>
                    <a:pt x="5408" y="6933"/>
                    <a:pt x="6933" y="5362"/>
                    <a:pt x="6933" y="3467"/>
                  </a:cubicBezTo>
                  <a:cubicBezTo>
                    <a:pt x="6933" y="1526"/>
                    <a:pt x="5408" y="1"/>
                    <a:pt x="3467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2777600" y="4952300"/>
              <a:ext cx="226500" cy="226475"/>
            </a:xfrm>
            <a:custGeom>
              <a:avLst/>
              <a:gdLst/>
              <a:ahLst/>
              <a:cxnLst/>
              <a:rect l="l" t="t" r="r" b="b"/>
              <a:pathLst>
                <a:path w="9060" h="9059" extrusionOk="0">
                  <a:moveTo>
                    <a:pt x="4530" y="0"/>
                  </a:moveTo>
                  <a:cubicBezTo>
                    <a:pt x="2034" y="0"/>
                    <a:pt x="1" y="2034"/>
                    <a:pt x="1" y="4530"/>
                  </a:cubicBezTo>
                  <a:cubicBezTo>
                    <a:pt x="1" y="7025"/>
                    <a:pt x="2034" y="9059"/>
                    <a:pt x="4530" y="9059"/>
                  </a:cubicBezTo>
                  <a:cubicBezTo>
                    <a:pt x="7026" y="9059"/>
                    <a:pt x="9059" y="7025"/>
                    <a:pt x="9059" y="4530"/>
                  </a:cubicBezTo>
                  <a:cubicBezTo>
                    <a:pt x="9059" y="2034"/>
                    <a:pt x="7026" y="0"/>
                    <a:pt x="4530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214350" y="4579100"/>
              <a:ext cx="201075" cy="201050"/>
            </a:xfrm>
            <a:custGeom>
              <a:avLst/>
              <a:gdLst/>
              <a:ahLst/>
              <a:cxnLst/>
              <a:rect l="l" t="t" r="r" b="b"/>
              <a:pathLst>
                <a:path w="8043" h="8042" extrusionOk="0">
                  <a:moveTo>
                    <a:pt x="4022" y="0"/>
                  </a:moveTo>
                  <a:cubicBezTo>
                    <a:pt x="1803" y="0"/>
                    <a:pt x="1" y="1803"/>
                    <a:pt x="1" y="4021"/>
                  </a:cubicBezTo>
                  <a:cubicBezTo>
                    <a:pt x="1" y="6239"/>
                    <a:pt x="1803" y="8042"/>
                    <a:pt x="4022" y="8042"/>
                  </a:cubicBezTo>
                  <a:cubicBezTo>
                    <a:pt x="6240" y="8042"/>
                    <a:pt x="8043" y="6239"/>
                    <a:pt x="8043" y="4021"/>
                  </a:cubicBezTo>
                  <a:cubicBezTo>
                    <a:pt x="8043" y="1803"/>
                    <a:pt x="6240" y="0"/>
                    <a:pt x="402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3182000" y="4791700"/>
              <a:ext cx="197625" cy="196450"/>
            </a:xfrm>
            <a:custGeom>
              <a:avLst/>
              <a:gdLst/>
              <a:ahLst/>
              <a:cxnLst/>
              <a:rect l="l" t="t" r="r" b="b"/>
              <a:pathLst>
                <a:path w="7905" h="7858" extrusionOk="0">
                  <a:moveTo>
                    <a:pt x="3929" y="0"/>
                  </a:moveTo>
                  <a:cubicBezTo>
                    <a:pt x="1803" y="0"/>
                    <a:pt x="1" y="1756"/>
                    <a:pt x="1" y="3929"/>
                  </a:cubicBezTo>
                  <a:cubicBezTo>
                    <a:pt x="1" y="6101"/>
                    <a:pt x="1803" y="7857"/>
                    <a:pt x="3929" y="7857"/>
                  </a:cubicBezTo>
                  <a:cubicBezTo>
                    <a:pt x="6102" y="7857"/>
                    <a:pt x="7904" y="6101"/>
                    <a:pt x="7904" y="3929"/>
                  </a:cubicBezTo>
                  <a:cubicBezTo>
                    <a:pt x="7904" y="1756"/>
                    <a:pt x="6102" y="0"/>
                    <a:pt x="392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3414250" y="4698100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2" y="0"/>
                  </a:moveTo>
                  <a:cubicBezTo>
                    <a:pt x="1110" y="0"/>
                    <a:pt x="1" y="1156"/>
                    <a:pt x="1" y="2542"/>
                  </a:cubicBezTo>
                  <a:cubicBezTo>
                    <a:pt x="1" y="3929"/>
                    <a:pt x="1110" y="5084"/>
                    <a:pt x="2542" y="5084"/>
                  </a:cubicBezTo>
                  <a:cubicBezTo>
                    <a:pt x="3929" y="5084"/>
                    <a:pt x="5084" y="3929"/>
                    <a:pt x="5084" y="2542"/>
                  </a:cubicBezTo>
                  <a:cubicBezTo>
                    <a:pt x="5084" y="1156"/>
                    <a:pt x="3929" y="0"/>
                    <a:pt x="254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3305650" y="5012375"/>
              <a:ext cx="290025" cy="290050"/>
            </a:xfrm>
            <a:custGeom>
              <a:avLst/>
              <a:gdLst/>
              <a:ahLst/>
              <a:cxnLst/>
              <a:rect l="l" t="t" r="r" b="b"/>
              <a:pathLst>
                <a:path w="11601" h="11602" extrusionOk="0">
                  <a:moveTo>
                    <a:pt x="5823" y="1"/>
                  </a:moveTo>
                  <a:cubicBezTo>
                    <a:pt x="2588" y="1"/>
                    <a:pt x="0" y="2589"/>
                    <a:pt x="0" y="5778"/>
                  </a:cubicBezTo>
                  <a:cubicBezTo>
                    <a:pt x="0" y="9013"/>
                    <a:pt x="2588" y="11601"/>
                    <a:pt x="5823" y="11601"/>
                  </a:cubicBezTo>
                  <a:cubicBezTo>
                    <a:pt x="9013" y="11601"/>
                    <a:pt x="11601" y="9013"/>
                    <a:pt x="11601" y="5778"/>
                  </a:cubicBezTo>
                  <a:cubicBezTo>
                    <a:pt x="11601" y="2589"/>
                    <a:pt x="9013" y="1"/>
                    <a:pt x="5823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534425" y="4375725"/>
              <a:ext cx="246125" cy="246150"/>
            </a:xfrm>
            <a:custGeom>
              <a:avLst/>
              <a:gdLst/>
              <a:ahLst/>
              <a:cxnLst/>
              <a:rect l="l" t="t" r="r" b="b"/>
              <a:pathLst>
                <a:path w="9845" h="9846" extrusionOk="0">
                  <a:moveTo>
                    <a:pt x="4945" y="1"/>
                  </a:moveTo>
                  <a:cubicBezTo>
                    <a:pt x="2219" y="1"/>
                    <a:pt x="0" y="2219"/>
                    <a:pt x="0" y="4946"/>
                  </a:cubicBezTo>
                  <a:cubicBezTo>
                    <a:pt x="0" y="7673"/>
                    <a:pt x="2219" y="9845"/>
                    <a:pt x="4945" y="9845"/>
                  </a:cubicBezTo>
                  <a:cubicBezTo>
                    <a:pt x="7672" y="9845"/>
                    <a:pt x="9844" y="7673"/>
                    <a:pt x="9844" y="4946"/>
                  </a:cubicBezTo>
                  <a:cubicBezTo>
                    <a:pt x="9844" y="2219"/>
                    <a:pt x="7672" y="1"/>
                    <a:pt x="4945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831375" y="5174150"/>
              <a:ext cx="173325" cy="173325"/>
            </a:xfrm>
            <a:custGeom>
              <a:avLst/>
              <a:gdLst/>
              <a:ahLst/>
              <a:cxnLst/>
              <a:rect l="l" t="t" r="r" b="b"/>
              <a:pathLst>
                <a:path w="6933" h="6933" extrusionOk="0">
                  <a:moveTo>
                    <a:pt x="3466" y="0"/>
                  </a:moveTo>
                  <a:cubicBezTo>
                    <a:pt x="1525" y="0"/>
                    <a:pt x="0" y="1525"/>
                    <a:pt x="0" y="3466"/>
                  </a:cubicBezTo>
                  <a:cubicBezTo>
                    <a:pt x="0" y="5361"/>
                    <a:pt x="1525" y="6933"/>
                    <a:pt x="3466" y="6933"/>
                  </a:cubicBezTo>
                  <a:cubicBezTo>
                    <a:pt x="5361" y="6933"/>
                    <a:pt x="6933" y="5361"/>
                    <a:pt x="6933" y="3466"/>
                  </a:cubicBezTo>
                  <a:cubicBezTo>
                    <a:pt x="6933" y="1525"/>
                    <a:pt x="5361" y="0"/>
                    <a:pt x="3466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730850" y="4752400"/>
              <a:ext cx="128275" cy="128275"/>
            </a:xfrm>
            <a:custGeom>
              <a:avLst/>
              <a:gdLst/>
              <a:ahLst/>
              <a:cxnLst/>
              <a:rect l="l" t="t" r="r" b="b"/>
              <a:pathLst>
                <a:path w="5131" h="5131" extrusionOk="0">
                  <a:moveTo>
                    <a:pt x="2588" y="1"/>
                  </a:moveTo>
                  <a:cubicBezTo>
                    <a:pt x="1156" y="1"/>
                    <a:pt x="0" y="1156"/>
                    <a:pt x="0" y="2543"/>
                  </a:cubicBezTo>
                  <a:cubicBezTo>
                    <a:pt x="0" y="3975"/>
                    <a:pt x="1156" y="5131"/>
                    <a:pt x="2588" y="5131"/>
                  </a:cubicBezTo>
                  <a:cubicBezTo>
                    <a:pt x="3975" y="5131"/>
                    <a:pt x="5130" y="3975"/>
                    <a:pt x="5130" y="2543"/>
                  </a:cubicBezTo>
                  <a:cubicBezTo>
                    <a:pt x="5130" y="1156"/>
                    <a:pt x="3975" y="1"/>
                    <a:pt x="2588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930725" y="4260200"/>
              <a:ext cx="214950" cy="214925"/>
            </a:xfrm>
            <a:custGeom>
              <a:avLst/>
              <a:gdLst/>
              <a:ahLst/>
              <a:cxnLst/>
              <a:rect l="l" t="t" r="r" b="b"/>
              <a:pathLst>
                <a:path w="8598" h="8597" extrusionOk="0">
                  <a:moveTo>
                    <a:pt x="4299" y="0"/>
                  </a:moveTo>
                  <a:cubicBezTo>
                    <a:pt x="1942" y="0"/>
                    <a:pt x="1" y="1941"/>
                    <a:pt x="1" y="4298"/>
                  </a:cubicBezTo>
                  <a:cubicBezTo>
                    <a:pt x="1" y="6655"/>
                    <a:pt x="1942" y="8596"/>
                    <a:pt x="4299" y="8596"/>
                  </a:cubicBezTo>
                  <a:cubicBezTo>
                    <a:pt x="6656" y="8596"/>
                    <a:pt x="8597" y="6655"/>
                    <a:pt x="8597" y="4298"/>
                  </a:cubicBezTo>
                  <a:cubicBezTo>
                    <a:pt x="8597" y="1941"/>
                    <a:pt x="6656" y="0"/>
                    <a:pt x="429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4325900" y="4271750"/>
              <a:ext cx="195275" cy="195275"/>
            </a:xfrm>
            <a:custGeom>
              <a:avLst/>
              <a:gdLst/>
              <a:ahLst/>
              <a:cxnLst/>
              <a:rect l="l" t="t" r="r" b="b"/>
              <a:pathLst>
                <a:path w="7811" h="7811" extrusionOk="0">
                  <a:moveTo>
                    <a:pt x="3882" y="0"/>
                  </a:moveTo>
                  <a:cubicBezTo>
                    <a:pt x="1756" y="0"/>
                    <a:pt x="0" y="1756"/>
                    <a:pt x="0" y="3929"/>
                  </a:cubicBezTo>
                  <a:cubicBezTo>
                    <a:pt x="0" y="6055"/>
                    <a:pt x="1756" y="7811"/>
                    <a:pt x="3882" y="7811"/>
                  </a:cubicBezTo>
                  <a:cubicBezTo>
                    <a:pt x="6055" y="7811"/>
                    <a:pt x="7811" y="6055"/>
                    <a:pt x="7811" y="3929"/>
                  </a:cubicBezTo>
                  <a:cubicBezTo>
                    <a:pt x="7811" y="1756"/>
                    <a:pt x="6055" y="0"/>
                    <a:pt x="388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4933650" y="4539800"/>
              <a:ext cx="76275" cy="75125"/>
            </a:xfrm>
            <a:custGeom>
              <a:avLst/>
              <a:gdLst/>
              <a:ahLst/>
              <a:cxnLst/>
              <a:rect l="l" t="t" r="r" b="b"/>
              <a:pathLst>
                <a:path w="3051" h="3005" extrusionOk="0">
                  <a:moveTo>
                    <a:pt x="1526" y="1"/>
                  </a:moveTo>
                  <a:cubicBezTo>
                    <a:pt x="694" y="1"/>
                    <a:pt x="0" y="648"/>
                    <a:pt x="0" y="1526"/>
                  </a:cubicBezTo>
                  <a:cubicBezTo>
                    <a:pt x="0" y="2358"/>
                    <a:pt x="694" y="3005"/>
                    <a:pt x="1526" y="3005"/>
                  </a:cubicBezTo>
                  <a:cubicBezTo>
                    <a:pt x="2358" y="3005"/>
                    <a:pt x="3051" y="2358"/>
                    <a:pt x="3051" y="1526"/>
                  </a:cubicBezTo>
                  <a:cubicBezTo>
                    <a:pt x="3051" y="648"/>
                    <a:pt x="2358" y="1"/>
                    <a:pt x="1526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4736075" y="4531725"/>
              <a:ext cx="195275" cy="194125"/>
            </a:xfrm>
            <a:custGeom>
              <a:avLst/>
              <a:gdLst/>
              <a:ahLst/>
              <a:cxnLst/>
              <a:rect l="l" t="t" r="r" b="b"/>
              <a:pathLst>
                <a:path w="7811" h="7765" extrusionOk="0">
                  <a:moveTo>
                    <a:pt x="3883" y="0"/>
                  </a:moveTo>
                  <a:cubicBezTo>
                    <a:pt x="1757" y="0"/>
                    <a:pt x="0" y="1710"/>
                    <a:pt x="0" y="3882"/>
                  </a:cubicBezTo>
                  <a:cubicBezTo>
                    <a:pt x="0" y="6055"/>
                    <a:pt x="1757" y="7765"/>
                    <a:pt x="3883" y="7765"/>
                  </a:cubicBezTo>
                  <a:cubicBezTo>
                    <a:pt x="6055" y="7765"/>
                    <a:pt x="7811" y="6055"/>
                    <a:pt x="7811" y="3882"/>
                  </a:cubicBezTo>
                  <a:cubicBezTo>
                    <a:pt x="7811" y="1710"/>
                    <a:pt x="6055" y="0"/>
                    <a:pt x="3883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4565075" y="4663425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6" y="1"/>
                    <a:pt x="0" y="1757"/>
                    <a:pt x="0" y="3929"/>
                  </a:cubicBezTo>
                  <a:cubicBezTo>
                    <a:pt x="0" y="6102"/>
                    <a:pt x="1756" y="7858"/>
                    <a:pt x="3929" y="7858"/>
                  </a:cubicBezTo>
                  <a:cubicBezTo>
                    <a:pt x="6101" y="7858"/>
                    <a:pt x="7857" y="6102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4744150" y="4983500"/>
              <a:ext cx="132900" cy="134050"/>
            </a:xfrm>
            <a:custGeom>
              <a:avLst/>
              <a:gdLst/>
              <a:ahLst/>
              <a:cxnLst/>
              <a:rect l="l" t="t" r="r" b="b"/>
              <a:pathLst>
                <a:path w="5316" h="5362" extrusionOk="0">
                  <a:moveTo>
                    <a:pt x="2681" y="0"/>
                  </a:moveTo>
                  <a:cubicBezTo>
                    <a:pt x="1202" y="0"/>
                    <a:pt x="1" y="1202"/>
                    <a:pt x="1" y="2681"/>
                  </a:cubicBezTo>
                  <a:cubicBezTo>
                    <a:pt x="1" y="4160"/>
                    <a:pt x="1202" y="5361"/>
                    <a:pt x="2681" y="5361"/>
                  </a:cubicBezTo>
                  <a:cubicBezTo>
                    <a:pt x="4160" y="5361"/>
                    <a:pt x="5316" y="4160"/>
                    <a:pt x="5316" y="2681"/>
                  </a:cubicBezTo>
                  <a:cubicBezTo>
                    <a:pt x="5316" y="1202"/>
                    <a:pt x="4160" y="0"/>
                    <a:pt x="2681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4067075" y="4646100"/>
              <a:ext cx="196450" cy="197600"/>
            </a:xfrm>
            <a:custGeom>
              <a:avLst/>
              <a:gdLst/>
              <a:ahLst/>
              <a:cxnLst/>
              <a:rect l="l" t="t" r="r" b="b"/>
              <a:pathLst>
                <a:path w="7858" h="7904" extrusionOk="0">
                  <a:moveTo>
                    <a:pt x="3929" y="1"/>
                  </a:moveTo>
                  <a:cubicBezTo>
                    <a:pt x="1757" y="1"/>
                    <a:pt x="0" y="1757"/>
                    <a:pt x="0" y="3929"/>
                  </a:cubicBezTo>
                  <a:cubicBezTo>
                    <a:pt x="0" y="6101"/>
                    <a:pt x="1757" y="7904"/>
                    <a:pt x="3929" y="7904"/>
                  </a:cubicBezTo>
                  <a:cubicBezTo>
                    <a:pt x="6101" y="7904"/>
                    <a:pt x="7857" y="6101"/>
                    <a:pt x="7857" y="3929"/>
                  </a:cubicBezTo>
                  <a:cubicBezTo>
                    <a:pt x="7857" y="1757"/>
                    <a:pt x="6101" y="1"/>
                    <a:pt x="3929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892600" y="4767425"/>
              <a:ext cx="138675" cy="138675"/>
            </a:xfrm>
            <a:custGeom>
              <a:avLst/>
              <a:gdLst/>
              <a:ahLst/>
              <a:cxnLst/>
              <a:rect l="l" t="t" r="r" b="b"/>
              <a:pathLst>
                <a:path w="5547" h="5547" extrusionOk="0">
                  <a:moveTo>
                    <a:pt x="2774" y="0"/>
                  </a:moveTo>
                  <a:cubicBezTo>
                    <a:pt x="1248" y="0"/>
                    <a:pt x="1" y="1248"/>
                    <a:pt x="1" y="2774"/>
                  </a:cubicBezTo>
                  <a:cubicBezTo>
                    <a:pt x="1" y="4299"/>
                    <a:pt x="1248" y="5547"/>
                    <a:pt x="2774" y="5547"/>
                  </a:cubicBezTo>
                  <a:cubicBezTo>
                    <a:pt x="4299" y="5547"/>
                    <a:pt x="5547" y="4299"/>
                    <a:pt x="5547" y="2774"/>
                  </a:cubicBezTo>
                  <a:cubicBezTo>
                    <a:pt x="5547" y="1248"/>
                    <a:pt x="4299" y="0"/>
                    <a:pt x="2774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986200" y="4908400"/>
              <a:ext cx="75125" cy="75125"/>
            </a:xfrm>
            <a:custGeom>
              <a:avLst/>
              <a:gdLst/>
              <a:ahLst/>
              <a:cxnLst/>
              <a:rect l="l" t="t" r="r" b="b"/>
              <a:pathLst>
                <a:path w="3005" h="3005" extrusionOk="0">
                  <a:moveTo>
                    <a:pt x="1479" y="0"/>
                  </a:moveTo>
                  <a:cubicBezTo>
                    <a:pt x="647" y="0"/>
                    <a:pt x="0" y="647"/>
                    <a:pt x="0" y="1479"/>
                  </a:cubicBezTo>
                  <a:cubicBezTo>
                    <a:pt x="0" y="2357"/>
                    <a:pt x="647" y="3004"/>
                    <a:pt x="1479" y="3004"/>
                  </a:cubicBezTo>
                  <a:cubicBezTo>
                    <a:pt x="2357" y="3004"/>
                    <a:pt x="3004" y="2357"/>
                    <a:pt x="3004" y="1479"/>
                  </a:cubicBezTo>
                  <a:cubicBezTo>
                    <a:pt x="3004" y="647"/>
                    <a:pt x="2357" y="0"/>
                    <a:pt x="1479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4167600" y="4837900"/>
              <a:ext cx="248450" cy="248450"/>
            </a:xfrm>
            <a:custGeom>
              <a:avLst/>
              <a:gdLst/>
              <a:ahLst/>
              <a:cxnLst/>
              <a:rect l="l" t="t" r="r" b="b"/>
              <a:pathLst>
                <a:path w="9938" h="9938" extrusionOk="0">
                  <a:moveTo>
                    <a:pt x="4992" y="1"/>
                  </a:moveTo>
                  <a:cubicBezTo>
                    <a:pt x="2219" y="1"/>
                    <a:pt x="0" y="2219"/>
                    <a:pt x="0" y="4992"/>
                  </a:cubicBezTo>
                  <a:cubicBezTo>
                    <a:pt x="0" y="7719"/>
                    <a:pt x="2219" y="9938"/>
                    <a:pt x="4992" y="9938"/>
                  </a:cubicBezTo>
                  <a:cubicBezTo>
                    <a:pt x="7719" y="9938"/>
                    <a:pt x="9937" y="7719"/>
                    <a:pt x="9937" y="4992"/>
                  </a:cubicBezTo>
                  <a:cubicBezTo>
                    <a:pt x="9937" y="2219"/>
                    <a:pt x="7719" y="1"/>
                    <a:pt x="4992" y="1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038175" y="4978875"/>
              <a:ext cx="134075" cy="132900"/>
            </a:xfrm>
            <a:custGeom>
              <a:avLst/>
              <a:gdLst/>
              <a:ahLst/>
              <a:cxnLst/>
              <a:rect l="l" t="t" r="r" b="b"/>
              <a:pathLst>
                <a:path w="5363" h="5316" extrusionOk="0">
                  <a:moveTo>
                    <a:pt x="2682" y="0"/>
                  </a:moveTo>
                  <a:cubicBezTo>
                    <a:pt x="1203" y="0"/>
                    <a:pt x="1" y="1202"/>
                    <a:pt x="1" y="2635"/>
                  </a:cubicBezTo>
                  <a:cubicBezTo>
                    <a:pt x="1" y="4114"/>
                    <a:pt x="1203" y="5315"/>
                    <a:pt x="2682" y="5315"/>
                  </a:cubicBezTo>
                  <a:cubicBezTo>
                    <a:pt x="4161" y="5315"/>
                    <a:pt x="5362" y="4114"/>
                    <a:pt x="5362" y="2635"/>
                  </a:cubicBezTo>
                  <a:cubicBezTo>
                    <a:pt x="5362" y="1202"/>
                    <a:pt x="4161" y="0"/>
                    <a:pt x="2682" y="0"/>
                  </a:cubicBezTo>
                  <a:close/>
                </a:path>
              </a:pathLst>
            </a:custGeom>
            <a:solidFill>
              <a:srgbClr val="C67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2299250" y="1718225"/>
              <a:ext cx="98250" cy="98250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88" y="1"/>
                  </a:moveTo>
                  <a:cubicBezTo>
                    <a:pt x="879" y="1"/>
                    <a:pt x="1" y="879"/>
                    <a:pt x="1" y="1988"/>
                  </a:cubicBezTo>
                  <a:cubicBezTo>
                    <a:pt x="1" y="3051"/>
                    <a:pt x="879" y="3929"/>
                    <a:pt x="1988" y="3929"/>
                  </a:cubicBezTo>
                  <a:cubicBezTo>
                    <a:pt x="3051" y="3929"/>
                    <a:pt x="3929" y="3051"/>
                    <a:pt x="3929" y="1988"/>
                  </a:cubicBezTo>
                  <a:cubicBezTo>
                    <a:pt x="3929" y="879"/>
                    <a:pt x="3051" y="1"/>
                    <a:pt x="1988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537875" y="1477900"/>
              <a:ext cx="181425" cy="181425"/>
            </a:xfrm>
            <a:custGeom>
              <a:avLst/>
              <a:gdLst/>
              <a:ahLst/>
              <a:cxnLst/>
              <a:rect l="l" t="t" r="r" b="b"/>
              <a:pathLst>
                <a:path w="7257" h="7257" extrusionOk="0">
                  <a:moveTo>
                    <a:pt x="3652" y="0"/>
                  </a:moveTo>
                  <a:cubicBezTo>
                    <a:pt x="1665" y="0"/>
                    <a:pt x="1" y="1618"/>
                    <a:pt x="1" y="3605"/>
                  </a:cubicBezTo>
                  <a:cubicBezTo>
                    <a:pt x="1" y="5593"/>
                    <a:pt x="1665" y="7256"/>
                    <a:pt x="3652" y="7256"/>
                  </a:cubicBezTo>
                  <a:cubicBezTo>
                    <a:pt x="5639" y="7256"/>
                    <a:pt x="7257" y="5593"/>
                    <a:pt x="7257" y="3605"/>
                  </a:cubicBezTo>
                  <a:cubicBezTo>
                    <a:pt x="7257" y="1618"/>
                    <a:pt x="5639" y="0"/>
                    <a:pt x="3652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836525" y="1807200"/>
              <a:ext cx="168725" cy="168725"/>
            </a:xfrm>
            <a:custGeom>
              <a:avLst/>
              <a:gdLst/>
              <a:ahLst/>
              <a:cxnLst/>
              <a:rect l="l" t="t" r="r" b="b"/>
              <a:pathLst>
                <a:path w="6749" h="6749" extrusionOk="0">
                  <a:moveTo>
                    <a:pt x="3375" y="0"/>
                  </a:moveTo>
                  <a:cubicBezTo>
                    <a:pt x="1526" y="0"/>
                    <a:pt x="1" y="1526"/>
                    <a:pt x="1" y="3374"/>
                  </a:cubicBezTo>
                  <a:cubicBezTo>
                    <a:pt x="1" y="5269"/>
                    <a:pt x="1526" y="6748"/>
                    <a:pt x="3375" y="6748"/>
                  </a:cubicBezTo>
                  <a:cubicBezTo>
                    <a:pt x="5223" y="6748"/>
                    <a:pt x="6749" y="5269"/>
                    <a:pt x="6749" y="3374"/>
                  </a:cubicBezTo>
                  <a:cubicBezTo>
                    <a:pt x="6749" y="1526"/>
                    <a:pt x="5223" y="0"/>
                    <a:pt x="3375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2719825" y="2755800"/>
              <a:ext cx="162950" cy="164100"/>
            </a:xfrm>
            <a:custGeom>
              <a:avLst/>
              <a:gdLst/>
              <a:ahLst/>
              <a:cxnLst/>
              <a:rect l="l" t="t" r="r" b="b"/>
              <a:pathLst>
                <a:path w="6518" h="6564" extrusionOk="0">
                  <a:moveTo>
                    <a:pt x="3236" y="1"/>
                  </a:moveTo>
                  <a:cubicBezTo>
                    <a:pt x="1434" y="1"/>
                    <a:pt x="1" y="1480"/>
                    <a:pt x="1" y="3282"/>
                  </a:cubicBezTo>
                  <a:cubicBezTo>
                    <a:pt x="1" y="5085"/>
                    <a:pt x="1434" y="6564"/>
                    <a:pt x="3236" y="6564"/>
                  </a:cubicBezTo>
                  <a:cubicBezTo>
                    <a:pt x="5039" y="6564"/>
                    <a:pt x="6518" y="5085"/>
                    <a:pt x="6518" y="3282"/>
                  </a:cubicBezTo>
                  <a:cubicBezTo>
                    <a:pt x="6518" y="1480"/>
                    <a:pt x="5039" y="1"/>
                    <a:pt x="3236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3095350" y="2518950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2" y="0"/>
                  </a:moveTo>
                  <a:cubicBezTo>
                    <a:pt x="1156" y="0"/>
                    <a:pt x="1" y="1156"/>
                    <a:pt x="1" y="2542"/>
                  </a:cubicBezTo>
                  <a:cubicBezTo>
                    <a:pt x="1" y="3929"/>
                    <a:pt x="1156" y="5084"/>
                    <a:pt x="2542" y="5084"/>
                  </a:cubicBezTo>
                  <a:cubicBezTo>
                    <a:pt x="3929" y="5084"/>
                    <a:pt x="5084" y="3929"/>
                    <a:pt x="5084" y="2542"/>
                  </a:cubicBezTo>
                  <a:cubicBezTo>
                    <a:pt x="5084" y="1156"/>
                    <a:pt x="3929" y="0"/>
                    <a:pt x="2542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3073400" y="2270525"/>
              <a:ext cx="173350" cy="174500"/>
            </a:xfrm>
            <a:custGeom>
              <a:avLst/>
              <a:gdLst/>
              <a:ahLst/>
              <a:cxnLst/>
              <a:rect l="l" t="t" r="r" b="b"/>
              <a:pathLst>
                <a:path w="6934" h="6980" extrusionOk="0">
                  <a:moveTo>
                    <a:pt x="3467" y="1"/>
                  </a:moveTo>
                  <a:cubicBezTo>
                    <a:pt x="1526" y="1"/>
                    <a:pt x="0" y="1572"/>
                    <a:pt x="0" y="3513"/>
                  </a:cubicBezTo>
                  <a:cubicBezTo>
                    <a:pt x="0" y="5408"/>
                    <a:pt x="1526" y="6979"/>
                    <a:pt x="3467" y="6979"/>
                  </a:cubicBezTo>
                  <a:cubicBezTo>
                    <a:pt x="5362" y="6979"/>
                    <a:pt x="6933" y="5408"/>
                    <a:pt x="6933" y="3513"/>
                  </a:cubicBezTo>
                  <a:cubicBezTo>
                    <a:pt x="6933" y="1572"/>
                    <a:pt x="5362" y="1"/>
                    <a:pt x="3467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249625" y="2292475"/>
              <a:ext cx="101700" cy="102875"/>
            </a:xfrm>
            <a:custGeom>
              <a:avLst/>
              <a:gdLst/>
              <a:ahLst/>
              <a:cxnLst/>
              <a:rect l="l" t="t" r="r" b="b"/>
              <a:pathLst>
                <a:path w="4068" h="4115" extrusionOk="0">
                  <a:moveTo>
                    <a:pt x="2034" y="1"/>
                  </a:moveTo>
                  <a:cubicBezTo>
                    <a:pt x="879" y="1"/>
                    <a:pt x="1" y="925"/>
                    <a:pt x="1" y="2034"/>
                  </a:cubicBezTo>
                  <a:cubicBezTo>
                    <a:pt x="1" y="3190"/>
                    <a:pt x="879" y="4114"/>
                    <a:pt x="2034" y="4114"/>
                  </a:cubicBezTo>
                  <a:cubicBezTo>
                    <a:pt x="3190" y="4114"/>
                    <a:pt x="4068" y="3190"/>
                    <a:pt x="4068" y="2034"/>
                  </a:cubicBezTo>
                  <a:cubicBezTo>
                    <a:pt x="4068" y="925"/>
                    <a:pt x="3190" y="1"/>
                    <a:pt x="2034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3950375" y="2681850"/>
              <a:ext cx="72825" cy="71675"/>
            </a:xfrm>
            <a:custGeom>
              <a:avLst/>
              <a:gdLst/>
              <a:ahLst/>
              <a:cxnLst/>
              <a:rect l="l" t="t" r="r" b="b"/>
              <a:pathLst>
                <a:path w="2913" h="2867" extrusionOk="0">
                  <a:moveTo>
                    <a:pt x="1479" y="1"/>
                  </a:moveTo>
                  <a:cubicBezTo>
                    <a:pt x="647" y="1"/>
                    <a:pt x="0" y="648"/>
                    <a:pt x="0" y="1434"/>
                  </a:cubicBezTo>
                  <a:cubicBezTo>
                    <a:pt x="0" y="2219"/>
                    <a:pt x="647" y="2866"/>
                    <a:pt x="1479" y="2866"/>
                  </a:cubicBezTo>
                  <a:cubicBezTo>
                    <a:pt x="2265" y="2866"/>
                    <a:pt x="2912" y="2219"/>
                    <a:pt x="2912" y="1434"/>
                  </a:cubicBezTo>
                  <a:cubicBezTo>
                    <a:pt x="2912" y="648"/>
                    <a:pt x="2265" y="1"/>
                    <a:pt x="1479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3658050" y="2948775"/>
              <a:ext cx="171025" cy="172175"/>
            </a:xfrm>
            <a:custGeom>
              <a:avLst/>
              <a:gdLst/>
              <a:ahLst/>
              <a:cxnLst/>
              <a:rect l="l" t="t" r="r" b="b"/>
              <a:pathLst>
                <a:path w="6841" h="6887" extrusionOk="0">
                  <a:moveTo>
                    <a:pt x="3421" y="0"/>
                  </a:moveTo>
                  <a:cubicBezTo>
                    <a:pt x="1526" y="0"/>
                    <a:pt x="0" y="1525"/>
                    <a:pt x="0" y="3420"/>
                  </a:cubicBezTo>
                  <a:cubicBezTo>
                    <a:pt x="0" y="5315"/>
                    <a:pt x="1526" y="6887"/>
                    <a:pt x="3421" y="6887"/>
                  </a:cubicBezTo>
                  <a:cubicBezTo>
                    <a:pt x="5315" y="6887"/>
                    <a:pt x="6841" y="5315"/>
                    <a:pt x="6841" y="3420"/>
                  </a:cubicBezTo>
                  <a:cubicBezTo>
                    <a:pt x="6841" y="1525"/>
                    <a:pt x="5315" y="0"/>
                    <a:pt x="3421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281975" y="2521250"/>
              <a:ext cx="52025" cy="52025"/>
            </a:xfrm>
            <a:custGeom>
              <a:avLst/>
              <a:gdLst/>
              <a:ahLst/>
              <a:cxnLst/>
              <a:rect l="l" t="t" r="r" b="b"/>
              <a:pathLst>
                <a:path w="2081" h="2081" extrusionOk="0">
                  <a:moveTo>
                    <a:pt x="1064" y="1"/>
                  </a:moveTo>
                  <a:cubicBezTo>
                    <a:pt x="463" y="1"/>
                    <a:pt x="1" y="463"/>
                    <a:pt x="1" y="1018"/>
                  </a:cubicBezTo>
                  <a:cubicBezTo>
                    <a:pt x="1" y="1618"/>
                    <a:pt x="463" y="2081"/>
                    <a:pt x="1064" y="2081"/>
                  </a:cubicBezTo>
                  <a:cubicBezTo>
                    <a:pt x="1618" y="2081"/>
                    <a:pt x="2081" y="1618"/>
                    <a:pt x="2081" y="1018"/>
                  </a:cubicBezTo>
                  <a:cubicBezTo>
                    <a:pt x="2081" y="463"/>
                    <a:pt x="1618" y="1"/>
                    <a:pt x="1064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3693875" y="3170600"/>
              <a:ext cx="94750" cy="94775"/>
            </a:xfrm>
            <a:custGeom>
              <a:avLst/>
              <a:gdLst/>
              <a:ahLst/>
              <a:cxnLst/>
              <a:rect l="l" t="t" r="r" b="b"/>
              <a:pathLst>
                <a:path w="3790" h="3791" extrusionOk="0">
                  <a:moveTo>
                    <a:pt x="1895" y="1"/>
                  </a:moveTo>
                  <a:cubicBezTo>
                    <a:pt x="878" y="1"/>
                    <a:pt x="0" y="833"/>
                    <a:pt x="0" y="1896"/>
                  </a:cubicBezTo>
                  <a:cubicBezTo>
                    <a:pt x="0" y="2959"/>
                    <a:pt x="878" y="3791"/>
                    <a:pt x="1895" y="3791"/>
                  </a:cubicBezTo>
                  <a:cubicBezTo>
                    <a:pt x="2958" y="3791"/>
                    <a:pt x="3790" y="2959"/>
                    <a:pt x="3790" y="1896"/>
                  </a:cubicBezTo>
                  <a:cubicBezTo>
                    <a:pt x="3790" y="833"/>
                    <a:pt x="2958" y="1"/>
                    <a:pt x="1895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2786850" y="3435200"/>
              <a:ext cx="82050" cy="82075"/>
            </a:xfrm>
            <a:custGeom>
              <a:avLst/>
              <a:gdLst/>
              <a:ahLst/>
              <a:cxnLst/>
              <a:rect l="l" t="t" r="r" b="b"/>
              <a:pathLst>
                <a:path w="3282" h="3283" extrusionOk="0">
                  <a:moveTo>
                    <a:pt x="1664" y="1"/>
                  </a:moveTo>
                  <a:cubicBezTo>
                    <a:pt x="740" y="1"/>
                    <a:pt x="0" y="740"/>
                    <a:pt x="0" y="1665"/>
                  </a:cubicBezTo>
                  <a:cubicBezTo>
                    <a:pt x="0" y="2543"/>
                    <a:pt x="740" y="3282"/>
                    <a:pt x="1664" y="3282"/>
                  </a:cubicBezTo>
                  <a:cubicBezTo>
                    <a:pt x="2542" y="3282"/>
                    <a:pt x="3282" y="2543"/>
                    <a:pt x="3282" y="1665"/>
                  </a:cubicBezTo>
                  <a:cubicBezTo>
                    <a:pt x="3282" y="740"/>
                    <a:pt x="2542" y="1"/>
                    <a:pt x="1664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2604300" y="3414400"/>
              <a:ext cx="150225" cy="150250"/>
            </a:xfrm>
            <a:custGeom>
              <a:avLst/>
              <a:gdLst/>
              <a:ahLst/>
              <a:cxnLst/>
              <a:rect l="l" t="t" r="r" b="b"/>
              <a:pathLst>
                <a:path w="6009" h="6010" extrusionOk="0">
                  <a:moveTo>
                    <a:pt x="3004" y="1"/>
                  </a:moveTo>
                  <a:cubicBezTo>
                    <a:pt x="1340" y="1"/>
                    <a:pt x="0" y="1341"/>
                    <a:pt x="0" y="3005"/>
                  </a:cubicBezTo>
                  <a:cubicBezTo>
                    <a:pt x="0" y="4669"/>
                    <a:pt x="1340" y="6009"/>
                    <a:pt x="3004" y="6009"/>
                  </a:cubicBezTo>
                  <a:cubicBezTo>
                    <a:pt x="4668" y="6009"/>
                    <a:pt x="6008" y="4669"/>
                    <a:pt x="6008" y="3005"/>
                  </a:cubicBezTo>
                  <a:cubicBezTo>
                    <a:pt x="6008" y="1341"/>
                    <a:pt x="4668" y="1"/>
                    <a:pt x="3004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392300" y="3267675"/>
              <a:ext cx="171025" cy="169875"/>
            </a:xfrm>
            <a:custGeom>
              <a:avLst/>
              <a:gdLst/>
              <a:ahLst/>
              <a:cxnLst/>
              <a:rect l="l" t="t" r="r" b="b"/>
              <a:pathLst>
                <a:path w="6841" h="6795" extrusionOk="0">
                  <a:moveTo>
                    <a:pt x="3420" y="0"/>
                  </a:moveTo>
                  <a:cubicBezTo>
                    <a:pt x="1572" y="0"/>
                    <a:pt x="0" y="1525"/>
                    <a:pt x="0" y="3374"/>
                  </a:cubicBezTo>
                  <a:cubicBezTo>
                    <a:pt x="0" y="5269"/>
                    <a:pt x="1572" y="6794"/>
                    <a:pt x="3420" y="6794"/>
                  </a:cubicBezTo>
                  <a:cubicBezTo>
                    <a:pt x="5315" y="6794"/>
                    <a:pt x="6841" y="5269"/>
                    <a:pt x="6841" y="3374"/>
                  </a:cubicBezTo>
                  <a:cubicBezTo>
                    <a:pt x="6841" y="1525"/>
                    <a:pt x="5315" y="0"/>
                    <a:pt x="3420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786300" y="3288475"/>
              <a:ext cx="194150" cy="194125"/>
            </a:xfrm>
            <a:custGeom>
              <a:avLst/>
              <a:gdLst/>
              <a:ahLst/>
              <a:cxnLst/>
              <a:rect l="l" t="t" r="r" b="b"/>
              <a:pathLst>
                <a:path w="7766" h="7765" extrusionOk="0">
                  <a:moveTo>
                    <a:pt x="3883" y="0"/>
                  </a:moveTo>
                  <a:cubicBezTo>
                    <a:pt x="1757" y="0"/>
                    <a:pt x="1" y="1710"/>
                    <a:pt x="1" y="3882"/>
                  </a:cubicBezTo>
                  <a:cubicBezTo>
                    <a:pt x="1" y="6008"/>
                    <a:pt x="1757" y="7765"/>
                    <a:pt x="3883" y="7765"/>
                  </a:cubicBezTo>
                  <a:cubicBezTo>
                    <a:pt x="6055" y="7765"/>
                    <a:pt x="7765" y="6008"/>
                    <a:pt x="7765" y="3882"/>
                  </a:cubicBezTo>
                  <a:cubicBezTo>
                    <a:pt x="7765" y="1710"/>
                    <a:pt x="6055" y="0"/>
                    <a:pt x="3883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026625" y="3079325"/>
              <a:ext cx="168725" cy="168725"/>
            </a:xfrm>
            <a:custGeom>
              <a:avLst/>
              <a:gdLst/>
              <a:ahLst/>
              <a:cxnLst/>
              <a:rect l="l" t="t" r="r" b="b"/>
              <a:pathLst>
                <a:path w="6749" h="6749" extrusionOk="0">
                  <a:moveTo>
                    <a:pt x="3375" y="1"/>
                  </a:moveTo>
                  <a:cubicBezTo>
                    <a:pt x="1480" y="1"/>
                    <a:pt x="1" y="1526"/>
                    <a:pt x="1" y="3375"/>
                  </a:cubicBezTo>
                  <a:cubicBezTo>
                    <a:pt x="1" y="5270"/>
                    <a:pt x="1480" y="6749"/>
                    <a:pt x="3375" y="6749"/>
                  </a:cubicBezTo>
                  <a:cubicBezTo>
                    <a:pt x="5223" y="6749"/>
                    <a:pt x="6749" y="5270"/>
                    <a:pt x="6749" y="3375"/>
                  </a:cubicBezTo>
                  <a:cubicBezTo>
                    <a:pt x="6749" y="1526"/>
                    <a:pt x="5223" y="1"/>
                    <a:pt x="3375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4974100" y="3033125"/>
              <a:ext cx="183725" cy="184875"/>
            </a:xfrm>
            <a:custGeom>
              <a:avLst/>
              <a:gdLst/>
              <a:ahLst/>
              <a:cxnLst/>
              <a:rect l="l" t="t" r="r" b="b"/>
              <a:pathLst>
                <a:path w="7349" h="7395" extrusionOk="0">
                  <a:moveTo>
                    <a:pt x="3651" y="0"/>
                  </a:moveTo>
                  <a:cubicBezTo>
                    <a:pt x="1618" y="0"/>
                    <a:pt x="0" y="1664"/>
                    <a:pt x="0" y="3697"/>
                  </a:cubicBezTo>
                  <a:cubicBezTo>
                    <a:pt x="0" y="5731"/>
                    <a:pt x="1618" y="7395"/>
                    <a:pt x="3651" y="7395"/>
                  </a:cubicBezTo>
                  <a:cubicBezTo>
                    <a:pt x="5731" y="7395"/>
                    <a:pt x="7349" y="5731"/>
                    <a:pt x="7349" y="3697"/>
                  </a:cubicBezTo>
                  <a:cubicBezTo>
                    <a:pt x="7349" y="1664"/>
                    <a:pt x="5731" y="0"/>
                    <a:pt x="3651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5385425" y="2881750"/>
              <a:ext cx="180275" cy="180275"/>
            </a:xfrm>
            <a:custGeom>
              <a:avLst/>
              <a:gdLst/>
              <a:ahLst/>
              <a:cxnLst/>
              <a:rect l="l" t="t" r="r" b="b"/>
              <a:pathLst>
                <a:path w="7211" h="7211" extrusionOk="0">
                  <a:moveTo>
                    <a:pt x="3605" y="1"/>
                  </a:moveTo>
                  <a:cubicBezTo>
                    <a:pt x="1618" y="1"/>
                    <a:pt x="0" y="1618"/>
                    <a:pt x="0" y="3606"/>
                  </a:cubicBezTo>
                  <a:cubicBezTo>
                    <a:pt x="0" y="5593"/>
                    <a:pt x="1618" y="7210"/>
                    <a:pt x="3605" y="7210"/>
                  </a:cubicBezTo>
                  <a:cubicBezTo>
                    <a:pt x="5593" y="7210"/>
                    <a:pt x="7210" y="5593"/>
                    <a:pt x="7210" y="3606"/>
                  </a:cubicBezTo>
                  <a:cubicBezTo>
                    <a:pt x="7210" y="1618"/>
                    <a:pt x="5593" y="1"/>
                    <a:pt x="3605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4349000" y="3311575"/>
              <a:ext cx="147925" cy="146775"/>
            </a:xfrm>
            <a:custGeom>
              <a:avLst/>
              <a:gdLst/>
              <a:ahLst/>
              <a:cxnLst/>
              <a:rect l="l" t="t" r="r" b="b"/>
              <a:pathLst>
                <a:path w="5917" h="5871" extrusionOk="0">
                  <a:moveTo>
                    <a:pt x="2958" y="0"/>
                  </a:moveTo>
                  <a:cubicBezTo>
                    <a:pt x="1341" y="0"/>
                    <a:pt x="0" y="1295"/>
                    <a:pt x="0" y="2958"/>
                  </a:cubicBezTo>
                  <a:cubicBezTo>
                    <a:pt x="0" y="4576"/>
                    <a:pt x="1341" y="5870"/>
                    <a:pt x="2958" y="5870"/>
                  </a:cubicBezTo>
                  <a:cubicBezTo>
                    <a:pt x="4622" y="5870"/>
                    <a:pt x="5916" y="4576"/>
                    <a:pt x="5916" y="2958"/>
                  </a:cubicBezTo>
                  <a:cubicBezTo>
                    <a:pt x="5916" y="1295"/>
                    <a:pt x="4622" y="0"/>
                    <a:pt x="2958" y="0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5165900" y="3319650"/>
              <a:ext cx="109775" cy="109800"/>
            </a:xfrm>
            <a:custGeom>
              <a:avLst/>
              <a:gdLst/>
              <a:ahLst/>
              <a:cxnLst/>
              <a:rect l="l" t="t" r="r" b="b"/>
              <a:pathLst>
                <a:path w="4391" h="4392" extrusionOk="0">
                  <a:moveTo>
                    <a:pt x="2172" y="1"/>
                  </a:moveTo>
                  <a:cubicBezTo>
                    <a:pt x="971" y="1"/>
                    <a:pt x="0" y="972"/>
                    <a:pt x="0" y="2173"/>
                  </a:cubicBezTo>
                  <a:cubicBezTo>
                    <a:pt x="0" y="3375"/>
                    <a:pt x="971" y="4392"/>
                    <a:pt x="2172" y="4392"/>
                  </a:cubicBezTo>
                  <a:cubicBezTo>
                    <a:pt x="3420" y="4392"/>
                    <a:pt x="4391" y="3375"/>
                    <a:pt x="4391" y="2173"/>
                  </a:cubicBezTo>
                  <a:cubicBezTo>
                    <a:pt x="4391" y="972"/>
                    <a:pt x="3420" y="1"/>
                    <a:pt x="2172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5319575" y="3318500"/>
              <a:ext cx="159475" cy="159475"/>
            </a:xfrm>
            <a:custGeom>
              <a:avLst/>
              <a:gdLst/>
              <a:ahLst/>
              <a:cxnLst/>
              <a:rect l="l" t="t" r="r" b="b"/>
              <a:pathLst>
                <a:path w="6379" h="6379" extrusionOk="0">
                  <a:moveTo>
                    <a:pt x="3189" y="1"/>
                  </a:moveTo>
                  <a:cubicBezTo>
                    <a:pt x="1433" y="1"/>
                    <a:pt x="0" y="1434"/>
                    <a:pt x="0" y="3190"/>
                  </a:cubicBezTo>
                  <a:cubicBezTo>
                    <a:pt x="0" y="4946"/>
                    <a:pt x="1433" y="6379"/>
                    <a:pt x="3189" y="6379"/>
                  </a:cubicBezTo>
                  <a:cubicBezTo>
                    <a:pt x="4945" y="6379"/>
                    <a:pt x="6378" y="4946"/>
                    <a:pt x="6378" y="3190"/>
                  </a:cubicBezTo>
                  <a:cubicBezTo>
                    <a:pt x="6378" y="1434"/>
                    <a:pt x="4945" y="1"/>
                    <a:pt x="3189" y="1"/>
                  </a:cubicBezTo>
                  <a:close/>
                </a:path>
              </a:pathLst>
            </a:custGeom>
            <a:solidFill>
              <a:srgbClr val="C3B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2346625" y="1546075"/>
              <a:ext cx="165250" cy="165250"/>
            </a:xfrm>
            <a:custGeom>
              <a:avLst/>
              <a:gdLst/>
              <a:ahLst/>
              <a:cxnLst/>
              <a:rect l="l" t="t" r="r" b="b"/>
              <a:pathLst>
                <a:path w="6610" h="6610" extrusionOk="0">
                  <a:moveTo>
                    <a:pt x="3328" y="0"/>
                  </a:moveTo>
                  <a:cubicBezTo>
                    <a:pt x="1480" y="0"/>
                    <a:pt x="1" y="1479"/>
                    <a:pt x="1" y="3328"/>
                  </a:cubicBezTo>
                  <a:cubicBezTo>
                    <a:pt x="1" y="5130"/>
                    <a:pt x="1480" y="6609"/>
                    <a:pt x="3328" y="6609"/>
                  </a:cubicBezTo>
                  <a:cubicBezTo>
                    <a:pt x="5131" y="6609"/>
                    <a:pt x="6610" y="5130"/>
                    <a:pt x="6610" y="3328"/>
                  </a:cubicBezTo>
                  <a:cubicBezTo>
                    <a:pt x="6610" y="1479"/>
                    <a:pt x="5131" y="0"/>
                    <a:pt x="3328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751650" y="1494075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2" y="0"/>
                  </a:moveTo>
                  <a:cubicBezTo>
                    <a:pt x="1941" y="0"/>
                    <a:pt x="0" y="1895"/>
                    <a:pt x="0" y="4252"/>
                  </a:cubicBezTo>
                  <a:cubicBezTo>
                    <a:pt x="0" y="6609"/>
                    <a:pt x="1941" y="8504"/>
                    <a:pt x="4252" y="8504"/>
                  </a:cubicBezTo>
                  <a:cubicBezTo>
                    <a:pt x="6609" y="8504"/>
                    <a:pt x="8504" y="6609"/>
                    <a:pt x="8504" y="4252"/>
                  </a:cubicBezTo>
                  <a:cubicBezTo>
                    <a:pt x="8504" y="1895"/>
                    <a:pt x="6609" y="0"/>
                    <a:pt x="4252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2523400" y="3109375"/>
              <a:ext cx="94775" cy="93625"/>
            </a:xfrm>
            <a:custGeom>
              <a:avLst/>
              <a:gdLst/>
              <a:ahLst/>
              <a:cxnLst/>
              <a:rect l="l" t="t" r="r" b="b"/>
              <a:pathLst>
                <a:path w="3791" h="3745" extrusionOk="0">
                  <a:moveTo>
                    <a:pt x="1896" y="0"/>
                  </a:moveTo>
                  <a:cubicBezTo>
                    <a:pt x="879" y="0"/>
                    <a:pt x="1" y="832"/>
                    <a:pt x="1" y="1895"/>
                  </a:cubicBezTo>
                  <a:cubicBezTo>
                    <a:pt x="1" y="2912"/>
                    <a:pt x="879" y="3744"/>
                    <a:pt x="1896" y="3744"/>
                  </a:cubicBezTo>
                  <a:cubicBezTo>
                    <a:pt x="2959" y="3744"/>
                    <a:pt x="3791" y="2912"/>
                    <a:pt x="3791" y="1895"/>
                  </a:cubicBezTo>
                  <a:cubicBezTo>
                    <a:pt x="3791" y="832"/>
                    <a:pt x="2959" y="0"/>
                    <a:pt x="1896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067625" y="1754050"/>
              <a:ext cx="206850" cy="206850"/>
            </a:xfrm>
            <a:custGeom>
              <a:avLst/>
              <a:gdLst/>
              <a:ahLst/>
              <a:cxnLst/>
              <a:rect l="l" t="t" r="r" b="b"/>
              <a:pathLst>
                <a:path w="8274" h="8274" extrusionOk="0">
                  <a:moveTo>
                    <a:pt x="4160" y="0"/>
                  </a:moveTo>
                  <a:cubicBezTo>
                    <a:pt x="1849" y="0"/>
                    <a:pt x="0" y="1849"/>
                    <a:pt x="0" y="4160"/>
                  </a:cubicBezTo>
                  <a:cubicBezTo>
                    <a:pt x="0" y="6425"/>
                    <a:pt x="1849" y="8273"/>
                    <a:pt x="4160" y="8273"/>
                  </a:cubicBezTo>
                  <a:cubicBezTo>
                    <a:pt x="6425" y="8273"/>
                    <a:pt x="8273" y="6425"/>
                    <a:pt x="8273" y="4160"/>
                  </a:cubicBezTo>
                  <a:cubicBezTo>
                    <a:pt x="8273" y="1849"/>
                    <a:pt x="6425" y="0"/>
                    <a:pt x="4160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2876975" y="2574400"/>
              <a:ext cx="204525" cy="203375"/>
            </a:xfrm>
            <a:custGeom>
              <a:avLst/>
              <a:gdLst/>
              <a:ahLst/>
              <a:cxnLst/>
              <a:rect l="l" t="t" r="r" b="b"/>
              <a:pathLst>
                <a:path w="8181" h="8135" extrusionOk="0">
                  <a:moveTo>
                    <a:pt x="4068" y="1"/>
                  </a:moveTo>
                  <a:cubicBezTo>
                    <a:pt x="1849" y="1"/>
                    <a:pt x="0" y="1803"/>
                    <a:pt x="0" y="4068"/>
                  </a:cubicBezTo>
                  <a:cubicBezTo>
                    <a:pt x="0" y="6333"/>
                    <a:pt x="1849" y="8135"/>
                    <a:pt x="4068" y="8135"/>
                  </a:cubicBezTo>
                  <a:cubicBezTo>
                    <a:pt x="6332" y="8135"/>
                    <a:pt x="8181" y="6333"/>
                    <a:pt x="8181" y="4068"/>
                  </a:cubicBezTo>
                  <a:cubicBezTo>
                    <a:pt x="8181" y="1803"/>
                    <a:pt x="6332" y="1"/>
                    <a:pt x="4068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202800" y="2440375"/>
              <a:ext cx="76300" cy="76275"/>
            </a:xfrm>
            <a:custGeom>
              <a:avLst/>
              <a:gdLst/>
              <a:ahLst/>
              <a:cxnLst/>
              <a:rect l="l" t="t" r="r" b="b"/>
              <a:pathLst>
                <a:path w="3052" h="3051" extrusionOk="0">
                  <a:moveTo>
                    <a:pt x="1526" y="0"/>
                  </a:moveTo>
                  <a:cubicBezTo>
                    <a:pt x="694" y="0"/>
                    <a:pt x="1" y="694"/>
                    <a:pt x="1" y="1526"/>
                  </a:cubicBezTo>
                  <a:cubicBezTo>
                    <a:pt x="1" y="2358"/>
                    <a:pt x="694" y="3051"/>
                    <a:pt x="1526" y="3051"/>
                  </a:cubicBezTo>
                  <a:cubicBezTo>
                    <a:pt x="2358" y="3051"/>
                    <a:pt x="3051" y="2358"/>
                    <a:pt x="3051" y="1526"/>
                  </a:cubicBezTo>
                  <a:cubicBezTo>
                    <a:pt x="3051" y="694"/>
                    <a:pt x="2358" y="0"/>
                    <a:pt x="1526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363400" y="2012875"/>
              <a:ext cx="130600" cy="131725"/>
            </a:xfrm>
            <a:custGeom>
              <a:avLst/>
              <a:gdLst/>
              <a:ahLst/>
              <a:cxnLst/>
              <a:rect l="l" t="t" r="r" b="b"/>
              <a:pathLst>
                <a:path w="5224" h="5269" extrusionOk="0">
                  <a:moveTo>
                    <a:pt x="2589" y="0"/>
                  </a:moveTo>
                  <a:cubicBezTo>
                    <a:pt x="1156" y="0"/>
                    <a:pt x="1" y="1202"/>
                    <a:pt x="1" y="2634"/>
                  </a:cubicBezTo>
                  <a:cubicBezTo>
                    <a:pt x="1" y="4067"/>
                    <a:pt x="1156" y="5269"/>
                    <a:pt x="2589" y="5269"/>
                  </a:cubicBezTo>
                  <a:cubicBezTo>
                    <a:pt x="4068" y="5269"/>
                    <a:pt x="5224" y="4067"/>
                    <a:pt x="5224" y="2634"/>
                  </a:cubicBezTo>
                  <a:cubicBezTo>
                    <a:pt x="5224" y="1202"/>
                    <a:pt x="4068" y="0"/>
                    <a:pt x="2589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2640100" y="2930275"/>
              <a:ext cx="124825" cy="124825"/>
            </a:xfrm>
            <a:custGeom>
              <a:avLst/>
              <a:gdLst/>
              <a:ahLst/>
              <a:cxnLst/>
              <a:rect l="l" t="t" r="r" b="b"/>
              <a:pathLst>
                <a:path w="4993" h="4993" extrusionOk="0">
                  <a:moveTo>
                    <a:pt x="2497" y="1"/>
                  </a:moveTo>
                  <a:cubicBezTo>
                    <a:pt x="1110" y="1"/>
                    <a:pt x="1" y="1110"/>
                    <a:pt x="1" y="2496"/>
                  </a:cubicBezTo>
                  <a:cubicBezTo>
                    <a:pt x="1" y="3883"/>
                    <a:pt x="1110" y="4992"/>
                    <a:pt x="2497" y="4992"/>
                  </a:cubicBezTo>
                  <a:cubicBezTo>
                    <a:pt x="3883" y="4992"/>
                    <a:pt x="4992" y="3883"/>
                    <a:pt x="4992" y="2496"/>
                  </a:cubicBezTo>
                  <a:cubicBezTo>
                    <a:pt x="4992" y="1110"/>
                    <a:pt x="3883" y="1"/>
                    <a:pt x="2497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46375" y="2766200"/>
              <a:ext cx="108650" cy="108650"/>
            </a:xfrm>
            <a:custGeom>
              <a:avLst/>
              <a:gdLst/>
              <a:ahLst/>
              <a:cxnLst/>
              <a:rect l="l" t="t" r="r" b="b"/>
              <a:pathLst>
                <a:path w="4346" h="4346" extrusionOk="0">
                  <a:moveTo>
                    <a:pt x="2173" y="1"/>
                  </a:moveTo>
                  <a:cubicBezTo>
                    <a:pt x="971" y="1"/>
                    <a:pt x="1" y="971"/>
                    <a:pt x="1" y="2173"/>
                  </a:cubicBezTo>
                  <a:cubicBezTo>
                    <a:pt x="1" y="3375"/>
                    <a:pt x="971" y="4345"/>
                    <a:pt x="2173" y="4345"/>
                  </a:cubicBezTo>
                  <a:cubicBezTo>
                    <a:pt x="3375" y="4345"/>
                    <a:pt x="4345" y="3375"/>
                    <a:pt x="4345" y="2173"/>
                  </a:cubicBezTo>
                  <a:cubicBezTo>
                    <a:pt x="4345" y="971"/>
                    <a:pt x="3375" y="1"/>
                    <a:pt x="2173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4017400" y="2520100"/>
              <a:ext cx="216075" cy="216100"/>
            </a:xfrm>
            <a:custGeom>
              <a:avLst/>
              <a:gdLst/>
              <a:ahLst/>
              <a:cxnLst/>
              <a:rect l="l" t="t" r="r" b="b"/>
              <a:pathLst>
                <a:path w="8643" h="8644" extrusionOk="0">
                  <a:moveTo>
                    <a:pt x="4344" y="1"/>
                  </a:moveTo>
                  <a:cubicBezTo>
                    <a:pt x="1941" y="1"/>
                    <a:pt x="0" y="1942"/>
                    <a:pt x="0" y="4345"/>
                  </a:cubicBezTo>
                  <a:cubicBezTo>
                    <a:pt x="0" y="6702"/>
                    <a:pt x="1941" y="8643"/>
                    <a:pt x="4344" y="8643"/>
                  </a:cubicBezTo>
                  <a:cubicBezTo>
                    <a:pt x="6702" y="8643"/>
                    <a:pt x="8643" y="6702"/>
                    <a:pt x="8643" y="4345"/>
                  </a:cubicBezTo>
                  <a:cubicBezTo>
                    <a:pt x="8643" y="1942"/>
                    <a:pt x="6702" y="1"/>
                    <a:pt x="4344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848700" y="2909475"/>
              <a:ext cx="138675" cy="138675"/>
            </a:xfrm>
            <a:custGeom>
              <a:avLst/>
              <a:gdLst/>
              <a:ahLst/>
              <a:cxnLst/>
              <a:rect l="l" t="t" r="r" b="b"/>
              <a:pathLst>
                <a:path w="5547" h="5547" extrusionOk="0">
                  <a:moveTo>
                    <a:pt x="2773" y="1"/>
                  </a:moveTo>
                  <a:cubicBezTo>
                    <a:pt x="1248" y="1"/>
                    <a:pt x="0" y="1249"/>
                    <a:pt x="0" y="2774"/>
                  </a:cubicBezTo>
                  <a:cubicBezTo>
                    <a:pt x="0" y="4299"/>
                    <a:pt x="1248" y="5547"/>
                    <a:pt x="2773" y="5547"/>
                  </a:cubicBezTo>
                  <a:cubicBezTo>
                    <a:pt x="4299" y="5547"/>
                    <a:pt x="5546" y="4299"/>
                    <a:pt x="5546" y="2774"/>
                  </a:cubicBezTo>
                  <a:cubicBezTo>
                    <a:pt x="5546" y="1249"/>
                    <a:pt x="4299" y="1"/>
                    <a:pt x="2773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484725" y="3088575"/>
              <a:ext cx="182600" cy="181425"/>
            </a:xfrm>
            <a:custGeom>
              <a:avLst/>
              <a:gdLst/>
              <a:ahLst/>
              <a:cxnLst/>
              <a:rect l="l" t="t" r="r" b="b"/>
              <a:pathLst>
                <a:path w="7304" h="7257" extrusionOk="0">
                  <a:moveTo>
                    <a:pt x="3652" y="0"/>
                  </a:moveTo>
                  <a:cubicBezTo>
                    <a:pt x="1665" y="0"/>
                    <a:pt x="1" y="1618"/>
                    <a:pt x="1" y="3652"/>
                  </a:cubicBezTo>
                  <a:cubicBezTo>
                    <a:pt x="1" y="5639"/>
                    <a:pt x="1665" y="7257"/>
                    <a:pt x="3652" y="7257"/>
                  </a:cubicBezTo>
                  <a:cubicBezTo>
                    <a:pt x="5639" y="7257"/>
                    <a:pt x="7303" y="5639"/>
                    <a:pt x="7303" y="3652"/>
                  </a:cubicBezTo>
                  <a:cubicBezTo>
                    <a:pt x="7303" y="1618"/>
                    <a:pt x="5639" y="0"/>
                    <a:pt x="3652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2489900" y="355537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11" y="0"/>
                  </a:moveTo>
                  <a:cubicBezTo>
                    <a:pt x="1064" y="0"/>
                    <a:pt x="1" y="1063"/>
                    <a:pt x="1" y="2357"/>
                  </a:cubicBezTo>
                  <a:cubicBezTo>
                    <a:pt x="1" y="3652"/>
                    <a:pt x="1064" y="4668"/>
                    <a:pt x="2311" y="4668"/>
                  </a:cubicBezTo>
                  <a:cubicBezTo>
                    <a:pt x="3606" y="4668"/>
                    <a:pt x="4669" y="3652"/>
                    <a:pt x="4669" y="2357"/>
                  </a:cubicBezTo>
                  <a:cubicBezTo>
                    <a:pt x="4669" y="1063"/>
                    <a:pt x="3606" y="0"/>
                    <a:pt x="2311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2362800" y="3980575"/>
              <a:ext cx="210325" cy="210300"/>
            </a:xfrm>
            <a:custGeom>
              <a:avLst/>
              <a:gdLst/>
              <a:ahLst/>
              <a:cxnLst/>
              <a:rect l="l" t="t" r="r" b="b"/>
              <a:pathLst>
                <a:path w="8413" h="8412" extrusionOk="0">
                  <a:moveTo>
                    <a:pt x="4206" y="0"/>
                  </a:moveTo>
                  <a:cubicBezTo>
                    <a:pt x="1896" y="0"/>
                    <a:pt x="1" y="1895"/>
                    <a:pt x="1" y="4206"/>
                  </a:cubicBezTo>
                  <a:cubicBezTo>
                    <a:pt x="1" y="6563"/>
                    <a:pt x="1896" y="8412"/>
                    <a:pt x="4206" y="8412"/>
                  </a:cubicBezTo>
                  <a:cubicBezTo>
                    <a:pt x="6564" y="8412"/>
                    <a:pt x="8412" y="6563"/>
                    <a:pt x="8412" y="4206"/>
                  </a:cubicBezTo>
                  <a:cubicBezTo>
                    <a:pt x="8412" y="1895"/>
                    <a:pt x="6564" y="0"/>
                    <a:pt x="4206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4219600" y="3167150"/>
              <a:ext cx="72800" cy="71650"/>
            </a:xfrm>
            <a:custGeom>
              <a:avLst/>
              <a:gdLst/>
              <a:ahLst/>
              <a:cxnLst/>
              <a:rect l="l" t="t" r="r" b="b"/>
              <a:pathLst>
                <a:path w="2912" h="2866" extrusionOk="0">
                  <a:moveTo>
                    <a:pt x="1479" y="0"/>
                  </a:moveTo>
                  <a:cubicBezTo>
                    <a:pt x="647" y="0"/>
                    <a:pt x="0" y="647"/>
                    <a:pt x="0" y="1433"/>
                  </a:cubicBezTo>
                  <a:cubicBezTo>
                    <a:pt x="0" y="2219"/>
                    <a:pt x="647" y="2866"/>
                    <a:pt x="1479" y="2866"/>
                  </a:cubicBezTo>
                  <a:cubicBezTo>
                    <a:pt x="2265" y="2866"/>
                    <a:pt x="2912" y="2219"/>
                    <a:pt x="2912" y="1433"/>
                  </a:cubicBezTo>
                  <a:cubicBezTo>
                    <a:pt x="2912" y="647"/>
                    <a:pt x="2265" y="0"/>
                    <a:pt x="1479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4307400" y="3092050"/>
              <a:ext cx="211475" cy="210300"/>
            </a:xfrm>
            <a:custGeom>
              <a:avLst/>
              <a:gdLst/>
              <a:ahLst/>
              <a:cxnLst/>
              <a:rect l="l" t="t" r="r" b="b"/>
              <a:pathLst>
                <a:path w="8459" h="8412" extrusionOk="0">
                  <a:moveTo>
                    <a:pt x="4206" y="0"/>
                  </a:moveTo>
                  <a:cubicBezTo>
                    <a:pt x="1896" y="0"/>
                    <a:pt x="1" y="1895"/>
                    <a:pt x="1" y="4206"/>
                  </a:cubicBezTo>
                  <a:cubicBezTo>
                    <a:pt x="1" y="6517"/>
                    <a:pt x="1896" y="8412"/>
                    <a:pt x="4206" y="8412"/>
                  </a:cubicBezTo>
                  <a:cubicBezTo>
                    <a:pt x="6563" y="8412"/>
                    <a:pt x="8458" y="6517"/>
                    <a:pt x="8458" y="4206"/>
                  </a:cubicBezTo>
                  <a:cubicBezTo>
                    <a:pt x="8458" y="1895"/>
                    <a:pt x="6563" y="0"/>
                    <a:pt x="4206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5469775" y="3116300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1479" y="1"/>
                  </a:moveTo>
                  <a:cubicBezTo>
                    <a:pt x="647" y="1"/>
                    <a:pt x="0" y="648"/>
                    <a:pt x="0" y="1433"/>
                  </a:cubicBezTo>
                  <a:cubicBezTo>
                    <a:pt x="0" y="2265"/>
                    <a:pt x="647" y="2912"/>
                    <a:pt x="1479" y="2912"/>
                  </a:cubicBezTo>
                  <a:cubicBezTo>
                    <a:pt x="2265" y="2912"/>
                    <a:pt x="2912" y="2265"/>
                    <a:pt x="2912" y="1433"/>
                  </a:cubicBezTo>
                  <a:cubicBezTo>
                    <a:pt x="2912" y="648"/>
                    <a:pt x="2265" y="1"/>
                    <a:pt x="1479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5170525" y="3055075"/>
              <a:ext cx="272700" cy="271550"/>
            </a:xfrm>
            <a:custGeom>
              <a:avLst/>
              <a:gdLst/>
              <a:ahLst/>
              <a:cxnLst/>
              <a:rect l="l" t="t" r="r" b="b"/>
              <a:pathLst>
                <a:path w="10908" h="10862" extrusionOk="0">
                  <a:moveTo>
                    <a:pt x="5454" y="0"/>
                  </a:moveTo>
                  <a:cubicBezTo>
                    <a:pt x="2450" y="0"/>
                    <a:pt x="0" y="2403"/>
                    <a:pt x="0" y="5408"/>
                  </a:cubicBezTo>
                  <a:cubicBezTo>
                    <a:pt x="0" y="8412"/>
                    <a:pt x="2450" y="10861"/>
                    <a:pt x="5454" y="10861"/>
                  </a:cubicBezTo>
                  <a:cubicBezTo>
                    <a:pt x="8458" y="10861"/>
                    <a:pt x="10907" y="8412"/>
                    <a:pt x="10907" y="5408"/>
                  </a:cubicBezTo>
                  <a:cubicBezTo>
                    <a:pt x="10907" y="2403"/>
                    <a:pt x="8458" y="0"/>
                    <a:pt x="5454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4113300" y="3264200"/>
              <a:ext cx="208000" cy="206850"/>
            </a:xfrm>
            <a:custGeom>
              <a:avLst/>
              <a:gdLst/>
              <a:ahLst/>
              <a:cxnLst/>
              <a:rect l="l" t="t" r="r" b="b"/>
              <a:pathLst>
                <a:path w="8320" h="8274" extrusionOk="0">
                  <a:moveTo>
                    <a:pt x="4160" y="1"/>
                  </a:moveTo>
                  <a:cubicBezTo>
                    <a:pt x="1895" y="1"/>
                    <a:pt x="0" y="1849"/>
                    <a:pt x="0" y="4114"/>
                  </a:cubicBezTo>
                  <a:cubicBezTo>
                    <a:pt x="0" y="6425"/>
                    <a:pt x="1895" y="8273"/>
                    <a:pt x="4160" y="8273"/>
                  </a:cubicBezTo>
                  <a:cubicBezTo>
                    <a:pt x="6471" y="8273"/>
                    <a:pt x="8319" y="6425"/>
                    <a:pt x="8319" y="4114"/>
                  </a:cubicBezTo>
                  <a:cubicBezTo>
                    <a:pt x="8319" y="1849"/>
                    <a:pt x="6471" y="1"/>
                    <a:pt x="4160" y="1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995425" y="3368200"/>
              <a:ext cx="107500" cy="107475"/>
            </a:xfrm>
            <a:custGeom>
              <a:avLst/>
              <a:gdLst/>
              <a:ahLst/>
              <a:cxnLst/>
              <a:rect l="l" t="t" r="r" b="b"/>
              <a:pathLst>
                <a:path w="4300" h="4299" extrusionOk="0">
                  <a:moveTo>
                    <a:pt x="2127" y="0"/>
                  </a:moveTo>
                  <a:cubicBezTo>
                    <a:pt x="971" y="0"/>
                    <a:pt x="1" y="971"/>
                    <a:pt x="1" y="2126"/>
                  </a:cubicBezTo>
                  <a:cubicBezTo>
                    <a:pt x="1" y="3328"/>
                    <a:pt x="971" y="4298"/>
                    <a:pt x="2127" y="4298"/>
                  </a:cubicBezTo>
                  <a:cubicBezTo>
                    <a:pt x="3329" y="4298"/>
                    <a:pt x="4299" y="3328"/>
                    <a:pt x="4299" y="2126"/>
                  </a:cubicBezTo>
                  <a:cubicBezTo>
                    <a:pt x="4299" y="971"/>
                    <a:pt x="3329" y="0"/>
                    <a:pt x="2127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255950" y="1509100"/>
              <a:ext cx="58950" cy="60100"/>
            </a:xfrm>
            <a:custGeom>
              <a:avLst/>
              <a:gdLst/>
              <a:ahLst/>
              <a:cxnLst/>
              <a:rect l="l" t="t" r="r" b="b"/>
              <a:pathLst>
                <a:path w="2358" h="2404" extrusionOk="0">
                  <a:moveTo>
                    <a:pt x="1202" y="0"/>
                  </a:moveTo>
                  <a:cubicBezTo>
                    <a:pt x="509" y="0"/>
                    <a:pt x="1" y="555"/>
                    <a:pt x="1" y="1202"/>
                  </a:cubicBezTo>
                  <a:cubicBezTo>
                    <a:pt x="1" y="1895"/>
                    <a:pt x="509" y="2404"/>
                    <a:pt x="1202" y="2404"/>
                  </a:cubicBezTo>
                  <a:cubicBezTo>
                    <a:pt x="1849" y="2404"/>
                    <a:pt x="2358" y="1895"/>
                    <a:pt x="2358" y="1202"/>
                  </a:cubicBezTo>
                  <a:cubicBezTo>
                    <a:pt x="2358" y="555"/>
                    <a:pt x="1849" y="0"/>
                    <a:pt x="1202" y="0"/>
                  </a:cubicBezTo>
                  <a:close/>
                </a:path>
              </a:pathLst>
            </a:custGeom>
            <a:solidFill>
              <a:srgbClr val="869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2410175" y="1736725"/>
              <a:ext cx="107475" cy="107475"/>
            </a:xfrm>
            <a:custGeom>
              <a:avLst/>
              <a:gdLst/>
              <a:ahLst/>
              <a:cxnLst/>
              <a:rect l="l" t="t" r="r" b="b"/>
              <a:pathLst>
                <a:path w="4299" h="4299" extrusionOk="0">
                  <a:moveTo>
                    <a:pt x="2173" y="0"/>
                  </a:moveTo>
                  <a:cubicBezTo>
                    <a:pt x="971" y="0"/>
                    <a:pt x="1" y="971"/>
                    <a:pt x="1" y="2126"/>
                  </a:cubicBezTo>
                  <a:cubicBezTo>
                    <a:pt x="1" y="3328"/>
                    <a:pt x="971" y="4298"/>
                    <a:pt x="2173" y="4298"/>
                  </a:cubicBezTo>
                  <a:cubicBezTo>
                    <a:pt x="3328" y="4298"/>
                    <a:pt x="4299" y="3328"/>
                    <a:pt x="4299" y="2126"/>
                  </a:cubicBezTo>
                  <a:cubicBezTo>
                    <a:pt x="4299" y="971"/>
                    <a:pt x="3328" y="0"/>
                    <a:pt x="2173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2209125" y="1818750"/>
              <a:ext cx="291200" cy="291200"/>
            </a:xfrm>
            <a:custGeom>
              <a:avLst/>
              <a:gdLst/>
              <a:ahLst/>
              <a:cxnLst/>
              <a:rect l="l" t="t" r="r" b="b"/>
              <a:pathLst>
                <a:path w="11648" h="11648" extrusionOk="0">
                  <a:moveTo>
                    <a:pt x="5824" y="1"/>
                  </a:moveTo>
                  <a:cubicBezTo>
                    <a:pt x="2635" y="1"/>
                    <a:pt x="1" y="2589"/>
                    <a:pt x="1" y="5824"/>
                  </a:cubicBezTo>
                  <a:cubicBezTo>
                    <a:pt x="1" y="9059"/>
                    <a:pt x="2635" y="11647"/>
                    <a:pt x="5824" y="11647"/>
                  </a:cubicBezTo>
                  <a:cubicBezTo>
                    <a:pt x="9059" y="11647"/>
                    <a:pt x="11648" y="9059"/>
                    <a:pt x="11648" y="5824"/>
                  </a:cubicBezTo>
                  <a:cubicBezTo>
                    <a:pt x="11648" y="2589"/>
                    <a:pt x="9059" y="1"/>
                    <a:pt x="5824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2169850" y="2335225"/>
              <a:ext cx="119025" cy="120200"/>
            </a:xfrm>
            <a:custGeom>
              <a:avLst/>
              <a:gdLst/>
              <a:ahLst/>
              <a:cxnLst/>
              <a:rect l="l" t="t" r="r" b="b"/>
              <a:pathLst>
                <a:path w="4761" h="4808" extrusionOk="0">
                  <a:moveTo>
                    <a:pt x="2357" y="1"/>
                  </a:moveTo>
                  <a:cubicBezTo>
                    <a:pt x="1063" y="1"/>
                    <a:pt x="0" y="1064"/>
                    <a:pt x="0" y="2404"/>
                  </a:cubicBezTo>
                  <a:cubicBezTo>
                    <a:pt x="0" y="3744"/>
                    <a:pt x="1063" y="4807"/>
                    <a:pt x="2357" y="4807"/>
                  </a:cubicBezTo>
                  <a:cubicBezTo>
                    <a:pt x="3698" y="4807"/>
                    <a:pt x="4761" y="3744"/>
                    <a:pt x="4761" y="2404"/>
                  </a:cubicBezTo>
                  <a:cubicBezTo>
                    <a:pt x="4761" y="1064"/>
                    <a:pt x="3698" y="1"/>
                    <a:pt x="2357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388225" y="2260125"/>
              <a:ext cx="56650" cy="57800"/>
            </a:xfrm>
            <a:custGeom>
              <a:avLst/>
              <a:gdLst/>
              <a:ahLst/>
              <a:cxnLst/>
              <a:rect l="l" t="t" r="r" b="b"/>
              <a:pathLst>
                <a:path w="2266" h="2312" extrusionOk="0">
                  <a:moveTo>
                    <a:pt x="1156" y="1"/>
                  </a:moveTo>
                  <a:cubicBezTo>
                    <a:pt x="509" y="1"/>
                    <a:pt x="0" y="509"/>
                    <a:pt x="0" y="1156"/>
                  </a:cubicBezTo>
                  <a:cubicBezTo>
                    <a:pt x="0" y="1757"/>
                    <a:pt x="509" y="2311"/>
                    <a:pt x="1156" y="2311"/>
                  </a:cubicBezTo>
                  <a:cubicBezTo>
                    <a:pt x="1757" y="2311"/>
                    <a:pt x="2265" y="1757"/>
                    <a:pt x="2265" y="1156"/>
                  </a:cubicBezTo>
                  <a:cubicBezTo>
                    <a:pt x="2265" y="509"/>
                    <a:pt x="1757" y="1"/>
                    <a:pt x="1156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2740625" y="1702050"/>
              <a:ext cx="101700" cy="102850"/>
            </a:xfrm>
            <a:custGeom>
              <a:avLst/>
              <a:gdLst/>
              <a:ahLst/>
              <a:cxnLst/>
              <a:rect l="l" t="t" r="r" b="b"/>
              <a:pathLst>
                <a:path w="4068" h="4114" extrusionOk="0">
                  <a:moveTo>
                    <a:pt x="2034" y="1"/>
                  </a:moveTo>
                  <a:cubicBezTo>
                    <a:pt x="925" y="1"/>
                    <a:pt x="1" y="925"/>
                    <a:pt x="1" y="2080"/>
                  </a:cubicBezTo>
                  <a:cubicBezTo>
                    <a:pt x="1" y="3190"/>
                    <a:pt x="925" y="4114"/>
                    <a:pt x="2034" y="4114"/>
                  </a:cubicBezTo>
                  <a:cubicBezTo>
                    <a:pt x="3190" y="4114"/>
                    <a:pt x="4068" y="3190"/>
                    <a:pt x="4068" y="2080"/>
                  </a:cubicBezTo>
                  <a:cubicBezTo>
                    <a:pt x="4068" y="925"/>
                    <a:pt x="3190" y="1"/>
                    <a:pt x="2034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2856175" y="1651200"/>
              <a:ext cx="104025" cy="104025"/>
            </a:xfrm>
            <a:custGeom>
              <a:avLst/>
              <a:gdLst/>
              <a:ahLst/>
              <a:cxnLst/>
              <a:rect l="l" t="t" r="r" b="b"/>
              <a:pathLst>
                <a:path w="4161" h="4161" extrusionOk="0">
                  <a:moveTo>
                    <a:pt x="2080" y="1"/>
                  </a:moveTo>
                  <a:cubicBezTo>
                    <a:pt x="925" y="1"/>
                    <a:pt x="1" y="925"/>
                    <a:pt x="1" y="2081"/>
                  </a:cubicBezTo>
                  <a:cubicBezTo>
                    <a:pt x="1" y="3236"/>
                    <a:pt x="925" y="4161"/>
                    <a:pt x="2080" y="4161"/>
                  </a:cubicBezTo>
                  <a:cubicBezTo>
                    <a:pt x="3236" y="4161"/>
                    <a:pt x="4160" y="3236"/>
                    <a:pt x="4160" y="2081"/>
                  </a:cubicBezTo>
                  <a:cubicBezTo>
                    <a:pt x="4160" y="925"/>
                    <a:pt x="3236" y="1"/>
                    <a:pt x="2080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2682850" y="1490600"/>
              <a:ext cx="182600" cy="182600"/>
            </a:xfrm>
            <a:custGeom>
              <a:avLst/>
              <a:gdLst/>
              <a:ahLst/>
              <a:cxnLst/>
              <a:rect l="l" t="t" r="r" b="b"/>
              <a:pathLst>
                <a:path w="7304" h="7304" extrusionOk="0">
                  <a:moveTo>
                    <a:pt x="3652" y="1"/>
                  </a:moveTo>
                  <a:cubicBezTo>
                    <a:pt x="1619" y="1"/>
                    <a:pt x="1" y="1618"/>
                    <a:pt x="1" y="3652"/>
                  </a:cubicBezTo>
                  <a:cubicBezTo>
                    <a:pt x="1" y="5639"/>
                    <a:pt x="1619" y="7303"/>
                    <a:pt x="3652" y="7303"/>
                  </a:cubicBezTo>
                  <a:cubicBezTo>
                    <a:pt x="5686" y="7303"/>
                    <a:pt x="7303" y="5639"/>
                    <a:pt x="7303" y="3652"/>
                  </a:cubicBezTo>
                  <a:cubicBezTo>
                    <a:pt x="7303" y="1618"/>
                    <a:pt x="5686" y="1"/>
                    <a:pt x="3652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2876975" y="1494075"/>
              <a:ext cx="147925" cy="146775"/>
            </a:xfrm>
            <a:custGeom>
              <a:avLst/>
              <a:gdLst/>
              <a:ahLst/>
              <a:cxnLst/>
              <a:rect l="l" t="t" r="r" b="b"/>
              <a:pathLst>
                <a:path w="5917" h="5871" extrusionOk="0">
                  <a:moveTo>
                    <a:pt x="2958" y="0"/>
                  </a:moveTo>
                  <a:cubicBezTo>
                    <a:pt x="1341" y="0"/>
                    <a:pt x="0" y="1294"/>
                    <a:pt x="0" y="2912"/>
                  </a:cubicBezTo>
                  <a:cubicBezTo>
                    <a:pt x="0" y="4576"/>
                    <a:pt x="1341" y="5870"/>
                    <a:pt x="2958" y="5870"/>
                  </a:cubicBezTo>
                  <a:cubicBezTo>
                    <a:pt x="4622" y="5870"/>
                    <a:pt x="5916" y="4576"/>
                    <a:pt x="5916" y="2912"/>
                  </a:cubicBezTo>
                  <a:cubicBezTo>
                    <a:pt x="5916" y="1294"/>
                    <a:pt x="4622" y="0"/>
                    <a:pt x="2958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2314275" y="2328300"/>
              <a:ext cx="129425" cy="129425"/>
            </a:xfrm>
            <a:custGeom>
              <a:avLst/>
              <a:gdLst/>
              <a:ahLst/>
              <a:cxnLst/>
              <a:rect l="l" t="t" r="r" b="b"/>
              <a:pathLst>
                <a:path w="5177" h="5177" extrusionOk="0">
                  <a:moveTo>
                    <a:pt x="2589" y="0"/>
                  </a:moveTo>
                  <a:cubicBezTo>
                    <a:pt x="1156" y="0"/>
                    <a:pt x="1" y="1156"/>
                    <a:pt x="1" y="2589"/>
                  </a:cubicBezTo>
                  <a:cubicBezTo>
                    <a:pt x="1" y="4021"/>
                    <a:pt x="1156" y="5177"/>
                    <a:pt x="2589" y="5177"/>
                  </a:cubicBezTo>
                  <a:cubicBezTo>
                    <a:pt x="4021" y="5177"/>
                    <a:pt x="5177" y="4021"/>
                    <a:pt x="5177" y="2589"/>
                  </a:cubicBezTo>
                  <a:cubicBezTo>
                    <a:pt x="5177" y="1156"/>
                    <a:pt x="4021" y="0"/>
                    <a:pt x="2589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3257100" y="1533350"/>
              <a:ext cx="295825" cy="295825"/>
            </a:xfrm>
            <a:custGeom>
              <a:avLst/>
              <a:gdLst/>
              <a:ahLst/>
              <a:cxnLst/>
              <a:rect l="l" t="t" r="r" b="b"/>
              <a:pathLst>
                <a:path w="11833" h="11833" extrusionOk="0">
                  <a:moveTo>
                    <a:pt x="5917" y="1"/>
                  </a:moveTo>
                  <a:cubicBezTo>
                    <a:pt x="2635" y="1"/>
                    <a:pt x="1" y="2635"/>
                    <a:pt x="1" y="5917"/>
                  </a:cubicBezTo>
                  <a:cubicBezTo>
                    <a:pt x="1" y="9198"/>
                    <a:pt x="2635" y="11832"/>
                    <a:pt x="5917" y="11832"/>
                  </a:cubicBezTo>
                  <a:cubicBezTo>
                    <a:pt x="9198" y="11832"/>
                    <a:pt x="11833" y="9198"/>
                    <a:pt x="11833" y="5917"/>
                  </a:cubicBezTo>
                  <a:cubicBezTo>
                    <a:pt x="11833" y="2635"/>
                    <a:pt x="9198" y="1"/>
                    <a:pt x="5917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3418875" y="1832625"/>
              <a:ext cx="164100" cy="164075"/>
            </a:xfrm>
            <a:custGeom>
              <a:avLst/>
              <a:gdLst/>
              <a:ahLst/>
              <a:cxnLst/>
              <a:rect l="l" t="t" r="r" b="b"/>
              <a:pathLst>
                <a:path w="6564" h="6563" extrusionOk="0">
                  <a:moveTo>
                    <a:pt x="3282" y="0"/>
                  </a:moveTo>
                  <a:cubicBezTo>
                    <a:pt x="1479" y="0"/>
                    <a:pt x="0" y="1479"/>
                    <a:pt x="0" y="3282"/>
                  </a:cubicBezTo>
                  <a:cubicBezTo>
                    <a:pt x="0" y="5084"/>
                    <a:pt x="1479" y="6563"/>
                    <a:pt x="3282" y="6563"/>
                  </a:cubicBezTo>
                  <a:cubicBezTo>
                    <a:pt x="5084" y="6563"/>
                    <a:pt x="6563" y="5084"/>
                    <a:pt x="6563" y="3282"/>
                  </a:cubicBezTo>
                  <a:cubicBezTo>
                    <a:pt x="6563" y="1479"/>
                    <a:pt x="5084" y="0"/>
                    <a:pt x="3282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3603750" y="1907725"/>
              <a:ext cx="125950" cy="125950"/>
            </a:xfrm>
            <a:custGeom>
              <a:avLst/>
              <a:gdLst/>
              <a:ahLst/>
              <a:cxnLst/>
              <a:rect l="l" t="t" r="r" b="b"/>
              <a:pathLst>
                <a:path w="5038" h="5038" extrusionOk="0">
                  <a:moveTo>
                    <a:pt x="2496" y="0"/>
                  </a:moveTo>
                  <a:cubicBezTo>
                    <a:pt x="1109" y="0"/>
                    <a:pt x="0" y="1109"/>
                    <a:pt x="0" y="2496"/>
                  </a:cubicBezTo>
                  <a:cubicBezTo>
                    <a:pt x="0" y="3929"/>
                    <a:pt x="1109" y="5038"/>
                    <a:pt x="2496" y="5038"/>
                  </a:cubicBezTo>
                  <a:cubicBezTo>
                    <a:pt x="3882" y="5038"/>
                    <a:pt x="5038" y="3929"/>
                    <a:pt x="5038" y="2496"/>
                  </a:cubicBezTo>
                  <a:cubicBezTo>
                    <a:pt x="5038" y="1109"/>
                    <a:pt x="3882" y="0"/>
                    <a:pt x="2496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3733150" y="1826850"/>
              <a:ext cx="128275" cy="128275"/>
            </a:xfrm>
            <a:custGeom>
              <a:avLst/>
              <a:gdLst/>
              <a:ahLst/>
              <a:cxnLst/>
              <a:rect l="l" t="t" r="r" b="b"/>
              <a:pathLst>
                <a:path w="5131" h="5131" extrusionOk="0">
                  <a:moveTo>
                    <a:pt x="2543" y="0"/>
                  </a:moveTo>
                  <a:cubicBezTo>
                    <a:pt x="1156" y="0"/>
                    <a:pt x="1" y="1155"/>
                    <a:pt x="1" y="2588"/>
                  </a:cubicBezTo>
                  <a:cubicBezTo>
                    <a:pt x="1" y="3975"/>
                    <a:pt x="1156" y="5130"/>
                    <a:pt x="2543" y="5130"/>
                  </a:cubicBezTo>
                  <a:cubicBezTo>
                    <a:pt x="3975" y="5130"/>
                    <a:pt x="5131" y="3975"/>
                    <a:pt x="5131" y="2588"/>
                  </a:cubicBezTo>
                  <a:cubicBezTo>
                    <a:pt x="5131" y="1155"/>
                    <a:pt x="3975" y="0"/>
                    <a:pt x="2543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3467400" y="2145750"/>
              <a:ext cx="108625" cy="108625"/>
            </a:xfrm>
            <a:custGeom>
              <a:avLst/>
              <a:gdLst/>
              <a:ahLst/>
              <a:cxnLst/>
              <a:rect l="l" t="t" r="r" b="b"/>
              <a:pathLst>
                <a:path w="4345" h="4345" extrusionOk="0">
                  <a:moveTo>
                    <a:pt x="2173" y="0"/>
                  </a:moveTo>
                  <a:cubicBezTo>
                    <a:pt x="971" y="0"/>
                    <a:pt x="1" y="971"/>
                    <a:pt x="1" y="2172"/>
                  </a:cubicBezTo>
                  <a:cubicBezTo>
                    <a:pt x="1" y="3374"/>
                    <a:pt x="971" y="4344"/>
                    <a:pt x="2173" y="4344"/>
                  </a:cubicBezTo>
                  <a:cubicBezTo>
                    <a:pt x="3374" y="4344"/>
                    <a:pt x="4345" y="3374"/>
                    <a:pt x="4345" y="2172"/>
                  </a:cubicBezTo>
                  <a:cubicBezTo>
                    <a:pt x="4345" y="971"/>
                    <a:pt x="3374" y="0"/>
                    <a:pt x="2173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3098825" y="2661075"/>
              <a:ext cx="124800" cy="123650"/>
            </a:xfrm>
            <a:custGeom>
              <a:avLst/>
              <a:gdLst/>
              <a:ahLst/>
              <a:cxnLst/>
              <a:rect l="l" t="t" r="r" b="b"/>
              <a:pathLst>
                <a:path w="4992" h="4946" extrusionOk="0">
                  <a:moveTo>
                    <a:pt x="2496" y="0"/>
                  </a:moveTo>
                  <a:cubicBezTo>
                    <a:pt x="1109" y="0"/>
                    <a:pt x="0" y="1109"/>
                    <a:pt x="0" y="2450"/>
                  </a:cubicBezTo>
                  <a:cubicBezTo>
                    <a:pt x="0" y="3836"/>
                    <a:pt x="1109" y="4945"/>
                    <a:pt x="2496" y="4945"/>
                  </a:cubicBezTo>
                  <a:cubicBezTo>
                    <a:pt x="3882" y="4945"/>
                    <a:pt x="4992" y="3836"/>
                    <a:pt x="4992" y="2450"/>
                  </a:cubicBezTo>
                  <a:cubicBezTo>
                    <a:pt x="4992" y="1109"/>
                    <a:pt x="3882" y="0"/>
                    <a:pt x="2496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2807650" y="2924500"/>
              <a:ext cx="211475" cy="212625"/>
            </a:xfrm>
            <a:custGeom>
              <a:avLst/>
              <a:gdLst/>
              <a:ahLst/>
              <a:cxnLst/>
              <a:rect l="l" t="t" r="r" b="b"/>
              <a:pathLst>
                <a:path w="8459" h="8505" extrusionOk="0">
                  <a:moveTo>
                    <a:pt x="4206" y="1"/>
                  </a:moveTo>
                  <a:cubicBezTo>
                    <a:pt x="1895" y="1"/>
                    <a:pt x="0" y="1896"/>
                    <a:pt x="0" y="4253"/>
                  </a:cubicBezTo>
                  <a:cubicBezTo>
                    <a:pt x="0" y="6610"/>
                    <a:pt x="1895" y="8505"/>
                    <a:pt x="4206" y="8505"/>
                  </a:cubicBezTo>
                  <a:cubicBezTo>
                    <a:pt x="6563" y="8505"/>
                    <a:pt x="8458" y="6610"/>
                    <a:pt x="8458" y="4253"/>
                  </a:cubicBezTo>
                  <a:cubicBezTo>
                    <a:pt x="8458" y="1896"/>
                    <a:pt x="6563" y="1"/>
                    <a:pt x="4206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034175" y="1429375"/>
              <a:ext cx="205700" cy="205675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4114" y="0"/>
                  </a:moveTo>
                  <a:cubicBezTo>
                    <a:pt x="1849" y="0"/>
                    <a:pt x="0" y="1849"/>
                    <a:pt x="0" y="4114"/>
                  </a:cubicBezTo>
                  <a:cubicBezTo>
                    <a:pt x="0" y="6378"/>
                    <a:pt x="1849" y="8227"/>
                    <a:pt x="4114" y="8227"/>
                  </a:cubicBezTo>
                  <a:cubicBezTo>
                    <a:pt x="6378" y="8227"/>
                    <a:pt x="8227" y="6378"/>
                    <a:pt x="8227" y="4114"/>
                  </a:cubicBezTo>
                  <a:cubicBezTo>
                    <a:pt x="8227" y="1849"/>
                    <a:pt x="6378" y="0"/>
                    <a:pt x="4114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874725" y="1615400"/>
              <a:ext cx="296975" cy="295800"/>
            </a:xfrm>
            <a:custGeom>
              <a:avLst/>
              <a:gdLst/>
              <a:ahLst/>
              <a:cxnLst/>
              <a:rect l="l" t="t" r="r" b="b"/>
              <a:pathLst>
                <a:path w="11879" h="11832" extrusionOk="0">
                  <a:moveTo>
                    <a:pt x="5916" y="0"/>
                  </a:moveTo>
                  <a:cubicBezTo>
                    <a:pt x="2681" y="0"/>
                    <a:pt x="0" y="2635"/>
                    <a:pt x="0" y="5916"/>
                  </a:cubicBezTo>
                  <a:cubicBezTo>
                    <a:pt x="0" y="9198"/>
                    <a:pt x="2681" y="11832"/>
                    <a:pt x="5916" y="11832"/>
                  </a:cubicBezTo>
                  <a:cubicBezTo>
                    <a:pt x="9198" y="11832"/>
                    <a:pt x="11878" y="9198"/>
                    <a:pt x="11878" y="5916"/>
                  </a:cubicBezTo>
                  <a:cubicBezTo>
                    <a:pt x="11878" y="2635"/>
                    <a:pt x="9198" y="0"/>
                    <a:pt x="5916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4636700" y="1852250"/>
              <a:ext cx="131750" cy="131750"/>
            </a:xfrm>
            <a:custGeom>
              <a:avLst/>
              <a:gdLst/>
              <a:ahLst/>
              <a:cxnLst/>
              <a:rect l="l" t="t" r="r" b="b"/>
              <a:pathLst>
                <a:path w="5270" h="5270" extrusionOk="0">
                  <a:moveTo>
                    <a:pt x="2635" y="1"/>
                  </a:moveTo>
                  <a:cubicBezTo>
                    <a:pt x="1156" y="1"/>
                    <a:pt x="1" y="1156"/>
                    <a:pt x="1" y="2635"/>
                  </a:cubicBezTo>
                  <a:cubicBezTo>
                    <a:pt x="1" y="4114"/>
                    <a:pt x="1156" y="5270"/>
                    <a:pt x="2635" y="5270"/>
                  </a:cubicBezTo>
                  <a:cubicBezTo>
                    <a:pt x="4114" y="5270"/>
                    <a:pt x="5269" y="4114"/>
                    <a:pt x="5269" y="2635"/>
                  </a:cubicBezTo>
                  <a:cubicBezTo>
                    <a:pt x="5269" y="1156"/>
                    <a:pt x="4114" y="1"/>
                    <a:pt x="2635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859700" y="20267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95" y="1"/>
                  </a:moveTo>
                  <a:cubicBezTo>
                    <a:pt x="832" y="1"/>
                    <a:pt x="1" y="833"/>
                    <a:pt x="1" y="1896"/>
                  </a:cubicBezTo>
                  <a:cubicBezTo>
                    <a:pt x="1" y="2912"/>
                    <a:pt x="832" y="3744"/>
                    <a:pt x="1895" y="3744"/>
                  </a:cubicBezTo>
                  <a:cubicBezTo>
                    <a:pt x="2912" y="3744"/>
                    <a:pt x="3744" y="2912"/>
                    <a:pt x="3744" y="1896"/>
                  </a:cubicBezTo>
                  <a:cubicBezTo>
                    <a:pt x="3744" y="833"/>
                    <a:pt x="2912" y="1"/>
                    <a:pt x="1895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133550" y="1856875"/>
              <a:ext cx="93600" cy="94775"/>
            </a:xfrm>
            <a:custGeom>
              <a:avLst/>
              <a:gdLst/>
              <a:ahLst/>
              <a:cxnLst/>
              <a:rect l="l" t="t" r="r" b="b"/>
              <a:pathLst>
                <a:path w="3744" h="3791" extrusionOk="0">
                  <a:moveTo>
                    <a:pt x="1895" y="1"/>
                  </a:moveTo>
                  <a:cubicBezTo>
                    <a:pt x="832" y="1"/>
                    <a:pt x="0" y="879"/>
                    <a:pt x="0" y="1896"/>
                  </a:cubicBezTo>
                  <a:cubicBezTo>
                    <a:pt x="0" y="2912"/>
                    <a:pt x="832" y="3791"/>
                    <a:pt x="1895" y="3791"/>
                  </a:cubicBezTo>
                  <a:cubicBezTo>
                    <a:pt x="2912" y="3791"/>
                    <a:pt x="3744" y="2912"/>
                    <a:pt x="3744" y="1896"/>
                  </a:cubicBezTo>
                  <a:cubicBezTo>
                    <a:pt x="3744" y="879"/>
                    <a:pt x="2912" y="1"/>
                    <a:pt x="1895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441425" y="2089125"/>
              <a:ext cx="205700" cy="206850"/>
            </a:xfrm>
            <a:custGeom>
              <a:avLst/>
              <a:gdLst/>
              <a:ahLst/>
              <a:cxnLst/>
              <a:rect l="l" t="t" r="r" b="b"/>
              <a:pathLst>
                <a:path w="8228" h="8274" extrusionOk="0">
                  <a:moveTo>
                    <a:pt x="4114" y="0"/>
                  </a:moveTo>
                  <a:cubicBezTo>
                    <a:pt x="1850" y="0"/>
                    <a:pt x="1" y="1849"/>
                    <a:pt x="1" y="4160"/>
                  </a:cubicBezTo>
                  <a:cubicBezTo>
                    <a:pt x="1" y="6425"/>
                    <a:pt x="1850" y="8273"/>
                    <a:pt x="4114" y="8273"/>
                  </a:cubicBezTo>
                  <a:cubicBezTo>
                    <a:pt x="6379" y="8273"/>
                    <a:pt x="8228" y="6425"/>
                    <a:pt x="8228" y="4160"/>
                  </a:cubicBezTo>
                  <a:cubicBezTo>
                    <a:pt x="8228" y="1849"/>
                    <a:pt x="6379" y="0"/>
                    <a:pt x="4114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4669050" y="2179250"/>
              <a:ext cx="76275" cy="76275"/>
            </a:xfrm>
            <a:custGeom>
              <a:avLst/>
              <a:gdLst/>
              <a:ahLst/>
              <a:cxnLst/>
              <a:rect l="l" t="t" r="r" b="b"/>
              <a:pathLst>
                <a:path w="3051" h="3051" extrusionOk="0">
                  <a:moveTo>
                    <a:pt x="1526" y="0"/>
                  </a:moveTo>
                  <a:cubicBezTo>
                    <a:pt x="694" y="0"/>
                    <a:pt x="1" y="694"/>
                    <a:pt x="1" y="1526"/>
                  </a:cubicBezTo>
                  <a:cubicBezTo>
                    <a:pt x="1" y="2357"/>
                    <a:pt x="694" y="3051"/>
                    <a:pt x="1526" y="3051"/>
                  </a:cubicBezTo>
                  <a:cubicBezTo>
                    <a:pt x="2358" y="3051"/>
                    <a:pt x="3051" y="2357"/>
                    <a:pt x="3051" y="1526"/>
                  </a:cubicBezTo>
                  <a:cubicBezTo>
                    <a:pt x="3051" y="694"/>
                    <a:pt x="2358" y="0"/>
                    <a:pt x="1526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4743000" y="2215075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3" y="0"/>
                  </a:moveTo>
                  <a:cubicBezTo>
                    <a:pt x="1156" y="0"/>
                    <a:pt x="1" y="1156"/>
                    <a:pt x="1" y="2542"/>
                  </a:cubicBezTo>
                  <a:cubicBezTo>
                    <a:pt x="1" y="3975"/>
                    <a:pt x="1156" y="5084"/>
                    <a:pt x="2543" y="5084"/>
                  </a:cubicBezTo>
                  <a:cubicBezTo>
                    <a:pt x="3975" y="5084"/>
                    <a:pt x="5084" y="3975"/>
                    <a:pt x="5084" y="2542"/>
                  </a:cubicBezTo>
                  <a:cubicBezTo>
                    <a:pt x="5084" y="1156"/>
                    <a:pt x="3975" y="0"/>
                    <a:pt x="2543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4439125" y="2308650"/>
              <a:ext cx="127125" cy="128275"/>
            </a:xfrm>
            <a:custGeom>
              <a:avLst/>
              <a:gdLst/>
              <a:ahLst/>
              <a:cxnLst/>
              <a:rect l="l" t="t" r="r" b="b"/>
              <a:pathLst>
                <a:path w="5085" h="5131" extrusionOk="0">
                  <a:moveTo>
                    <a:pt x="2542" y="1"/>
                  </a:moveTo>
                  <a:cubicBezTo>
                    <a:pt x="1110" y="1"/>
                    <a:pt x="0" y="1156"/>
                    <a:pt x="0" y="2589"/>
                  </a:cubicBezTo>
                  <a:cubicBezTo>
                    <a:pt x="0" y="3975"/>
                    <a:pt x="1110" y="5131"/>
                    <a:pt x="2542" y="5131"/>
                  </a:cubicBezTo>
                  <a:cubicBezTo>
                    <a:pt x="3929" y="5131"/>
                    <a:pt x="5084" y="3975"/>
                    <a:pt x="5084" y="2589"/>
                  </a:cubicBezTo>
                  <a:cubicBezTo>
                    <a:pt x="5084" y="1156"/>
                    <a:pt x="3929" y="1"/>
                    <a:pt x="2542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4313175" y="2394150"/>
              <a:ext cx="121350" cy="120200"/>
            </a:xfrm>
            <a:custGeom>
              <a:avLst/>
              <a:gdLst/>
              <a:ahLst/>
              <a:cxnLst/>
              <a:rect l="l" t="t" r="r" b="b"/>
              <a:pathLst>
                <a:path w="4854" h="4808" extrusionOk="0">
                  <a:moveTo>
                    <a:pt x="2404" y="1"/>
                  </a:moveTo>
                  <a:cubicBezTo>
                    <a:pt x="1064" y="1"/>
                    <a:pt x="1" y="1064"/>
                    <a:pt x="1" y="2404"/>
                  </a:cubicBezTo>
                  <a:cubicBezTo>
                    <a:pt x="1" y="3744"/>
                    <a:pt x="1064" y="4807"/>
                    <a:pt x="2404" y="4807"/>
                  </a:cubicBezTo>
                  <a:cubicBezTo>
                    <a:pt x="3744" y="4807"/>
                    <a:pt x="4854" y="3744"/>
                    <a:pt x="4854" y="2404"/>
                  </a:cubicBezTo>
                  <a:cubicBezTo>
                    <a:pt x="4854" y="1064"/>
                    <a:pt x="3744" y="1"/>
                    <a:pt x="2404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2491050" y="3201800"/>
              <a:ext cx="196450" cy="195300"/>
            </a:xfrm>
            <a:custGeom>
              <a:avLst/>
              <a:gdLst/>
              <a:ahLst/>
              <a:cxnLst/>
              <a:rect l="l" t="t" r="r" b="b"/>
              <a:pathLst>
                <a:path w="7858" h="7812" extrusionOk="0">
                  <a:moveTo>
                    <a:pt x="3929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102"/>
                    <a:pt x="1757" y="7812"/>
                    <a:pt x="3929" y="7812"/>
                  </a:cubicBezTo>
                  <a:cubicBezTo>
                    <a:pt x="6102" y="7812"/>
                    <a:pt x="7858" y="6102"/>
                    <a:pt x="7858" y="3929"/>
                  </a:cubicBezTo>
                  <a:cubicBezTo>
                    <a:pt x="7858" y="1757"/>
                    <a:pt x="6102" y="1"/>
                    <a:pt x="3929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4859700" y="2272825"/>
              <a:ext cx="220725" cy="220725"/>
            </a:xfrm>
            <a:custGeom>
              <a:avLst/>
              <a:gdLst/>
              <a:ahLst/>
              <a:cxnLst/>
              <a:rect l="l" t="t" r="r" b="b"/>
              <a:pathLst>
                <a:path w="8829" h="8829" extrusionOk="0">
                  <a:moveTo>
                    <a:pt x="4437" y="1"/>
                  </a:moveTo>
                  <a:cubicBezTo>
                    <a:pt x="1988" y="1"/>
                    <a:pt x="1" y="1988"/>
                    <a:pt x="1" y="4438"/>
                  </a:cubicBezTo>
                  <a:cubicBezTo>
                    <a:pt x="1" y="6841"/>
                    <a:pt x="1988" y="8829"/>
                    <a:pt x="4437" y="8829"/>
                  </a:cubicBezTo>
                  <a:cubicBezTo>
                    <a:pt x="6887" y="8829"/>
                    <a:pt x="8828" y="6841"/>
                    <a:pt x="8828" y="4438"/>
                  </a:cubicBezTo>
                  <a:cubicBezTo>
                    <a:pt x="8828" y="1988"/>
                    <a:pt x="6887" y="1"/>
                    <a:pt x="4437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015675" y="2166525"/>
              <a:ext cx="119050" cy="119050"/>
            </a:xfrm>
            <a:custGeom>
              <a:avLst/>
              <a:gdLst/>
              <a:ahLst/>
              <a:cxnLst/>
              <a:rect l="l" t="t" r="r" b="b"/>
              <a:pathLst>
                <a:path w="4762" h="4762" extrusionOk="0">
                  <a:moveTo>
                    <a:pt x="2358" y="1"/>
                  </a:moveTo>
                  <a:cubicBezTo>
                    <a:pt x="1064" y="1"/>
                    <a:pt x="1" y="1064"/>
                    <a:pt x="1" y="2404"/>
                  </a:cubicBezTo>
                  <a:cubicBezTo>
                    <a:pt x="1" y="3698"/>
                    <a:pt x="1064" y="4761"/>
                    <a:pt x="2358" y="4761"/>
                  </a:cubicBezTo>
                  <a:cubicBezTo>
                    <a:pt x="3698" y="4761"/>
                    <a:pt x="4761" y="3698"/>
                    <a:pt x="4761" y="2404"/>
                  </a:cubicBezTo>
                  <a:cubicBezTo>
                    <a:pt x="4761" y="1064"/>
                    <a:pt x="3698" y="1"/>
                    <a:pt x="2358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4660975" y="2510850"/>
              <a:ext cx="88975" cy="89000"/>
            </a:xfrm>
            <a:custGeom>
              <a:avLst/>
              <a:gdLst/>
              <a:ahLst/>
              <a:cxnLst/>
              <a:rect l="l" t="t" r="r" b="b"/>
              <a:pathLst>
                <a:path w="3559" h="3560" extrusionOk="0">
                  <a:moveTo>
                    <a:pt x="1803" y="1"/>
                  </a:moveTo>
                  <a:cubicBezTo>
                    <a:pt x="786" y="1"/>
                    <a:pt x="0" y="786"/>
                    <a:pt x="0" y="1757"/>
                  </a:cubicBezTo>
                  <a:cubicBezTo>
                    <a:pt x="0" y="2728"/>
                    <a:pt x="786" y="3560"/>
                    <a:pt x="1803" y="3560"/>
                  </a:cubicBezTo>
                  <a:cubicBezTo>
                    <a:pt x="2773" y="3560"/>
                    <a:pt x="3559" y="2728"/>
                    <a:pt x="3559" y="1757"/>
                  </a:cubicBezTo>
                  <a:cubicBezTo>
                    <a:pt x="3559" y="786"/>
                    <a:pt x="2773" y="1"/>
                    <a:pt x="1803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347775" y="3523025"/>
              <a:ext cx="127125" cy="125950"/>
            </a:xfrm>
            <a:custGeom>
              <a:avLst/>
              <a:gdLst/>
              <a:ahLst/>
              <a:cxnLst/>
              <a:rect l="l" t="t" r="r" b="b"/>
              <a:pathLst>
                <a:path w="5085" h="5038" extrusionOk="0">
                  <a:moveTo>
                    <a:pt x="2543" y="0"/>
                  </a:moveTo>
                  <a:cubicBezTo>
                    <a:pt x="1156" y="0"/>
                    <a:pt x="1" y="1109"/>
                    <a:pt x="1" y="2542"/>
                  </a:cubicBezTo>
                  <a:cubicBezTo>
                    <a:pt x="1" y="3929"/>
                    <a:pt x="1156" y="5038"/>
                    <a:pt x="2543" y="5038"/>
                  </a:cubicBezTo>
                  <a:cubicBezTo>
                    <a:pt x="3929" y="5038"/>
                    <a:pt x="5085" y="3929"/>
                    <a:pt x="5085" y="2542"/>
                  </a:cubicBezTo>
                  <a:cubicBezTo>
                    <a:pt x="5085" y="1109"/>
                    <a:pt x="3929" y="0"/>
                    <a:pt x="2543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2335075" y="3666300"/>
              <a:ext cx="272700" cy="271550"/>
            </a:xfrm>
            <a:custGeom>
              <a:avLst/>
              <a:gdLst/>
              <a:ahLst/>
              <a:cxnLst/>
              <a:rect l="l" t="t" r="r" b="b"/>
              <a:pathLst>
                <a:path w="10908" h="10862" extrusionOk="0">
                  <a:moveTo>
                    <a:pt x="5454" y="0"/>
                  </a:moveTo>
                  <a:cubicBezTo>
                    <a:pt x="2450" y="0"/>
                    <a:pt x="0" y="2404"/>
                    <a:pt x="0" y="5408"/>
                  </a:cubicBezTo>
                  <a:cubicBezTo>
                    <a:pt x="0" y="8412"/>
                    <a:pt x="2450" y="10861"/>
                    <a:pt x="5454" y="10861"/>
                  </a:cubicBezTo>
                  <a:cubicBezTo>
                    <a:pt x="8458" y="10861"/>
                    <a:pt x="10908" y="8412"/>
                    <a:pt x="10908" y="5408"/>
                  </a:cubicBezTo>
                  <a:cubicBezTo>
                    <a:pt x="10908" y="2404"/>
                    <a:pt x="8458" y="0"/>
                    <a:pt x="5454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2754500" y="3640875"/>
              <a:ext cx="94775" cy="95925"/>
            </a:xfrm>
            <a:custGeom>
              <a:avLst/>
              <a:gdLst/>
              <a:ahLst/>
              <a:cxnLst/>
              <a:rect l="l" t="t" r="r" b="b"/>
              <a:pathLst>
                <a:path w="3791" h="3837" extrusionOk="0">
                  <a:moveTo>
                    <a:pt x="1895" y="0"/>
                  </a:moveTo>
                  <a:cubicBezTo>
                    <a:pt x="832" y="0"/>
                    <a:pt x="0" y="879"/>
                    <a:pt x="0" y="1895"/>
                  </a:cubicBezTo>
                  <a:cubicBezTo>
                    <a:pt x="0" y="2958"/>
                    <a:pt x="832" y="3837"/>
                    <a:pt x="1895" y="3837"/>
                  </a:cubicBezTo>
                  <a:cubicBezTo>
                    <a:pt x="2958" y="3837"/>
                    <a:pt x="3790" y="2958"/>
                    <a:pt x="3790" y="1895"/>
                  </a:cubicBezTo>
                  <a:cubicBezTo>
                    <a:pt x="3790" y="879"/>
                    <a:pt x="2958" y="0"/>
                    <a:pt x="1895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563850" y="3884675"/>
              <a:ext cx="132900" cy="131750"/>
            </a:xfrm>
            <a:custGeom>
              <a:avLst/>
              <a:gdLst/>
              <a:ahLst/>
              <a:cxnLst/>
              <a:rect l="l" t="t" r="r" b="b"/>
              <a:pathLst>
                <a:path w="5316" h="5270" extrusionOk="0">
                  <a:moveTo>
                    <a:pt x="2681" y="0"/>
                  </a:moveTo>
                  <a:cubicBezTo>
                    <a:pt x="1202" y="0"/>
                    <a:pt x="1" y="1156"/>
                    <a:pt x="1" y="2635"/>
                  </a:cubicBezTo>
                  <a:cubicBezTo>
                    <a:pt x="1" y="4067"/>
                    <a:pt x="1202" y="5269"/>
                    <a:pt x="2681" y="5269"/>
                  </a:cubicBezTo>
                  <a:cubicBezTo>
                    <a:pt x="4114" y="5269"/>
                    <a:pt x="5316" y="4067"/>
                    <a:pt x="5316" y="2635"/>
                  </a:cubicBezTo>
                  <a:cubicBezTo>
                    <a:pt x="5316" y="1156"/>
                    <a:pt x="4114" y="0"/>
                    <a:pt x="2681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701350" y="3945900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2" y="1"/>
                  </a:moveTo>
                  <a:cubicBezTo>
                    <a:pt x="1110" y="1"/>
                    <a:pt x="0" y="1156"/>
                    <a:pt x="0" y="2543"/>
                  </a:cubicBezTo>
                  <a:cubicBezTo>
                    <a:pt x="0" y="3976"/>
                    <a:pt x="1110" y="5085"/>
                    <a:pt x="2542" y="5085"/>
                  </a:cubicBezTo>
                  <a:cubicBezTo>
                    <a:pt x="3929" y="5085"/>
                    <a:pt x="5084" y="3976"/>
                    <a:pt x="5084" y="2543"/>
                  </a:cubicBezTo>
                  <a:cubicBezTo>
                    <a:pt x="5084" y="1156"/>
                    <a:pt x="3929" y="1"/>
                    <a:pt x="2542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740700" y="2497000"/>
              <a:ext cx="293500" cy="292350"/>
            </a:xfrm>
            <a:custGeom>
              <a:avLst/>
              <a:gdLst/>
              <a:ahLst/>
              <a:cxnLst/>
              <a:rect l="l" t="t" r="r" b="b"/>
              <a:pathLst>
                <a:path w="11740" h="11694" extrusionOk="0">
                  <a:moveTo>
                    <a:pt x="5870" y="0"/>
                  </a:moveTo>
                  <a:cubicBezTo>
                    <a:pt x="2635" y="0"/>
                    <a:pt x="0" y="2635"/>
                    <a:pt x="0" y="5870"/>
                  </a:cubicBezTo>
                  <a:cubicBezTo>
                    <a:pt x="0" y="9105"/>
                    <a:pt x="2635" y="11693"/>
                    <a:pt x="5870" y="11693"/>
                  </a:cubicBezTo>
                  <a:cubicBezTo>
                    <a:pt x="9105" y="11693"/>
                    <a:pt x="11739" y="9105"/>
                    <a:pt x="11739" y="5870"/>
                  </a:cubicBezTo>
                  <a:cubicBezTo>
                    <a:pt x="11739" y="2635"/>
                    <a:pt x="9105" y="0"/>
                    <a:pt x="5870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4703725" y="2781225"/>
              <a:ext cx="108625" cy="109800"/>
            </a:xfrm>
            <a:custGeom>
              <a:avLst/>
              <a:gdLst/>
              <a:ahLst/>
              <a:cxnLst/>
              <a:rect l="l" t="t" r="r" b="b"/>
              <a:pathLst>
                <a:path w="4345" h="4392" extrusionOk="0">
                  <a:moveTo>
                    <a:pt x="2172" y="1"/>
                  </a:moveTo>
                  <a:cubicBezTo>
                    <a:pt x="971" y="1"/>
                    <a:pt x="0" y="1017"/>
                    <a:pt x="0" y="2219"/>
                  </a:cubicBezTo>
                  <a:cubicBezTo>
                    <a:pt x="0" y="3421"/>
                    <a:pt x="971" y="4391"/>
                    <a:pt x="2172" y="4391"/>
                  </a:cubicBezTo>
                  <a:cubicBezTo>
                    <a:pt x="3374" y="4391"/>
                    <a:pt x="4345" y="3421"/>
                    <a:pt x="4345" y="2219"/>
                  </a:cubicBezTo>
                  <a:cubicBezTo>
                    <a:pt x="4345" y="1017"/>
                    <a:pt x="3374" y="1"/>
                    <a:pt x="2172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4593950" y="2910650"/>
              <a:ext cx="206850" cy="206825"/>
            </a:xfrm>
            <a:custGeom>
              <a:avLst/>
              <a:gdLst/>
              <a:ahLst/>
              <a:cxnLst/>
              <a:rect l="l" t="t" r="r" b="b"/>
              <a:pathLst>
                <a:path w="8274" h="8273" extrusionOk="0">
                  <a:moveTo>
                    <a:pt x="4114" y="0"/>
                  </a:moveTo>
                  <a:cubicBezTo>
                    <a:pt x="1849" y="0"/>
                    <a:pt x="1" y="1849"/>
                    <a:pt x="1" y="4160"/>
                  </a:cubicBezTo>
                  <a:cubicBezTo>
                    <a:pt x="1" y="6424"/>
                    <a:pt x="1849" y="8273"/>
                    <a:pt x="4114" y="8273"/>
                  </a:cubicBezTo>
                  <a:cubicBezTo>
                    <a:pt x="6425" y="8273"/>
                    <a:pt x="8273" y="6424"/>
                    <a:pt x="8273" y="4160"/>
                  </a:cubicBezTo>
                  <a:cubicBezTo>
                    <a:pt x="8273" y="1849"/>
                    <a:pt x="6425" y="0"/>
                    <a:pt x="4114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4692175" y="3129025"/>
              <a:ext cx="203375" cy="203375"/>
            </a:xfrm>
            <a:custGeom>
              <a:avLst/>
              <a:gdLst/>
              <a:ahLst/>
              <a:cxnLst/>
              <a:rect l="l" t="t" r="r" b="b"/>
              <a:pathLst>
                <a:path w="8135" h="8135" extrusionOk="0">
                  <a:moveTo>
                    <a:pt x="4067" y="0"/>
                  </a:moveTo>
                  <a:cubicBezTo>
                    <a:pt x="1802" y="0"/>
                    <a:pt x="0" y="1803"/>
                    <a:pt x="0" y="4067"/>
                  </a:cubicBezTo>
                  <a:cubicBezTo>
                    <a:pt x="0" y="6286"/>
                    <a:pt x="1802" y="8134"/>
                    <a:pt x="4067" y="8134"/>
                  </a:cubicBezTo>
                  <a:cubicBezTo>
                    <a:pt x="6286" y="8134"/>
                    <a:pt x="8134" y="6286"/>
                    <a:pt x="8134" y="4067"/>
                  </a:cubicBezTo>
                  <a:cubicBezTo>
                    <a:pt x="8134" y="1803"/>
                    <a:pt x="6286" y="0"/>
                    <a:pt x="4067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4510750" y="3252650"/>
              <a:ext cx="199925" cy="199900"/>
            </a:xfrm>
            <a:custGeom>
              <a:avLst/>
              <a:gdLst/>
              <a:ahLst/>
              <a:cxnLst/>
              <a:rect l="l" t="t" r="r" b="b"/>
              <a:pathLst>
                <a:path w="7997" h="7996" extrusionOk="0">
                  <a:moveTo>
                    <a:pt x="4022" y="0"/>
                  </a:moveTo>
                  <a:cubicBezTo>
                    <a:pt x="1803" y="0"/>
                    <a:pt x="1" y="1803"/>
                    <a:pt x="1" y="3975"/>
                  </a:cubicBezTo>
                  <a:cubicBezTo>
                    <a:pt x="1" y="6194"/>
                    <a:pt x="1803" y="7996"/>
                    <a:pt x="4022" y="7996"/>
                  </a:cubicBezTo>
                  <a:cubicBezTo>
                    <a:pt x="6194" y="7996"/>
                    <a:pt x="7996" y="6194"/>
                    <a:pt x="7996" y="3975"/>
                  </a:cubicBezTo>
                  <a:cubicBezTo>
                    <a:pt x="7996" y="1803"/>
                    <a:pt x="6194" y="0"/>
                    <a:pt x="4022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4446050" y="3461775"/>
              <a:ext cx="279650" cy="279650"/>
            </a:xfrm>
            <a:custGeom>
              <a:avLst/>
              <a:gdLst/>
              <a:ahLst/>
              <a:cxnLst/>
              <a:rect l="l" t="t" r="r" b="b"/>
              <a:pathLst>
                <a:path w="11186" h="11186" extrusionOk="0">
                  <a:moveTo>
                    <a:pt x="5593" y="1"/>
                  </a:moveTo>
                  <a:cubicBezTo>
                    <a:pt x="2496" y="1"/>
                    <a:pt x="1" y="2496"/>
                    <a:pt x="1" y="5593"/>
                  </a:cubicBezTo>
                  <a:cubicBezTo>
                    <a:pt x="1" y="8690"/>
                    <a:pt x="2496" y="11185"/>
                    <a:pt x="5593" y="11185"/>
                  </a:cubicBezTo>
                  <a:cubicBezTo>
                    <a:pt x="8690" y="11185"/>
                    <a:pt x="11185" y="8690"/>
                    <a:pt x="11185" y="5593"/>
                  </a:cubicBezTo>
                  <a:cubicBezTo>
                    <a:pt x="11185" y="2496"/>
                    <a:pt x="8690" y="1"/>
                    <a:pt x="5593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4706025" y="3651275"/>
              <a:ext cx="131750" cy="131750"/>
            </a:xfrm>
            <a:custGeom>
              <a:avLst/>
              <a:gdLst/>
              <a:ahLst/>
              <a:cxnLst/>
              <a:rect l="l" t="t" r="r" b="b"/>
              <a:pathLst>
                <a:path w="5270" h="5270" extrusionOk="0">
                  <a:moveTo>
                    <a:pt x="2635" y="0"/>
                  </a:moveTo>
                  <a:cubicBezTo>
                    <a:pt x="1202" y="0"/>
                    <a:pt x="1" y="1202"/>
                    <a:pt x="1" y="2635"/>
                  </a:cubicBezTo>
                  <a:cubicBezTo>
                    <a:pt x="1" y="4114"/>
                    <a:pt x="1202" y="5269"/>
                    <a:pt x="2635" y="5269"/>
                  </a:cubicBezTo>
                  <a:cubicBezTo>
                    <a:pt x="4114" y="5269"/>
                    <a:pt x="5269" y="4114"/>
                    <a:pt x="5269" y="2635"/>
                  </a:cubicBezTo>
                  <a:cubicBezTo>
                    <a:pt x="5269" y="1202"/>
                    <a:pt x="4114" y="0"/>
                    <a:pt x="2635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4642475" y="3870800"/>
              <a:ext cx="129425" cy="129450"/>
            </a:xfrm>
            <a:custGeom>
              <a:avLst/>
              <a:gdLst/>
              <a:ahLst/>
              <a:cxnLst/>
              <a:rect l="l" t="t" r="r" b="b"/>
              <a:pathLst>
                <a:path w="5177" h="5178" extrusionOk="0">
                  <a:moveTo>
                    <a:pt x="2589" y="1"/>
                  </a:moveTo>
                  <a:cubicBezTo>
                    <a:pt x="1156" y="1"/>
                    <a:pt x="1" y="1156"/>
                    <a:pt x="1" y="2589"/>
                  </a:cubicBezTo>
                  <a:cubicBezTo>
                    <a:pt x="1" y="4022"/>
                    <a:pt x="1156" y="5177"/>
                    <a:pt x="2589" y="5177"/>
                  </a:cubicBezTo>
                  <a:cubicBezTo>
                    <a:pt x="4022" y="5177"/>
                    <a:pt x="5177" y="4022"/>
                    <a:pt x="5177" y="2589"/>
                  </a:cubicBezTo>
                  <a:cubicBezTo>
                    <a:pt x="5177" y="1156"/>
                    <a:pt x="4022" y="1"/>
                    <a:pt x="2589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4893200" y="3963250"/>
              <a:ext cx="190675" cy="189500"/>
            </a:xfrm>
            <a:custGeom>
              <a:avLst/>
              <a:gdLst/>
              <a:ahLst/>
              <a:cxnLst/>
              <a:rect l="l" t="t" r="r" b="b"/>
              <a:pathLst>
                <a:path w="7627" h="7580" extrusionOk="0">
                  <a:moveTo>
                    <a:pt x="3791" y="0"/>
                  </a:moveTo>
                  <a:cubicBezTo>
                    <a:pt x="1711" y="0"/>
                    <a:pt x="1" y="1664"/>
                    <a:pt x="1" y="3790"/>
                  </a:cubicBezTo>
                  <a:cubicBezTo>
                    <a:pt x="1" y="5916"/>
                    <a:pt x="1711" y="7580"/>
                    <a:pt x="3791" y="7580"/>
                  </a:cubicBezTo>
                  <a:cubicBezTo>
                    <a:pt x="5917" y="7580"/>
                    <a:pt x="7627" y="5916"/>
                    <a:pt x="7627" y="3790"/>
                  </a:cubicBezTo>
                  <a:cubicBezTo>
                    <a:pt x="7627" y="1664"/>
                    <a:pt x="5917" y="0"/>
                    <a:pt x="3791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4037025" y="3980575"/>
              <a:ext cx="204550" cy="205700"/>
            </a:xfrm>
            <a:custGeom>
              <a:avLst/>
              <a:gdLst/>
              <a:ahLst/>
              <a:cxnLst/>
              <a:rect l="l" t="t" r="r" b="b"/>
              <a:pathLst>
                <a:path w="8182" h="8228" extrusionOk="0">
                  <a:moveTo>
                    <a:pt x="4114" y="0"/>
                  </a:moveTo>
                  <a:cubicBezTo>
                    <a:pt x="1849" y="0"/>
                    <a:pt x="1" y="1849"/>
                    <a:pt x="1" y="4114"/>
                  </a:cubicBezTo>
                  <a:cubicBezTo>
                    <a:pt x="1" y="6378"/>
                    <a:pt x="1849" y="8227"/>
                    <a:pt x="4114" y="8227"/>
                  </a:cubicBezTo>
                  <a:cubicBezTo>
                    <a:pt x="6379" y="8227"/>
                    <a:pt x="8181" y="6378"/>
                    <a:pt x="8181" y="4114"/>
                  </a:cubicBezTo>
                  <a:cubicBezTo>
                    <a:pt x="8181" y="1849"/>
                    <a:pt x="6379" y="0"/>
                    <a:pt x="4114" y="0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4506150" y="3975950"/>
              <a:ext cx="174475" cy="173350"/>
            </a:xfrm>
            <a:custGeom>
              <a:avLst/>
              <a:gdLst/>
              <a:ahLst/>
              <a:cxnLst/>
              <a:rect l="l" t="t" r="r" b="b"/>
              <a:pathLst>
                <a:path w="6979" h="6934" extrusionOk="0">
                  <a:moveTo>
                    <a:pt x="3466" y="1"/>
                  </a:moveTo>
                  <a:cubicBezTo>
                    <a:pt x="1571" y="1"/>
                    <a:pt x="0" y="1572"/>
                    <a:pt x="0" y="3467"/>
                  </a:cubicBezTo>
                  <a:cubicBezTo>
                    <a:pt x="0" y="5408"/>
                    <a:pt x="1571" y="6933"/>
                    <a:pt x="3466" y="6933"/>
                  </a:cubicBezTo>
                  <a:cubicBezTo>
                    <a:pt x="5407" y="6933"/>
                    <a:pt x="6979" y="5408"/>
                    <a:pt x="6979" y="3467"/>
                  </a:cubicBezTo>
                  <a:cubicBezTo>
                    <a:pt x="6979" y="1572"/>
                    <a:pt x="5407" y="1"/>
                    <a:pt x="3466" y="1"/>
                  </a:cubicBezTo>
                  <a:close/>
                </a:path>
              </a:pathLst>
            </a:custGeom>
            <a:solidFill>
              <a:srgbClr val="40A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982125" y="1643125"/>
              <a:ext cx="43925" cy="45075"/>
            </a:xfrm>
            <a:custGeom>
              <a:avLst/>
              <a:gdLst/>
              <a:ahLst/>
              <a:cxnLst/>
              <a:rect l="l" t="t" r="r" b="b"/>
              <a:pathLst>
                <a:path w="1757" h="1803" extrusionOk="0">
                  <a:moveTo>
                    <a:pt x="878" y="0"/>
                  </a:moveTo>
                  <a:cubicBezTo>
                    <a:pt x="370" y="0"/>
                    <a:pt x="0" y="416"/>
                    <a:pt x="0" y="925"/>
                  </a:cubicBezTo>
                  <a:cubicBezTo>
                    <a:pt x="0" y="1387"/>
                    <a:pt x="370" y="1803"/>
                    <a:pt x="878" y="1803"/>
                  </a:cubicBezTo>
                  <a:cubicBezTo>
                    <a:pt x="1387" y="1803"/>
                    <a:pt x="1756" y="1387"/>
                    <a:pt x="1756" y="925"/>
                  </a:cubicBezTo>
                  <a:cubicBezTo>
                    <a:pt x="1756" y="416"/>
                    <a:pt x="1387" y="0"/>
                    <a:pt x="878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2873500" y="3146350"/>
              <a:ext cx="55500" cy="54325"/>
            </a:xfrm>
            <a:custGeom>
              <a:avLst/>
              <a:gdLst/>
              <a:ahLst/>
              <a:cxnLst/>
              <a:rect l="l" t="t" r="r" b="b"/>
              <a:pathLst>
                <a:path w="2220" h="2173" extrusionOk="0">
                  <a:moveTo>
                    <a:pt x="1110" y="0"/>
                  </a:moveTo>
                  <a:cubicBezTo>
                    <a:pt x="509" y="0"/>
                    <a:pt x="1" y="509"/>
                    <a:pt x="1" y="1110"/>
                  </a:cubicBezTo>
                  <a:cubicBezTo>
                    <a:pt x="1" y="1710"/>
                    <a:pt x="509" y="2173"/>
                    <a:pt x="1110" y="2173"/>
                  </a:cubicBezTo>
                  <a:cubicBezTo>
                    <a:pt x="1711" y="2173"/>
                    <a:pt x="2219" y="1710"/>
                    <a:pt x="2219" y="1110"/>
                  </a:cubicBezTo>
                  <a:cubicBezTo>
                    <a:pt x="2219" y="509"/>
                    <a:pt x="1711" y="0"/>
                    <a:pt x="1110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4256575" y="4140025"/>
              <a:ext cx="53175" cy="53175"/>
            </a:xfrm>
            <a:custGeom>
              <a:avLst/>
              <a:gdLst/>
              <a:ahLst/>
              <a:cxnLst/>
              <a:rect l="l" t="t" r="r" b="b"/>
              <a:pathLst>
                <a:path w="2127" h="2127" extrusionOk="0">
                  <a:moveTo>
                    <a:pt x="1063" y="0"/>
                  </a:moveTo>
                  <a:cubicBezTo>
                    <a:pt x="508" y="0"/>
                    <a:pt x="0" y="509"/>
                    <a:pt x="0" y="1063"/>
                  </a:cubicBezTo>
                  <a:cubicBezTo>
                    <a:pt x="0" y="1664"/>
                    <a:pt x="508" y="2126"/>
                    <a:pt x="1063" y="2126"/>
                  </a:cubicBezTo>
                  <a:cubicBezTo>
                    <a:pt x="1664" y="2126"/>
                    <a:pt x="2126" y="1664"/>
                    <a:pt x="2126" y="1063"/>
                  </a:cubicBezTo>
                  <a:cubicBezTo>
                    <a:pt x="2126" y="509"/>
                    <a:pt x="1664" y="0"/>
                    <a:pt x="1063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2524575" y="1632725"/>
              <a:ext cx="198750" cy="198750"/>
            </a:xfrm>
            <a:custGeom>
              <a:avLst/>
              <a:gdLst/>
              <a:ahLst/>
              <a:cxnLst/>
              <a:rect l="l" t="t" r="r" b="b"/>
              <a:pathLst>
                <a:path w="7950" h="7950" extrusionOk="0">
                  <a:moveTo>
                    <a:pt x="3975" y="0"/>
                  </a:moveTo>
                  <a:cubicBezTo>
                    <a:pt x="1756" y="0"/>
                    <a:pt x="0" y="1757"/>
                    <a:pt x="0" y="3975"/>
                  </a:cubicBezTo>
                  <a:cubicBezTo>
                    <a:pt x="0" y="6147"/>
                    <a:pt x="1756" y="7950"/>
                    <a:pt x="3975" y="7950"/>
                  </a:cubicBezTo>
                  <a:cubicBezTo>
                    <a:pt x="6147" y="7950"/>
                    <a:pt x="7950" y="6147"/>
                    <a:pt x="7950" y="3975"/>
                  </a:cubicBezTo>
                  <a:cubicBezTo>
                    <a:pt x="7950" y="1757"/>
                    <a:pt x="6147" y="0"/>
                    <a:pt x="3975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2519950" y="1838400"/>
              <a:ext cx="108625" cy="108625"/>
            </a:xfrm>
            <a:custGeom>
              <a:avLst/>
              <a:gdLst/>
              <a:ahLst/>
              <a:cxnLst/>
              <a:rect l="l" t="t" r="r" b="b"/>
              <a:pathLst>
                <a:path w="4345" h="4345" extrusionOk="0">
                  <a:moveTo>
                    <a:pt x="2172" y="0"/>
                  </a:moveTo>
                  <a:cubicBezTo>
                    <a:pt x="971" y="0"/>
                    <a:pt x="0" y="971"/>
                    <a:pt x="0" y="2172"/>
                  </a:cubicBezTo>
                  <a:cubicBezTo>
                    <a:pt x="0" y="3374"/>
                    <a:pt x="971" y="4345"/>
                    <a:pt x="2172" y="4345"/>
                  </a:cubicBezTo>
                  <a:cubicBezTo>
                    <a:pt x="3374" y="4345"/>
                    <a:pt x="4345" y="3374"/>
                    <a:pt x="4345" y="2172"/>
                  </a:cubicBezTo>
                  <a:cubicBezTo>
                    <a:pt x="4345" y="971"/>
                    <a:pt x="3374" y="0"/>
                    <a:pt x="2172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2167525" y="2108775"/>
              <a:ext cx="220725" cy="220700"/>
            </a:xfrm>
            <a:custGeom>
              <a:avLst/>
              <a:gdLst/>
              <a:ahLst/>
              <a:cxnLst/>
              <a:rect l="l" t="t" r="r" b="b"/>
              <a:pathLst>
                <a:path w="8829" h="8828" extrusionOk="0">
                  <a:moveTo>
                    <a:pt x="4438" y="0"/>
                  </a:moveTo>
                  <a:cubicBezTo>
                    <a:pt x="1988" y="0"/>
                    <a:pt x="1" y="1987"/>
                    <a:pt x="1" y="4391"/>
                  </a:cubicBezTo>
                  <a:cubicBezTo>
                    <a:pt x="1" y="6840"/>
                    <a:pt x="1988" y="8828"/>
                    <a:pt x="4438" y="8828"/>
                  </a:cubicBezTo>
                  <a:cubicBezTo>
                    <a:pt x="6841" y="8828"/>
                    <a:pt x="8828" y="6840"/>
                    <a:pt x="8828" y="4391"/>
                  </a:cubicBezTo>
                  <a:cubicBezTo>
                    <a:pt x="8828" y="1987"/>
                    <a:pt x="6841" y="0"/>
                    <a:pt x="4438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2400925" y="2107600"/>
              <a:ext cx="130600" cy="130600"/>
            </a:xfrm>
            <a:custGeom>
              <a:avLst/>
              <a:gdLst/>
              <a:ahLst/>
              <a:cxnLst/>
              <a:rect l="l" t="t" r="r" b="b"/>
              <a:pathLst>
                <a:path w="5224" h="5224" extrusionOk="0">
                  <a:moveTo>
                    <a:pt x="2635" y="1"/>
                  </a:moveTo>
                  <a:cubicBezTo>
                    <a:pt x="1156" y="1"/>
                    <a:pt x="1" y="1203"/>
                    <a:pt x="1" y="2635"/>
                  </a:cubicBezTo>
                  <a:cubicBezTo>
                    <a:pt x="1" y="4068"/>
                    <a:pt x="1156" y="5223"/>
                    <a:pt x="2635" y="5223"/>
                  </a:cubicBezTo>
                  <a:cubicBezTo>
                    <a:pt x="4068" y="5223"/>
                    <a:pt x="5223" y="4068"/>
                    <a:pt x="5223" y="2635"/>
                  </a:cubicBezTo>
                  <a:cubicBezTo>
                    <a:pt x="5223" y="1203"/>
                    <a:pt x="4068" y="1"/>
                    <a:pt x="2635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3031800" y="1498700"/>
              <a:ext cx="221875" cy="221875"/>
            </a:xfrm>
            <a:custGeom>
              <a:avLst/>
              <a:gdLst/>
              <a:ahLst/>
              <a:cxnLst/>
              <a:rect l="l" t="t" r="r" b="b"/>
              <a:pathLst>
                <a:path w="8875" h="8875" extrusionOk="0">
                  <a:moveTo>
                    <a:pt x="4437" y="0"/>
                  </a:moveTo>
                  <a:cubicBezTo>
                    <a:pt x="1988" y="0"/>
                    <a:pt x="1" y="1988"/>
                    <a:pt x="1" y="4437"/>
                  </a:cubicBezTo>
                  <a:cubicBezTo>
                    <a:pt x="1" y="6887"/>
                    <a:pt x="1988" y="8874"/>
                    <a:pt x="4437" y="8874"/>
                  </a:cubicBezTo>
                  <a:cubicBezTo>
                    <a:pt x="6887" y="8874"/>
                    <a:pt x="8874" y="6887"/>
                    <a:pt x="8874" y="4437"/>
                  </a:cubicBezTo>
                  <a:cubicBezTo>
                    <a:pt x="8874" y="1988"/>
                    <a:pt x="6887" y="0"/>
                    <a:pt x="4437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3552900" y="1658150"/>
              <a:ext cx="217250" cy="218400"/>
            </a:xfrm>
            <a:custGeom>
              <a:avLst/>
              <a:gdLst/>
              <a:ahLst/>
              <a:cxnLst/>
              <a:rect l="l" t="t" r="r" b="b"/>
              <a:pathLst>
                <a:path w="8690" h="8736" extrusionOk="0">
                  <a:moveTo>
                    <a:pt x="4345" y="0"/>
                  </a:moveTo>
                  <a:cubicBezTo>
                    <a:pt x="1942" y="0"/>
                    <a:pt x="1" y="1941"/>
                    <a:pt x="1" y="4345"/>
                  </a:cubicBezTo>
                  <a:cubicBezTo>
                    <a:pt x="1" y="6748"/>
                    <a:pt x="1942" y="8735"/>
                    <a:pt x="4345" y="8735"/>
                  </a:cubicBezTo>
                  <a:cubicBezTo>
                    <a:pt x="6748" y="8735"/>
                    <a:pt x="8690" y="6748"/>
                    <a:pt x="8690" y="4345"/>
                  </a:cubicBezTo>
                  <a:cubicBezTo>
                    <a:pt x="8690" y="1941"/>
                    <a:pt x="6748" y="0"/>
                    <a:pt x="4345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3548275" y="2023250"/>
              <a:ext cx="125975" cy="125975"/>
            </a:xfrm>
            <a:custGeom>
              <a:avLst/>
              <a:gdLst/>
              <a:ahLst/>
              <a:cxnLst/>
              <a:rect l="l" t="t" r="r" b="b"/>
              <a:pathLst>
                <a:path w="5039" h="5039" extrusionOk="0">
                  <a:moveTo>
                    <a:pt x="2497" y="1"/>
                  </a:moveTo>
                  <a:cubicBezTo>
                    <a:pt x="1110" y="1"/>
                    <a:pt x="1" y="1110"/>
                    <a:pt x="1" y="2497"/>
                  </a:cubicBezTo>
                  <a:cubicBezTo>
                    <a:pt x="1" y="3929"/>
                    <a:pt x="1110" y="5039"/>
                    <a:pt x="2497" y="5039"/>
                  </a:cubicBezTo>
                  <a:cubicBezTo>
                    <a:pt x="3929" y="5039"/>
                    <a:pt x="5038" y="3929"/>
                    <a:pt x="5038" y="2497"/>
                  </a:cubicBezTo>
                  <a:cubicBezTo>
                    <a:pt x="5038" y="1110"/>
                    <a:pt x="3929" y="1"/>
                    <a:pt x="2497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2905850" y="2792775"/>
              <a:ext cx="123675" cy="122500"/>
            </a:xfrm>
            <a:custGeom>
              <a:avLst/>
              <a:gdLst/>
              <a:ahLst/>
              <a:cxnLst/>
              <a:rect l="l" t="t" r="r" b="b"/>
              <a:pathLst>
                <a:path w="4947" h="4900" extrusionOk="0">
                  <a:moveTo>
                    <a:pt x="2497" y="1"/>
                  </a:moveTo>
                  <a:cubicBezTo>
                    <a:pt x="1110" y="1"/>
                    <a:pt x="1" y="1110"/>
                    <a:pt x="1" y="2450"/>
                  </a:cubicBezTo>
                  <a:cubicBezTo>
                    <a:pt x="1" y="3837"/>
                    <a:pt x="1110" y="4900"/>
                    <a:pt x="2497" y="4900"/>
                  </a:cubicBezTo>
                  <a:cubicBezTo>
                    <a:pt x="3837" y="4900"/>
                    <a:pt x="4946" y="3837"/>
                    <a:pt x="4946" y="2450"/>
                  </a:cubicBezTo>
                  <a:cubicBezTo>
                    <a:pt x="4946" y="1110"/>
                    <a:pt x="3837" y="1"/>
                    <a:pt x="2497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2644725" y="3052750"/>
              <a:ext cx="182600" cy="182600"/>
            </a:xfrm>
            <a:custGeom>
              <a:avLst/>
              <a:gdLst/>
              <a:ahLst/>
              <a:cxnLst/>
              <a:rect l="l" t="t" r="r" b="b"/>
              <a:pathLst>
                <a:path w="7304" h="7304" extrusionOk="0">
                  <a:moveTo>
                    <a:pt x="3652" y="1"/>
                  </a:moveTo>
                  <a:cubicBezTo>
                    <a:pt x="1665" y="1"/>
                    <a:pt x="1" y="1618"/>
                    <a:pt x="1" y="3652"/>
                  </a:cubicBezTo>
                  <a:cubicBezTo>
                    <a:pt x="1" y="5686"/>
                    <a:pt x="1665" y="7303"/>
                    <a:pt x="3652" y="7303"/>
                  </a:cubicBezTo>
                  <a:cubicBezTo>
                    <a:pt x="5685" y="7303"/>
                    <a:pt x="7303" y="5686"/>
                    <a:pt x="7303" y="3652"/>
                  </a:cubicBezTo>
                  <a:cubicBezTo>
                    <a:pt x="7303" y="1618"/>
                    <a:pt x="5685" y="1"/>
                    <a:pt x="3652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5183225" y="1625800"/>
              <a:ext cx="90150" cy="91300"/>
            </a:xfrm>
            <a:custGeom>
              <a:avLst/>
              <a:gdLst/>
              <a:ahLst/>
              <a:cxnLst/>
              <a:rect l="l" t="t" r="r" b="b"/>
              <a:pathLst>
                <a:path w="3606" h="3652" extrusionOk="0">
                  <a:moveTo>
                    <a:pt x="1803" y="0"/>
                  </a:moveTo>
                  <a:cubicBezTo>
                    <a:pt x="786" y="0"/>
                    <a:pt x="0" y="832"/>
                    <a:pt x="0" y="1803"/>
                  </a:cubicBezTo>
                  <a:cubicBezTo>
                    <a:pt x="0" y="2819"/>
                    <a:pt x="786" y="3651"/>
                    <a:pt x="1803" y="3651"/>
                  </a:cubicBezTo>
                  <a:cubicBezTo>
                    <a:pt x="2820" y="3651"/>
                    <a:pt x="3605" y="2819"/>
                    <a:pt x="3605" y="1803"/>
                  </a:cubicBezTo>
                  <a:cubicBezTo>
                    <a:pt x="3605" y="832"/>
                    <a:pt x="2820" y="0"/>
                    <a:pt x="1803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4370950" y="2245100"/>
              <a:ext cx="84375" cy="84375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64" y="1"/>
                  </a:moveTo>
                  <a:cubicBezTo>
                    <a:pt x="740" y="1"/>
                    <a:pt x="1" y="786"/>
                    <a:pt x="1" y="1711"/>
                  </a:cubicBezTo>
                  <a:cubicBezTo>
                    <a:pt x="1" y="2589"/>
                    <a:pt x="740" y="3375"/>
                    <a:pt x="1664" y="3375"/>
                  </a:cubicBezTo>
                  <a:cubicBezTo>
                    <a:pt x="2589" y="3375"/>
                    <a:pt x="3374" y="2589"/>
                    <a:pt x="3374" y="1711"/>
                  </a:cubicBezTo>
                  <a:cubicBezTo>
                    <a:pt x="3374" y="786"/>
                    <a:pt x="2589" y="1"/>
                    <a:pt x="1664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4552350" y="1964325"/>
              <a:ext cx="107475" cy="106325"/>
            </a:xfrm>
            <a:custGeom>
              <a:avLst/>
              <a:gdLst/>
              <a:ahLst/>
              <a:cxnLst/>
              <a:rect l="l" t="t" r="r" b="b"/>
              <a:pathLst>
                <a:path w="4299" h="4253" extrusionOk="0">
                  <a:moveTo>
                    <a:pt x="2127" y="1"/>
                  </a:moveTo>
                  <a:cubicBezTo>
                    <a:pt x="971" y="1"/>
                    <a:pt x="1" y="925"/>
                    <a:pt x="1" y="2127"/>
                  </a:cubicBezTo>
                  <a:cubicBezTo>
                    <a:pt x="1" y="3282"/>
                    <a:pt x="971" y="4253"/>
                    <a:pt x="2127" y="4253"/>
                  </a:cubicBezTo>
                  <a:cubicBezTo>
                    <a:pt x="3328" y="4253"/>
                    <a:pt x="4299" y="3282"/>
                    <a:pt x="4299" y="2127"/>
                  </a:cubicBezTo>
                  <a:cubicBezTo>
                    <a:pt x="4299" y="925"/>
                    <a:pt x="3328" y="1"/>
                    <a:pt x="2127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4767275" y="1758675"/>
              <a:ext cx="105150" cy="105150"/>
            </a:xfrm>
            <a:custGeom>
              <a:avLst/>
              <a:gdLst/>
              <a:ahLst/>
              <a:cxnLst/>
              <a:rect l="l" t="t" r="r" b="b"/>
              <a:pathLst>
                <a:path w="4206" h="4206" extrusionOk="0">
                  <a:moveTo>
                    <a:pt x="2126" y="0"/>
                  </a:moveTo>
                  <a:cubicBezTo>
                    <a:pt x="971" y="0"/>
                    <a:pt x="0" y="971"/>
                    <a:pt x="0" y="2126"/>
                  </a:cubicBezTo>
                  <a:cubicBezTo>
                    <a:pt x="0" y="3282"/>
                    <a:pt x="971" y="4206"/>
                    <a:pt x="2126" y="4206"/>
                  </a:cubicBezTo>
                  <a:cubicBezTo>
                    <a:pt x="3282" y="4206"/>
                    <a:pt x="4206" y="3282"/>
                    <a:pt x="4206" y="2126"/>
                  </a:cubicBezTo>
                  <a:cubicBezTo>
                    <a:pt x="4206" y="971"/>
                    <a:pt x="3282" y="0"/>
                    <a:pt x="2126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4804250" y="1859200"/>
              <a:ext cx="153675" cy="152525"/>
            </a:xfrm>
            <a:custGeom>
              <a:avLst/>
              <a:gdLst/>
              <a:ahLst/>
              <a:cxnLst/>
              <a:rect l="l" t="t" r="r" b="b"/>
              <a:pathLst>
                <a:path w="6147" h="6101" extrusionOk="0">
                  <a:moveTo>
                    <a:pt x="3050" y="0"/>
                  </a:moveTo>
                  <a:cubicBezTo>
                    <a:pt x="1387" y="0"/>
                    <a:pt x="0" y="1340"/>
                    <a:pt x="0" y="3050"/>
                  </a:cubicBezTo>
                  <a:cubicBezTo>
                    <a:pt x="0" y="4761"/>
                    <a:pt x="1387" y="6101"/>
                    <a:pt x="3050" y="6101"/>
                  </a:cubicBezTo>
                  <a:cubicBezTo>
                    <a:pt x="4760" y="6101"/>
                    <a:pt x="6147" y="4761"/>
                    <a:pt x="6147" y="3050"/>
                  </a:cubicBezTo>
                  <a:cubicBezTo>
                    <a:pt x="6147" y="1340"/>
                    <a:pt x="4760" y="0"/>
                    <a:pt x="3050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4659800" y="1994375"/>
              <a:ext cx="175650" cy="17565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1"/>
                  </a:moveTo>
                  <a:cubicBezTo>
                    <a:pt x="1572" y="1"/>
                    <a:pt x="1" y="1572"/>
                    <a:pt x="1" y="3513"/>
                  </a:cubicBezTo>
                  <a:cubicBezTo>
                    <a:pt x="1" y="5454"/>
                    <a:pt x="1572" y="7026"/>
                    <a:pt x="3513" y="7026"/>
                  </a:cubicBezTo>
                  <a:cubicBezTo>
                    <a:pt x="5455" y="7026"/>
                    <a:pt x="7026" y="5454"/>
                    <a:pt x="7026" y="3513"/>
                  </a:cubicBezTo>
                  <a:cubicBezTo>
                    <a:pt x="7026" y="1572"/>
                    <a:pt x="5455" y="1"/>
                    <a:pt x="3513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4982175" y="1929675"/>
              <a:ext cx="217250" cy="217250"/>
            </a:xfrm>
            <a:custGeom>
              <a:avLst/>
              <a:gdLst/>
              <a:ahLst/>
              <a:cxnLst/>
              <a:rect l="l" t="t" r="r" b="b"/>
              <a:pathLst>
                <a:path w="8690" h="8690" extrusionOk="0">
                  <a:moveTo>
                    <a:pt x="4345" y="0"/>
                  </a:moveTo>
                  <a:cubicBezTo>
                    <a:pt x="1942" y="0"/>
                    <a:pt x="1" y="1942"/>
                    <a:pt x="1" y="4345"/>
                  </a:cubicBezTo>
                  <a:cubicBezTo>
                    <a:pt x="1" y="6748"/>
                    <a:pt x="1942" y="8689"/>
                    <a:pt x="4345" y="8689"/>
                  </a:cubicBezTo>
                  <a:cubicBezTo>
                    <a:pt x="6748" y="8689"/>
                    <a:pt x="8689" y="6748"/>
                    <a:pt x="8689" y="4345"/>
                  </a:cubicBezTo>
                  <a:cubicBezTo>
                    <a:pt x="8689" y="1942"/>
                    <a:pt x="6748" y="0"/>
                    <a:pt x="4345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4873575" y="2118000"/>
              <a:ext cx="136350" cy="136375"/>
            </a:xfrm>
            <a:custGeom>
              <a:avLst/>
              <a:gdLst/>
              <a:ahLst/>
              <a:cxnLst/>
              <a:rect l="l" t="t" r="r" b="b"/>
              <a:pathLst>
                <a:path w="5454" h="5455" extrusionOk="0">
                  <a:moveTo>
                    <a:pt x="2727" y="1"/>
                  </a:moveTo>
                  <a:cubicBezTo>
                    <a:pt x="1248" y="1"/>
                    <a:pt x="0" y="1249"/>
                    <a:pt x="0" y="2728"/>
                  </a:cubicBezTo>
                  <a:cubicBezTo>
                    <a:pt x="0" y="4253"/>
                    <a:pt x="1248" y="5454"/>
                    <a:pt x="2727" y="5454"/>
                  </a:cubicBezTo>
                  <a:cubicBezTo>
                    <a:pt x="4252" y="5454"/>
                    <a:pt x="5454" y="4253"/>
                    <a:pt x="5454" y="2728"/>
                  </a:cubicBezTo>
                  <a:cubicBezTo>
                    <a:pt x="5454" y="1249"/>
                    <a:pt x="4252" y="1"/>
                    <a:pt x="2727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2433275" y="3393600"/>
              <a:ext cx="132900" cy="132900"/>
            </a:xfrm>
            <a:custGeom>
              <a:avLst/>
              <a:gdLst/>
              <a:ahLst/>
              <a:cxnLst/>
              <a:rect l="l" t="t" r="r" b="b"/>
              <a:pathLst>
                <a:path w="5316" h="5316" extrusionOk="0">
                  <a:moveTo>
                    <a:pt x="2635" y="1"/>
                  </a:moveTo>
                  <a:cubicBezTo>
                    <a:pt x="1203" y="1"/>
                    <a:pt x="1" y="1203"/>
                    <a:pt x="1" y="2682"/>
                  </a:cubicBezTo>
                  <a:cubicBezTo>
                    <a:pt x="1" y="4114"/>
                    <a:pt x="1203" y="5316"/>
                    <a:pt x="2635" y="5316"/>
                  </a:cubicBezTo>
                  <a:cubicBezTo>
                    <a:pt x="4114" y="5316"/>
                    <a:pt x="5316" y="4114"/>
                    <a:pt x="5316" y="2682"/>
                  </a:cubicBezTo>
                  <a:cubicBezTo>
                    <a:pt x="5316" y="1203"/>
                    <a:pt x="4114" y="1"/>
                    <a:pt x="2635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4708350" y="2350250"/>
              <a:ext cx="159475" cy="159475"/>
            </a:xfrm>
            <a:custGeom>
              <a:avLst/>
              <a:gdLst/>
              <a:ahLst/>
              <a:cxnLst/>
              <a:rect l="l" t="t" r="r" b="b"/>
              <a:pathLst>
                <a:path w="6379" h="6379" extrusionOk="0">
                  <a:moveTo>
                    <a:pt x="3189" y="1"/>
                  </a:moveTo>
                  <a:cubicBezTo>
                    <a:pt x="1433" y="1"/>
                    <a:pt x="0" y="1433"/>
                    <a:pt x="0" y="3190"/>
                  </a:cubicBezTo>
                  <a:cubicBezTo>
                    <a:pt x="0" y="4946"/>
                    <a:pt x="1433" y="6379"/>
                    <a:pt x="3189" y="6379"/>
                  </a:cubicBezTo>
                  <a:cubicBezTo>
                    <a:pt x="4945" y="6379"/>
                    <a:pt x="6378" y="4946"/>
                    <a:pt x="6378" y="3190"/>
                  </a:cubicBezTo>
                  <a:cubicBezTo>
                    <a:pt x="6378" y="1433"/>
                    <a:pt x="4945" y="1"/>
                    <a:pt x="3189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2275000" y="3902000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11" y="1"/>
                  </a:moveTo>
                  <a:cubicBezTo>
                    <a:pt x="1017" y="1"/>
                    <a:pt x="0" y="1064"/>
                    <a:pt x="0" y="2358"/>
                  </a:cubicBezTo>
                  <a:cubicBezTo>
                    <a:pt x="0" y="3652"/>
                    <a:pt x="1017" y="4669"/>
                    <a:pt x="2311" y="4669"/>
                  </a:cubicBezTo>
                  <a:cubicBezTo>
                    <a:pt x="3605" y="4669"/>
                    <a:pt x="4668" y="3652"/>
                    <a:pt x="4668" y="2358"/>
                  </a:cubicBezTo>
                  <a:cubicBezTo>
                    <a:pt x="4668" y="1064"/>
                    <a:pt x="3605" y="1"/>
                    <a:pt x="2311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2614700" y="3595800"/>
              <a:ext cx="121325" cy="122525"/>
            </a:xfrm>
            <a:custGeom>
              <a:avLst/>
              <a:gdLst/>
              <a:ahLst/>
              <a:cxnLst/>
              <a:rect l="l" t="t" r="r" b="b"/>
              <a:pathLst>
                <a:path w="4853" h="4901" extrusionOk="0">
                  <a:moveTo>
                    <a:pt x="2403" y="1"/>
                  </a:moveTo>
                  <a:cubicBezTo>
                    <a:pt x="1063" y="1"/>
                    <a:pt x="0" y="1110"/>
                    <a:pt x="0" y="2450"/>
                  </a:cubicBezTo>
                  <a:cubicBezTo>
                    <a:pt x="0" y="3791"/>
                    <a:pt x="1063" y="4900"/>
                    <a:pt x="2403" y="4900"/>
                  </a:cubicBezTo>
                  <a:cubicBezTo>
                    <a:pt x="3790" y="4900"/>
                    <a:pt x="4853" y="3791"/>
                    <a:pt x="4853" y="2450"/>
                  </a:cubicBezTo>
                  <a:cubicBezTo>
                    <a:pt x="4853" y="1110"/>
                    <a:pt x="3790" y="1"/>
                    <a:pt x="2403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2635475" y="3728675"/>
              <a:ext cx="179125" cy="177975"/>
            </a:xfrm>
            <a:custGeom>
              <a:avLst/>
              <a:gdLst/>
              <a:ahLst/>
              <a:cxnLst/>
              <a:rect l="l" t="t" r="r" b="b"/>
              <a:pathLst>
                <a:path w="7165" h="7119" extrusionOk="0">
                  <a:moveTo>
                    <a:pt x="3560" y="1"/>
                  </a:moveTo>
                  <a:cubicBezTo>
                    <a:pt x="1619" y="1"/>
                    <a:pt x="1" y="1572"/>
                    <a:pt x="1" y="3560"/>
                  </a:cubicBezTo>
                  <a:cubicBezTo>
                    <a:pt x="1" y="5501"/>
                    <a:pt x="1619" y="7118"/>
                    <a:pt x="3560" y="7118"/>
                  </a:cubicBezTo>
                  <a:cubicBezTo>
                    <a:pt x="5547" y="7118"/>
                    <a:pt x="7165" y="5501"/>
                    <a:pt x="7165" y="3560"/>
                  </a:cubicBezTo>
                  <a:cubicBezTo>
                    <a:pt x="7165" y="1572"/>
                    <a:pt x="5547" y="1"/>
                    <a:pt x="3560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4592800" y="2634500"/>
              <a:ext cx="151375" cy="151375"/>
            </a:xfrm>
            <a:custGeom>
              <a:avLst/>
              <a:gdLst/>
              <a:ahLst/>
              <a:cxnLst/>
              <a:rect l="l" t="t" r="r" b="b"/>
              <a:pathLst>
                <a:path w="6055" h="6055" extrusionOk="0">
                  <a:moveTo>
                    <a:pt x="3004" y="0"/>
                  </a:moveTo>
                  <a:cubicBezTo>
                    <a:pt x="1341" y="0"/>
                    <a:pt x="0" y="1340"/>
                    <a:pt x="0" y="3004"/>
                  </a:cubicBezTo>
                  <a:cubicBezTo>
                    <a:pt x="0" y="4714"/>
                    <a:pt x="1341" y="6055"/>
                    <a:pt x="3004" y="6055"/>
                  </a:cubicBezTo>
                  <a:cubicBezTo>
                    <a:pt x="4714" y="6055"/>
                    <a:pt x="6055" y="4714"/>
                    <a:pt x="6055" y="3004"/>
                  </a:cubicBezTo>
                  <a:cubicBezTo>
                    <a:pt x="6055" y="1340"/>
                    <a:pt x="4714" y="0"/>
                    <a:pt x="3004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4831975" y="2804350"/>
              <a:ext cx="158325" cy="158300"/>
            </a:xfrm>
            <a:custGeom>
              <a:avLst/>
              <a:gdLst/>
              <a:ahLst/>
              <a:cxnLst/>
              <a:rect l="l" t="t" r="r" b="b"/>
              <a:pathLst>
                <a:path w="6333" h="6332" extrusionOk="0">
                  <a:moveTo>
                    <a:pt x="3143" y="0"/>
                  </a:moveTo>
                  <a:cubicBezTo>
                    <a:pt x="1387" y="0"/>
                    <a:pt x="0" y="1387"/>
                    <a:pt x="0" y="3143"/>
                  </a:cubicBezTo>
                  <a:cubicBezTo>
                    <a:pt x="0" y="4899"/>
                    <a:pt x="1387" y="6332"/>
                    <a:pt x="3143" y="6332"/>
                  </a:cubicBezTo>
                  <a:cubicBezTo>
                    <a:pt x="4899" y="6332"/>
                    <a:pt x="6332" y="4899"/>
                    <a:pt x="6332" y="3143"/>
                  </a:cubicBezTo>
                  <a:cubicBezTo>
                    <a:pt x="6332" y="1387"/>
                    <a:pt x="4899" y="0"/>
                    <a:pt x="3143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4819250" y="2981125"/>
              <a:ext cx="144475" cy="143300"/>
            </a:xfrm>
            <a:custGeom>
              <a:avLst/>
              <a:gdLst/>
              <a:ahLst/>
              <a:cxnLst/>
              <a:rect l="l" t="t" r="r" b="b"/>
              <a:pathLst>
                <a:path w="5779" h="5732" extrusionOk="0">
                  <a:moveTo>
                    <a:pt x="2866" y="0"/>
                  </a:moveTo>
                  <a:cubicBezTo>
                    <a:pt x="1295" y="0"/>
                    <a:pt x="1" y="1248"/>
                    <a:pt x="1" y="2866"/>
                  </a:cubicBezTo>
                  <a:cubicBezTo>
                    <a:pt x="1" y="4437"/>
                    <a:pt x="1295" y="5731"/>
                    <a:pt x="2866" y="5731"/>
                  </a:cubicBezTo>
                  <a:cubicBezTo>
                    <a:pt x="4484" y="5731"/>
                    <a:pt x="5778" y="4437"/>
                    <a:pt x="5778" y="2866"/>
                  </a:cubicBezTo>
                  <a:cubicBezTo>
                    <a:pt x="5778" y="1248"/>
                    <a:pt x="4484" y="0"/>
                    <a:pt x="2866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4558125" y="3118625"/>
              <a:ext cx="127125" cy="127125"/>
            </a:xfrm>
            <a:custGeom>
              <a:avLst/>
              <a:gdLst/>
              <a:ahLst/>
              <a:cxnLst/>
              <a:rect l="l" t="t" r="r" b="b"/>
              <a:pathLst>
                <a:path w="5085" h="5085" extrusionOk="0">
                  <a:moveTo>
                    <a:pt x="2543" y="0"/>
                  </a:moveTo>
                  <a:cubicBezTo>
                    <a:pt x="1156" y="0"/>
                    <a:pt x="1" y="1156"/>
                    <a:pt x="1" y="2542"/>
                  </a:cubicBezTo>
                  <a:cubicBezTo>
                    <a:pt x="1" y="3929"/>
                    <a:pt x="1156" y="5084"/>
                    <a:pt x="2543" y="5084"/>
                  </a:cubicBezTo>
                  <a:cubicBezTo>
                    <a:pt x="3929" y="5084"/>
                    <a:pt x="5085" y="3929"/>
                    <a:pt x="5085" y="2542"/>
                  </a:cubicBezTo>
                  <a:cubicBezTo>
                    <a:pt x="5085" y="1156"/>
                    <a:pt x="3929" y="0"/>
                    <a:pt x="2543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4707175" y="3355475"/>
              <a:ext cx="194150" cy="194150"/>
            </a:xfrm>
            <a:custGeom>
              <a:avLst/>
              <a:gdLst/>
              <a:ahLst/>
              <a:cxnLst/>
              <a:rect l="l" t="t" r="r" b="b"/>
              <a:pathLst>
                <a:path w="7766" h="7766" extrusionOk="0">
                  <a:moveTo>
                    <a:pt x="3883" y="1"/>
                  </a:moveTo>
                  <a:cubicBezTo>
                    <a:pt x="1757" y="1"/>
                    <a:pt x="1" y="1757"/>
                    <a:pt x="1" y="3883"/>
                  </a:cubicBezTo>
                  <a:cubicBezTo>
                    <a:pt x="1" y="6055"/>
                    <a:pt x="1757" y="7765"/>
                    <a:pt x="3883" y="7765"/>
                  </a:cubicBezTo>
                  <a:cubicBezTo>
                    <a:pt x="6055" y="7765"/>
                    <a:pt x="7765" y="6055"/>
                    <a:pt x="7765" y="3883"/>
                  </a:cubicBezTo>
                  <a:cubicBezTo>
                    <a:pt x="7765" y="1757"/>
                    <a:pt x="6055" y="1"/>
                    <a:pt x="3883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4773050" y="3555375"/>
              <a:ext cx="86675" cy="87825"/>
            </a:xfrm>
            <a:custGeom>
              <a:avLst/>
              <a:gdLst/>
              <a:ahLst/>
              <a:cxnLst/>
              <a:rect l="l" t="t" r="r" b="b"/>
              <a:pathLst>
                <a:path w="3467" h="3513" extrusionOk="0">
                  <a:moveTo>
                    <a:pt x="1756" y="0"/>
                  </a:moveTo>
                  <a:cubicBezTo>
                    <a:pt x="786" y="0"/>
                    <a:pt x="0" y="786"/>
                    <a:pt x="0" y="1757"/>
                  </a:cubicBezTo>
                  <a:cubicBezTo>
                    <a:pt x="0" y="2727"/>
                    <a:pt x="786" y="3513"/>
                    <a:pt x="1756" y="3513"/>
                  </a:cubicBezTo>
                  <a:cubicBezTo>
                    <a:pt x="2681" y="3513"/>
                    <a:pt x="3467" y="2727"/>
                    <a:pt x="3467" y="1757"/>
                  </a:cubicBezTo>
                  <a:cubicBezTo>
                    <a:pt x="3467" y="786"/>
                    <a:pt x="2681" y="0"/>
                    <a:pt x="1756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4639025" y="3750650"/>
              <a:ext cx="101700" cy="101700"/>
            </a:xfrm>
            <a:custGeom>
              <a:avLst/>
              <a:gdLst/>
              <a:ahLst/>
              <a:cxnLst/>
              <a:rect l="l" t="t" r="r" b="b"/>
              <a:pathLst>
                <a:path w="4068" h="4068" extrusionOk="0">
                  <a:moveTo>
                    <a:pt x="2034" y="0"/>
                  </a:moveTo>
                  <a:cubicBezTo>
                    <a:pt x="878" y="0"/>
                    <a:pt x="0" y="924"/>
                    <a:pt x="0" y="2034"/>
                  </a:cubicBezTo>
                  <a:cubicBezTo>
                    <a:pt x="0" y="3189"/>
                    <a:pt x="878" y="4067"/>
                    <a:pt x="2034" y="4067"/>
                  </a:cubicBezTo>
                  <a:cubicBezTo>
                    <a:pt x="3143" y="4067"/>
                    <a:pt x="4067" y="3189"/>
                    <a:pt x="4067" y="2034"/>
                  </a:cubicBezTo>
                  <a:cubicBezTo>
                    <a:pt x="4067" y="924"/>
                    <a:pt x="3143" y="0"/>
                    <a:pt x="2034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4833125" y="3940125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1479" y="1"/>
                  </a:moveTo>
                  <a:cubicBezTo>
                    <a:pt x="648" y="1"/>
                    <a:pt x="1" y="648"/>
                    <a:pt x="1" y="1434"/>
                  </a:cubicBezTo>
                  <a:cubicBezTo>
                    <a:pt x="1" y="2265"/>
                    <a:pt x="648" y="2912"/>
                    <a:pt x="1479" y="2912"/>
                  </a:cubicBezTo>
                  <a:cubicBezTo>
                    <a:pt x="2265" y="2912"/>
                    <a:pt x="2912" y="2265"/>
                    <a:pt x="2912" y="1434"/>
                  </a:cubicBezTo>
                  <a:cubicBezTo>
                    <a:pt x="2912" y="648"/>
                    <a:pt x="2265" y="1"/>
                    <a:pt x="1479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4418325" y="3759875"/>
              <a:ext cx="218400" cy="219575"/>
            </a:xfrm>
            <a:custGeom>
              <a:avLst/>
              <a:gdLst/>
              <a:ahLst/>
              <a:cxnLst/>
              <a:rect l="l" t="t" r="r" b="b"/>
              <a:pathLst>
                <a:path w="8736" h="8783" extrusionOk="0">
                  <a:moveTo>
                    <a:pt x="4391" y="1"/>
                  </a:moveTo>
                  <a:cubicBezTo>
                    <a:pt x="1942" y="1"/>
                    <a:pt x="0" y="1988"/>
                    <a:pt x="0" y="4392"/>
                  </a:cubicBezTo>
                  <a:cubicBezTo>
                    <a:pt x="0" y="6795"/>
                    <a:pt x="1942" y="8782"/>
                    <a:pt x="4391" y="8782"/>
                  </a:cubicBezTo>
                  <a:cubicBezTo>
                    <a:pt x="6794" y="8782"/>
                    <a:pt x="8736" y="6795"/>
                    <a:pt x="8736" y="4392"/>
                  </a:cubicBezTo>
                  <a:cubicBezTo>
                    <a:pt x="8736" y="1988"/>
                    <a:pt x="6794" y="1"/>
                    <a:pt x="4391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4264650" y="3938975"/>
              <a:ext cx="219550" cy="219550"/>
            </a:xfrm>
            <a:custGeom>
              <a:avLst/>
              <a:gdLst/>
              <a:ahLst/>
              <a:cxnLst/>
              <a:rect l="l" t="t" r="r" b="b"/>
              <a:pathLst>
                <a:path w="8782" h="8782" extrusionOk="0">
                  <a:moveTo>
                    <a:pt x="4391" y="1"/>
                  </a:moveTo>
                  <a:cubicBezTo>
                    <a:pt x="1988" y="1"/>
                    <a:pt x="1" y="1988"/>
                    <a:pt x="1" y="4391"/>
                  </a:cubicBezTo>
                  <a:cubicBezTo>
                    <a:pt x="1" y="6841"/>
                    <a:pt x="1988" y="8782"/>
                    <a:pt x="4391" y="8782"/>
                  </a:cubicBezTo>
                  <a:cubicBezTo>
                    <a:pt x="6841" y="8782"/>
                    <a:pt x="8782" y="6841"/>
                    <a:pt x="8782" y="4391"/>
                  </a:cubicBezTo>
                  <a:cubicBezTo>
                    <a:pt x="8782" y="1988"/>
                    <a:pt x="6841" y="1"/>
                    <a:pt x="4391" y="1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4701400" y="4000225"/>
              <a:ext cx="175650" cy="17565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72" y="0"/>
                    <a:pt x="1" y="1571"/>
                    <a:pt x="1" y="3513"/>
                  </a:cubicBezTo>
                  <a:cubicBezTo>
                    <a:pt x="1" y="5454"/>
                    <a:pt x="1572" y="7025"/>
                    <a:pt x="3513" y="7025"/>
                  </a:cubicBezTo>
                  <a:cubicBezTo>
                    <a:pt x="5454" y="7025"/>
                    <a:pt x="7026" y="5454"/>
                    <a:pt x="7026" y="3513"/>
                  </a:cubicBezTo>
                  <a:cubicBezTo>
                    <a:pt x="7026" y="1571"/>
                    <a:pt x="5454" y="0"/>
                    <a:pt x="3513" y="0"/>
                  </a:cubicBezTo>
                  <a:close/>
                </a:path>
              </a:pathLst>
            </a:custGeom>
            <a:solidFill>
              <a:srgbClr val="8FB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2529175" y="2018650"/>
              <a:ext cx="110950" cy="110925"/>
            </a:xfrm>
            <a:custGeom>
              <a:avLst/>
              <a:gdLst/>
              <a:ahLst/>
              <a:cxnLst/>
              <a:rect l="l" t="t" r="r" b="b"/>
              <a:pathLst>
                <a:path w="4438" h="4437" extrusionOk="0">
                  <a:moveTo>
                    <a:pt x="2219" y="0"/>
                  </a:moveTo>
                  <a:cubicBezTo>
                    <a:pt x="1018" y="0"/>
                    <a:pt x="1" y="1017"/>
                    <a:pt x="1" y="2219"/>
                  </a:cubicBezTo>
                  <a:cubicBezTo>
                    <a:pt x="1" y="3466"/>
                    <a:pt x="1018" y="4437"/>
                    <a:pt x="2219" y="4437"/>
                  </a:cubicBezTo>
                  <a:cubicBezTo>
                    <a:pt x="3467" y="4437"/>
                    <a:pt x="4438" y="3466"/>
                    <a:pt x="4438" y="2219"/>
                  </a:cubicBezTo>
                  <a:cubicBezTo>
                    <a:pt x="4438" y="1017"/>
                    <a:pt x="3467" y="0"/>
                    <a:pt x="2219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2285400" y="2464650"/>
              <a:ext cx="104000" cy="102850"/>
            </a:xfrm>
            <a:custGeom>
              <a:avLst/>
              <a:gdLst/>
              <a:ahLst/>
              <a:cxnLst/>
              <a:rect l="l" t="t" r="r" b="b"/>
              <a:pathLst>
                <a:path w="4160" h="4114" extrusionOk="0">
                  <a:moveTo>
                    <a:pt x="2080" y="0"/>
                  </a:moveTo>
                  <a:cubicBezTo>
                    <a:pt x="924" y="0"/>
                    <a:pt x="0" y="924"/>
                    <a:pt x="0" y="2080"/>
                  </a:cubicBezTo>
                  <a:cubicBezTo>
                    <a:pt x="0" y="3189"/>
                    <a:pt x="924" y="4113"/>
                    <a:pt x="2080" y="4113"/>
                  </a:cubicBezTo>
                  <a:cubicBezTo>
                    <a:pt x="3235" y="4113"/>
                    <a:pt x="4160" y="3189"/>
                    <a:pt x="4160" y="2080"/>
                  </a:cubicBezTo>
                  <a:cubicBezTo>
                    <a:pt x="4160" y="924"/>
                    <a:pt x="3235" y="0"/>
                    <a:pt x="2080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2491050" y="2335225"/>
              <a:ext cx="206850" cy="208000"/>
            </a:xfrm>
            <a:custGeom>
              <a:avLst/>
              <a:gdLst/>
              <a:ahLst/>
              <a:cxnLst/>
              <a:rect l="l" t="t" r="r" b="b"/>
              <a:pathLst>
                <a:path w="8274" h="8320" extrusionOk="0">
                  <a:moveTo>
                    <a:pt x="4114" y="1"/>
                  </a:moveTo>
                  <a:cubicBezTo>
                    <a:pt x="1850" y="1"/>
                    <a:pt x="1" y="1849"/>
                    <a:pt x="1" y="4160"/>
                  </a:cubicBezTo>
                  <a:cubicBezTo>
                    <a:pt x="1" y="6425"/>
                    <a:pt x="1850" y="8320"/>
                    <a:pt x="4114" y="8320"/>
                  </a:cubicBezTo>
                  <a:cubicBezTo>
                    <a:pt x="6425" y="8320"/>
                    <a:pt x="8274" y="6425"/>
                    <a:pt x="8274" y="4160"/>
                  </a:cubicBezTo>
                  <a:cubicBezTo>
                    <a:pt x="8274" y="1849"/>
                    <a:pt x="6425" y="1"/>
                    <a:pt x="4114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2711750" y="2302875"/>
              <a:ext cx="87825" cy="89000"/>
            </a:xfrm>
            <a:custGeom>
              <a:avLst/>
              <a:gdLst/>
              <a:ahLst/>
              <a:cxnLst/>
              <a:rect l="l" t="t" r="r" b="b"/>
              <a:pathLst>
                <a:path w="3513" h="3560" extrusionOk="0">
                  <a:moveTo>
                    <a:pt x="1757" y="1"/>
                  </a:moveTo>
                  <a:cubicBezTo>
                    <a:pt x="786" y="1"/>
                    <a:pt x="0" y="786"/>
                    <a:pt x="0" y="1757"/>
                  </a:cubicBezTo>
                  <a:cubicBezTo>
                    <a:pt x="0" y="2774"/>
                    <a:pt x="786" y="3559"/>
                    <a:pt x="1757" y="3559"/>
                  </a:cubicBezTo>
                  <a:cubicBezTo>
                    <a:pt x="2727" y="3559"/>
                    <a:pt x="3513" y="2774"/>
                    <a:pt x="3513" y="1757"/>
                  </a:cubicBezTo>
                  <a:cubicBezTo>
                    <a:pt x="3513" y="786"/>
                    <a:pt x="2727" y="1"/>
                    <a:pt x="1757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3065300" y="2803175"/>
              <a:ext cx="106325" cy="106325"/>
            </a:xfrm>
            <a:custGeom>
              <a:avLst/>
              <a:gdLst/>
              <a:ahLst/>
              <a:cxnLst/>
              <a:rect l="l" t="t" r="r" b="b"/>
              <a:pathLst>
                <a:path w="4253" h="4253" extrusionOk="0">
                  <a:moveTo>
                    <a:pt x="2127" y="1"/>
                  </a:moveTo>
                  <a:cubicBezTo>
                    <a:pt x="971" y="1"/>
                    <a:pt x="1" y="971"/>
                    <a:pt x="1" y="2127"/>
                  </a:cubicBezTo>
                  <a:cubicBezTo>
                    <a:pt x="1" y="3282"/>
                    <a:pt x="971" y="4253"/>
                    <a:pt x="2127" y="4253"/>
                  </a:cubicBezTo>
                  <a:cubicBezTo>
                    <a:pt x="3282" y="4253"/>
                    <a:pt x="4253" y="3282"/>
                    <a:pt x="4253" y="2127"/>
                  </a:cubicBezTo>
                  <a:cubicBezTo>
                    <a:pt x="4253" y="971"/>
                    <a:pt x="3282" y="1"/>
                    <a:pt x="2127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3426950" y="2292475"/>
              <a:ext cx="249600" cy="249600"/>
            </a:xfrm>
            <a:custGeom>
              <a:avLst/>
              <a:gdLst/>
              <a:ahLst/>
              <a:cxnLst/>
              <a:rect l="l" t="t" r="r" b="b"/>
              <a:pathLst>
                <a:path w="9984" h="9984" extrusionOk="0">
                  <a:moveTo>
                    <a:pt x="4992" y="1"/>
                  </a:moveTo>
                  <a:cubicBezTo>
                    <a:pt x="2266" y="1"/>
                    <a:pt x="1" y="2219"/>
                    <a:pt x="1" y="4992"/>
                  </a:cubicBezTo>
                  <a:cubicBezTo>
                    <a:pt x="1" y="7765"/>
                    <a:pt x="2266" y="9984"/>
                    <a:pt x="4992" y="9984"/>
                  </a:cubicBezTo>
                  <a:cubicBezTo>
                    <a:pt x="7765" y="9984"/>
                    <a:pt x="9984" y="7765"/>
                    <a:pt x="9984" y="4992"/>
                  </a:cubicBezTo>
                  <a:cubicBezTo>
                    <a:pt x="9984" y="2219"/>
                    <a:pt x="7765" y="1"/>
                    <a:pt x="4992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3788600" y="2223150"/>
              <a:ext cx="143300" cy="143300"/>
            </a:xfrm>
            <a:custGeom>
              <a:avLst/>
              <a:gdLst/>
              <a:ahLst/>
              <a:cxnLst/>
              <a:rect l="l" t="t" r="r" b="b"/>
              <a:pathLst>
                <a:path w="5732" h="5732" extrusionOk="0">
                  <a:moveTo>
                    <a:pt x="2866" y="1"/>
                  </a:moveTo>
                  <a:cubicBezTo>
                    <a:pt x="1295" y="1"/>
                    <a:pt x="1" y="1295"/>
                    <a:pt x="1" y="2866"/>
                  </a:cubicBezTo>
                  <a:cubicBezTo>
                    <a:pt x="1" y="4437"/>
                    <a:pt x="1295" y="5732"/>
                    <a:pt x="2866" y="5732"/>
                  </a:cubicBezTo>
                  <a:cubicBezTo>
                    <a:pt x="4438" y="5732"/>
                    <a:pt x="5732" y="4437"/>
                    <a:pt x="5732" y="2866"/>
                  </a:cubicBezTo>
                  <a:cubicBezTo>
                    <a:pt x="5732" y="1295"/>
                    <a:pt x="4438" y="1"/>
                    <a:pt x="2866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3704275" y="2344475"/>
              <a:ext cx="93600" cy="93625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895" y="0"/>
                  </a:moveTo>
                  <a:cubicBezTo>
                    <a:pt x="832" y="0"/>
                    <a:pt x="0" y="832"/>
                    <a:pt x="0" y="1849"/>
                  </a:cubicBezTo>
                  <a:cubicBezTo>
                    <a:pt x="0" y="2912"/>
                    <a:pt x="832" y="3744"/>
                    <a:pt x="1895" y="3744"/>
                  </a:cubicBezTo>
                  <a:cubicBezTo>
                    <a:pt x="2912" y="3744"/>
                    <a:pt x="3744" y="2912"/>
                    <a:pt x="3744" y="1849"/>
                  </a:cubicBezTo>
                  <a:cubicBezTo>
                    <a:pt x="3744" y="832"/>
                    <a:pt x="2912" y="0"/>
                    <a:pt x="1895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3476650" y="2570950"/>
              <a:ext cx="172175" cy="172175"/>
            </a:xfrm>
            <a:custGeom>
              <a:avLst/>
              <a:gdLst/>
              <a:ahLst/>
              <a:cxnLst/>
              <a:rect l="l" t="t" r="r" b="b"/>
              <a:pathLst>
                <a:path w="6887" h="6887" extrusionOk="0">
                  <a:moveTo>
                    <a:pt x="3467" y="0"/>
                  </a:moveTo>
                  <a:cubicBezTo>
                    <a:pt x="1572" y="0"/>
                    <a:pt x="0" y="1525"/>
                    <a:pt x="0" y="3420"/>
                  </a:cubicBezTo>
                  <a:cubicBezTo>
                    <a:pt x="0" y="5361"/>
                    <a:pt x="1572" y="6886"/>
                    <a:pt x="3467" y="6886"/>
                  </a:cubicBezTo>
                  <a:cubicBezTo>
                    <a:pt x="5362" y="6886"/>
                    <a:pt x="6887" y="5361"/>
                    <a:pt x="6887" y="3420"/>
                  </a:cubicBezTo>
                  <a:cubicBezTo>
                    <a:pt x="6887" y="1525"/>
                    <a:pt x="5362" y="0"/>
                    <a:pt x="3467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3195875" y="2795100"/>
              <a:ext cx="166400" cy="167550"/>
            </a:xfrm>
            <a:custGeom>
              <a:avLst/>
              <a:gdLst/>
              <a:ahLst/>
              <a:cxnLst/>
              <a:rect l="l" t="t" r="r" b="b"/>
              <a:pathLst>
                <a:path w="6656" h="6702" extrusionOk="0">
                  <a:moveTo>
                    <a:pt x="3328" y="0"/>
                  </a:moveTo>
                  <a:cubicBezTo>
                    <a:pt x="1479" y="0"/>
                    <a:pt x="0" y="1525"/>
                    <a:pt x="0" y="3374"/>
                  </a:cubicBezTo>
                  <a:cubicBezTo>
                    <a:pt x="0" y="5223"/>
                    <a:pt x="1479" y="6702"/>
                    <a:pt x="3328" y="6702"/>
                  </a:cubicBezTo>
                  <a:cubicBezTo>
                    <a:pt x="5177" y="6702"/>
                    <a:pt x="6656" y="5223"/>
                    <a:pt x="6656" y="3374"/>
                  </a:cubicBezTo>
                  <a:cubicBezTo>
                    <a:pt x="6656" y="1525"/>
                    <a:pt x="5177" y="0"/>
                    <a:pt x="3328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1998850" y="3714825"/>
              <a:ext cx="186050" cy="187200"/>
            </a:xfrm>
            <a:custGeom>
              <a:avLst/>
              <a:gdLst/>
              <a:ahLst/>
              <a:cxnLst/>
              <a:rect l="l" t="t" r="r" b="b"/>
              <a:pathLst>
                <a:path w="7442" h="7488" extrusionOk="0">
                  <a:moveTo>
                    <a:pt x="3744" y="0"/>
                  </a:moveTo>
                  <a:cubicBezTo>
                    <a:pt x="1664" y="0"/>
                    <a:pt x="0" y="1664"/>
                    <a:pt x="0" y="3744"/>
                  </a:cubicBezTo>
                  <a:cubicBezTo>
                    <a:pt x="0" y="5824"/>
                    <a:pt x="1664" y="7488"/>
                    <a:pt x="3744" y="7488"/>
                  </a:cubicBezTo>
                  <a:cubicBezTo>
                    <a:pt x="5777" y="7488"/>
                    <a:pt x="7441" y="5824"/>
                    <a:pt x="7441" y="3744"/>
                  </a:cubicBezTo>
                  <a:cubicBezTo>
                    <a:pt x="7441" y="1664"/>
                    <a:pt x="5777" y="0"/>
                    <a:pt x="3744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2276150" y="3401700"/>
              <a:ext cx="137525" cy="136375"/>
            </a:xfrm>
            <a:custGeom>
              <a:avLst/>
              <a:gdLst/>
              <a:ahLst/>
              <a:cxnLst/>
              <a:rect l="l" t="t" r="r" b="b"/>
              <a:pathLst>
                <a:path w="5501" h="5455" extrusionOk="0">
                  <a:moveTo>
                    <a:pt x="2773" y="0"/>
                  </a:moveTo>
                  <a:cubicBezTo>
                    <a:pt x="1248" y="0"/>
                    <a:pt x="0" y="1202"/>
                    <a:pt x="0" y="2727"/>
                  </a:cubicBezTo>
                  <a:cubicBezTo>
                    <a:pt x="0" y="4252"/>
                    <a:pt x="1248" y="5454"/>
                    <a:pt x="2773" y="5454"/>
                  </a:cubicBezTo>
                  <a:cubicBezTo>
                    <a:pt x="4252" y="5454"/>
                    <a:pt x="5500" y="4252"/>
                    <a:pt x="5500" y="2727"/>
                  </a:cubicBezTo>
                  <a:cubicBezTo>
                    <a:pt x="5500" y="1202"/>
                    <a:pt x="4252" y="0"/>
                    <a:pt x="2773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2210275" y="3780675"/>
              <a:ext cx="110950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19" y="1"/>
                  </a:moveTo>
                  <a:cubicBezTo>
                    <a:pt x="1018" y="1"/>
                    <a:pt x="1" y="1018"/>
                    <a:pt x="1" y="2219"/>
                  </a:cubicBezTo>
                  <a:cubicBezTo>
                    <a:pt x="1" y="3421"/>
                    <a:pt x="1018" y="4438"/>
                    <a:pt x="2219" y="4438"/>
                  </a:cubicBezTo>
                  <a:cubicBezTo>
                    <a:pt x="3467" y="4438"/>
                    <a:pt x="4438" y="3421"/>
                    <a:pt x="4438" y="2219"/>
                  </a:cubicBezTo>
                  <a:cubicBezTo>
                    <a:pt x="4438" y="1018"/>
                    <a:pt x="3467" y="1"/>
                    <a:pt x="2219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1889075" y="4010625"/>
              <a:ext cx="196450" cy="197600"/>
            </a:xfrm>
            <a:custGeom>
              <a:avLst/>
              <a:gdLst/>
              <a:ahLst/>
              <a:cxnLst/>
              <a:rect l="l" t="t" r="r" b="b"/>
              <a:pathLst>
                <a:path w="7858" h="7904" extrusionOk="0">
                  <a:moveTo>
                    <a:pt x="3929" y="0"/>
                  </a:moveTo>
                  <a:cubicBezTo>
                    <a:pt x="1757" y="0"/>
                    <a:pt x="1" y="1803"/>
                    <a:pt x="1" y="3975"/>
                  </a:cubicBezTo>
                  <a:cubicBezTo>
                    <a:pt x="1" y="6147"/>
                    <a:pt x="1757" y="7903"/>
                    <a:pt x="3929" y="7903"/>
                  </a:cubicBezTo>
                  <a:cubicBezTo>
                    <a:pt x="6101" y="7903"/>
                    <a:pt x="7858" y="6147"/>
                    <a:pt x="7858" y="3975"/>
                  </a:cubicBezTo>
                  <a:cubicBezTo>
                    <a:pt x="7858" y="1803"/>
                    <a:pt x="6101" y="0"/>
                    <a:pt x="3929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2850400" y="4009450"/>
              <a:ext cx="90150" cy="90150"/>
            </a:xfrm>
            <a:custGeom>
              <a:avLst/>
              <a:gdLst/>
              <a:ahLst/>
              <a:cxnLst/>
              <a:rect l="l" t="t" r="r" b="b"/>
              <a:pathLst>
                <a:path w="3606" h="3606" extrusionOk="0">
                  <a:moveTo>
                    <a:pt x="1803" y="1"/>
                  </a:moveTo>
                  <a:cubicBezTo>
                    <a:pt x="786" y="1"/>
                    <a:pt x="0" y="787"/>
                    <a:pt x="0" y="1803"/>
                  </a:cubicBezTo>
                  <a:cubicBezTo>
                    <a:pt x="0" y="2774"/>
                    <a:pt x="786" y="3606"/>
                    <a:pt x="1803" y="3606"/>
                  </a:cubicBezTo>
                  <a:cubicBezTo>
                    <a:pt x="2773" y="3606"/>
                    <a:pt x="3605" y="2774"/>
                    <a:pt x="3605" y="1803"/>
                  </a:cubicBezTo>
                  <a:cubicBezTo>
                    <a:pt x="3605" y="787"/>
                    <a:pt x="2773" y="1"/>
                    <a:pt x="1803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2874675" y="3674375"/>
              <a:ext cx="188350" cy="189525"/>
            </a:xfrm>
            <a:custGeom>
              <a:avLst/>
              <a:gdLst/>
              <a:ahLst/>
              <a:cxnLst/>
              <a:rect l="l" t="t" r="r" b="b"/>
              <a:pathLst>
                <a:path w="7534" h="7581" extrusionOk="0">
                  <a:moveTo>
                    <a:pt x="3790" y="1"/>
                  </a:moveTo>
                  <a:cubicBezTo>
                    <a:pt x="1664" y="1"/>
                    <a:pt x="0" y="1711"/>
                    <a:pt x="0" y="3791"/>
                  </a:cubicBezTo>
                  <a:cubicBezTo>
                    <a:pt x="0" y="5870"/>
                    <a:pt x="1664" y="7580"/>
                    <a:pt x="3790" y="7580"/>
                  </a:cubicBezTo>
                  <a:cubicBezTo>
                    <a:pt x="5870" y="7580"/>
                    <a:pt x="7533" y="5870"/>
                    <a:pt x="7533" y="3791"/>
                  </a:cubicBezTo>
                  <a:cubicBezTo>
                    <a:pt x="7533" y="1711"/>
                    <a:pt x="5870" y="1"/>
                    <a:pt x="3790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3045675" y="3809575"/>
              <a:ext cx="162925" cy="162925"/>
            </a:xfrm>
            <a:custGeom>
              <a:avLst/>
              <a:gdLst/>
              <a:ahLst/>
              <a:cxnLst/>
              <a:rect l="l" t="t" r="r" b="b"/>
              <a:pathLst>
                <a:path w="6517" h="6517" extrusionOk="0">
                  <a:moveTo>
                    <a:pt x="3282" y="0"/>
                  </a:moveTo>
                  <a:cubicBezTo>
                    <a:pt x="1479" y="0"/>
                    <a:pt x="0" y="1479"/>
                    <a:pt x="0" y="3282"/>
                  </a:cubicBezTo>
                  <a:cubicBezTo>
                    <a:pt x="0" y="5084"/>
                    <a:pt x="1479" y="6517"/>
                    <a:pt x="3282" y="6517"/>
                  </a:cubicBezTo>
                  <a:cubicBezTo>
                    <a:pt x="5084" y="6517"/>
                    <a:pt x="6517" y="5084"/>
                    <a:pt x="6517" y="3282"/>
                  </a:cubicBezTo>
                  <a:cubicBezTo>
                    <a:pt x="6517" y="1479"/>
                    <a:pt x="5084" y="0"/>
                    <a:pt x="3282" y="0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3559825" y="3648950"/>
              <a:ext cx="171050" cy="171050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3421" y="1"/>
                  </a:moveTo>
                  <a:cubicBezTo>
                    <a:pt x="1526" y="1"/>
                    <a:pt x="1" y="1526"/>
                    <a:pt x="1" y="3421"/>
                  </a:cubicBezTo>
                  <a:cubicBezTo>
                    <a:pt x="1" y="5316"/>
                    <a:pt x="1526" y="6841"/>
                    <a:pt x="3421" y="6841"/>
                  </a:cubicBezTo>
                  <a:cubicBezTo>
                    <a:pt x="5316" y="6841"/>
                    <a:pt x="6841" y="5316"/>
                    <a:pt x="6841" y="3421"/>
                  </a:cubicBezTo>
                  <a:cubicBezTo>
                    <a:pt x="6841" y="1526"/>
                    <a:pt x="5316" y="1"/>
                    <a:pt x="3421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3175075" y="3919325"/>
              <a:ext cx="273875" cy="272725"/>
            </a:xfrm>
            <a:custGeom>
              <a:avLst/>
              <a:gdLst/>
              <a:ahLst/>
              <a:cxnLst/>
              <a:rect l="l" t="t" r="r" b="b"/>
              <a:pathLst>
                <a:path w="10955" h="10909" extrusionOk="0">
                  <a:moveTo>
                    <a:pt x="5500" y="1"/>
                  </a:moveTo>
                  <a:cubicBezTo>
                    <a:pt x="2450" y="1"/>
                    <a:pt x="1" y="2450"/>
                    <a:pt x="1" y="5455"/>
                  </a:cubicBezTo>
                  <a:cubicBezTo>
                    <a:pt x="1" y="8459"/>
                    <a:pt x="2450" y="10908"/>
                    <a:pt x="5500" y="10908"/>
                  </a:cubicBezTo>
                  <a:cubicBezTo>
                    <a:pt x="8505" y="10908"/>
                    <a:pt x="10954" y="8459"/>
                    <a:pt x="10954" y="5455"/>
                  </a:cubicBezTo>
                  <a:cubicBezTo>
                    <a:pt x="10954" y="2450"/>
                    <a:pt x="8505" y="1"/>
                    <a:pt x="5500" y="1"/>
                  </a:cubicBezTo>
                  <a:close/>
                </a:path>
              </a:pathLst>
            </a:custGeom>
            <a:solidFill>
              <a:srgbClr val="B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734850" y="2212750"/>
              <a:ext cx="62425" cy="62425"/>
            </a:xfrm>
            <a:custGeom>
              <a:avLst/>
              <a:gdLst/>
              <a:ahLst/>
              <a:cxnLst/>
              <a:rect l="l" t="t" r="r" b="b"/>
              <a:pathLst>
                <a:path w="2497" h="2497" extrusionOk="0">
                  <a:moveTo>
                    <a:pt x="1249" y="1"/>
                  </a:moveTo>
                  <a:cubicBezTo>
                    <a:pt x="555" y="1"/>
                    <a:pt x="1" y="555"/>
                    <a:pt x="1" y="1249"/>
                  </a:cubicBezTo>
                  <a:cubicBezTo>
                    <a:pt x="1" y="1942"/>
                    <a:pt x="555" y="2496"/>
                    <a:pt x="1249" y="2496"/>
                  </a:cubicBezTo>
                  <a:cubicBezTo>
                    <a:pt x="1942" y="2496"/>
                    <a:pt x="2496" y="1942"/>
                    <a:pt x="2496" y="1249"/>
                  </a:cubicBezTo>
                  <a:cubicBezTo>
                    <a:pt x="2496" y="555"/>
                    <a:pt x="1942" y="1"/>
                    <a:pt x="124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3974625" y="3036575"/>
              <a:ext cx="49725" cy="49725"/>
            </a:xfrm>
            <a:custGeom>
              <a:avLst/>
              <a:gdLst/>
              <a:ahLst/>
              <a:cxnLst/>
              <a:rect l="l" t="t" r="r" b="b"/>
              <a:pathLst>
                <a:path w="1989" h="1989" extrusionOk="0">
                  <a:moveTo>
                    <a:pt x="972" y="1"/>
                  </a:moveTo>
                  <a:cubicBezTo>
                    <a:pt x="463" y="1"/>
                    <a:pt x="1" y="463"/>
                    <a:pt x="1" y="971"/>
                  </a:cubicBezTo>
                  <a:cubicBezTo>
                    <a:pt x="1" y="1526"/>
                    <a:pt x="463" y="1988"/>
                    <a:pt x="972" y="1988"/>
                  </a:cubicBezTo>
                  <a:cubicBezTo>
                    <a:pt x="1526" y="1988"/>
                    <a:pt x="1988" y="1526"/>
                    <a:pt x="1988" y="971"/>
                  </a:cubicBezTo>
                  <a:cubicBezTo>
                    <a:pt x="1988" y="463"/>
                    <a:pt x="1526" y="1"/>
                    <a:pt x="97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61950" y="3556525"/>
              <a:ext cx="87850" cy="87850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"/>
                  </a:moveTo>
                  <a:cubicBezTo>
                    <a:pt x="786" y="1"/>
                    <a:pt x="1" y="786"/>
                    <a:pt x="1" y="1757"/>
                  </a:cubicBezTo>
                  <a:cubicBezTo>
                    <a:pt x="1" y="2727"/>
                    <a:pt x="786" y="3513"/>
                    <a:pt x="1757" y="3513"/>
                  </a:cubicBezTo>
                  <a:cubicBezTo>
                    <a:pt x="2727" y="3513"/>
                    <a:pt x="3513" y="2727"/>
                    <a:pt x="3513" y="1757"/>
                  </a:cubicBezTo>
                  <a:cubicBezTo>
                    <a:pt x="3513" y="786"/>
                    <a:pt x="2727" y="1"/>
                    <a:pt x="1757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690400" y="5097875"/>
              <a:ext cx="54325" cy="54325"/>
            </a:xfrm>
            <a:custGeom>
              <a:avLst/>
              <a:gdLst/>
              <a:ahLst/>
              <a:cxnLst/>
              <a:rect l="l" t="t" r="r" b="b"/>
              <a:pathLst>
                <a:path w="2173" h="2173" extrusionOk="0">
                  <a:moveTo>
                    <a:pt x="1110" y="1"/>
                  </a:moveTo>
                  <a:cubicBezTo>
                    <a:pt x="509" y="1"/>
                    <a:pt x="1" y="463"/>
                    <a:pt x="1" y="1064"/>
                  </a:cubicBezTo>
                  <a:cubicBezTo>
                    <a:pt x="1" y="1711"/>
                    <a:pt x="509" y="2173"/>
                    <a:pt x="1110" y="2173"/>
                  </a:cubicBezTo>
                  <a:cubicBezTo>
                    <a:pt x="1711" y="2173"/>
                    <a:pt x="2173" y="1711"/>
                    <a:pt x="2173" y="1064"/>
                  </a:cubicBezTo>
                  <a:cubicBezTo>
                    <a:pt x="2173" y="463"/>
                    <a:pt x="1711" y="1"/>
                    <a:pt x="111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1545900" y="2843625"/>
              <a:ext cx="41625" cy="41625"/>
            </a:xfrm>
            <a:custGeom>
              <a:avLst/>
              <a:gdLst/>
              <a:ahLst/>
              <a:cxnLst/>
              <a:rect l="l" t="t" r="r" b="b"/>
              <a:pathLst>
                <a:path w="1665" h="1665" extrusionOk="0">
                  <a:moveTo>
                    <a:pt x="833" y="0"/>
                  </a:moveTo>
                  <a:cubicBezTo>
                    <a:pt x="371" y="0"/>
                    <a:pt x="1" y="370"/>
                    <a:pt x="1" y="832"/>
                  </a:cubicBezTo>
                  <a:cubicBezTo>
                    <a:pt x="1" y="1294"/>
                    <a:pt x="371" y="1664"/>
                    <a:pt x="833" y="1664"/>
                  </a:cubicBezTo>
                  <a:cubicBezTo>
                    <a:pt x="1295" y="1664"/>
                    <a:pt x="1665" y="1294"/>
                    <a:pt x="1665" y="832"/>
                  </a:cubicBezTo>
                  <a:cubicBezTo>
                    <a:pt x="1665" y="370"/>
                    <a:pt x="1295" y="0"/>
                    <a:pt x="83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3612975" y="1260675"/>
              <a:ext cx="49725" cy="49700"/>
            </a:xfrm>
            <a:custGeom>
              <a:avLst/>
              <a:gdLst/>
              <a:ahLst/>
              <a:cxnLst/>
              <a:rect l="l" t="t" r="r" b="b"/>
              <a:pathLst>
                <a:path w="1989" h="1988" extrusionOk="0">
                  <a:moveTo>
                    <a:pt x="972" y="0"/>
                  </a:moveTo>
                  <a:cubicBezTo>
                    <a:pt x="417" y="0"/>
                    <a:pt x="1" y="463"/>
                    <a:pt x="1" y="1017"/>
                  </a:cubicBezTo>
                  <a:cubicBezTo>
                    <a:pt x="1" y="1572"/>
                    <a:pt x="417" y="1988"/>
                    <a:pt x="972" y="1988"/>
                  </a:cubicBezTo>
                  <a:cubicBezTo>
                    <a:pt x="1526" y="1988"/>
                    <a:pt x="1988" y="1572"/>
                    <a:pt x="1988" y="1017"/>
                  </a:cubicBezTo>
                  <a:cubicBezTo>
                    <a:pt x="1988" y="463"/>
                    <a:pt x="1526" y="0"/>
                    <a:pt x="97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2969400" y="406800"/>
              <a:ext cx="302750" cy="302750"/>
            </a:xfrm>
            <a:custGeom>
              <a:avLst/>
              <a:gdLst/>
              <a:ahLst/>
              <a:cxnLst/>
              <a:rect l="l" t="t" r="r" b="b"/>
              <a:pathLst>
                <a:path w="12110" h="12110" extrusionOk="0">
                  <a:moveTo>
                    <a:pt x="6055" y="1"/>
                  </a:moveTo>
                  <a:cubicBezTo>
                    <a:pt x="2728" y="1"/>
                    <a:pt x="1" y="2681"/>
                    <a:pt x="1" y="6055"/>
                  </a:cubicBezTo>
                  <a:cubicBezTo>
                    <a:pt x="1" y="9383"/>
                    <a:pt x="2728" y="12110"/>
                    <a:pt x="6055" y="12110"/>
                  </a:cubicBezTo>
                  <a:cubicBezTo>
                    <a:pt x="9429" y="12110"/>
                    <a:pt x="12110" y="9383"/>
                    <a:pt x="12110" y="6055"/>
                  </a:cubicBezTo>
                  <a:cubicBezTo>
                    <a:pt x="12110" y="2681"/>
                    <a:pt x="9429" y="1"/>
                    <a:pt x="6055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3474325" y="343250"/>
              <a:ext cx="71675" cy="71675"/>
            </a:xfrm>
            <a:custGeom>
              <a:avLst/>
              <a:gdLst/>
              <a:ahLst/>
              <a:cxnLst/>
              <a:rect l="l" t="t" r="r" b="b"/>
              <a:pathLst>
                <a:path w="2867" h="2867" extrusionOk="0">
                  <a:moveTo>
                    <a:pt x="1434" y="1"/>
                  </a:moveTo>
                  <a:cubicBezTo>
                    <a:pt x="648" y="1"/>
                    <a:pt x="1" y="648"/>
                    <a:pt x="1" y="1434"/>
                  </a:cubicBezTo>
                  <a:cubicBezTo>
                    <a:pt x="1" y="2219"/>
                    <a:pt x="648" y="2866"/>
                    <a:pt x="1434" y="2866"/>
                  </a:cubicBezTo>
                  <a:cubicBezTo>
                    <a:pt x="2219" y="2866"/>
                    <a:pt x="2866" y="2219"/>
                    <a:pt x="2866" y="1434"/>
                  </a:cubicBezTo>
                  <a:cubicBezTo>
                    <a:pt x="2866" y="648"/>
                    <a:pt x="2219" y="1"/>
                    <a:pt x="143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1958400" y="1022650"/>
              <a:ext cx="186050" cy="186050"/>
            </a:xfrm>
            <a:custGeom>
              <a:avLst/>
              <a:gdLst/>
              <a:ahLst/>
              <a:cxnLst/>
              <a:rect l="l" t="t" r="r" b="b"/>
              <a:pathLst>
                <a:path w="7442" h="7442" extrusionOk="0">
                  <a:moveTo>
                    <a:pt x="3698" y="1"/>
                  </a:moveTo>
                  <a:cubicBezTo>
                    <a:pt x="1664" y="1"/>
                    <a:pt x="1" y="1664"/>
                    <a:pt x="1" y="3698"/>
                  </a:cubicBezTo>
                  <a:cubicBezTo>
                    <a:pt x="1" y="5778"/>
                    <a:pt x="1664" y="7442"/>
                    <a:pt x="3698" y="7442"/>
                  </a:cubicBezTo>
                  <a:cubicBezTo>
                    <a:pt x="5778" y="7442"/>
                    <a:pt x="7442" y="5778"/>
                    <a:pt x="7442" y="3698"/>
                  </a:cubicBezTo>
                  <a:cubicBezTo>
                    <a:pt x="7442" y="1664"/>
                    <a:pt x="5778" y="1"/>
                    <a:pt x="369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874050" y="1170550"/>
              <a:ext cx="107475" cy="108625"/>
            </a:xfrm>
            <a:custGeom>
              <a:avLst/>
              <a:gdLst/>
              <a:ahLst/>
              <a:cxnLst/>
              <a:rect l="l" t="t" r="r" b="b"/>
              <a:pathLst>
                <a:path w="4299" h="4345" extrusionOk="0">
                  <a:moveTo>
                    <a:pt x="2173" y="0"/>
                  </a:moveTo>
                  <a:cubicBezTo>
                    <a:pt x="971" y="0"/>
                    <a:pt x="1" y="971"/>
                    <a:pt x="1" y="2173"/>
                  </a:cubicBezTo>
                  <a:cubicBezTo>
                    <a:pt x="1" y="3374"/>
                    <a:pt x="971" y="4345"/>
                    <a:pt x="2173" y="4345"/>
                  </a:cubicBezTo>
                  <a:cubicBezTo>
                    <a:pt x="3375" y="4345"/>
                    <a:pt x="4299" y="3374"/>
                    <a:pt x="4299" y="2173"/>
                  </a:cubicBezTo>
                  <a:cubicBezTo>
                    <a:pt x="4299" y="971"/>
                    <a:pt x="3375" y="0"/>
                    <a:pt x="217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1614075" y="1537975"/>
              <a:ext cx="76300" cy="76300"/>
            </a:xfrm>
            <a:custGeom>
              <a:avLst/>
              <a:gdLst/>
              <a:ahLst/>
              <a:cxnLst/>
              <a:rect l="l" t="t" r="r" b="b"/>
              <a:pathLst>
                <a:path w="3052" h="3052" extrusionOk="0">
                  <a:moveTo>
                    <a:pt x="1526" y="1"/>
                  </a:moveTo>
                  <a:cubicBezTo>
                    <a:pt x="694" y="1"/>
                    <a:pt x="1" y="694"/>
                    <a:pt x="1" y="1526"/>
                  </a:cubicBezTo>
                  <a:cubicBezTo>
                    <a:pt x="1" y="2358"/>
                    <a:pt x="694" y="3051"/>
                    <a:pt x="1526" y="3051"/>
                  </a:cubicBezTo>
                  <a:cubicBezTo>
                    <a:pt x="2358" y="3051"/>
                    <a:pt x="3051" y="2358"/>
                    <a:pt x="3051" y="1526"/>
                  </a:cubicBezTo>
                  <a:cubicBezTo>
                    <a:pt x="3051" y="694"/>
                    <a:pt x="2358" y="1"/>
                    <a:pt x="152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1320600" y="2362950"/>
              <a:ext cx="208000" cy="208025"/>
            </a:xfrm>
            <a:custGeom>
              <a:avLst/>
              <a:gdLst/>
              <a:ahLst/>
              <a:cxnLst/>
              <a:rect l="l" t="t" r="r" b="b"/>
              <a:pathLst>
                <a:path w="8320" h="8321" extrusionOk="0">
                  <a:moveTo>
                    <a:pt x="4160" y="1"/>
                  </a:moveTo>
                  <a:cubicBezTo>
                    <a:pt x="1895" y="1"/>
                    <a:pt x="1" y="1850"/>
                    <a:pt x="1" y="4160"/>
                  </a:cubicBezTo>
                  <a:cubicBezTo>
                    <a:pt x="1" y="6425"/>
                    <a:pt x="1895" y="8320"/>
                    <a:pt x="4160" y="8320"/>
                  </a:cubicBezTo>
                  <a:cubicBezTo>
                    <a:pt x="6471" y="8320"/>
                    <a:pt x="8320" y="6425"/>
                    <a:pt x="8320" y="4160"/>
                  </a:cubicBezTo>
                  <a:cubicBezTo>
                    <a:pt x="8320" y="1850"/>
                    <a:pt x="6471" y="1"/>
                    <a:pt x="416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1270925" y="2680700"/>
              <a:ext cx="140975" cy="141000"/>
            </a:xfrm>
            <a:custGeom>
              <a:avLst/>
              <a:gdLst/>
              <a:ahLst/>
              <a:cxnLst/>
              <a:rect l="l" t="t" r="r" b="b"/>
              <a:pathLst>
                <a:path w="5639" h="5640" extrusionOk="0">
                  <a:moveTo>
                    <a:pt x="2819" y="1"/>
                  </a:moveTo>
                  <a:cubicBezTo>
                    <a:pt x="1248" y="1"/>
                    <a:pt x="0" y="1295"/>
                    <a:pt x="0" y="2820"/>
                  </a:cubicBezTo>
                  <a:cubicBezTo>
                    <a:pt x="0" y="4391"/>
                    <a:pt x="1248" y="5639"/>
                    <a:pt x="2819" y="5639"/>
                  </a:cubicBezTo>
                  <a:cubicBezTo>
                    <a:pt x="4391" y="5639"/>
                    <a:pt x="5639" y="4391"/>
                    <a:pt x="5639" y="2820"/>
                  </a:cubicBezTo>
                  <a:cubicBezTo>
                    <a:pt x="5639" y="1295"/>
                    <a:pt x="4391" y="1"/>
                    <a:pt x="281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1517025" y="2495825"/>
              <a:ext cx="120200" cy="120200"/>
            </a:xfrm>
            <a:custGeom>
              <a:avLst/>
              <a:gdLst/>
              <a:ahLst/>
              <a:cxnLst/>
              <a:rect l="l" t="t" r="r" b="b"/>
              <a:pathLst>
                <a:path w="4808" h="4808" extrusionOk="0">
                  <a:moveTo>
                    <a:pt x="2404" y="1"/>
                  </a:moveTo>
                  <a:cubicBezTo>
                    <a:pt x="1064" y="1"/>
                    <a:pt x="1" y="1064"/>
                    <a:pt x="1" y="2404"/>
                  </a:cubicBezTo>
                  <a:cubicBezTo>
                    <a:pt x="1" y="3698"/>
                    <a:pt x="1064" y="4808"/>
                    <a:pt x="2404" y="4808"/>
                  </a:cubicBezTo>
                  <a:cubicBezTo>
                    <a:pt x="3698" y="4808"/>
                    <a:pt x="4807" y="3698"/>
                    <a:pt x="4807" y="2404"/>
                  </a:cubicBezTo>
                  <a:cubicBezTo>
                    <a:pt x="4807" y="1064"/>
                    <a:pt x="3698" y="1"/>
                    <a:pt x="240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667225" y="2247425"/>
              <a:ext cx="139850" cy="139825"/>
            </a:xfrm>
            <a:custGeom>
              <a:avLst/>
              <a:gdLst/>
              <a:ahLst/>
              <a:cxnLst/>
              <a:rect l="l" t="t" r="r" b="b"/>
              <a:pathLst>
                <a:path w="5594" h="5593" extrusionOk="0">
                  <a:moveTo>
                    <a:pt x="2820" y="0"/>
                  </a:moveTo>
                  <a:cubicBezTo>
                    <a:pt x="1249" y="0"/>
                    <a:pt x="1" y="1248"/>
                    <a:pt x="1" y="2773"/>
                  </a:cubicBezTo>
                  <a:cubicBezTo>
                    <a:pt x="1" y="4345"/>
                    <a:pt x="1249" y="5592"/>
                    <a:pt x="2820" y="5592"/>
                  </a:cubicBezTo>
                  <a:cubicBezTo>
                    <a:pt x="4345" y="5592"/>
                    <a:pt x="5593" y="4345"/>
                    <a:pt x="5593" y="2773"/>
                  </a:cubicBezTo>
                  <a:cubicBezTo>
                    <a:pt x="5593" y="1248"/>
                    <a:pt x="4345" y="0"/>
                    <a:pt x="282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593275" y="2145750"/>
              <a:ext cx="92475" cy="93600"/>
            </a:xfrm>
            <a:custGeom>
              <a:avLst/>
              <a:gdLst/>
              <a:ahLst/>
              <a:cxnLst/>
              <a:rect l="l" t="t" r="r" b="b"/>
              <a:pathLst>
                <a:path w="3699" h="3744" extrusionOk="0">
                  <a:moveTo>
                    <a:pt x="1850" y="0"/>
                  </a:moveTo>
                  <a:cubicBezTo>
                    <a:pt x="833" y="0"/>
                    <a:pt x="1" y="832"/>
                    <a:pt x="1" y="1895"/>
                  </a:cubicBezTo>
                  <a:cubicBezTo>
                    <a:pt x="1" y="2912"/>
                    <a:pt x="833" y="3744"/>
                    <a:pt x="1850" y="3744"/>
                  </a:cubicBezTo>
                  <a:cubicBezTo>
                    <a:pt x="2866" y="3744"/>
                    <a:pt x="3698" y="2912"/>
                    <a:pt x="3698" y="1895"/>
                  </a:cubicBezTo>
                  <a:cubicBezTo>
                    <a:pt x="3698" y="832"/>
                    <a:pt x="2866" y="0"/>
                    <a:pt x="185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1751575" y="1819900"/>
              <a:ext cx="209175" cy="209175"/>
            </a:xfrm>
            <a:custGeom>
              <a:avLst/>
              <a:gdLst/>
              <a:ahLst/>
              <a:cxnLst/>
              <a:rect l="l" t="t" r="r" b="b"/>
              <a:pathLst>
                <a:path w="8367" h="8367" extrusionOk="0">
                  <a:moveTo>
                    <a:pt x="4160" y="1"/>
                  </a:moveTo>
                  <a:cubicBezTo>
                    <a:pt x="1849" y="1"/>
                    <a:pt x="1" y="1849"/>
                    <a:pt x="1" y="4160"/>
                  </a:cubicBezTo>
                  <a:cubicBezTo>
                    <a:pt x="1" y="6471"/>
                    <a:pt x="1849" y="8366"/>
                    <a:pt x="4160" y="8366"/>
                  </a:cubicBezTo>
                  <a:cubicBezTo>
                    <a:pt x="6471" y="8366"/>
                    <a:pt x="8366" y="6471"/>
                    <a:pt x="8366" y="4160"/>
                  </a:cubicBezTo>
                  <a:cubicBezTo>
                    <a:pt x="8366" y="1849"/>
                    <a:pt x="6471" y="1"/>
                    <a:pt x="416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1664925" y="17921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94" y="0"/>
                    <a:pt x="0" y="694"/>
                    <a:pt x="0" y="1479"/>
                  </a:cubicBezTo>
                  <a:cubicBezTo>
                    <a:pt x="0" y="2311"/>
                    <a:pt x="694" y="2958"/>
                    <a:pt x="1479" y="2958"/>
                  </a:cubicBezTo>
                  <a:cubicBezTo>
                    <a:pt x="2311" y="2958"/>
                    <a:pt x="2958" y="2311"/>
                    <a:pt x="2958" y="1479"/>
                  </a:cubicBezTo>
                  <a:cubicBezTo>
                    <a:pt x="2958" y="694"/>
                    <a:pt x="2311" y="0"/>
                    <a:pt x="147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1715750" y="1519500"/>
              <a:ext cx="137525" cy="137525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728" y="0"/>
                  </a:moveTo>
                  <a:cubicBezTo>
                    <a:pt x="1203" y="0"/>
                    <a:pt x="1" y="1248"/>
                    <a:pt x="1" y="2773"/>
                  </a:cubicBezTo>
                  <a:cubicBezTo>
                    <a:pt x="1" y="4298"/>
                    <a:pt x="1203" y="5500"/>
                    <a:pt x="2728" y="5500"/>
                  </a:cubicBezTo>
                  <a:cubicBezTo>
                    <a:pt x="4253" y="5500"/>
                    <a:pt x="5501" y="4298"/>
                    <a:pt x="5501" y="2773"/>
                  </a:cubicBezTo>
                  <a:cubicBezTo>
                    <a:pt x="5501" y="1248"/>
                    <a:pt x="4253" y="0"/>
                    <a:pt x="2728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1859025" y="1518325"/>
              <a:ext cx="213800" cy="213800"/>
            </a:xfrm>
            <a:custGeom>
              <a:avLst/>
              <a:gdLst/>
              <a:ahLst/>
              <a:cxnLst/>
              <a:rect l="l" t="t" r="r" b="b"/>
              <a:pathLst>
                <a:path w="8552" h="8552" extrusionOk="0">
                  <a:moveTo>
                    <a:pt x="4299" y="1"/>
                  </a:moveTo>
                  <a:cubicBezTo>
                    <a:pt x="1942" y="1"/>
                    <a:pt x="1" y="1896"/>
                    <a:pt x="1" y="4253"/>
                  </a:cubicBezTo>
                  <a:cubicBezTo>
                    <a:pt x="1" y="6610"/>
                    <a:pt x="1942" y="8551"/>
                    <a:pt x="4299" y="8551"/>
                  </a:cubicBezTo>
                  <a:cubicBezTo>
                    <a:pt x="6656" y="8551"/>
                    <a:pt x="8551" y="6610"/>
                    <a:pt x="8551" y="4253"/>
                  </a:cubicBezTo>
                  <a:cubicBezTo>
                    <a:pt x="8551" y="1896"/>
                    <a:pt x="6656" y="1"/>
                    <a:pt x="429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2345475" y="988000"/>
              <a:ext cx="138675" cy="137525"/>
            </a:xfrm>
            <a:custGeom>
              <a:avLst/>
              <a:gdLst/>
              <a:ahLst/>
              <a:cxnLst/>
              <a:rect l="l" t="t" r="r" b="b"/>
              <a:pathLst>
                <a:path w="5547" h="5501" extrusionOk="0">
                  <a:moveTo>
                    <a:pt x="2773" y="0"/>
                  </a:moveTo>
                  <a:cubicBezTo>
                    <a:pt x="1248" y="0"/>
                    <a:pt x="0" y="1202"/>
                    <a:pt x="0" y="2727"/>
                  </a:cubicBezTo>
                  <a:cubicBezTo>
                    <a:pt x="0" y="4252"/>
                    <a:pt x="1248" y="5500"/>
                    <a:pt x="2773" y="5500"/>
                  </a:cubicBezTo>
                  <a:cubicBezTo>
                    <a:pt x="4299" y="5500"/>
                    <a:pt x="5547" y="4252"/>
                    <a:pt x="5547" y="2727"/>
                  </a:cubicBezTo>
                  <a:cubicBezTo>
                    <a:pt x="5547" y="1202"/>
                    <a:pt x="4299" y="0"/>
                    <a:pt x="277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2640100" y="759225"/>
              <a:ext cx="180275" cy="180275"/>
            </a:xfrm>
            <a:custGeom>
              <a:avLst/>
              <a:gdLst/>
              <a:ahLst/>
              <a:cxnLst/>
              <a:rect l="l" t="t" r="r" b="b"/>
              <a:pathLst>
                <a:path w="7211" h="7211" extrusionOk="0">
                  <a:moveTo>
                    <a:pt x="3606" y="0"/>
                  </a:moveTo>
                  <a:cubicBezTo>
                    <a:pt x="1618" y="0"/>
                    <a:pt x="1" y="1618"/>
                    <a:pt x="1" y="3605"/>
                  </a:cubicBezTo>
                  <a:cubicBezTo>
                    <a:pt x="1" y="5592"/>
                    <a:pt x="1618" y="7210"/>
                    <a:pt x="3606" y="7210"/>
                  </a:cubicBezTo>
                  <a:cubicBezTo>
                    <a:pt x="5639" y="7210"/>
                    <a:pt x="7211" y="5592"/>
                    <a:pt x="7211" y="3605"/>
                  </a:cubicBezTo>
                  <a:cubicBezTo>
                    <a:pt x="7211" y="1618"/>
                    <a:pt x="5639" y="0"/>
                    <a:pt x="360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004075" y="716475"/>
              <a:ext cx="182575" cy="182575"/>
            </a:xfrm>
            <a:custGeom>
              <a:avLst/>
              <a:gdLst/>
              <a:ahLst/>
              <a:cxnLst/>
              <a:rect l="l" t="t" r="r" b="b"/>
              <a:pathLst>
                <a:path w="7303" h="7303" extrusionOk="0">
                  <a:moveTo>
                    <a:pt x="3652" y="0"/>
                  </a:moveTo>
                  <a:cubicBezTo>
                    <a:pt x="1618" y="0"/>
                    <a:pt x="0" y="1618"/>
                    <a:pt x="0" y="3651"/>
                  </a:cubicBezTo>
                  <a:cubicBezTo>
                    <a:pt x="0" y="5639"/>
                    <a:pt x="1618" y="7302"/>
                    <a:pt x="3652" y="7302"/>
                  </a:cubicBezTo>
                  <a:cubicBezTo>
                    <a:pt x="5685" y="7302"/>
                    <a:pt x="7303" y="5639"/>
                    <a:pt x="7303" y="3651"/>
                  </a:cubicBezTo>
                  <a:cubicBezTo>
                    <a:pt x="7303" y="1618"/>
                    <a:pt x="5685" y="0"/>
                    <a:pt x="365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3563300" y="316675"/>
              <a:ext cx="130600" cy="130600"/>
            </a:xfrm>
            <a:custGeom>
              <a:avLst/>
              <a:gdLst/>
              <a:ahLst/>
              <a:cxnLst/>
              <a:rect l="l" t="t" r="r" b="b"/>
              <a:pathLst>
                <a:path w="5224" h="5224" extrusionOk="0">
                  <a:moveTo>
                    <a:pt x="2589" y="1"/>
                  </a:moveTo>
                  <a:cubicBezTo>
                    <a:pt x="1156" y="1"/>
                    <a:pt x="1" y="1156"/>
                    <a:pt x="1" y="2589"/>
                  </a:cubicBezTo>
                  <a:cubicBezTo>
                    <a:pt x="1" y="4068"/>
                    <a:pt x="1156" y="5223"/>
                    <a:pt x="2589" y="5223"/>
                  </a:cubicBezTo>
                  <a:cubicBezTo>
                    <a:pt x="4068" y="5223"/>
                    <a:pt x="5223" y="4068"/>
                    <a:pt x="5223" y="2589"/>
                  </a:cubicBezTo>
                  <a:cubicBezTo>
                    <a:pt x="5223" y="1156"/>
                    <a:pt x="4068" y="1"/>
                    <a:pt x="258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4419475" y="411425"/>
              <a:ext cx="91300" cy="91300"/>
            </a:xfrm>
            <a:custGeom>
              <a:avLst/>
              <a:gdLst/>
              <a:ahLst/>
              <a:cxnLst/>
              <a:rect l="l" t="t" r="r" b="b"/>
              <a:pathLst>
                <a:path w="3652" h="3652" extrusionOk="0">
                  <a:moveTo>
                    <a:pt x="1849" y="1"/>
                  </a:moveTo>
                  <a:cubicBezTo>
                    <a:pt x="833" y="1"/>
                    <a:pt x="1" y="833"/>
                    <a:pt x="1" y="1849"/>
                  </a:cubicBezTo>
                  <a:cubicBezTo>
                    <a:pt x="1" y="2866"/>
                    <a:pt x="833" y="3652"/>
                    <a:pt x="1849" y="3652"/>
                  </a:cubicBezTo>
                  <a:cubicBezTo>
                    <a:pt x="2820" y="3652"/>
                    <a:pt x="3652" y="2866"/>
                    <a:pt x="3652" y="1849"/>
                  </a:cubicBezTo>
                  <a:cubicBezTo>
                    <a:pt x="3652" y="833"/>
                    <a:pt x="2820" y="1"/>
                    <a:pt x="184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4498050" y="447250"/>
              <a:ext cx="206850" cy="206850"/>
            </a:xfrm>
            <a:custGeom>
              <a:avLst/>
              <a:gdLst/>
              <a:ahLst/>
              <a:cxnLst/>
              <a:rect l="l" t="t" r="r" b="b"/>
              <a:pathLst>
                <a:path w="8274" h="8274" extrusionOk="0">
                  <a:moveTo>
                    <a:pt x="4114" y="0"/>
                  </a:moveTo>
                  <a:cubicBezTo>
                    <a:pt x="1849" y="0"/>
                    <a:pt x="0" y="1849"/>
                    <a:pt x="0" y="4114"/>
                  </a:cubicBezTo>
                  <a:cubicBezTo>
                    <a:pt x="0" y="6425"/>
                    <a:pt x="1849" y="8273"/>
                    <a:pt x="4114" y="8273"/>
                  </a:cubicBezTo>
                  <a:cubicBezTo>
                    <a:pt x="6425" y="8273"/>
                    <a:pt x="8273" y="6425"/>
                    <a:pt x="8273" y="4114"/>
                  </a:cubicBezTo>
                  <a:cubicBezTo>
                    <a:pt x="8273" y="1849"/>
                    <a:pt x="6425" y="0"/>
                    <a:pt x="411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4420625" y="528125"/>
              <a:ext cx="60125" cy="58950"/>
            </a:xfrm>
            <a:custGeom>
              <a:avLst/>
              <a:gdLst/>
              <a:ahLst/>
              <a:cxnLst/>
              <a:rect l="l" t="t" r="r" b="b"/>
              <a:pathLst>
                <a:path w="2405" h="2358" extrusionOk="0">
                  <a:moveTo>
                    <a:pt x="1203" y="1"/>
                  </a:moveTo>
                  <a:cubicBezTo>
                    <a:pt x="556" y="1"/>
                    <a:pt x="1" y="555"/>
                    <a:pt x="1" y="1202"/>
                  </a:cubicBezTo>
                  <a:cubicBezTo>
                    <a:pt x="1" y="1849"/>
                    <a:pt x="556" y="2358"/>
                    <a:pt x="1203" y="2358"/>
                  </a:cubicBezTo>
                  <a:cubicBezTo>
                    <a:pt x="1850" y="2358"/>
                    <a:pt x="2404" y="1849"/>
                    <a:pt x="2404" y="1202"/>
                  </a:cubicBezTo>
                  <a:cubicBezTo>
                    <a:pt x="2404" y="555"/>
                    <a:pt x="1850" y="1"/>
                    <a:pt x="120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3846375" y="49462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312" y="0"/>
                  </a:moveTo>
                  <a:cubicBezTo>
                    <a:pt x="1018" y="0"/>
                    <a:pt x="1" y="1017"/>
                    <a:pt x="1" y="2311"/>
                  </a:cubicBezTo>
                  <a:cubicBezTo>
                    <a:pt x="1" y="3605"/>
                    <a:pt x="1018" y="4668"/>
                    <a:pt x="2312" y="4668"/>
                  </a:cubicBezTo>
                  <a:cubicBezTo>
                    <a:pt x="3606" y="4668"/>
                    <a:pt x="4669" y="3605"/>
                    <a:pt x="4669" y="2311"/>
                  </a:cubicBezTo>
                  <a:cubicBezTo>
                    <a:pt x="4669" y="1017"/>
                    <a:pt x="3606" y="0"/>
                    <a:pt x="231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3851000" y="639050"/>
              <a:ext cx="67050" cy="67050"/>
            </a:xfrm>
            <a:custGeom>
              <a:avLst/>
              <a:gdLst/>
              <a:ahLst/>
              <a:cxnLst/>
              <a:rect l="l" t="t" r="r" b="b"/>
              <a:pathLst>
                <a:path w="2682" h="2682" extrusionOk="0">
                  <a:moveTo>
                    <a:pt x="1341" y="0"/>
                  </a:moveTo>
                  <a:cubicBezTo>
                    <a:pt x="602" y="0"/>
                    <a:pt x="1" y="601"/>
                    <a:pt x="1" y="1341"/>
                  </a:cubicBezTo>
                  <a:cubicBezTo>
                    <a:pt x="1" y="2080"/>
                    <a:pt x="602" y="2681"/>
                    <a:pt x="1341" y="2681"/>
                  </a:cubicBezTo>
                  <a:cubicBezTo>
                    <a:pt x="2081" y="2681"/>
                    <a:pt x="2681" y="2080"/>
                    <a:pt x="2681" y="1341"/>
                  </a:cubicBezTo>
                  <a:cubicBezTo>
                    <a:pt x="2681" y="601"/>
                    <a:pt x="2081" y="0"/>
                    <a:pt x="134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3614150" y="711850"/>
              <a:ext cx="62400" cy="62400"/>
            </a:xfrm>
            <a:custGeom>
              <a:avLst/>
              <a:gdLst/>
              <a:ahLst/>
              <a:cxnLst/>
              <a:rect l="l" t="t" r="r" b="b"/>
              <a:pathLst>
                <a:path w="2496" h="2496" extrusionOk="0">
                  <a:moveTo>
                    <a:pt x="1248" y="0"/>
                  </a:moveTo>
                  <a:cubicBezTo>
                    <a:pt x="555" y="0"/>
                    <a:pt x="0" y="555"/>
                    <a:pt x="0" y="1248"/>
                  </a:cubicBezTo>
                  <a:cubicBezTo>
                    <a:pt x="0" y="1941"/>
                    <a:pt x="555" y="2496"/>
                    <a:pt x="1248" y="2496"/>
                  </a:cubicBezTo>
                  <a:cubicBezTo>
                    <a:pt x="1941" y="2496"/>
                    <a:pt x="2496" y="1941"/>
                    <a:pt x="2496" y="1248"/>
                  </a:cubicBezTo>
                  <a:cubicBezTo>
                    <a:pt x="2496" y="555"/>
                    <a:pt x="1941" y="0"/>
                    <a:pt x="1248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3440825" y="584750"/>
              <a:ext cx="179125" cy="179100"/>
            </a:xfrm>
            <a:custGeom>
              <a:avLst/>
              <a:gdLst/>
              <a:ahLst/>
              <a:cxnLst/>
              <a:rect l="l" t="t" r="r" b="b"/>
              <a:pathLst>
                <a:path w="7165" h="7164" extrusionOk="0">
                  <a:moveTo>
                    <a:pt x="3559" y="0"/>
                  </a:moveTo>
                  <a:cubicBezTo>
                    <a:pt x="1572" y="0"/>
                    <a:pt x="1" y="1572"/>
                    <a:pt x="1" y="3559"/>
                  </a:cubicBezTo>
                  <a:cubicBezTo>
                    <a:pt x="1" y="5546"/>
                    <a:pt x="1572" y="7164"/>
                    <a:pt x="3559" y="7164"/>
                  </a:cubicBezTo>
                  <a:cubicBezTo>
                    <a:pt x="5547" y="7164"/>
                    <a:pt x="7164" y="5546"/>
                    <a:pt x="7164" y="3559"/>
                  </a:cubicBezTo>
                  <a:cubicBezTo>
                    <a:pt x="7164" y="1572"/>
                    <a:pt x="5547" y="0"/>
                    <a:pt x="355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3195875" y="830850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1433" y="1"/>
                  </a:moveTo>
                  <a:cubicBezTo>
                    <a:pt x="647" y="1"/>
                    <a:pt x="0" y="648"/>
                    <a:pt x="0" y="1480"/>
                  </a:cubicBezTo>
                  <a:cubicBezTo>
                    <a:pt x="0" y="2265"/>
                    <a:pt x="647" y="2912"/>
                    <a:pt x="1433" y="2912"/>
                  </a:cubicBezTo>
                  <a:cubicBezTo>
                    <a:pt x="2265" y="2912"/>
                    <a:pt x="2912" y="2265"/>
                    <a:pt x="2912" y="1480"/>
                  </a:cubicBezTo>
                  <a:cubicBezTo>
                    <a:pt x="2912" y="648"/>
                    <a:pt x="2265" y="1"/>
                    <a:pt x="143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2815725" y="892100"/>
              <a:ext cx="69350" cy="68175"/>
            </a:xfrm>
            <a:custGeom>
              <a:avLst/>
              <a:gdLst/>
              <a:ahLst/>
              <a:cxnLst/>
              <a:rect l="l" t="t" r="r" b="b"/>
              <a:pathLst>
                <a:path w="2774" h="2727" extrusionOk="0">
                  <a:moveTo>
                    <a:pt x="1387" y="0"/>
                  </a:moveTo>
                  <a:cubicBezTo>
                    <a:pt x="602" y="0"/>
                    <a:pt x="1" y="601"/>
                    <a:pt x="1" y="1340"/>
                  </a:cubicBezTo>
                  <a:cubicBezTo>
                    <a:pt x="1" y="2126"/>
                    <a:pt x="602" y="2727"/>
                    <a:pt x="1387" y="2727"/>
                  </a:cubicBezTo>
                  <a:cubicBezTo>
                    <a:pt x="2127" y="2727"/>
                    <a:pt x="2774" y="2126"/>
                    <a:pt x="2774" y="1340"/>
                  </a:cubicBezTo>
                  <a:cubicBezTo>
                    <a:pt x="2774" y="601"/>
                    <a:pt x="2127" y="0"/>
                    <a:pt x="138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2343150" y="1174025"/>
              <a:ext cx="209175" cy="208000"/>
            </a:xfrm>
            <a:custGeom>
              <a:avLst/>
              <a:gdLst/>
              <a:ahLst/>
              <a:cxnLst/>
              <a:rect l="l" t="t" r="r" b="b"/>
              <a:pathLst>
                <a:path w="8367" h="8320" extrusionOk="0">
                  <a:moveTo>
                    <a:pt x="4207" y="0"/>
                  </a:moveTo>
                  <a:cubicBezTo>
                    <a:pt x="1896" y="0"/>
                    <a:pt x="1" y="1849"/>
                    <a:pt x="1" y="4160"/>
                  </a:cubicBezTo>
                  <a:cubicBezTo>
                    <a:pt x="1" y="6471"/>
                    <a:pt x="1896" y="8319"/>
                    <a:pt x="4207" y="8319"/>
                  </a:cubicBezTo>
                  <a:cubicBezTo>
                    <a:pt x="6471" y="8319"/>
                    <a:pt x="8366" y="6471"/>
                    <a:pt x="8366" y="4160"/>
                  </a:cubicBezTo>
                  <a:cubicBezTo>
                    <a:pt x="8366" y="1849"/>
                    <a:pt x="6471" y="0"/>
                    <a:pt x="420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1896000" y="1741325"/>
              <a:ext cx="97100" cy="97100"/>
            </a:xfrm>
            <a:custGeom>
              <a:avLst/>
              <a:gdLst/>
              <a:ahLst/>
              <a:cxnLst/>
              <a:rect l="l" t="t" r="r" b="b"/>
              <a:pathLst>
                <a:path w="3884" h="3884" extrusionOk="0">
                  <a:moveTo>
                    <a:pt x="1942" y="1"/>
                  </a:moveTo>
                  <a:cubicBezTo>
                    <a:pt x="879" y="1"/>
                    <a:pt x="1" y="879"/>
                    <a:pt x="1" y="1942"/>
                  </a:cubicBezTo>
                  <a:cubicBezTo>
                    <a:pt x="1" y="3005"/>
                    <a:pt x="879" y="3883"/>
                    <a:pt x="1942" y="3883"/>
                  </a:cubicBezTo>
                  <a:cubicBezTo>
                    <a:pt x="3005" y="3883"/>
                    <a:pt x="3883" y="3005"/>
                    <a:pt x="3883" y="1942"/>
                  </a:cubicBezTo>
                  <a:cubicBezTo>
                    <a:pt x="3883" y="879"/>
                    <a:pt x="3005" y="1"/>
                    <a:pt x="194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2556925" y="1336925"/>
              <a:ext cx="171025" cy="171025"/>
            </a:xfrm>
            <a:custGeom>
              <a:avLst/>
              <a:gdLst/>
              <a:ahLst/>
              <a:cxnLst/>
              <a:rect l="l" t="t" r="r" b="b"/>
              <a:pathLst>
                <a:path w="6841" h="6841" extrusionOk="0">
                  <a:moveTo>
                    <a:pt x="3420" y="1"/>
                  </a:moveTo>
                  <a:cubicBezTo>
                    <a:pt x="1525" y="1"/>
                    <a:pt x="0" y="1526"/>
                    <a:pt x="0" y="3421"/>
                  </a:cubicBezTo>
                  <a:cubicBezTo>
                    <a:pt x="0" y="5316"/>
                    <a:pt x="1525" y="6841"/>
                    <a:pt x="3420" y="6841"/>
                  </a:cubicBezTo>
                  <a:cubicBezTo>
                    <a:pt x="5315" y="6841"/>
                    <a:pt x="6840" y="5316"/>
                    <a:pt x="6840" y="3421"/>
                  </a:cubicBezTo>
                  <a:cubicBezTo>
                    <a:pt x="6840" y="1526"/>
                    <a:pt x="5315" y="1"/>
                    <a:pt x="342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2959000" y="1108150"/>
              <a:ext cx="110950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19" y="1"/>
                  </a:moveTo>
                  <a:cubicBezTo>
                    <a:pt x="1018" y="1"/>
                    <a:pt x="1" y="971"/>
                    <a:pt x="1" y="2219"/>
                  </a:cubicBezTo>
                  <a:cubicBezTo>
                    <a:pt x="1" y="3421"/>
                    <a:pt x="1018" y="4438"/>
                    <a:pt x="2219" y="4438"/>
                  </a:cubicBezTo>
                  <a:cubicBezTo>
                    <a:pt x="3467" y="4438"/>
                    <a:pt x="4438" y="3421"/>
                    <a:pt x="4438" y="2219"/>
                  </a:cubicBezTo>
                  <a:cubicBezTo>
                    <a:pt x="4438" y="971"/>
                    <a:pt x="3467" y="1"/>
                    <a:pt x="221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3138100" y="10711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1"/>
                  </a:moveTo>
                  <a:cubicBezTo>
                    <a:pt x="694" y="1"/>
                    <a:pt x="1" y="648"/>
                    <a:pt x="1" y="1480"/>
                  </a:cubicBezTo>
                  <a:cubicBezTo>
                    <a:pt x="1" y="2312"/>
                    <a:pt x="694" y="2959"/>
                    <a:pt x="1480" y="2959"/>
                  </a:cubicBezTo>
                  <a:cubicBezTo>
                    <a:pt x="2311" y="2959"/>
                    <a:pt x="2958" y="2312"/>
                    <a:pt x="2958" y="1480"/>
                  </a:cubicBezTo>
                  <a:cubicBezTo>
                    <a:pt x="2958" y="648"/>
                    <a:pt x="2311" y="1"/>
                    <a:pt x="148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2985575" y="1393550"/>
              <a:ext cx="100550" cy="101700"/>
            </a:xfrm>
            <a:custGeom>
              <a:avLst/>
              <a:gdLst/>
              <a:ahLst/>
              <a:cxnLst/>
              <a:rect l="l" t="t" r="r" b="b"/>
              <a:pathLst>
                <a:path w="4022" h="4068" extrusionOk="0">
                  <a:moveTo>
                    <a:pt x="2034" y="0"/>
                  </a:moveTo>
                  <a:cubicBezTo>
                    <a:pt x="925" y="0"/>
                    <a:pt x="1" y="925"/>
                    <a:pt x="1" y="2034"/>
                  </a:cubicBezTo>
                  <a:cubicBezTo>
                    <a:pt x="1" y="3143"/>
                    <a:pt x="925" y="4068"/>
                    <a:pt x="2034" y="4068"/>
                  </a:cubicBezTo>
                  <a:cubicBezTo>
                    <a:pt x="3144" y="4068"/>
                    <a:pt x="4022" y="3143"/>
                    <a:pt x="4022" y="2034"/>
                  </a:cubicBezTo>
                  <a:cubicBezTo>
                    <a:pt x="4022" y="925"/>
                    <a:pt x="3144" y="0"/>
                    <a:pt x="203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3327600" y="1253750"/>
              <a:ext cx="120175" cy="120175"/>
            </a:xfrm>
            <a:custGeom>
              <a:avLst/>
              <a:gdLst/>
              <a:ahLst/>
              <a:cxnLst/>
              <a:rect l="l" t="t" r="r" b="b"/>
              <a:pathLst>
                <a:path w="4807" h="4807" extrusionOk="0">
                  <a:moveTo>
                    <a:pt x="2404" y="0"/>
                  </a:moveTo>
                  <a:cubicBezTo>
                    <a:pt x="1063" y="0"/>
                    <a:pt x="0" y="1063"/>
                    <a:pt x="0" y="2403"/>
                  </a:cubicBezTo>
                  <a:cubicBezTo>
                    <a:pt x="0" y="3698"/>
                    <a:pt x="1063" y="4807"/>
                    <a:pt x="2404" y="4807"/>
                  </a:cubicBezTo>
                  <a:cubicBezTo>
                    <a:pt x="3744" y="4807"/>
                    <a:pt x="4807" y="3698"/>
                    <a:pt x="4807" y="2403"/>
                  </a:cubicBezTo>
                  <a:cubicBezTo>
                    <a:pt x="4807" y="1063"/>
                    <a:pt x="3744" y="0"/>
                    <a:pt x="240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3773600" y="721075"/>
              <a:ext cx="152525" cy="153700"/>
            </a:xfrm>
            <a:custGeom>
              <a:avLst/>
              <a:gdLst/>
              <a:ahLst/>
              <a:cxnLst/>
              <a:rect l="l" t="t" r="r" b="b"/>
              <a:pathLst>
                <a:path w="6101" h="6148" extrusionOk="0">
                  <a:moveTo>
                    <a:pt x="3051" y="1"/>
                  </a:moveTo>
                  <a:cubicBezTo>
                    <a:pt x="1340" y="1"/>
                    <a:pt x="0" y="1387"/>
                    <a:pt x="0" y="3051"/>
                  </a:cubicBezTo>
                  <a:cubicBezTo>
                    <a:pt x="0" y="4761"/>
                    <a:pt x="1340" y="6148"/>
                    <a:pt x="3051" y="6148"/>
                  </a:cubicBezTo>
                  <a:cubicBezTo>
                    <a:pt x="4761" y="6148"/>
                    <a:pt x="6101" y="4761"/>
                    <a:pt x="6101" y="3051"/>
                  </a:cubicBezTo>
                  <a:cubicBezTo>
                    <a:pt x="6101" y="1387"/>
                    <a:pt x="4761" y="1"/>
                    <a:pt x="305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3909925" y="856275"/>
              <a:ext cx="65900" cy="65875"/>
            </a:xfrm>
            <a:custGeom>
              <a:avLst/>
              <a:gdLst/>
              <a:ahLst/>
              <a:cxnLst/>
              <a:rect l="l" t="t" r="r" b="b"/>
              <a:pathLst>
                <a:path w="2636" h="2635" extrusionOk="0">
                  <a:moveTo>
                    <a:pt x="1295" y="0"/>
                  </a:moveTo>
                  <a:cubicBezTo>
                    <a:pt x="555" y="0"/>
                    <a:pt x="1" y="601"/>
                    <a:pt x="1" y="1294"/>
                  </a:cubicBezTo>
                  <a:cubicBezTo>
                    <a:pt x="1" y="2034"/>
                    <a:pt x="555" y="2635"/>
                    <a:pt x="1295" y="2635"/>
                  </a:cubicBezTo>
                  <a:cubicBezTo>
                    <a:pt x="2034" y="2635"/>
                    <a:pt x="2635" y="2034"/>
                    <a:pt x="2635" y="1294"/>
                  </a:cubicBezTo>
                  <a:cubicBezTo>
                    <a:pt x="2635" y="601"/>
                    <a:pt x="2034" y="0"/>
                    <a:pt x="129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3959625" y="799650"/>
              <a:ext cx="75125" cy="75125"/>
            </a:xfrm>
            <a:custGeom>
              <a:avLst/>
              <a:gdLst/>
              <a:ahLst/>
              <a:cxnLst/>
              <a:rect l="l" t="t" r="r" b="b"/>
              <a:pathLst>
                <a:path w="3005" h="3005" extrusionOk="0">
                  <a:moveTo>
                    <a:pt x="1479" y="1"/>
                  </a:moveTo>
                  <a:cubicBezTo>
                    <a:pt x="647" y="1"/>
                    <a:pt x="0" y="648"/>
                    <a:pt x="0" y="1480"/>
                  </a:cubicBezTo>
                  <a:cubicBezTo>
                    <a:pt x="0" y="2312"/>
                    <a:pt x="647" y="3005"/>
                    <a:pt x="1479" y="3005"/>
                  </a:cubicBezTo>
                  <a:cubicBezTo>
                    <a:pt x="2311" y="3005"/>
                    <a:pt x="3004" y="2312"/>
                    <a:pt x="3004" y="1480"/>
                  </a:cubicBezTo>
                  <a:cubicBezTo>
                    <a:pt x="3004" y="648"/>
                    <a:pt x="2311" y="1"/>
                    <a:pt x="147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4056675" y="788100"/>
              <a:ext cx="65875" cy="65875"/>
            </a:xfrm>
            <a:custGeom>
              <a:avLst/>
              <a:gdLst/>
              <a:ahLst/>
              <a:cxnLst/>
              <a:rect l="l" t="t" r="r" b="b"/>
              <a:pathLst>
                <a:path w="2635" h="2635" extrusionOk="0">
                  <a:moveTo>
                    <a:pt x="1341" y="1"/>
                  </a:moveTo>
                  <a:cubicBezTo>
                    <a:pt x="601" y="1"/>
                    <a:pt x="0" y="601"/>
                    <a:pt x="0" y="1295"/>
                  </a:cubicBezTo>
                  <a:cubicBezTo>
                    <a:pt x="0" y="2034"/>
                    <a:pt x="601" y="2635"/>
                    <a:pt x="1341" y="2635"/>
                  </a:cubicBezTo>
                  <a:cubicBezTo>
                    <a:pt x="2080" y="2635"/>
                    <a:pt x="2635" y="2034"/>
                    <a:pt x="2635" y="1295"/>
                  </a:cubicBezTo>
                  <a:cubicBezTo>
                    <a:pt x="2635" y="601"/>
                    <a:pt x="2080" y="1"/>
                    <a:pt x="134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4540800" y="680650"/>
              <a:ext cx="60100" cy="58950"/>
            </a:xfrm>
            <a:custGeom>
              <a:avLst/>
              <a:gdLst/>
              <a:ahLst/>
              <a:cxnLst/>
              <a:rect l="l" t="t" r="r" b="b"/>
              <a:pathLst>
                <a:path w="2404" h="2358" extrusionOk="0">
                  <a:moveTo>
                    <a:pt x="1202" y="0"/>
                  </a:moveTo>
                  <a:cubicBezTo>
                    <a:pt x="555" y="0"/>
                    <a:pt x="1" y="555"/>
                    <a:pt x="1" y="1202"/>
                  </a:cubicBezTo>
                  <a:cubicBezTo>
                    <a:pt x="1" y="1849"/>
                    <a:pt x="555" y="2357"/>
                    <a:pt x="1202" y="2357"/>
                  </a:cubicBezTo>
                  <a:cubicBezTo>
                    <a:pt x="1849" y="2357"/>
                    <a:pt x="2404" y="1849"/>
                    <a:pt x="2404" y="1202"/>
                  </a:cubicBezTo>
                  <a:cubicBezTo>
                    <a:pt x="2404" y="555"/>
                    <a:pt x="1849" y="0"/>
                    <a:pt x="120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4654025" y="644825"/>
              <a:ext cx="53175" cy="53175"/>
            </a:xfrm>
            <a:custGeom>
              <a:avLst/>
              <a:gdLst/>
              <a:ahLst/>
              <a:cxnLst/>
              <a:rect l="l" t="t" r="r" b="b"/>
              <a:pathLst>
                <a:path w="2127" h="2127" extrusionOk="0">
                  <a:moveTo>
                    <a:pt x="1064" y="1"/>
                  </a:moveTo>
                  <a:cubicBezTo>
                    <a:pt x="463" y="1"/>
                    <a:pt x="1" y="463"/>
                    <a:pt x="1" y="1064"/>
                  </a:cubicBezTo>
                  <a:cubicBezTo>
                    <a:pt x="1" y="1618"/>
                    <a:pt x="463" y="2127"/>
                    <a:pt x="1064" y="2127"/>
                  </a:cubicBezTo>
                  <a:cubicBezTo>
                    <a:pt x="1618" y="2127"/>
                    <a:pt x="2127" y="1618"/>
                    <a:pt x="2127" y="1064"/>
                  </a:cubicBezTo>
                  <a:cubicBezTo>
                    <a:pt x="2127" y="463"/>
                    <a:pt x="1618" y="1"/>
                    <a:pt x="106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4002375" y="872450"/>
              <a:ext cx="142125" cy="142150"/>
            </a:xfrm>
            <a:custGeom>
              <a:avLst/>
              <a:gdLst/>
              <a:ahLst/>
              <a:cxnLst/>
              <a:rect l="l" t="t" r="r" b="b"/>
              <a:pathLst>
                <a:path w="5685" h="5686" extrusionOk="0">
                  <a:moveTo>
                    <a:pt x="2866" y="0"/>
                  </a:moveTo>
                  <a:cubicBezTo>
                    <a:pt x="1294" y="0"/>
                    <a:pt x="0" y="1248"/>
                    <a:pt x="0" y="2820"/>
                  </a:cubicBezTo>
                  <a:cubicBezTo>
                    <a:pt x="0" y="4391"/>
                    <a:pt x="1294" y="5685"/>
                    <a:pt x="2866" y="5685"/>
                  </a:cubicBezTo>
                  <a:cubicBezTo>
                    <a:pt x="4437" y="5685"/>
                    <a:pt x="5685" y="4391"/>
                    <a:pt x="5685" y="2820"/>
                  </a:cubicBezTo>
                  <a:cubicBezTo>
                    <a:pt x="5685" y="1248"/>
                    <a:pt x="4437" y="0"/>
                    <a:pt x="286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3639550" y="1076950"/>
              <a:ext cx="196450" cy="196450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9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102"/>
                    <a:pt x="1757" y="7858"/>
                    <a:pt x="3929" y="7858"/>
                  </a:cubicBezTo>
                  <a:cubicBezTo>
                    <a:pt x="6102" y="7858"/>
                    <a:pt x="7858" y="6102"/>
                    <a:pt x="7858" y="3929"/>
                  </a:cubicBezTo>
                  <a:cubicBezTo>
                    <a:pt x="7858" y="1757"/>
                    <a:pt x="6102" y="1"/>
                    <a:pt x="392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3420025" y="1064250"/>
              <a:ext cx="206850" cy="206850"/>
            </a:xfrm>
            <a:custGeom>
              <a:avLst/>
              <a:gdLst/>
              <a:ahLst/>
              <a:cxnLst/>
              <a:rect l="l" t="t" r="r" b="b"/>
              <a:pathLst>
                <a:path w="8274" h="8274" extrusionOk="0">
                  <a:moveTo>
                    <a:pt x="4114" y="0"/>
                  </a:moveTo>
                  <a:cubicBezTo>
                    <a:pt x="1849" y="0"/>
                    <a:pt x="1" y="1849"/>
                    <a:pt x="1" y="4114"/>
                  </a:cubicBezTo>
                  <a:cubicBezTo>
                    <a:pt x="1" y="6425"/>
                    <a:pt x="1849" y="8273"/>
                    <a:pt x="4114" y="8273"/>
                  </a:cubicBezTo>
                  <a:cubicBezTo>
                    <a:pt x="6425" y="8273"/>
                    <a:pt x="8274" y="6425"/>
                    <a:pt x="8274" y="4114"/>
                  </a:cubicBezTo>
                  <a:cubicBezTo>
                    <a:pt x="8274" y="1849"/>
                    <a:pt x="6425" y="0"/>
                    <a:pt x="411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3455850" y="1286100"/>
              <a:ext cx="169875" cy="169875"/>
            </a:xfrm>
            <a:custGeom>
              <a:avLst/>
              <a:gdLst/>
              <a:ahLst/>
              <a:cxnLst/>
              <a:rect l="l" t="t" r="r" b="b"/>
              <a:pathLst>
                <a:path w="6795" h="6795" extrusionOk="0">
                  <a:moveTo>
                    <a:pt x="3420" y="0"/>
                  </a:moveTo>
                  <a:cubicBezTo>
                    <a:pt x="1526" y="0"/>
                    <a:pt x="0" y="1525"/>
                    <a:pt x="0" y="3374"/>
                  </a:cubicBezTo>
                  <a:cubicBezTo>
                    <a:pt x="0" y="5269"/>
                    <a:pt x="1526" y="6794"/>
                    <a:pt x="3420" y="6794"/>
                  </a:cubicBezTo>
                  <a:cubicBezTo>
                    <a:pt x="5269" y="6794"/>
                    <a:pt x="6794" y="5269"/>
                    <a:pt x="6794" y="3374"/>
                  </a:cubicBezTo>
                  <a:cubicBezTo>
                    <a:pt x="6794" y="1525"/>
                    <a:pt x="5269" y="0"/>
                    <a:pt x="342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3446600" y="14582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1"/>
                  </a:moveTo>
                  <a:cubicBezTo>
                    <a:pt x="694" y="1"/>
                    <a:pt x="1" y="648"/>
                    <a:pt x="1" y="1480"/>
                  </a:cubicBezTo>
                  <a:cubicBezTo>
                    <a:pt x="1" y="2312"/>
                    <a:pt x="694" y="2959"/>
                    <a:pt x="1480" y="2959"/>
                  </a:cubicBezTo>
                  <a:cubicBezTo>
                    <a:pt x="2312" y="2959"/>
                    <a:pt x="2959" y="2312"/>
                    <a:pt x="2959" y="1480"/>
                  </a:cubicBezTo>
                  <a:cubicBezTo>
                    <a:pt x="2959" y="648"/>
                    <a:pt x="2312" y="1"/>
                    <a:pt x="148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2061225" y="1975900"/>
              <a:ext cx="152550" cy="153675"/>
            </a:xfrm>
            <a:custGeom>
              <a:avLst/>
              <a:gdLst/>
              <a:ahLst/>
              <a:cxnLst/>
              <a:rect l="l" t="t" r="r" b="b"/>
              <a:pathLst>
                <a:path w="6102" h="6147" extrusionOk="0">
                  <a:moveTo>
                    <a:pt x="3051" y="0"/>
                  </a:moveTo>
                  <a:cubicBezTo>
                    <a:pt x="1341" y="0"/>
                    <a:pt x="1" y="1387"/>
                    <a:pt x="1" y="3050"/>
                  </a:cubicBezTo>
                  <a:cubicBezTo>
                    <a:pt x="1" y="4760"/>
                    <a:pt x="1341" y="6147"/>
                    <a:pt x="3051" y="6147"/>
                  </a:cubicBezTo>
                  <a:cubicBezTo>
                    <a:pt x="4715" y="6147"/>
                    <a:pt x="6102" y="4760"/>
                    <a:pt x="6102" y="3050"/>
                  </a:cubicBezTo>
                  <a:cubicBezTo>
                    <a:pt x="6102" y="1387"/>
                    <a:pt x="4715" y="0"/>
                    <a:pt x="305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2083200" y="2724600"/>
              <a:ext cx="157150" cy="156025"/>
            </a:xfrm>
            <a:custGeom>
              <a:avLst/>
              <a:gdLst/>
              <a:ahLst/>
              <a:cxnLst/>
              <a:rect l="l" t="t" r="r" b="b"/>
              <a:pathLst>
                <a:path w="6286" h="6241" extrusionOk="0">
                  <a:moveTo>
                    <a:pt x="3143" y="1"/>
                  </a:moveTo>
                  <a:cubicBezTo>
                    <a:pt x="1433" y="1"/>
                    <a:pt x="0" y="1388"/>
                    <a:pt x="0" y="3144"/>
                  </a:cubicBezTo>
                  <a:cubicBezTo>
                    <a:pt x="0" y="4854"/>
                    <a:pt x="1433" y="6240"/>
                    <a:pt x="3143" y="6240"/>
                  </a:cubicBezTo>
                  <a:cubicBezTo>
                    <a:pt x="4853" y="6240"/>
                    <a:pt x="6286" y="4854"/>
                    <a:pt x="6286" y="3144"/>
                  </a:cubicBezTo>
                  <a:cubicBezTo>
                    <a:pt x="6286" y="1388"/>
                    <a:pt x="4853" y="1"/>
                    <a:pt x="314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822050" y="2484275"/>
              <a:ext cx="286575" cy="286575"/>
            </a:xfrm>
            <a:custGeom>
              <a:avLst/>
              <a:gdLst/>
              <a:ahLst/>
              <a:cxnLst/>
              <a:rect l="l" t="t" r="r" b="b"/>
              <a:pathLst>
                <a:path w="11463" h="11463" extrusionOk="0">
                  <a:moveTo>
                    <a:pt x="5732" y="1"/>
                  </a:moveTo>
                  <a:cubicBezTo>
                    <a:pt x="2543" y="1"/>
                    <a:pt x="1" y="2543"/>
                    <a:pt x="1" y="5732"/>
                  </a:cubicBezTo>
                  <a:cubicBezTo>
                    <a:pt x="1" y="8875"/>
                    <a:pt x="2543" y="11463"/>
                    <a:pt x="5732" y="11463"/>
                  </a:cubicBezTo>
                  <a:cubicBezTo>
                    <a:pt x="8875" y="11463"/>
                    <a:pt x="11463" y="8875"/>
                    <a:pt x="11463" y="5732"/>
                  </a:cubicBezTo>
                  <a:cubicBezTo>
                    <a:pt x="11463" y="2543"/>
                    <a:pt x="8875" y="1"/>
                    <a:pt x="573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644125" y="2699200"/>
              <a:ext cx="33525" cy="33525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47" y="0"/>
                  </a:moveTo>
                  <a:cubicBezTo>
                    <a:pt x="278" y="0"/>
                    <a:pt x="0" y="324"/>
                    <a:pt x="0" y="693"/>
                  </a:cubicBezTo>
                  <a:cubicBezTo>
                    <a:pt x="0" y="1063"/>
                    <a:pt x="278" y="1341"/>
                    <a:pt x="647" y="1341"/>
                  </a:cubicBezTo>
                  <a:cubicBezTo>
                    <a:pt x="1063" y="1341"/>
                    <a:pt x="1341" y="1063"/>
                    <a:pt x="1341" y="693"/>
                  </a:cubicBezTo>
                  <a:cubicBezTo>
                    <a:pt x="1341" y="324"/>
                    <a:pt x="1063" y="0"/>
                    <a:pt x="64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798950" y="2724600"/>
              <a:ext cx="42775" cy="42800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32" y="1"/>
                  </a:moveTo>
                  <a:cubicBezTo>
                    <a:pt x="370" y="1"/>
                    <a:pt x="1" y="371"/>
                    <a:pt x="1" y="833"/>
                  </a:cubicBezTo>
                  <a:cubicBezTo>
                    <a:pt x="1" y="1341"/>
                    <a:pt x="370" y="1711"/>
                    <a:pt x="832" y="1711"/>
                  </a:cubicBezTo>
                  <a:cubicBezTo>
                    <a:pt x="1341" y="1711"/>
                    <a:pt x="1711" y="1341"/>
                    <a:pt x="1711" y="833"/>
                  </a:cubicBezTo>
                  <a:cubicBezTo>
                    <a:pt x="1711" y="371"/>
                    <a:pt x="1341" y="1"/>
                    <a:pt x="83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606000" y="2743100"/>
              <a:ext cx="201075" cy="201075"/>
            </a:xfrm>
            <a:custGeom>
              <a:avLst/>
              <a:gdLst/>
              <a:ahLst/>
              <a:cxnLst/>
              <a:rect l="l" t="t" r="r" b="b"/>
              <a:pathLst>
                <a:path w="8043" h="8043" extrusionOk="0">
                  <a:moveTo>
                    <a:pt x="4021" y="0"/>
                  </a:moveTo>
                  <a:cubicBezTo>
                    <a:pt x="1803" y="0"/>
                    <a:pt x="0" y="1803"/>
                    <a:pt x="0" y="4021"/>
                  </a:cubicBezTo>
                  <a:cubicBezTo>
                    <a:pt x="0" y="6240"/>
                    <a:pt x="1803" y="8042"/>
                    <a:pt x="4021" y="8042"/>
                  </a:cubicBezTo>
                  <a:cubicBezTo>
                    <a:pt x="6240" y="8042"/>
                    <a:pt x="8042" y="6240"/>
                    <a:pt x="8042" y="4021"/>
                  </a:cubicBezTo>
                  <a:cubicBezTo>
                    <a:pt x="8042" y="1803"/>
                    <a:pt x="6240" y="0"/>
                    <a:pt x="402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267450" y="3119775"/>
              <a:ext cx="97075" cy="97075"/>
            </a:xfrm>
            <a:custGeom>
              <a:avLst/>
              <a:gdLst/>
              <a:ahLst/>
              <a:cxnLst/>
              <a:rect l="l" t="t" r="r" b="b"/>
              <a:pathLst>
                <a:path w="3883" h="3883" extrusionOk="0">
                  <a:moveTo>
                    <a:pt x="1942" y="0"/>
                  </a:moveTo>
                  <a:cubicBezTo>
                    <a:pt x="879" y="0"/>
                    <a:pt x="1" y="879"/>
                    <a:pt x="1" y="1942"/>
                  </a:cubicBezTo>
                  <a:cubicBezTo>
                    <a:pt x="1" y="3051"/>
                    <a:pt x="879" y="3883"/>
                    <a:pt x="1942" y="3883"/>
                  </a:cubicBezTo>
                  <a:cubicBezTo>
                    <a:pt x="3051" y="3883"/>
                    <a:pt x="3883" y="3051"/>
                    <a:pt x="3883" y="1942"/>
                  </a:cubicBezTo>
                  <a:cubicBezTo>
                    <a:pt x="3883" y="879"/>
                    <a:pt x="3051" y="0"/>
                    <a:pt x="194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556300" y="3333525"/>
              <a:ext cx="60125" cy="60100"/>
            </a:xfrm>
            <a:custGeom>
              <a:avLst/>
              <a:gdLst/>
              <a:ahLst/>
              <a:cxnLst/>
              <a:rect l="l" t="t" r="r" b="b"/>
              <a:pathLst>
                <a:path w="2405" h="2404" extrusionOk="0">
                  <a:moveTo>
                    <a:pt x="1203" y="1"/>
                  </a:moveTo>
                  <a:cubicBezTo>
                    <a:pt x="556" y="1"/>
                    <a:pt x="1" y="509"/>
                    <a:pt x="1" y="1202"/>
                  </a:cubicBezTo>
                  <a:cubicBezTo>
                    <a:pt x="1" y="1849"/>
                    <a:pt x="556" y="2404"/>
                    <a:pt x="1203" y="2404"/>
                  </a:cubicBezTo>
                  <a:cubicBezTo>
                    <a:pt x="1896" y="2404"/>
                    <a:pt x="2404" y="1849"/>
                    <a:pt x="2404" y="1202"/>
                  </a:cubicBezTo>
                  <a:cubicBezTo>
                    <a:pt x="2404" y="509"/>
                    <a:pt x="1896" y="1"/>
                    <a:pt x="120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4243850" y="922125"/>
              <a:ext cx="201075" cy="202225"/>
            </a:xfrm>
            <a:custGeom>
              <a:avLst/>
              <a:gdLst/>
              <a:ahLst/>
              <a:cxnLst/>
              <a:rect l="l" t="t" r="r" b="b"/>
              <a:pathLst>
                <a:path w="8043" h="8089" extrusionOk="0">
                  <a:moveTo>
                    <a:pt x="4022" y="1"/>
                  </a:moveTo>
                  <a:cubicBezTo>
                    <a:pt x="1803" y="1"/>
                    <a:pt x="1" y="1803"/>
                    <a:pt x="1" y="4022"/>
                  </a:cubicBezTo>
                  <a:cubicBezTo>
                    <a:pt x="1" y="6286"/>
                    <a:pt x="1803" y="8089"/>
                    <a:pt x="4022" y="8089"/>
                  </a:cubicBezTo>
                  <a:cubicBezTo>
                    <a:pt x="6240" y="8089"/>
                    <a:pt x="8042" y="6286"/>
                    <a:pt x="8042" y="4022"/>
                  </a:cubicBezTo>
                  <a:cubicBezTo>
                    <a:pt x="8042" y="1803"/>
                    <a:pt x="6240" y="1"/>
                    <a:pt x="402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4937125" y="645975"/>
              <a:ext cx="95925" cy="95925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1941" y="1"/>
                  </a:moveTo>
                  <a:cubicBezTo>
                    <a:pt x="878" y="1"/>
                    <a:pt x="0" y="879"/>
                    <a:pt x="0" y="1896"/>
                  </a:cubicBezTo>
                  <a:cubicBezTo>
                    <a:pt x="0" y="2959"/>
                    <a:pt x="878" y="3837"/>
                    <a:pt x="1941" y="3837"/>
                  </a:cubicBezTo>
                  <a:cubicBezTo>
                    <a:pt x="3004" y="3837"/>
                    <a:pt x="3836" y="2959"/>
                    <a:pt x="3836" y="1896"/>
                  </a:cubicBezTo>
                  <a:cubicBezTo>
                    <a:pt x="3836" y="879"/>
                    <a:pt x="3004" y="1"/>
                    <a:pt x="194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4784600" y="743050"/>
              <a:ext cx="228800" cy="229950"/>
            </a:xfrm>
            <a:custGeom>
              <a:avLst/>
              <a:gdLst/>
              <a:ahLst/>
              <a:cxnLst/>
              <a:rect l="l" t="t" r="r" b="b"/>
              <a:pathLst>
                <a:path w="9152" h="9198" extrusionOk="0">
                  <a:moveTo>
                    <a:pt x="4576" y="0"/>
                  </a:moveTo>
                  <a:cubicBezTo>
                    <a:pt x="2034" y="0"/>
                    <a:pt x="0" y="2080"/>
                    <a:pt x="0" y="4622"/>
                  </a:cubicBezTo>
                  <a:cubicBezTo>
                    <a:pt x="0" y="7164"/>
                    <a:pt x="2034" y="9197"/>
                    <a:pt x="4576" y="9197"/>
                  </a:cubicBezTo>
                  <a:cubicBezTo>
                    <a:pt x="7118" y="9197"/>
                    <a:pt x="9151" y="7164"/>
                    <a:pt x="9151" y="4622"/>
                  </a:cubicBezTo>
                  <a:cubicBezTo>
                    <a:pt x="9151" y="2080"/>
                    <a:pt x="7118" y="0"/>
                    <a:pt x="457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4046275" y="1125500"/>
              <a:ext cx="145600" cy="144450"/>
            </a:xfrm>
            <a:custGeom>
              <a:avLst/>
              <a:gdLst/>
              <a:ahLst/>
              <a:cxnLst/>
              <a:rect l="l" t="t" r="r" b="b"/>
              <a:pathLst>
                <a:path w="5824" h="5778" extrusionOk="0">
                  <a:moveTo>
                    <a:pt x="2912" y="0"/>
                  </a:moveTo>
                  <a:cubicBezTo>
                    <a:pt x="1295" y="0"/>
                    <a:pt x="0" y="1294"/>
                    <a:pt x="0" y="2866"/>
                  </a:cubicBezTo>
                  <a:cubicBezTo>
                    <a:pt x="0" y="4483"/>
                    <a:pt x="1295" y="5777"/>
                    <a:pt x="2912" y="5777"/>
                  </a:cubicBezTo>
                  <a:cubicBezTo>
                    <a:pt x="4530" y="5777"/>
                    <a:pt x="5824" y="4483"/>
                    <a:pt x="5824" y="2866"/>
                  </a:cubicBezTo>
                  <a:cubicBezTo>
                    <a:pt x="5824" y="1294"/>
                    <a:pt x="4530" y="0"/>
                    <a:pt x="291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4065925" y="1284950"/>
              <a:ext cx="146750" cy="147900"/>
            </a:xfrm>
            <a:custGeom>
              <a:avLst/>
              <a:gdLst/>
              <a:ahLst/>
              <a:cxnLst/>
              <a:rect l="l" t="t" r="r" b="b"/>
              <a:pathLst>
                <a:path w="5870" h="5916" extrusionOk="0">
                  <a:moveTo>
                    <a:pt x="2912" y="0"/>
                  </a:moveTo>
                  <a:cubicBezTo>
                    <a:pt x="1294" y="0"/>
                    <a:pt x="0" y="1340"/>
                    <a:pt x="0" y="2958"/>
                  </a:cubicBezTo>
                  <a:cubicBezTo>
                    <a:pt x="0" y="4576"/>
                    <a:pt x="1294" y="5916"/>
                    <a:pt x="2912" y="5916"/>
                  </a:cubicBezTo>
                  <a:cubicBezTo>
                    <a:pt x="4576" y="5916"/>
                    <a:pt x="5870" y="4576"/>
                    <a:pt x="5870" y="2958"/>
                  </a:cubicBezTo>
                  <a:cubicBezTo>
                    <a:pt x="5870" y="1340"/>
                    <a:pt x="4576" y="0"/>
                    <a:pt x="291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294025" y="3250325"/>
              <a:ext cx="218400" cy="218425"/>
            </a:xfrm>
            <a:custGeom>
              <a:avLst/>
              <a:gdLst/>
              <a:ahLst/>
              <a:cxnLst/>
              <a:rect l="l" t="t" r="r" b="b"/>
              <a:pathLst>
                <a:path w="8736" h="8737" extrusionOk="0">
                  <a:moveTo>
                    <a:pt x="4391" y="1"/>
                  </a:moveTo>
                  <a:cubicBezTo>
                    <a:pt x="1988" y="1"/>
                    <a:pt x="1" y="1988"/>
                    <a:pt x="1" y="4392"/>
                  </a:cubicBezTo>
                  <a:cubicBezTo>
                    <a:pt x="1" y="6795"/>
                    <a:pt x="1988" y="8736"/>
                    <a:pt x="4391" y="8736"/>
                  </a:cubicBezTo>
                  <a:cubicBezTo>
                    <a:pt x="6795" y="8736"/>
                    <a:pt x="8736" y="6795"/>
                    <a:pt x="8736" y="4392"/>
                  </a:cubicBezTo>
                  <a:cubicBezTo>
                    <a:pt x="8736" y="1988"/>
                    <a:pt x="6795" y="1"/>
                    <a:pt x="439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745800" y="2934900"/>
              <a:ext cx="131750" cy="131750"/>
            </a:xfrm>
            <a:custGeom>
              <a:avLst/>
              <a:gdLst/>
              <a:ahLst/>
              <a:cxnLst/>
              <a:rect l="l" t="t" r="r" b="b"/>
              <a:pathLst>
                <a:path w="5270" h="5270" extrusionOk="0">
                  <a:moveTo>
                    <a:pt x="2635" y="1"/>
                  </a:moveTo>
                  <a:cubicBezTo>
                    <a:pt x="1202" y="1"/>
                    <a:pt x="1" y="1156"/>
                    <a:pt x="1" y="2635"/>
                  </a:cubicBezTo>
                  <a:cubicBezTo>
                    <a:pt x="1" y="4068"/>
                    <a:pt x="1202" y="5269"/>
                    <a:pt x="2635" y="5269"/>
                  </a:cubicBezTo>
                  <a:cubicBezTo>
                    <a:pt x="4114" y="5269"/>
                    <a:pt x="5269" y="4068"/>
                    <a:pt x="5269" y="2635"/>
                  </a:cubicBezTo>
                  <a:cubicBezTo>
                    <a:pt x="5269" y="1156"/>
                    <a:pt x="4114" y="1"/>
                    <a:pt x="2635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966500" y="2789325"/>
              <a:ext cx="98225" cy="98225"/>
            </a:xfrm>
            <a:custGeom>
              <a:avLst/>
              <a:gdLst/>
              <a:ahLst/>
              <a:cxnLst/>
              <a:rect l="l" t="t" r="r" b="b"/>
              <a:pathLst>
                <a:path w="3929" h="3929" extrusionOk="0">
                  <a:moveTo>
                    <a:pt x="1987" y="0"/>
                  </a:moveTo>
                  <a:cubicBezTo>
                    <a:pt x="878" y="0"/>
                    <a:pt x="0" y="878"/>
                    <a:pt x="0" y="1941"/>
                  </a:cubicBezTo>
                  <a:cubicBezTo>
                    <a:pt x="0" y="3051"/>
                    <a:pt x="878" y="3929"/>
                    <a:pt x="1987" y="3929"/>
                  </a:cubicBezTo>
                  <a:cubicBezTo>
                    <a:pt x="3050" y="3929"/>
                    <a:pt x="3929" y="3051"/>
                    <a:pt x="3929" y="1941"/>
                  </a:cubicBezTo>
                  <a:cubicBezTo>
                    <a:pt x="3929" y="878"/>
                    <a:pt x="3050" y="0"/>
                    <a:pt x="198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2811125" y="2172325"/>
              <a:ext cx="234575" cy="233400"/>
            </a:xfrm>
            <a:custGeom>
              <a:avLst/>
              <a:gdLst/>
              <a:ahLst/>
              <a:cxnLst/>
              <a:rect l="l" t="t" r="r" b="b"/>
              <a:pathLst>
                <a:path w="9383" h="9336" extrusionOk="0">
                  <a:moveTo>
                    <a:pt x="4668" y="0"/>
                  </a:moveTo>
                  <a:cubicBezTo>
                    <a:pt x="2080" y="0"/>
                    <a:pt x="0" y="2080"/>
                    <a:pt x="0" y="4668"/>
                  </a:cubicBezTo>
                  <a:cubicBezTo>
                    <a:pt x="0" y="7256"/>
                    <a:pt x="2080" y="9336"/>
                    <a:pt x="4668" y="9336"/>
                  </a:cubicBezTo>
                  <a:cubicBezTo>
                    <a:pt x="7256" y="9336"/>
                    <a:pt x="9382" y="7256"/>
                    <a:pt x="9382" y="4668"/>
                  </a:cubicBezTo>
                  <a:cubicBezTo>
                    <a:pt x="9382" y="2080"/>
                    <a:pt x="7256" y="0"/>
                    <a:pt x="4668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2627400" y="2554775"/>
              <a:ext cx="64725" cy="65875"/>
            </a:xfrm>
            <a:custGeom>
              <a:avLst/>
              <a:gdLst/>
              <a:ahLst/>
              <a:cxnLst/>
              <a:rect l="l" t="t" r="r" b="b"/>
              <a:pathLst>
                <a:path w="2589" h="2635" extrusionOk="0">
                  <a:moveTo>
                    <a:pt x="1295" y="0"/>
                  </a:moveTo>
                  <a:cubicBezTo>
                    <a:pt x="555" y="0"/>
                    <a:pt x="0" y="601"/>
                    <a:pt x="0" y="1294"/>
                  </a:cubicBezTo>
                  <a:cubicBezTo>
                    <a:pt x="0" y="2034"/>
                    <a:pt x="555" y="2634"/>
                    <a:pt x="1295" y="2634"/>
                  </a:cubicBezTo>
                  <a:cubicBezTo>
                    <a:pt x="2034" y="2634"/>
                    <a:pt x="2589" y="2034"/>
                    <a:pt x="2589" y="1294"/>
                  </a:cubicBezTo>
                  <a:cubicBezTo>
                    <a:pt x="2589" y="601"/>
                    <a:pt x="2034" y="0"/>
                    <a:pt x="129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2655125" y="2639100"/>
              <a:ext cx="109800" cy="110950"/>
            </a:xfrm>
            <a:custGeom>
              <a:avLst/>
              <a:gdLst/>
              <a:ahLst/>
              <a:cxnLst/>
              <a:rect l="l" t="t" r="r" b="b"/>
              <a:pathLst>
                <a:path w="4392" h="4438" extrusionOk="0">
                  <a:moveTo>
                    <a:pt x="2219" y="1"/>
                  </a:moveTo>
                  <a:cubicBezTo>
                    <a:pt x="971" y="1"/>
                    <a:pt x="1" y="1018"/>
                    <a:pt x="1" y="2219"/>
                  </a:cubicBezTo>
                  <a:cubicBezTo>
                    <a:pt x="1" y="3421"/>
                    <a:pt x="971" y="4438"/>
                    <a:pt x="2219" y="4438"/>
                  </a:cubicBezTo>
                  <a:cubicBezTo>
                    <a:pt x="3421" y="4438"/>
                    <a:pt x="4391" y="3421"/>
                    <a:pt x="4391" y="2219"/>
                  </a:cubicBezTo>
                  <a:cubicBezTo>
                    <a:pt x="4391" y="1018"/>
                    <a:pt x="3421" y="1"/>
                    <a:pt x="221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2382450" y="2733850"/>
              <a:ext cx="79750" cy="79750"/>
            </a:xfrm>
            <a:custGeom>
              <a:avLst/>
              <a:gdLst/>
              <a:ahLst/>
              <a:cxnLst/>
              <a:rect l="l" t="t" r="r" b="b"/>
              <a:pathLst>
                <a:path w="3190" h="3190" extrusionOk="0">
                  <a:moveTo>
                    <a:pt x="1618" y="1"/>
                  </a:moveTo>
                  <a:cubicBezTo>
                    <a:pt x="740" y="1"/>
                    <a:pt x="0" y="694"/>
                    <a:pt x="0" y="1572"/>
                  </a:cubicBezTo>
                  <a:cubicBezTo>
                    <a:pt x="0" y="2450"/>
                    <a:pt x="740" y="3190"/>
                    <a:pt x="1618" y="3190"/>
                  </a:cubicBezTo>
                  <a:cubicBezTo>
                    <a:pt x="2496" y="3190"/>
                    <a:pt x="3189" y="2450"/>
                    <a:pt x="3189" y="1572"/>
                  </a:cubicBezTo>
                  <a:cubicBezTo>
                    <a:pt x="3189" y="694"/>
                    <a:pt x="2496" y="1"/>
                    <a:pt x="161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2201050" y="3020400"/>
              <a:ext cx="157150" cy="158325"/>
            </a:xfrm>
            <a:custGeom>
              <a:avLst/>
              <a:gdLst/>
              <a:ahLst/>
              <a:cxnLst/>
              <a:rect l="l" t="t" r="r" b="b"/>
              <a:pathLst>
                <a:path w="6286" h="6333" extrusionOk="0">
                  <a:moveTo>
                    <a:pt x="3143" y="1"/>
                  </a:moveTo>
                  <a:cubicBezTo>
                    <a:pt x="1387" y="1"/>
                    <a:pt x="0" y="1433"/>
                    <a:pt x="0" y="3190"/>
                  </a:cubicBezTo>
                  <a:cubicBezTo>
                    <a:pt x="0" y="4900"/>
                    <a:pt x="1387" y="6332"/>
                    <a:pt x="3143" y="6332"/>
                  </a:cubicBezTo>
                  <a:cubicBezTo>
                    <a:pt x="4899" y="6332"/>
                    <a:pt x="6286" y="4900"/>
                    <a:pt x="6286" y="3190"/>
                  </a:cubicBezTo>
                  <a:cubicBezTo>
                    <a:pt x="6286" y="1433"/>
                    <a:pt x="4899" y="1"/>
                    <a:pt x="314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982675" y="3230700"/>
              <a:ext cx="134050" cy="132900"/>
            </a:xfrm>
            <a:custGeom>
              <a:avLst/>
              <a:gdLst/>
              <a:ahLst/>
              <a:cxnLst/>
              <a:rect l="l" t="t" r="r" b="b"/>
              <a:pathLst>
                <a:path w="5362" h="5316" extrusionOk="0">
                  <a:moveTo>
                    <a:pt x="2681" y="0"/>
                  </a:moveTo>
                  <a:cubicBezTo>
                    <a:pt x="1202" y="0"/>
                    <a:pt x="0" y="1202"/>
                    <a:pt x="0" y="2681"/>
                  </a:cubicBezTo>
                  <a:cubicBezTo>
                    <a:pt x="0" y="4160"/>
                    <a:pt x="1202" y="5315"/>
                    <a:pt x="2681" y="5315"/>
                  </a:cubicBezTo>
                  <a:cubicBezTo>
                    <a:pt x="4160" y="5315"/>
                    <a:pt x="5361" y="4160"/>
                    <a:pt x="5361" y="2681"/>
                  </a:cubicBezTo>
                  <a:cubicBezTo>
                    <a:pt x="5361" y="1202"/>
                    <a:pt x="4160" y="0"/>
                    <a:pt x="268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983825" y="3390150"/>
              <a:ext cx="76275" cy="75125"/>
            </a:xfrm>
            <a:custGeom>
              <a:avLst/>
              <a:gdLst/>
              <a:ahLst/>
              <a:cxnLst/>
              <a:rect l="l" t="t" r="r" b="b"/>
              <a:pathLst>
                <a:path w="3051" h="3005" extrusionOk="0">
                  <a:moveTo>
                    <a:pt x="1526" y="0"/>
                  </a:moveTo>
                  <a:cubicBezTo>
                    <a:pt x="647" y="0"/>
                    <a:pt x="0" y="647"/>
                    <a:pt x="0" y="1525"/>
                  </a:cubicBezTo>
                  <a:cubicBezTo>
                    <a:pt x="0" y="2357"/>
                    <a:pt x="647" y="3004"/>
                    <a:pt x="1526" y="3004"/>
                  </a:cubicBezTo>
                  <a:cubicBezTo>
                    <a:pt x="2357" y="3004"/>
                    <a:pt x="3051" y="2357"/>
                    <a:pt x="3051" y="1525"/>
                  </a:cubicBezTo>
                  <a:cubicBezTo>
                    <a:pt x="3051" y="647"/>
                    <a:pt x="2357" y="0"/>
                    <a:pt x="152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668400" y="3535725"/>
              <a:ext cx="211450" cy="210325"/>
            </a:xfrm>
            <a:custGeom>
              <a:avLst/>
              <a:gdLst/>
              <a:ahLst/>
              <a:cxnLst/>
              <a:rect l="l" t="t" r="r" b="b"/>
              <a:pathLst>
                <a:path w="8458" h="8413" extrusionOk="0">
                  <a:moveTo>
                    <a:pt x="4252" y="1"/>
                  </a:moveTo>
                  <a:cubicBezTo>
                    <a:pt x="1895" y="1"/>
                    <a:pt x="0" y="1896"/>
                    <a:pt x="0" y="4206"/>
                  </a:cubicBezTo>
                  <a:cubicBezTo>
                    <a:pt x="0" y="6517"/>
                    <a:pt x="1895" y="8412"/>
                    <a:pt x="4252" y="8412"/>
                  </a:cubicBezTo>
                  <a:cubicBezTo>
                    <a:pt x="6563" y="8412"/>
                    <a:pt x="8458" y="6517"/>
                    <a:pt x="8458" y="4206"/>
                  </a:cubicBezTo>
                  <a:cubicBezTo>
                    <a:pt x="8458" y="1896"/>
                    <a:pt x="6563" y="1"/>
                    <a:pt x="425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1441925" y="3802625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8" y="1"/>
                  </a:moveTo>
                  <a:cubicBezTo>
                    <a:pt x="879" y="1"/>
                    <a:pt x="0" y="879"/>
                    <a:pt x="0" y="1988"/>
                  </a:cubicBezTo>
                  <a:cubicBezTo>
                    <a:pt x="0" y="3097"/>
                    <a:pt x="879" y="3976"/>
                    <a:pt x="1988" y="3976"/>
                  </a:cubicBezTo>
                  <a:cubicBezTo>
                    <a:pt x="3051" y="3976"/>
                    <a:pt x="3975" y="3097"/>
                    <a:pt x="3975" y="1988"/>
                  </a:cubicBezTo>
                  <a:cubicBezTo>
                    <a:pt x="3975" y="879"/>
                    <a:pt x="3051" y="1"/>
                    <a:pt x="198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4002375" y="1580725"/>
              <a:ext cx="117875" cy="119050"/>
            </a:xfrm>
            <a:custGeom>
              <a:avLst/>
              <a:gdLst/>
              <a:ahLst/>
              <a:cxnLst/>
              <a:rect l="l" t="t" r="r" b="b"/>
              <a:pathLst>
                <a:path w="4715" h="4762" extrusionOk="0">
                  <a:moveTo>
                    <a:pt x="2357" y="1"/>
                  </a:moveTo>
                  <a:cubicBezTo>
                    <a:pt x="1063" y="1"/>
                    <a:pt x="0" y="1064"/>
                    <a:pt x="0" y="2404"/>
                  </a:cubicBezTo>
                  <a:cubicBezTo>
                    <a:pt x="0" y="3698"/>
                    <a:pt x="1063" y="4761"/>
                    <a:pt x="2357" y="4761"/>
                  </a:cubicBezTo>
                  <a:cubicBezTo>
                    <a:pt x="3651" y="4761"/>
                    <a:pt x="4714" y="3698"/>
                    <a:pt x="4714" y="2404"/>
                  </a:cubicBezTo>
                  <a:cubicBezTo>
                    <a:pt x="4714" y="1064"/>
                    <a:pt x="3651" y="1"/>
                    <a:pt x="2357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3929575" y="1949325"/>
              <a:ext cx="91300" cy="91300"/>
            </a:xfrm>
            <a:custGeom>
              <a:avLst/>
              <a:gdLst/>
              <a:ahLst/>
              <a:cxnLst/>
              <a:rect l="l" t="t" r="r" b="b"/>
              <a:pathLst>
                <a:path w="3652" h="3652" extrusionOk="0">
                  <a:moveTo>
                    <a:pt x="1803" y="0"/>
                  </a:moveTo>
                  <a:cubicBezTo>
                    <a:pt x="832" y="0"/>
                    <a:pt x="1" y="832"/>
                    <a:pt x="1" y="1803"/>
                  </a:cubicBezTo>
                  <a:cubicBezTo>
                    <a:pt x="1" y="2819"/>
                    <a:pt x="832" y="3651"/>
                    <a:pt x="1803" y="3651"/>
                  </a:cubicBezTo>
                  <a:cubicBezTo>
                    <a:pt x="2820" y="3651"/>
                    <a:pt x="3652" y="2819"/>
                    <a:pt x="3652" y="1803"/>
                  </a:cubicBezTo>
                  <a:cubicBezTo>
                    <a:pt x="3652" y="832"/>
                    <a:pt x="2820" y="0"/>
                    <a:pt x="180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4034725" y="1936600"/>
              <a:ext cx="121350" cy="121350"/>
            </a:xfrm>
            <a:custGeom>
              <a:avLst/>
              <a:gdLst/>
              <a:ahLst/>
              <a:cxnLst/>
              <a:rect l="l" t="t" r="r" b="b"/>
              <a:pathLst>
                <a:path w="4854" h="4854" extrusionOk="0">
                  <a:moveTo>
                    <a:pt x="2450" y="1"/>
                  </a:moveTo>
                  <a:cubicBezTo>
                    <a:pt x="1110" y="1"/>
                    <a:pt x="0" y="1064"/>
                    <a:pt x="0" y="2404"/>
                  </a:cubicBezTo>
                  <a:cubicBezTo>
                    <a:pt x="0" y="3744"/>
                    <a:pt x="1110" y="4854"/>
                    <a:pt x="2450" y="4854"/>
                  </a:cubicBezTo>
                  <a:cubicBezTo>
                    <a:pt x="3790" y="4854"/>
                    <a:pt x="4853" y="3744"/>
                    <a:pt x="4853" y="2404"/>
                  </a:cubicBezTo>
                  <a:cubicBezTo>
                    <a:pt x="4853" y="1064"/>
                    <a:pt x="3790" y="1"/>
                    <a:pt x="245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4551200" y="1087350"/>
              <a:ext cx="203375" cy="204550"/>
            </a:xfrm>
            <a:custGeom>
              <a:avLst/>
              <a:gdLst/>
              <a:ahLst/>
              <a:cxnLst/>
              <a:rect l="l" t="t" r="r" b="b"/>
              <a:pathLst>
                <a:path w="8135" h="8182" extrusionOk="0">
                  <a:moveTo>
                    <a:pt x="4068" y="1"/>
                  </a:moveTo>
                  <a:cubicBezTo>
                    <a:pt x="1803" y="1"/>
                    <a:pt x="0" y="1850"/>
                    <a:pt x="0" y="4068"/>
                  </a:cubicBezTo>
                  <a:cubicBezTo>
                    <a:pt x="0" y="6333"/>
                    <a:pt x="1803" y="8181"/>
                    <a:pt x="4068" y="8181"/>
                  </a:cubicBezTo>
                  <a:cubicBezTo>
                    <a:pt x="6286" y="8181"/>
                    <a:pt x="8135" y="6333"/>
                    <a:pt x="8135" y="4068"/>
                  </a:cubicBezTo>
                  <a:cubicBezTo>
                    <a:pt x="8135" y="1850"/>
                    <a:pt x="6286" y="1"/>
                    <a:pt x="406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4771900" y="1170550"/>
              <a:ext cx="69350" cy="69350"/>
            </a:xfrm>
            <a:custGeom>
              <a:avLst/>
              <a:gdLst/>
              <a:ahLst/>
              <a:cxnLst/>
              <a:rect l="l" t="t" r="r" b="b"/>
              <a:pathLst>
                <a:path w="2774" h="2774" extrusionOk="0">
                  <a:moveTo>
                    <a:pt x="1387" y="0"/>
                  </a:moveTo>
                  <a:cubicBezTo>
                    <a:pt x="601" y="0"/>
                    <a:pt x="0" y="648"/>
                    <a:pt x="0" y="1387"/>
                  </a:cubicBezTo>
                  <a:cubicBezTo>
                    <a:pt x="0" y="2173"/>
                    <a:pt x="601" y="2774"/>
                    <a:pt x="1387" y="2774"/>
                  </a:cubicBezTo>
                  <a:cubicBezTo>
                    <a:pt x="2172" y="2774"/>
                    <a:pt x="2773" y="2173"/>
                    <a:pt x="2773" y="1387"/>
                  </a:cubicBezTo>
                  <a:cubicBezTo>
                    <a:pt x="2773" y="648"/>
                    <a:pt x="2172" y="0"/>
                    <a:pt x="138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4960225" y="888625"/>
              <a:ext cx="299275" cy="299275"/>
            </a:xfrm>
            <a:custGeom>
              <a:avLst/>
              <a:gdLst/>
              <a:ahLst/>
              <a:cxnLst/>
              <a:rect l="l" t="t" r="r" b="b"/>
              <a:pathLst>
                <a:path w="11971" h="11971" extrusionOk="0">
                  <a:moveTo>
                    <a:pt x="5962" y="0"/>
                  </a:moveTo>
                  <a:cubicBezTo>
                    <a:pt x="2681" y="0"/>
                    <a:pt x="0" y="2681"/>
                    <a:pt x="0" y="6009"/>
                  </a:cubicBezTo>
                  <a:cubicBezTo>
                    <a:pt x="0" y="9290"/>
                    <a:pt x="2681" y="11971"/>
                    <a:pt x="5962" y="11971"/>
                  </a:cubicBezTo>
                  <a:cubicBezTo>
                    <a:pt x="9290" y="11971"/>
                    <a:pt x="11971" y="9290"/>
                    <a:pt x="11971" y="6009"/>
                  </a:cubicBezTo>
                  <a:cubicBezTo>
                    <a:pt x="11971" y="2681"/>
                    <a:pt x="9290" y="0"/>
                    <a:pt x="596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4553500" y="1491750"/>
              <a:ext cx="109800" cy="109800"/>
            </a:xfrm>
            <a:custGeom>
              <a:avLst/>
              <a:gdLst/>
              <a:ahLst/>
              <a:cxnLst/>
              <a:rect l="l" t="t" r="r" b="b"/>
              <a:pathLst>
                <a:path w="4392" h="4392" extrusionOk="0">
                  <a:moveTo>
                    <a:pt x="2219" y="1"/>
                  </a:moveTo>
                  <a:cubicBezTo>
                    <a:pt x="1018" y="1"/>
                    <a:pt x="1" y="1018"/>
                    <a:pt x="1" y="2219"/>
                  </a:cubicBezTo>
                  <a:cubicBezTo>
                    <a:pt x="1" y="3421"/>
                    <a:pt x="1018" y="4392"/>
                    <a:pt x="2219" y="4392"/>
                  </a:cubicBezTo>
                  <a:cubicBezTo>
                    <a:pt x="3421" y="4392"/>
                    <a:pt x="4392" y="3421"/>
                    <a:pt x="4392" y="2219"/>
                  </a:cubicBezTo>
                  <a:cubicBezTo>
                    <a:pt x="4392" y="1018"/>
                    <a:pt x="3421" y="1"/>
                    <a:pt x="221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5048025" y="1302275"/>
              <a:ext cx="107500" cy="107475"/>
            </a:xfrm>
            <a:custGeom>
              <a:avLst/>
              <a:gdLst/>
              <a:ahLst/>
              <a:cxnLst/>
              <a:rect l="l" t="t" r="r" b="b"/>
              <a:pathLst>
                <a:path w="4300" h="4299" extrusionOk="0">
                  <a:moveTo>
                    <a:pt x="2127" y="0"/>
                  </a:moveTo>
                  <a:cubicBezTo>
                    <a:pt x="972" y="0"/>
                    <a:pt x="1" y="971"/>
                    <a:pt x="1" y="2173"/>
                  </a:cubicBezTo>
                  <a:cubicBezTo>
                    <a:pt x="1" y="3374"/>
                    <a:pt x="972" y="4299"/>
                    <a:pt x="2127" y="4299"/>
                  </a:cubicBezTo>
                  <a:cubicBezTo>
                    <a:pt x="3329" y="4299"/>
                    <a:pt x="4299" y="3374"/>
                    <a:pt x="4299" y="2173"/>
                  </a:cubicBezTo>
                  <a:cubicBezTo>
                    <a:pt x="4299" y="971"/>
                    <a:pt x="3329" y="0"/>
                    <a:pt x="212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5518300" y="1058475"/>
              <a:ext cx="56650" cy="56650"/>
            </a:xfrm>
            <a:custGeom>
              <a:avLst/>
              <a:gdLst/>
              <a:ahLst/>
              <a:cxnLst/>
              <a:rect l="l" t="t" r="r" b="b"/>
              <a:pathLst>
                <a:path w="2266" h="2266" extrusionOk="0">
                  <a:moveTo>
                    <a:pt x="1156" y="0"/>
                  </a:moveTo>
                  <a:cubicBezTo>
                    <a:pt x="509" y="0"/>
                    <a:pt x="0" y="509"/>
                    <a:pt x="0" y="1156"/>
                  </a:cubicBezTo>
                  <a:cubicBezTo>
                    <a:pt x="0" y="1757"/>
                    <a:pt x="509" y="2265"/>
                    <a:pt x="1156" y="2265"/>
                  </a:cubicBezTo>
                  <a:cubicBezTo>
                    <a:pt x="1757" y="2265"/>
                    <a:pt x="2265" y="1757"/>
                    <a:pt x="2265" y="1156"/>
                  </a:cubicBezTo>
                  <a:cubicBezTo>
                    <a:pt x="2265" y="509"/>
                    <a:pt x="1757" y="0"/>
                    <a:pt x="115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5425875" y="1150900"/>
              <a:ext cx="169875" cy="169875"/>
            </a:xfrm>
            <a:custGeom>
              <a:avLst/>
              <a:gdLst/>
              <a:ahLst/>
              <a:cxnLst/>
              <a:rect l="l" t="t" r="r" b="b"/>
              <a:pathLst>
                <a:path w="6795" h="6795" extrusionOk="0">
                  <a:moveTo>
                    <a:pt x="3420" y="1"/>
                  </a:moveTo>
                  <a:cubicBezTo>
                    <a:pt x="1525" y="1"/>
                    <a:pt x="0" y="1526"/>
                    <a:pt x="0" y="3421"/>
                  </a:cubicBezTo>
                  <a:cubicBezTo>
                    <a:pt x="0" y="5270"/>
                    <a:pt x="1525" y="6795"/>
                    <a:pt x="3420" y="6795"/>
                  </a:cubicBezTo>
                  <a:cubicBezTo>
                    <a:pt x="5269" y="6795"/>
                    <a:pt x="6794" y="5270"/>
                    <a:pt x="6794" y="3421"/>
                  </a:cubicBezTo>
                  <a:cubicBezTo>
                    <a:pt x="6794" y="1526"/>
                    <a:pt x="5269" y="1"/>
                    <a:pt x="342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5183225" y="1354275"/>
              <a:ext cx="55475" cy="55475"/>
            </a:xfrm>
            <a:custGeom>
              <a:avLst/>
              <a:gdLst/>
              <a:ahLst/>
              <a:cxnLst/>
              <a:rect l="l" t="t" r="r" b="b"/>
              <a:pathLst>
                <a:path w="2219" h="2219" extrusionOk="0">
                  <a:moveTo>
                    <a:pt x="1110" y="0"/>
                  </a:moveTo>
                  <a:cubicBezTo>
                    <a:pt x="509" y="0"/>
                    <a:pt x="0" y="508"/>
                    <a:pt x="0" y="1109"/>
                  </a:cubicBezTo>
                  <a:cubicBezTo>
                    <a:pt x="0" y="1710"/>
                    <a:pt x="509" y="2219"/>
                    <a:pt x="1110" y="2219"/>
                  </a:cubicBezTo>
                  <a:cubicBezTo>
                    <a:pt x="1710" y="2219"/>
                    <a:pt x="2219" y="1710"/>
                    <a:pt x="2219" y="1109"/>
                  </a:cubicBezTo>
                  <a:cubicBezTo>
                    <a:pt x="2219" y="508"/>
                    <a:pt x="1710" y="0"/>
                    <a:pt x="111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5265250" y="1485975"/>
              <a:ext cx="195300" cy="195300"/>
            </a:xfrm>
            <a:custGeom>
              <a:avLst/>
              <a:gdLst/>
              <a:ahLst/>
              <a:cxnLst/>
              <a:rect l="l" t="t" r="r" b="b"/>
              <a:pathLst>
                <a:path w="7812" h="7812" extrusionOk="0">
                  <a:moveTo>
                    <a:pt x="3929" y="1"/>
                  </a:moveTo>
                  <a:cubicBezTo>
                    <a:pt x="1757" y="1"/>
                    <a:pt x="1" y="1757"/>
                    <a:pt x="1" y="3929"/>
                  </a:cubicBezTo>
                  <a:cubicBezTo>
                    <a:pt x="1" y="6055"/>
                    <a:pt x="1757" y="7812"/>
                    <a:pt x="3929" y="7812"/>
                  </a:cubicBezTo>
                  <a:cubicBezTo>
                    <a:pt x="6055" y="7812"/>
                    <a:pt x="7812" y="6055"/>
                    <a:pt x="7812" y="3929"/>
                  </a:cubicBezTo>
                  <a:cubicBezTo>
                    <a:pt x="7812" y="1757"/>
                    <a:pt x="6055" y="1"/>
                    <a:pt x="392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5442050" y="1341550"/>
              <a:ext cx="216075" cy="216100"/>
            </a:xfrm>
            <a:custGeom>
              <a:avLst/>
              <a:gdLst/>
              <a:ahLst/>
              <a:cxnLst/>
              <a:rect l="l" t="t" r="r" b="b"/>
              <a:pathLst>
                <a:path w="8643" h="8644" extrusionOk="0">
                  <a:moveTo>
                    <a:pt x="4345" y="1"/>
                  </a:moveTo>
                  <a:cubicBezTo>
                    <a:pt x="1941" y="1"/>
                    <a:pt x="0" y="1942"/>
                    <a:pt x="0" y="4299"/>
                  </a:cubicBezTo>
                  <a:cubicBezTo>
                    <a:pt x="0" y="6702"/>
                    <a:pt x="1941" y="8643"/>
                    <a:pt x="4345" y="8643"/>
                  </a:cubicBezTo>
                  <a:cubicBezTo>
                    <a:pt x="6702" y="8643"/>
                    <a:pt x="8643" y="6702"/>
                    <a:pt x="8643" y="4299"/>
                  </a:cubicBezTo>
                  <a:cubicBezTo>
                    <a:pt x="8643" y="1942"/>
                    <a:pt x="6702" y="1"/>
                    <a:pt x="4345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4431025" y="1632725"/>
              <a:ext cx="113275" cy="113250"/>
            </a:xfrm>
            <a:custGeom>
              <a:avLst/>
              <a:gdLst/>
              <a:ahLst/>
              <a:cxnLst/>
              <a:rect l="l" t="t" r="r" b="b"/>
              <a:pathLst>
                <a:path w="4531" h="4530" extrusionOk="0">
                  <a:moveTo>
                    <a:pt x="2266" y="0"/>
                  </a:moveTo>
                  <a:cubicBezTo>
                    <a:pt x="1018" y="0"/>
                    <a:pt x="1" y="1017"/>
                    <a:pt x="1" y="2265"/>
                  </a:cubicBezTo>
                  <a:cubicBezTo>
                    <a:pt x="1" y="3513"/>
                    <a:pt x="1018" y="4530"/>
                    <a:pt x="2266" y="4530"/>
                  </a:cubicBezTo>
                  <a:cubicBezTo>
                    <a:pt x="3513" y="4530"/>
                    <a:pt x="4530" y="3513"/>
                    <a:pt x="4530" y="2265"/>
                  </a:cubicBezTo>
                  <a:cubicBezTo>
                    <a:pt x="4530" y="1017"/>
                    <a:pt x="3513" y="0"/>
                    <a:pt x="2266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4241550" y="1700900"/>
              <a:ext cx="224175" cy="224175"/>
            </a:xfrm>
            <a:custGeom>
              <a:avLst/>
              <a:gdLst/>
              <a:ahLst/>
              <a:cxnLst/>
              <a:rect l="l" t="t" r="r" b="b"/>
              <a:pathLst>
                <a:path w="8967" h="8967" extrusionOk="0">
                  <a:moveTo>
                    <a:pt x="4483" y="0"/>
                  </a:moveTo>
                  <a:cubicBezTo>
                    <a:pt x="2034" y="0"/>
                    <a:pt x="0" y="2034"/>
                    <a:pt x="0" y="4483"/>
                  </a:cubicBezTo>
                  <a:cubicBezTo>
                    <a:pt x="0" y="6979"/>
                    <a:pt x="2034" y="8967"/>
                    <a:pt x="4483" y="8967"/>
                  </a:cubicBezTo>
                  <a:cubicBezTo>
                    <a:pt x="6979" y="8967"/>
                    <a:pt x="8966" y="6979"/>
                    <a:pt x="8966" y="4483"/>
                  </a:cubicBezTo>
                  <a:cubicBezTo>
                    <a:pt x="8966" y="2034"/>
                    <a:pt x="6979" y="0"/>
                    <a:pt x="448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4471475" y="2045225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694" y="0"/>
                  </a:moveTo>
                  <a:cubicBezTo>
                    <a:pt x="278" y="0"/>
                    <a:pt x="0" y="277"/>
                    <a:pt x="0" y="693"/>
                  </a:cubicBezTo>
                  <a:cubicBezTo>
                    <a:pt x="0" y="1063"/>
                    <a:pt x="278" y="1387"/>
                    <a:pt x="694" y="1387"/>
                  </a:cubicBezTo>
                  <a:cubicBezTo>
                    <a:pt x="1063" y="1387"/>
                    <a:pt x="1387" y="1063"/>
                    <a:pt x="1387" y="693"/>
                  </a:cubicBezTo>
                  <a:cubicBezTo>
                    <a:pt x="1387" y="277"/>
                    <a:pt x="1063" y="0"/>
                    <a:pt x="69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4092500" y="2253200"/>
              <a:ext cx="132900" cy="134050"/>
            </a:xfrm>
            <a:custGeom>
              <a:avLst/>
              <a:gdLst/>
              <a:ahLst/>
              <a:cxnLst/>
              <a:rect l="l" t="t" r="r" b="b"/>
              <a:pathLst>
                <a:path w="5316" h="5362" extrusionOk="0">
                  <a:moveTo>
                    <a:pt x="2635" y="0"/>
                  </a:moveTo>
                  <a:cubicBezTo>
                    <a:pt x="1202" y="0"/>
                    <a:pt x="0" y="1202"/>
                    <a:pt x="0" y="2681"/>
                  </a:cubicBezTo>
                  <a:cubicBezTo>
                    <a:pt x="0" y="4160"/>
                    <a:pt x="1202" y="5361"/>
                    <a:pt x="2635" y="5361"/>
                  </a:cubicBezTo>
                  <a:cubicBezTo>
                    <a:pt x="4114" y="5361"/>
                    <a:pt x="5315" y="4160"/>
                    <a:pt x="5315" y="2681"/>
                  </a:cubicBezTo>
                  <a:cubicBezTo>
                    <a:pt x="5315" y="1202"/>
                    <a:pt x="4114" y="0"/>
                    <a:pt x="263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5587625" y="1789875"/>
              <a:ext cx="48550" cy="48550"/>
            </a:xfrm>
            <a:custGeom>
              <a:avLst/>
              <a:gdLst/>
              <a:ahLst/>
              <a:cxnLst/>
              <a:rect l="l" t="t" r="r" b="b"/>
              <a:pathLst>
                <a:path w="1942" h="1942" extrusionOk="0">
                  <a:moveTo>
                    <a:pt x="971" y="0"/>
                  </a:moveTo>
                  <a:cubicBezTo>
                    <a:pt x="416" y="0"/>
                    <a:pt x="1" y="416"/>
                    <a:pt x="1" y="971"/>
                  </a:cubicBezTo>
                  <a:cubicBezTo>
                    <a:pt x="1" y="1479"/>
                    <a:pt x="416" y="1941"/>
                    <a:pt x="971" y="1941"/>
                  </a:cubicBezTo>
                  <a:cubicBezTo>
                    <a:pt x="1526" y="1941"/>
                    <a:pt x="1942" y="1479"/>
                    <a:pt x="1942" y="971"/>
                  </a:cubicBezTo>
                  <a:cubicBezTo>
                    <a:pt x="1942" y="416"/>
                    <a:pt x="1526" y="0"/>
                    <a:pt x="97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5467450" y="1784075"/>
              <a:ext cx="58950" cy="60125"/>
            </a:xfrm>
            <a:custGeom>
              <a:avLst/>
              <a:gdLst/>
              <a:ahLst/>
              <a:cxnLst/>
              <a:rect l="l" t="t" r="r" b="b"/>
              <a:pathLst>
                <a:path w="2358" h="2405" extrusionOk="0">
                  <a:moveTo>
                    <a:pt x="1156" y="1"/>
                  </a:moveTo>
                  <a:cubicBezTo>
                    <a:pt x="509" y="1"/>
                    <a:pt x="1" y="556"/>
                    <a:pt x="1" y="1203"/>
                  </a:cubicBezTo>
                  <a:cubicBezTo>
                    <a:pt x="1" y="1850"/>
                    <a:pt x="509" y="2404"/>
                    <a:pt x="1156" y="2404"/>
                  </a:cubicBezTo>
                  <a:cubicBezTo>
                    <a:pt x="1850" y="2404"/>
                    <a:pt x="2358" y="1850"/>
                    <a:pt x="2358" y="1203"/>
                  </a:cubicBezTo>
                  <a:cubicBezTo>
                    <a:pt x="2358" y="556"/>
                    <a:pt x="1850" y="1"/>
                    <a:pt x="115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3818650" y="2537425"/>
              <a:ext cx="152550" cy="152550"/>
            </a:xfrm>
            <a:custGeom>
              <a:avLst/>
              <a:gdLst/>
              <a:ahLst/>
              <a:cxnLst/>
              <a:rect l="l" t="t" r="r" b="b"/>
              <a:pathLst>
                <a:path w="6102" h="6102" extrusionOk="0">
                  <a:moveTo>
                    <a:pt x="3051" y="1"/>
                  </a:moveTo>
                  <a:cubicBezTo>
                    <a:pt x="1387" y="1"/>
                    <a:pt x="1" y="1341"/>
                    <a:pt x="1" y="3051"/>
                  </a:cubicBezTo>
                  <a:cubicBezTo>
                    <a:pt x="1" y="4715"/>
                    <a:pt x="1387" y="6101"/>
                    <a:pt x="3051" y="6101"/>
                  </a:cubicBezTo>
                  <a:cubicBezTo>
                    <a:pt x="4761" y="6101"/>
                    <a:pt x="6101" y="4715"/>
                    <a:pt x="6101" y="3051"/>
                  </a:cubicBezTo>
                  <a:cubicBezTo>
                    <a:pt x="6101" y="1341"/>
                    <a:pt x="4761" y="1"/>
                    <a:pt x="305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1619850" y="4109975"/>
              <a:ext cx="100550" cy="100550"/>
            </a:xfrm>
            <a:custGeom>
              <a:avLst/>
              <a:gdLst/>
              <a:ahLst/>
              <a:cxnLst/>
              <a:rect l="l" t="t" r="r" b="b"/>
              <a:pathLst>
                <a:path w="4022" h="4022" extrusionOk="0">
                  <a:moveTo>
                    <a:pt x="1988" y="1"/>
                  </a:moveTo>
                  <a:cubicBezTo>
                    <a:pt x="879" y="1"/>
                    <a:pt x="1" y="925"/>
                    <a:pt x="1" y="2034"/>
                  </a:cubicBezTo>
                  <a:cubicBezTo>
                    <a:pt x="1" y="3144"/>
                    <a:pt x="879" y="4022"/>
                    <a:pt x="1988" y="4022"/>
                  </a:cubicBezTo>
                  <a:cubicBezTo>
                    <a:pt x="3097" y="4022"/>
                    <a:pt x="4022" y="3144"/>
                    <a:pt x="4022" y="2034"/>
                  </a:cubicBezTo>
                  <a:cubicBezTo>
                    <a:pt x="4022" y="925"/>
                    <a:pt x="3097" y="1"/>
                    <a:pt x="198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1730775" y="4025625"/>
              <a:ext cx="123675" cy="123675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96" y="1"/>
                  </a:moveTo>
                  <a:cubicBezTo>
                    <a:pt x="1110" y="1"/>
                    <a:pt x="1" y="1110"/>
                    <a:pt x="1" y="2450"/>
                  </a:cubicBezTo>
                  <a:cubicBezTo>
                    <a:pt x="1" y="3837"/>
                    <a:pt x="1110" y="4946"/>
                    <a:pt x="2496" y="4946"/>
                  </a:cubicBezTo>
                  <a:cubicBezTo>
                    <a:pt x="3837" y="4946"/>
                    <a:pt x="4946" y="3837"/>
                    <a:pt x="4946" y="2450"/>
                  </a:cubicBezTo>
                  <a:cubicBezTo>
                    <a:pt x="4946" y="1110"/>
                    <a:pt x="3837" y="1"/>
                    <a:pt x="249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3260575" y="3101275"/>
              <a:ext cx="45100" cy="46250"/>
            </a:xfrm>
            <a:custGeom>
              <a:avLst/>
              <a:gdLst/>
              <a:ahLst/>
              <a:cxnLst/>
              <a:rect l="l" t="t" r="r" b="b"/>
              <a:pathLst>
                <a:path w="1804" h="1850" extrusionOk="0">
                  <a:moveTo>
                    <a:pt x="879" y="1"/>
                  </a:moveTo>
                  <a:cubicBezTo>
                    <a:pt x="370" y="1"/>
                    <a:pt x="1" y="417"/>
                    <a:pt x="1" y="925"/>
                  </a:cubicBezTo>
                  <a:cubicBezTo>
                    <a:pt x="1" y="1434"/>
                    <a:pt x="370" y="1850"/>
                    <a:pt x="879" y="1850"/>
                  </a:cubicBezTo>
                  <a:cubicBezTo>
                    <a:pt x="1387" y="1850"/>
                    <a:pt x="1803" y="1434"/>
                    <a:pt x="1803" y="925"/>
                  </a:cubicBezTo>
                  <a:cubicBezTo>
                    <a:pt x="1803" y="417"/>
                    <a:pt x="1387" y="1"/>
                    <a:pt x="87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3518250" y="2952225"/>
              <a:ext cx="108625" cy="108650"/>
            </a:xfrm>
            <a:custGeom>
              <a:avLst/>
              <a:gdLst/>
              <a:ahLst/>
              <a:cxnLst/>
              <a:rect l="l" t="t" r="r" b="b"/>
              <a:pathLst>
                <a:path w="4345" h="4346" extrusionOk="0">
                  <a:moveTo>
                    <a:pt x="2172" y="1"/>
                  </a:moveTo>
                  <a:cubicBezTo>
                    <a:pt x="971" y="1"/>
                    <a:pt x="0" y="971"/>
                    <a:pt x="0" y="2173"/>
                  </a:cubicBezTo>
                  <a:cubicBezTo>
                    <a:pt x="0" y="3375"/>
                    <a:pt x="971" y="4345"/>
                    <a:pt x="2172" y="4345"/>
                  </a:cubicBezTo>
                  <a:cubicBezTo>
                    <a:pt x="3374" y="4345"/>
                    <a:pt x="4345" y="3375"/>
                    <a:pt x="4345" y="2173"/>
                  </a:cubicBezTo>
                  <a:cubicBezTo>
                    <a:pt x="4345" y="971"/>
                    <a:pt x="3374" y="1"/>
                    <a:pt x="217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4262350" y="2583650"/>
              <a:ext cx="130575" cy="130600"/>
            </a:xfrm>
            <a:custGeom>
              <a:avLst/>
              <a:gdLst/>
              <a:ahLst/>
              <a:cxnLst/>
              <a:rect l="l" t="t" r="r" b="b"/>
              <a:pathLst>
                <a:path w="5223" h="5224" extrusionOk="0">
                  <a:moveTo>
                    <a:pt x="2635" y="0"/>
                  </a:moveTo>
                  <a:cubicBezTo>
                    <a:pt x="1202" y="0"/>
                    <a:pt x="0" y="1156"/>
                    <a:pt x="0" y="2589"/>
                  </a:cubicBezTo>
                  <a:cubicBezTo>
                    <a:pt x="0" y="4021"/>
                    <a:pt x="1202" y="5223"/>
                    <a:pt x="2635" y="5223"/>
                  </a:cubicBezTo>
                  <a:cubicBezTo>
                    <a:pt x="4067" y="5223"/>
                    <a:pt x="5223" y="4021"/>
                    <a:pt x="5223" y="2589"/>
                  </a:cubicBezTo>
                  <a:cubicBezTo>
                    <a:pt x="5223" y="1156"/>
                    <a:pt x="4067" y="0"/>
                    <a:pt x="263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5212100" y="1978200"/>
              <a:ext cx="114425" cy="114425"/>
            </a:xfrm>
            <a:custGeom>
              <a:avLst/>
              <a:gdLst/>
              <a:ahLst/>
              <a:cxnLst/>
              <a:rect l="l" t="t" r="r" b="b"/>
              <a:pathLst>
                <a:path w="4577" h="4577" extrusionOk="0">
                  <a:moveTo>
                    <a:pt x="2266" y="1"/>
                  </a:moveTo>
                  <a:cubicBezTo>
                    <a:pt x="1018" y="1"/>
                    <a:pt x="1" y="1017"/>
                    <a:pt x="1" y="2311"/>
                  </a:cubicBezTo>
                  <a:cubicBezTo>
                    <a:pt x="1" y="3559"/>
                    <a:pt x="1018" y="4576"/>
                    <a:pt x="2266" y="4576"/>
                  </a:cubicBezTo>
                  <a:cubicBezTo>
                    <a:pt x="3513" y="4576"/>
                    <a:pt x="4576" y="3559"/>
                    <a:pt x="4576" y="2311"/>
                  </a:cubicBezTo>
                  <a:cubicBezTo>
                    <a:pt x="4576" y="1017"/>
                    <a:pt x="3513" y="1"/>
                    <a:pt x="226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5646550" y="1720550"/>
              <a:ext cx="216100" cy="214925"/>
            </a:xfrm>
            <a:custGeom>
              <a:avLst/>
              <a:gdLst/>
              <a:ahLst/>
              <a:cxnLst/>
              <a:rect l="l" t="t" r="r" b="b"/>
              <a:pathLst>
                <a:path w="8644" h="8597" extrusionOk="0">
                  <a:moveTo>
                    <a:pt x="4345" y="0"/>
                  </a:moveTo>
                  <a:cubicBezTo>
                    <a:pt x="1942" y="0"/>
                    <a:pt x="1" y="1895"/>
                    <a:pt x="1" y="4298"/>
                  </a:cubicBezTo>
                  <a:cubicBezTo>
                    <a:pt x="1" y="6702"/>
                    <a:pt x="1942" y="8596"/>
                    <a:pt x="4345" y="8596"/>
                  </a:cubicBezTo>
                  <a:cubicBezTo>
                    <a:pt x="6702" y="8596"/>
                    <a:pt x="8643" y="6702"/>
                    <a:pt x="8643" y="4298"/>
                  </a:cubicBezTo>
                  <a:cubicBezTo>
                    <a:pt x="8643" y="1895"/>
                    <a:pt x="6702" y="0"/>
                    <a:pt x="434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6047500" y="1867275"/>
              <a:ext cx="83200" cy="83225"/>
            </a:xfrm>
            <a:custGeom>
              <a:avLst/>
              <a:gdLst/>
              <a:ahLst/>
              <a:cxnLst/>
              <a:rect l="l" t="t" r="r" b="b"/>
              <a:pathLst>
                <a:path w="3328" h="3329" extrusionOk="0">
                  <a:moveTo>
                    <a:pt x="1664" y="1"/>
                  </a:moveTo>
                  <a:cubicBezTo>
                    <a:pt x="740" y="1"/>
                    <a:pt x="0" y="740"/>
                    <a:pt x="0" y="1664"/>
                  </a:cubicBezTo>
                  <a:cubicBezTo>
                    <a:pt x="0" y="2589"/>
                    <a:pt x="740" y="3328"/>
                    <a:pt x="1664" y="3328"/>
                  </a:cubicBezTo>
                  <a:cubicBezTo>
                    <a:pt x="2588" y="3328"/>
                    <a:pt x="3328" y="2589"/>
                    <a:pt x="3328" y="1664"/>
                  </a:cubicBezTo>
                  <a:cubicBezTo>
                    <a:pt x="3328" y="740"/>
                    <a:pt x="2588" y="1"/>
                    <a:pt x="166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5655800" y="1959725"/>
              <a:ext cx="169875" cy="169850"/>
            </a:xfrm>
            <a:custGeom>
              <a:avLst/>
              <a:gdLst/>
              <a:ahLst/>
              <a:cxnLst/>
              <a:rect l="l" t="t" r="r" b="b"/>
              <a:pathLst>
                <a:path w="6795" h="6794" extrusionOk="0">
                  <a:moveTo>
                    <a:pt x="3420" y="0"/>
                  </a:moveTo>
                  <a:cubicBezTo>
                    <a:pt x="1526" y="0"/>
                    <a:pt x="0" y="1525"/>
                    <a:pt x="0" y="3420"/>
                  </a:cubicBezTo>
                  <a:cubicBezTo>
                    <a:pt x="0" y="5269"/>
                    <a:pt x="1526" y="6794"/>
                    <a:pt x="3420" y="6794"/>
                  </a:cubicBezTo>
                  <a:cubicBezTo>
                    <a:pt x="5269" y="6794"/>
                    <a:pt x="6794" y="5269"/>
                    <a:pt x="6794" y="3420"/>
                  </a:cubicBezTo>
                  <a:cubicBezTo>
                    <a:pt x="6794" y="1525"/>
                    <a:pt x="5269" y="0"/>
                    <a:pt x="342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5168200" y="2241650"/>
              <a:ext cx="40475" cy="40450"/>
            </a:xfrm>
            <a:custGeom>
              <a:avLst/>
              <a:gdLst/>
              <a:ahLst/>
              <a:cxnLst/>
              <a:rect l="l" t="t" r="r" b="b"/>
              <a:pathLst>
                <a:path w="1619" h="1618" extrusionOk="0">
                  <a:moveTo>
                    <a:pt x="832" y="0"/>
                  </a:moveTo>
                  <a:cubicBezTo>
                    <a:pt x="370" y="0"/>
                    <a:pt x="1" y="370"/>
                    <a:pt x="1" y="786"/>
                  </a:cubicBezTo>
                  <a:cubicBezTo>
                    <a:pt x="1" y="1248"/>
                    <a:pt x="370" y="1618"/>
                    <a:pt x="832" y="1618"/>
                  </a:cubicBezTo>
                  <a:cubicBezTo>
                    <a:pt x="1295" y="1618"/>
                    <a:pt x="1618" y="1248"/>
                    <a:pt x="1618" y="786"/>
                  </a:cubicBezTo>
                  <a:cubicBezTo>
                    <a:pt x="1618" y="370"/>
                    <a:pt x="1295" y="0"/>
                    <a:pt x="83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3275600" y="3153275"/>
              <a:ext cx="147925" cy="147925"/>
            </a:xfrm>
            <a:custGeom>
              <a:avLst/>
              <a:gdLst/>
              <a:ahLst/>
              <a:cxnLst/>
              <a:rect l="l" t="t" r="r" b="b"/>
              <a:pathLst>
                <a:path w="5917" h="5917" extrusionOk="0">
                  <a:moveTo>
                    <a:pt x="2958" y="1"/>
                  </a:moveTo>
                  <a:cubicBezTo>
                    <a:pt x="1295" y="1"/>
                    <a:pt x="0" y="1295"/>
                    <a:pt x="0" y="2959"/>
                  </a:cubicBezTo>
                  <a:cubicBezTo>
                    <a:pt x="0" y="4576"/>
                    <a:pt x="1295" y="5917"/>
                    <a:pt x="2958" y="5917"/>
                  </a:cubicBezTo>
                  <a:cubicBezTo>
                    <a:pt x="4576" y="5917"/>
                    <a:pt x="5916" y="4576"/>
                    <a:pt x="5916" y="2959"/>
                  </a:cubicBezTo>
                  <a:cubicBezTo>
                    <a:pt x="5916" y="1295"/>
                    <a:pt x="4576" y="1"/>
                    <a:pt x="295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3140425" y="3392450"/>
              <a:ext cx="88975" cy="89000"/>
            </a:xfrm>
            <a:custGeom>
              <a:avLst/>
              <a:gdLst/>
              <a:ahLst/>
              <a:cxnLst/>
              <a:rect l="l" t="t" r="r" b="b"/>
              <a:pathLst>
                <a:path w="3559" h="3560" extrusionOk="0">
                  <a:moveTo>
                    <a:pt x="1756" y="1"/>
                  </a:moveTo>
                  <a:cubicBezTo>
                    <a:pt x="786" y="1"/>
                    <a:pt x="0" y="786"/>
                    <a:pt x="0" y="1803"/>
                  </a:cubicBezTo>
                  <a:cubicBezTo>
                    <a:pt x="0" y="2774"/>
                    <a:pt x="786" y="3559"/>
                    <a:pt x="1756" y="3559"/>
                  </a:cubicBezTo>
                  <a:cubicBezTo>
                    <a:pt x="2773" y="3559"/>
                    <a:pt x="3559" y="2774"/>
                    <a:pt x="3559" y="1803"/>
                  </a:cubicBezTo>
                  <a:cubicBezTo>
                    <a:pt x="3559" y="786"/>
                    <a:pt x="2773" y="1"/>
                    <a:pt x="175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2812275" y="3851175"/>
              <a:ext cx="108625" cy="108625"/>
            </a:xfrm>
            <a:custGeom>
              <a:avLst/>
              <a:gdLst/>
              <a:ahLst/>
              <a:cxnLst/>
              <a:rect l="l" t="t" r="r" b="b"/>
              <a:pathLst>
                <a:path w="4345" h="4345" extrusionOk="0">
                  <a:moveTo>
                    <a:pt x="2172" y="0"/>
                  </a:moveTo>
                  <a:cubicBezTo>
                    <a:pt x="971" y="0"/>
                    <a:pt x="0" y="971"/>
                    <a:pt x="0" y="2172"/>
                  </a:cubicBezTo>
                  <a:cubicBezTo>
                    <a:pt x="0" y="3374"/>
                    <a:pt x="971" y="4344"/>
                    <a:pt x="2172" y="4344"/>
                  </a:cubicBezTo>
                  <a:cubicBezTo>
                    <a:pt x="3374" y="4344"/>
                    <a:pt x="4345" y="3374"/>
                    <a:pt x="4345" y="2172"/>
                  </a:cubicBezTo>
                  <a:cubicBezTo>
                    <a:pt x="4345" y="971"/>
                    <a:pt x="3374" y="0"/>
                    <a:pt x="217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2549975" y="4174675"/>
              <a:ext cx="78600" cy="79750"/>
            </a:xfrm>
            <a:custGeom>
              <a:avLst/>
              <a:gdLst/>
              <a:ahLst/>
              <a:cxnLst/>
              <a:rect l="l" t="t" r="r" b="b"/>
              <a:pathLst>
                <a:path w="3144" h="3190" extrusionOk="0">
                  <a:moveTo>
                    <a:pt x="1572" y="1"/>
                  </a:moveTo>
                  <a:cubicBezTo>
                    <a:pt x="694" y="1"/>
                    <a:pt x="1" y="740"/>
                    <a:pt x="1" y="1619"/>
                  </a:cubicBezTo>
                  <a:cubicBezTo>
                    <a:pt x="1" y="2497"/>
                    <a:pt x="694" y="3190"/>
                    <a:pt x="1572" y="3190"/>
                  </a:cubicBezTo>
                  <a:cubicBezTo>
                    <a:pt x="2450" y="3190"/>
                    <a:pt x="3144" y="2497"/>
                    <a:pt x="3144" y="1619"/>
                  </a:cubicBezTo>
                  <a:cubicBezTo>
                    <a:pt x="3144" y="740"/>
                    <a:pt x="2450" y="1"/>
                    <a:pt x="157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2392850" y="4198950"/>
              <a:ext cx="140975" cy="141000"/>
            </a:xfrm>
            <a:custGeom>
              <a:avLst/>
              <a:gdLst/>
              <a:ahLst/>
              <a:cxnLst/>
              <a:rect l="l" t="t" r="r" b="b"/>
              <a:pathLst>
                <a:path w="5639" h="5640" extrusionOk="0">
                  <a:moveTo>
                    <a:pt x="2820" y="0"/>
                  </a:moveTo>
                  <a:cubicBezTo>
                    <a:pt x="1248" y="0"/>
                    <a:pt x="0" y="1248"/>
                    <a:pt x="0" y="2820"/>
                  </a:cubicBezTo>
                  <a:cubicBezTo>
                    <a:pt x="0" y="4345"/>
                    <a:pt x="1248" y="5639"/>
                    <a:pt x="2820" y="5639"/>
                  </a:cubicBezTo>
                  <a:cubicBezTo>
                    <a:pt x="4391" y="5639"/>
                    <a:pt x="5639" y="4345"/>
                    <a:pt x="5639" y="2820"/>
                  </a:cubicBezTo>
                  <a:cubicBezTo>
                    <a:pt x="5639" y="1248"/>
                    <a:pt x="4391" y="0"/>
                    <a:pt x="282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2134025" y="4308725"/>
              <a:ext cx="102850" cy="104000"/>
            </a:xfrm>
            <a:custGeom>
              <a:avLst/>
              <a:gdLst/>
              <a:ahLst/>
              <a:cxnLst/>
              <a:rect l="l" t="t" r="r" b="b"/>
              <a:pathLst>
                <a:path w="4114" h="4160" extrusionOk="0">
                  <a:moveTo>
                    <a:pt x="2034" y="0"/>
                  </a:moveTo>
                  <a:cubicBezTo>
                    <a:pt x="925" y="0"/>
                    <a:pt x="1" y="924"/>
                    <a:pt x="1" y="2080"/>
                  </a:cubicBezTo>
                  <a:cubicBezTo>
                    <a:pt x="1" y="3235"/>
                    <a:pt x="925" y="4160"/>
                    <a:pt x="2034" y="4160"/>
                  </a:cubicBezTo>
                  <a:cubicBezTo>
                    <a:pt x="3190" y="4160"/>
                    <a:pt x="4114" y="3235"/>
                    <a:pt x="4114" y="2080"/>
                  </a:cubicBezTo>
                  <a:cubicBezTo>
                    <a:pt x="4114" y="924"/>
                    <a:pt x="3190" y="0"/>
                    <a:pt x="203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1998850" y="4491275"/>
              <a:ext cx="194125" cy="194150"/>
            </a:xfrm>
            <a:custGeom>
              <a:avLst/>
              <a:gdLst/>
              <a:ahLst/>
              <a:cxnLst/>
              <a:rect l="l" t="t" r="r" b="b"/>
              <a:pathLst>
                <a:path w="7765" h="7766" extrusionOk="0">
                  <a:moveTo>
                    <a:pt x="3882" y="1"/>
                  </a:moveTo>
                  <a:cubicBezTo>
                    <a:pt x="1756" y="1"/>
                    <a:pt x="0" y="1757"/>
                    <a:pt x="0" y="3883"/>
                  </a:cubicBezTo>
                  <a:cubicBezTo>
                    <a:pt x="0" y="6009"/>
                    <a:pt x="1756" y="7765"/>
                    <a:pt x="3882" y="7765"/>
                  </a:cubicBezTo>
                  <a:cubicBezTo>
                    <a:pt x="6055" y="7765"/>
                    <a:pt x="7765" y="6009"/>
                    <a:pt x="7765" y="3883"/>
                  </a:cubicBezTo>
                  <a:cubicBezTo>
                    <a:pt x="7765" y="1757"/>
                    <a:pt x="6055" y="1"/>
                    <a:pt x="388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2105150" y="4685400"/>
              <a:ext cx="78575" cy="78575"/>
            </a:xfrm>
            <a:custGeom>
              <a:avLst/>
              <a:gdLst/>
              <a:ahLst/>
              <a:cxnLst/>
              <a:rect l="l" t="t" r="r" b="b"/>
              <a:pathLst>
                <a:path w="3143" h="3143" extrusionOk="0">
                  <a:moveTo>
                    <a:pt x="1572" y="0"/>
                  </a:moveTo>
                  <a:cubicBezTo>
                    <a:pt x="693" y="0"/>
                    <a:pt x="0" y="693"/>
                    <a:pt x="0" y="1571"/>
                  </a:cubicBezTo>
                  <a:cubicBezTo>
                    <a:pt x="0" y="2450"/>
                    <a:pt x="693" y="3143"/>
                    <a:pt x="1572" y="3143"/>
                  </a:cubicBezTo>
                  <a:cubicBezTo>
                    <a:pt x="2450" y="3143"/>
                    <a:pt x="3143" y="2450"/>
                    <a:pt x="3143" y="1571"/>
                  </a:cubicBezTo>
                  <a:cubicBezTo>
                    <a:pt x="3143" y="693"/>
                    <a:pt x="2450" y="0"/>
                    <a:pt x="157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2398625" y="4521325"/>
              <a:ext cx="152550" cy="153700"/>
            </a:xfrm>
            <a:custGeom>
              <a:avLst/>
              <a:gdLst/>
              <a:ahLst/>
              <a:cxnLst/>
              <a:rect l="l" t="t" r="r" b="b"/>
              <a:pathLst>
                <a:path w="6102" h="6148" extrusionOk="0">
                  <a:moveTo>
                    <a:pt x="3051" y="0"/>
                  </a:moveTo>
                  <a:cubicBezTo>
                    <a:pt x="1341" y="0"/>
                    <a:pt x="0" y="1387"/>
                    <a:pt x="0" y="3097"/>
                  </a:cubicBezTo>
                  <a:cubicBezTo>
                    <a:pt x="0" y="4761"/>
                    <a:pt x="1341" y="6147"/>
                    <a:pt x="3051" y="6147"/>
                  </a:cubicBezTo>
                  <a:cubicBezTo>
                    <a:pt x="4715" y="6147"/>
                    <a:pt x="6101" y="4761"/>
                    <a:pt x="6101" y="3097"/>
                  </a:cubicBezTo>
                  <a:cubicBezTo>
                    <a:pt x="6101" y="1387"/>
                    <a:pt x="4715" y="0"/>
                    <a:pt x="305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8"/>
            <p:cNvSpPr/>
            <p:nvPr/>
          </p:nvSpPr>
          <p:spPr>
            <a:xfrm>
              <a:off x="3065300" y="3539200"/>
              <a:ext cx="166425" cy="166400"/>
            </a:xfrm>
            <a:custGeom>
              <a:avLst/>
              <a:gdLst/>
              <a:ahLst/>
              <a:cxnLst/>
              <a:rect l="l" t="t" r="r" b="b"/>
              <a:pathLst>
                <a:path w="6657" h="6656" extrusionOk="0">
                  <a:moveTo>
                    <a:pt x="3329" y="0"/>
                  </a:moveTo>
                  <a:cubicBezTo>
                    <a:pt x="1526" y="0"/>
                    <a:pt x="1" y="1479"/>
                    <a:pt x="1" y="3328"/>
                  </a:cubicBezTo>
                  <a:cubicBezTo>
                    <a:pt x="1" y="5177"/>
                    <a:pt x="1526" y="6656"/>
                    <a:pt x="3329" y="6656"/>
                  </a:cubicBezTo>
                  <a:cubicBezTo>
                    <a:pt x="5177" y="6656"/>
                    <a:pt x="6656" y="5177"/>
                    <a:pt x="6656" y="3328"/>
                  </a:cubicBezTo>
                  <a:cubicBezTo>
                    <a:pt x="6656" y="1479"/>
                    <a:pt x="5177" y="0"/>
                    <a:pt x="332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4214975" y="3018100"/>
              <a:ext cx="113250" cy="112100"/>
            </a:xfrm>
            <a:custGeom>
              <a:avLst/>
              <a:gdLst/>
              <a:ahLst/>
              <a:cxnLst/>
              <a:rect l="l" t="t" r="r" b="b"/>
              <a:pathLst>
                <a:path w="4530" h="4484" extrusionOk="0">
                  <a:moveTo>
                    <a:pt x="2265" y="0"/>
                  </a:moveTo>
                  <a:cubicBezTo>
                    <a:pt x="1017" y="0"/>
                    <a:pt x="0" y="971"/>
                    <a:pt x="0" y="2219"/>
                  </a:cubicBezTo>
                  <a:cubicBezTo>
                    <a:pt x="0" y="3467"/>
                    <a:pt x="1017" y="4483"/>
                    <a:pt x="2265" y="4483"/>
                  </a:cubicBezTo>
                  <a:cubicBezTo>
                    <a:pt x="3513" y="4483"/>
                    <a:pt x="4530" y="3467"/>
                    <a:pt x="4530" y="2219"/>
                  </a:cubicBezTo>
                  <a:cubicBezTo>
                    <a:pt x="4530" y="971"/>
                    <a:pt x="3513" y="0"/>
                    <a:pt x="226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461075" y="2750025"/>
              <a:ext cx="154850" cy="156025"/>
            </a:xfrm>
            <a:custGeom>
              <a:avLst/>
              <a:gdLst/>
              <a:ahLst/>
              <a:cxnLst/>
              <a:rect l="l" t="t" r="r" b="b"/>
              <a:pathLst>
                <a:path w="6194" h="6241" extrusionOk="0">
                  <a:moveTo>
                    <a:pt x="3097" y="1"/>
                  </a:moveTo>
                  <a:cubicBezTo>
                    <a:pt x="1387" y="1"/>
                    <a:pt x="1" y="1387"/>
                    <a:pt x="1" y="3097"/>
                  </a:cubicBezTo>
                  <a:cubicBezTo>
                    <a:pt x="1" y="4854"/>
                    <a:pt x="1387" y="6240"/>
                    <a:pt x="3097" y="6240"/>
                  </a:cubicBezTo>
                  <a:cubicBezTo>
                    <a:pt x="4807" y="6240"/>
                    <a:pt x="6194" y="4854"/>
                    <a:pt x="6194" y="3097"/>
                  </a:cubicBezTo>
                  <a:cubicBezTo>
                    <a:pt x="6194" y="1387"/>
                    <a:pt x="4807" y="1"/>
                    <a:pt x="3097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5034175" y="2454250"/>
              <a:ext cx="175650" cy="176800"/>
            </a:xfrm>
            <a:custGeom>
              <a:avLst/>
              <a:gdLst/>
              <a:ahLst/>
              <a:cxnLst/>
              <a:rect l="l" t="t" r="r" b="b"/>
              <a:pathLst>
                <a:path w="7026" h="7072" extrusionOk="0">
                  <a:moveTo>
                    <a:pt x="3513" y="0"/>
                  </a:moveTo>
                  <a:cubicBezTo>
                    <a:pt x="1572" y="0"/>
                    <a:pt x="0" y="1572"/>
                    <a:pt x="0" y="3513"/>
                  </a:cubicBezTo>
                  <a:cubicBezTo>
                    <a:pt x="0" y="5454"/>
                    <a:pt x="1572" y="7071"/>
                    <a:pt x="3513" y="7071"/>
                  </a:cubicBezTo>
                  <a:cubicBezTo>
                    <a:pt x="5454" y="7071"/>
                    <a:pt x="7025" y="5454"/>
                    <a:pt x="7025" y="3513"/>
                  </a:cubicBezTo>
                  <a:cubicBezTo>
                    <a:pt x="7025" y="1572"/>
                    <a:pt x="5454" y="0"/>
                    <a:pt x="351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5952750" y="2099525"/>
              <a:ext cx="79750" cy="79750"/>
            </a:xfrm>
            <a:custGeom>
              <a:avLst/>
              <a:gdLst/>
              <a:ahLst/>
              <a:cxnLst/>
              <a:rect l="l" t="t" r="r" b="b"/>
              <a:pathLst>
                <a:path w="3190" h="3190" extrusionOk="0">
                  <a:moveTo>
                    <a:pt x="1618" y="0"/>
                  </a:moveTo>
                  <a:cubicBezTo>
                    <a:pt x="740" y="0"/>
                    <a:pt x="0" y="740"/>
                    <a:pt x="0" y="1618"/>
                  </a:cubicBezTo>
                  <a:cubicBezTo>
                    <a:pt x="0" y="2496"/>
                    <a:pt x="740" y="3189"/>
                    <a:pt x="1618" y="3189"/>
                  </a:cubicBezTo>
                  <a:cubicBezTo>
                    <a:pt x="2496" y="3189"/>
                    <a:pt x="3189" y="2496"/>
                    <a:pt x="3189" y="1618"/>
                  </a:cubicBezTo>
                  <a:cubicBezTo>
                    <a:pt x="3189" y="740"/>
                    <a:pt x="2496" y="0"/>
                    <a:pt x="1618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5945800" y="2321375"/>
              <a:ext cx="91325" cy="92450"/>
            </a:xfrm>
            <a:custGeom>
              <a:avLst/>
              <a:gdLst/>
              <a:ahLst/>
              <a:cxnLst/>
              <a:rect l="l" t="t" r="r" b="b"/>
              <a:pathLst>
                <a:path w="3653" h="3698" extrusionOk="0">
                  <a:moveTo>
                    <a:pt x="1850" y="0"/>
                  </a:moveTo>
                  <a:cubicBezTo>
                    <a:pt x="833" y="0"/>
                    <a:pt x="1" y="832"/>
                    <a:pt x="1" y="1849"/>
                  </a:cubicBezTo>
                  <a:cubicBezTo>
                    <a:pt x="1" y="2866"/>
                    <a:pt x="833" y="3697"/>
                    <a:pt x="1850" y="3697"/>
                  </a:cubicBezTo>
                  <a:cubicBezTo>
                    <a:pt x="2866" y="3697"/>
                    <a:pt x="3652" y="2866"/>
                    <a:pt x="3652" y="1849"/>
                  </a:cubicBezTo>
                  <a:cubicBezTo>
                    <a:pt x="3652" y="832"/>
                    <a:pt x="2866" y="0"/>
                    <a:pt x="185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5704325" y="2327150"/>
              <a:ext cx="71650" cy="71650"/>
            </a:xfrm>
            <a:custGeom>
              <a:avLst/>
              <a:gdLst/>
              <a:ahLst/>
              <a:cxnLst/>
              <a:rect l="l" t="t" r="r" b="b"/>
              <a:pathLst>
                <a:path w="2866" h="2866" extrusionOk="0">
                  <a:moveTo>
                    <a:pt x="1433" y="0"/>
                  </a:moveTo>
                  <a:cubicBezTo>
                    <a:pt x="648" y="0"/>
                    <a:pt x="0" y="647"/>
                    <a:pt x="0" y="1433"/>
                  </a:cubicBezTo>
                  <a:cubicBezTo>
                    <a:pt x="0" y="2219"/>
                    <a:pt x="648" y="2866"/>
                    <a:pt x="1433" y="2866"/>
                  </a:cubicBezTo>
                  <a:cubicBezTo>
                    <a:pt x="2219" y="2866"/>
                    <a:pt x="2866" y="2219"/>
                    <a:pt x="2866" y="1433"/>
                  </a:cubicBezTo>
                  <a:cubicBezTo>
                    <a:pt x="2866" y="647"/>
                    <a:pt x="2219" y="0"/>
                    <a:pt x="143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5751700" y="2423050"/>
              <a:ext cx="52025" cy="53175"/>
            </a:xfrm>
            <a:custGeom>
              <a:avLst/>
              <a:gdLst/>
              <a:ahLst/>
              <a:cxnLst/>
              <a:rect l="l" t="t" r="r" b="b"/>
              <a:pathLst>
                <a:path w="2081" h="2127" extrusionOk="0">
                  <a:moveTo>
                    <a:pt x="1063" y="0"/>
                  </a:moveTo>
                  <a:cubicBezTo>
                    <a:pt x="463" y="0"/>
                    <a:pt x="0" y="509"/>
                    <a:pt x="0" y="1063"/>
                  </a:cubicBezTo>
                  <a:cubicBezTo>
                    <a:pt x="0" y="1664"/>
                    <a:pt x="463" y="2126"/>
                    <a:pt x="1063" y="2126"/>
                  </a:cubicBezTo>
                  <a:cubicBezTo>
                    <a:pt x="1618" y="2126"/>
                    <a:pt x="2080" y="1664"/>
                    <a:pt x="2080" y="1063"/>
                  </a:cubicBezTo>
                  <a:cubicBezTo>
                    <a:pt x="2080" y="509"/>
                    <a:pt x="1618" y="0"/>
                    <a:pt x="106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5313775" y="2347950"/>
              <a:ext cx="226500" cy="226475"/>
            </a:xfrm>
            <a:custGeom>
              <a:avLst/>
              <a:gdLst/>
              <a:ahLst/>
              <a:cxnLst/>
              <a:rect l="l" t="t" r="r" b="b"/>
              <a:pathLst>
                <a:path w="9060" h="9059" extrusionOk="0">
                  <a:moveTo>
                    <a:pt x="4530" y="0"/>
                  </a:moveTo>
                  <a:cubicBezTo>
                    <a:pt x="2035" y="0"/>
                    <a:pt x="1" y="2034"/>
                    <a:pt x="1" y="4529"/>
                  </a:cubicBezTo>
                  <a:cubicBezTo>
                    <a:pt x="1" y="7025"/>
                    <a:pt x="2035" y="9059"/>
                    <a:pt x="4530" y="9059"/>
                  </a:cubicBezTo>
                  <a:cubicBezTo>
                    <a:pt x="7026" y="9059"/>
                    <a:pt x="9060" y="7025"/>
                    <a:pt x="9060" y="4529"/>
                  </a:cubicBezTo>
                  <a:cubicBezTo>
                    <a:pt x="9060" y="2034"/>
                    <a:pt x="7026" y="0"/>
                    <a:pt x="453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5238675" y="2538575"/>
              <a:ext cx="69350" cy="68200"/>
            </a:xfrm>
            <a:custGeom>
              <a:avLst/>
              <a:gdLst/>
              <a:ahLst/>
              <a:cxnLst/>
              <a:rect l="l" t="t" r="r" b="b"/>
              <a:pathLst>
                <a:path w="2774" h="2728" extrusionOk="0">
                  <a:moveTo>
                    <a:pt x="1387" y="1"/>
                  </a:moveTo>
                  <a:cubicBezTo>
                    <a:pt x="648" y="1"/>
                    <a:pt x="1" y="602"/>
                    <a:pt x="1" y="1341"/>
                  </a:cubicBezTo>
                  <a:cubicBezTo>
                    <a:pt x="1" y="2127"/>
                    <a:pt x="648" y="2728"/>
                    <a:pt x="1387" y="2728"/>
                  </a:cubicBezTo>
                  <a:cubicBezTo>
                    <a:pt x="2173" y="2728"/>
                    <a:pt x="2774" y="2127"/>
                    <a:pt x="2774" y="1341"/>
                  </a:cubicBezTo>
                  <a:cubicBezTo>
                    <a:pt x="2774" y="602"/>
                    <a:pt x="2173" y="1"/>
                    <a:pt x="1387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5358850" y="2581350"/>
              <a:ext cx="35850" cy="36975"/>
            </a:xfrm>
            <a:custGeom>
              <a:avLst/>
              <a:gdLst/>
              <a:ahLst/>
              <a:cxnLst/>
              <a:rect l="l" t="t" r="r" b="b"/>
              <a:pathLst>
                <a:path w="1434" h="1479" extrusionOk="0">
                  <a:moveTo>
                    <a:pt x="740" y="0"/>
                  </a:moveTo>
                  <a:cubicBezTo>
                    <a:pt x="324" y="0"/>
                    <a:pt x="0" y="324"/>
                    <a:pt x="0" y="740"/>
                  </a:cubicBezTo>
                  <a:cubicBezTo>
                    <a:pt x="0" y="1155"/>
                    <a:pt x="324" y="1479"/>
                    <a:pt x="740" y="1479"/>
                  </a:cubicBezTo>
                  <a:cubicBezTo>
                    <a:pt x="1110" y="1479"/>
                    <a:pt x="1433" y="1155"/>
                    <a:pt x="1433" y="740"/>
                  </a:cubicBezTo>
                  <a:cubicBezTo>
                    <a:pt x="1433" y="324"/>
                    <a:pt x="1110" y="0"/>
                    <a:pt x="74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5180900" y="2621775"/>
              <a:ext cx="68200" cy="68200"/>
            </a:xfrm>
            <a:custGeom>
              <a:avLst/>
              <a:gdLst/>
              <a:ahLst/>
              <a:cxnLst/>
              <a:rect l="l" t="t" r="r" b="b"/>
              <a:pathLst>
                <a:path w="2728" h="2728" extrusionOk="0">
                  <a:moveTo>
                    <a:pt x="1341" y="1"/>
                  </a:moveTo>
                  <a:cubicBezTo>
                    <a:pt x="602" y="1"/>
                    <a:pt x="1" y="601"/>
                    <a:pt x="1" y="1387"/>
                  </a:cubicBezTo>
                  <a:cubicBezTo>
                    <a:pt x="1" y="2127"/>
                    <a:pt x="602" y="2727"/>
                    <a:pt x="1341" y="2727"/>
                  </a:cubicBezTo>
                  <a:cubicBezTo>
                    <a:pt x="2127" y="2727"/>
                    <a:pt x="2728" y="2127"/>
                    <a:pt x="2728" y="1387"/>
                  </a:cubicBezTo>
                  <a:cubicBezTo>
                    <a:pt x="2728" y="601"/>
                    <a:pt x="2127" y="1"/>
                    <a:pt x="134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4626300" y="2825125"/>
              <a:ext cx="56650" cy="56650"/>
            </a:xfrm>
            <a:custGeom>
              <a:avLst/>
              <a:gdLst/>
              <a:ahLst/>
              <a:cxnLst/>
              <a:rect l="l" t="t" r="r" b="b"/>
              <a:pathLst>
                <a:path w="2266" h="2266" extrusionOk="0">
                  <a:moveTo>
                    <a:pt x="1110" y="1"/>
                  </a:moveTo>
                  <a:cubicBezTo>
                    <a:pt x="509" y="1"/>
                    <a:pt x="1" y="509"/>
                    <a:pt x="1" y="1156"/>
                  </a:cubicBezTo>
                  <a:cubicBezTo>
                    <a:pt x="1" y="1757"/>
                    <a:pt x="509" y="2266"/>
                    <a:pt x="1110" y="2266"/>
                  </a:cubicBezTo>
                  <a:cubicBezTo>
                    <a:pt x="1757" y="2266"/>
                    <a:pt x="2265" y="1757"/>
                    <a:pt x="2265" y="1156"/>
                  </a:cubicBezTo>
                  <a:cubicBezTo>
                    <a:pt x="2265" y="509"/>
                    <a:pt x="1757" y="1"/>
                    <a:pt x="111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6015125" y="2374525"/>
              <a:ext cx="301600" cy="301575"/>
            </a:xfrm>
            <a:custGeom>
              <a:avLst/>
              <a:gdLst/>
              <a:ahLst/>
              <a:cxnLst/>
              <a:rect l="l" t="t" r="r" b="b"/>
              <a:pathLst>
                <a:path w="12064" h="12063" extrusionOk="0">
                  <a:moveTo>
                    <a:pt x="6055" y="0"/>
                  </a:moveTo>
                  <a:cubicBezTo>
                    <a:pt x="2728" y="0"/>
                    <a:pt x="1" y="2681"/>
                    <a:pt x="1" y="6008"/>
                  </a:cubicBezTo>
                  <a:cubicBezTo>
                    <a:pt x="1" y="9336"/>
                    <a:pt x="2728" y="12063"/>
                    <a:pt x="6055" y="12063"/>
                  </a:cubicBezTo>
                  <a:cubicBezTo>
                    <a:pt x="9383" y="12063"/>
                    <a:pt x="12064" y="9336"/>
                    <a:pt x="12064" y="6008"/>
                  </a:cubicBezTo>
                  <a:cubicBezTo>
                    <a:pt x="12064" y="2681"/>
                    <a:pt x="9383" y="0"/>
                    <a:pt x="605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5772500" y="2754650"/>
              <a:ext cx="107475" cy="107475"/>
            </a:xfrm>
            <a:custGeom>
              <a:avLst/>
              <a:gdLst/>
              <a:ahLst/>
              <a:cxnLst/>
              <a:rect l="l" t="t" r="r" b="b"/>
              <a:pathLst>
                <a:path w="4299" h="4299" extrusionOk="0">
                  <a:moveTo>
                    <a:pt x="2126" y="1"/>
                  </a:moveTo>
                  <a:cubicBezTo>
                    <a:pt x="925" y="1"/>
                    <a:pt x="0" y="925"/>
                    <a:pt x="0" y="2127"/>
                  </a:cubicBezTo>
                  <a:cubicBezTo>
                    <a:pt x="0" y="3328"/>
                    <a:pt x="925" y="4299"/>
                    <a:pt x="2126" y="4299"/>
                  </a:cubicBezTo>
                  <a:cubicBezTo>
                    <a:pt x="3328" y="4299"/>
                    <a:pt x="4299" y="3328"/>
                    <a:pt x="4299" y="2127"/>
                  </a:cubicBezTo>
                  <a:cubicBezTo>
                    <a:pt x="4299" y="925"/>
                    <a:pt x="3328" y="1"/>
                    <a:pt x="212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5490575" y="2758125"/>
              <a:ext cx="105175" cy="105175"/>
            </a:xfrm>
            <a:custGeom>
              <a:avLst/>
              <a:gdLst/>
              <a:ahLst/>
              <a:cxnLst/>
              <a:rect l="l" t="t" r="r" b="b"/>
              <a:pathLst>
                <a:path w="4207" h="4207" extrusionOk="0">
                  <a:moveTo>
                    <a:pt x="2080" y="0"/>
                  </a:moveTo>
                  <a:cubicBezTo>
                    <a:pt x="925" y="0"/>
                    <a:pt x="0" y="925"/>
                    <a:pt x="0" y="2080"/>
                  </a:cubicBezTo>
                  <a:cubicBezTo>
                    <a:pt x="0" y="3282"/>
                    <a:pt x="925" y="4206"/>
                    <a:pt x="2080" y="4206"/>
                  </a:cubicBezTo>
                  <a:cubicBezTo>
                    <a:pt x="3282" y="4206"/>
                    <a:pt x="4206" y="3282"/>
                    <a:pt x="4206" y="2080"/>
                  </a:cubicBezTo>
                  <a:cubicBezTo>
                    <a:pt x="4206" y="925"/>
                    <a:pt x="3282" y="0"/>
                    <a:pt x="208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5398125" y="2796250"/>
              <a:ext cx="69350" cy="69350"/>
            </a:xfrm>
            <a:custGeom>
              <a:avLst/>
              <a:gdLst/>
              <a:ahLst/>
              <a:cxnLst/>
              <a:rect l="l" t="t" r="r" b="b"/>
              <a:pathLst>
                <a:path w="2774" h="2774" extrusionOk="0">
                  <a:moveTo>
                    <a:pt x="1387" y="0"/>
                  </a:moveTo>
                  <a:cubicBezTo>
                    <a:pt x="602" y="0"/>
                    <a:pt x="1" y="601"/>
                    <a:pt x="1" y="1387"/>
                  </a:cubicBezTo>
                  <a:cubicBezTo>
                    <a:pt x="1" y="2126"/>
                    <a:pt x="602" y="2774"/>
                    <a:pt x="1387" y="2774"/>
                  </a:cubicBezTo>
                  <a:cubicBezTo>
                    <a:pt x="2173" y="2774"/>
                    <a:pt x="2774" y="2126"/>
                    <a:pt x="2774" y="1387"/>
                  </a:cubicBezTo>
                  <a:cubicBezTo>
                    <a:pt x="2774" y="601"/>
                    <a:pt x="2173" y="0"/>
                    <a:pt x="138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5110425" y="2909475"/>
              <a:ext cx="135225" cy="136375"/>
            </a:xfrm>
            <a:custGeom>
              <a:avLst/>
              <a:gdLst/>
              <a:ahLst/>
              <a:cxnLst/>
              <a:rect l="l" t="t" r="r" b="b"/>
              <a:pathLst>
                <a:path w="5409" h="5455" extrusionOk="0">
                  <a:moveTo>
                    <a:pt x="2681" y="1"/>
                  </a:moveTo>
                  <a:cubicBezTo>
                    <a:pt x="1202" y="1"/>
                    <a:pt x="1" y="1249"/>
                    <a:pt x="1" y="2728"/>
                  </a:cubicBezTo>
                  <a:cubicBezTo>
                    <a:pt x="1" y="4207"/>
                    <a:pt x="1202" y="5454"/>
                    <a:pt x="2681" y="5454"/>
                  </a:cubicBezTo>
                  <a:cubicBezTo>
                    <a:pt x="4206" y="5454"/>
                    <a:pt x="5408" y="4207"/>
                    <a:pt x="5408" y="2728"/>
                  </a:cubicBezTo>
                  <a:cubicBezTo>
                    <a:pt x="5408" y="1249"/>
                    <a:pt x="4206" y="1"/>
                    <a:pt x="268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4530400" y="3048125"/>
              <a:ext cx="60100" cy="61275"/>
            </a:xfrm>
            <a:custGeom>
              <a:avLst/>
              <a:gdLst/>
              <a:ahLst/>
              <a:cxnLst/>
              <a:rect l="l" t="t" r="r" b="b"/>
              <a:pathLst>
                <a:path w="2404" h="2451" extrusionOk="0">
                  <a:moveTo>
                    <a:pt x="1202" y="1"/>
                  </a:moveTo>
                  <a:cubicBezTo>
                    <a:pt x="555" y="1"/>
                    <a:pt x="1" y="555"/>
                    <a:pt x="1" y="1249"/>
                  </a:cubicBezTo>
                  <a:cubicBezTo>
                    <a:pt x="1" y="1896"/>
                    <a:pt x="555" y="2450"/>
                    <a:pt x="1202" y="2450"/>
                  </a:cubicBezTo>
                  <a:cubicBezTo>
                    <a:pt x="1895" y="2450"/>
                    <a:pt x="2404" y="1896"/>
                    <a:pt x="2404" y="1249"/>
                  </a:cubicBezTo>
                  <a:cubicBezTo>
                    <a:pt x="2404" y="555"/>
                    <a:pt x="1895" y="1"/>
                    <a:pt x="120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5279125" y="29534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1202" y="0"/>
                  </a:moveTo>
                  <a:cubicBezTo>
                    <a:pt x="509" y="0"/>
                    <a:pt x="0" y="555"/>
                    <a:pt x="0" y="1202"/>
                  </a:cubicBezTo>
                  <a:cubicBezTo>
                    <a:pt x="0" y="1895"/>
                    <a:pt x="509" y="2403"/>
                    <a:pt x="1202" y="2403"/>
                  </a:cubicBezTo>
                  <a:cubicBezTo>
                    <a:pt x="1849" y="2403"/>
                    <a:pt x="2404" y="1895"/>
                    <a:pt x="2404" y="1202"/>
                  </a:cubicBezTo>
                  <a:cubicBezTo>
                    <a:pt x="2404" y="555"/>
                    <a:pt x="1849" y="0"/>
                    <a:pt x="120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5809475" y="2857500"/>
              <a:ext cx="204525" cy="204525"/>
            </a:xfrm>
            <a:custGeom>
              <a:avLst/>
              <a:gdLst/>
              <a:ahLst/>
              <a:cxnLst/>
              <a:rect l="l" t="t" r="r" b="b"/>
              <a:pathLst>
                <a:path w="8181" h="8181" extrusionOk="0">
                  <a:moveTo>
                    <a:pt x="4114" y="0"/>
                  </a:moveTo>
                  <a:cubicBezTo>
                    <a:pt x="1803" y="0"/>
                    <a:pt x="0" y="1802"/>
                    <a:pt x="0" y="4067"/>
                  </a:cubicBezTo>
                  <a:cubicBezTo>
                    <a:pt x="0" y="6332"/>
                    <a:pt x="1803" y="8180"/>
                    <a:pt x="4114" y="8180"/>
                  </a:cubicBezTo>
                  <a:cubicBezTo>
                    <a:pt x="6378" y="8180"/>
                    <a:pt x="8181" y="6332"/>
                    <a:pt x="8181" y="4067"/>
                  </a:cubicBezTo>
                  <a:cubicBezTo>
                    <a:pt x="8181" y="1802"/>
                    <a:pt x="6378" y="0"/>
                    <a:pt x="411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6023225" y="3012325"/>
              <a:ext cx="78600" cy="78575"/>
            </a:xfrm>
            <a:custGeom>
              <a:avLst/>
              <a:gdLst/>
              <a:ahLst/>
              <a:cxnLst/>
              <a:rect l="l" t="t" r="r" b="b"/>
              <a:pathLst>
                <a:path w="3144" h="3143" extrusionOk="0">
                  <a:moveTo>
                    <a:pt x="1572" y="0"/>
                  </a:moveTo>
                  <a:cubicBezTo>
                    <a:pt x="694" y="0"/>
                    <a:pt x="0" y="693"/>
                    <a:pt x="0" y="1572"/>
                  </a:cubicBezTo>
                  <a:cubicBezTo>
                    <a:pt x="0" y="2450"/>
                    <a:pt x="694" y="3143"/>
                    <a:pt x="1572" y="3143"/>
                  </a:cubicBezTo>
                  <a:cubicBezTo>
                    <a:pt x="2404" y="3143"/>
                    <a:pt x="3143" y="2450"/>
                    <a:pt x="3143" y="1572"/>
                  </a:cubicBezTo>
                  <a:cubicBezTo>
                    <a:pt x="3143" y="693"/>
                    <a:pt x="2404" y="0"/>
                    <a:pt x="157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5823325" y="3067775"/>
              <a:ext cx="87850" cy="87850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"/>
                  </a:moveTo>
                  <a:cubicBezTo>
                    <a:pt x="787" y="1"/>
                    <a:pt x="1" y="786"/>
                    <a:pt x="1" y="1757"/>
                  </a:cubicBezTo>
                  <a:cubicBezTo>
                    <a:pt x="1" y="2727"/>
                    <a:pt x="787" y="3513"/>
                    <a:pt x="1757" y="3513"/>
                  </a:cubicBezTo>
                  <a:cubicBezTo>
                    <a:pt x="2728" y="3513"/>
                    <a:pt x="3513" y="2727"/>
                    <a:pt x="3513" y="1757"/>
                  </a:cubicBezTo>
                  <a:cubicBezTo>
                    <a:pt x="3513" y="786"/>
                    <a:pt x="2728" y="1"/>
                    <a:pt x="1757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5570300" y="3029650"/>
              <a:ext cx="109775" cy="109800"/>
            </a:xfrm>
            <a:custGeom>
              <a:avLst/>
              <a:gdLst/>
              <a:ahLst/>
              <a:cxnLst/>
              <a:rect l="l" t="t" r="r" b="b"/>
              <a:pathLst>
                <a:path w="4391" h="4392" extrusionOk="0">
                  <a:moveTo>
                    <a:pt x="2219" y="0"/>
                  </a:moveTo>
                  <a:cubicBezTo>
                    <a:pt x="1017" y="0"/>
                    <a:pt x="0" y="971"/>
                    <a:pt x="0" y="2173"/>
                  </a:cubicBezTo>
                  <a:cubicBezTo>
                    <a:pt x="0" y="3374"/>
                    <a:pt x="1017" y="4391"/>
                    <a:pt x="2219" y="4391"/>
                  </a:cubicBezTo>
                  <a:cubicBezTo>
                    <a:pt x="3420" y="4391"/>
                    <a:pt x="4391" y="3374"/>
                    <a:pt x="4391" y="2173"/>
                  </a:cubicBezTo>
                  <a:cubicBezTo>
                    <a:pt x="4391" y="971"/>
                    <a:pt x="3420" y="0"/>
                    <a:pt x="221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3645350" y="3452550"/>
              <a:ext cx="175650" cy="176800"/>
            </a:xfrm>
            <a:custGeom>
              <a:avLst/>
              <a:gdLst/>
              <a:ahLst/>
              <a:cxnLst/>
              <a:rect l="l" t="t" r="r" b="b"/>
              <a:pathLst>
                <a:path w="7026" h="7072" extrusionOk="0">
                  <a:moveTo>
                    <a:pt x="3513" y="0"/>
                  </a:moveTo>
                  <a:cubicBezTo>
                    <a:pt x="1571" y="0"/>
                    <a:pt x="0" y="1571"/>
                    <a:pt x="0" y="3513"/>
                  </a:cubicBezTo>
                  <a:cubicBezTo>
                    <a:pt x="0" y="5500"/>
                    <a:pt x="1571" y="7071"/>
                    <a:pt x="3513" y="7071"/>
                  </a:cubicBezTo>
                  <a:cubicBezTo>
                    <a:pt x="5454" y="7071"/>
                    <a:pt x="7025" y="5500"/>
                    <a:pt x="7025" y="3513"/>
                  </a:cubicBezTo>
                  <a:cubicBezTo>
                    <a:pt x="7025" y="1571"/>
                    <a:pt x="5454" y="0"/>
                    <a:pt x="3513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3217825" y="3766825"/>
              <a:ext cx="129425" cy="129425"/>
            </a:xfrm>
            <a:custGeom>
              <a:avLst/>
              <a:gdLst/>
              <a:ahLst/>
              <a:cxnLst/>
              <a:rect l="l" t="t" r="r" b="b"/>
              <a:pathLst>
                <a:path w="5177" h="5177" extrusionOk="0">
                  <a:moveTo>
                    <a:pt x="2589" y="0"/>
                  </a:moveTo>
                  <a:cubicBezTo>
                    <a:pt x="1156" y="0"/>
                    <a:pt x="1" y="1156"/>
                    <a:pt x="1" y="2588"/>
                  </a:cubicBezTo>
                  <a:cubicBezTo>
                    <a:pt x="1" y="4021"/>
                    <a:pt x="1156" y="5177"/>
                    <a:pt x="2589" y="5177"/>
                  </a:cubicBezTo>
                  <a:cubicBezTo>
                    <a:pt x="4021" y="5177"/>
                    <a:pt x="5177" y="4021"/>
                    <a:pt x="5177" y="2588"/>
                  </a:cubicBezTo>
                  <a:cubicBezTo>
                    <a:pt x="5177" y="1156"/>
                    <a:pt x="4021" y="0"/>
                    <a:pt x="258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4221900" y="3457150"/>
              <a:ext cx="209150" cy="209175"/>
            </a:xfrm>
            <a:custGeom>
              <a:avLst/>
              <a:gdLst/>
              <a:ahLst/>
              <a:cxnLst/>
              <a:rect l="l" t="t" r="r" b="b"/>
              <a:pathLst>
                <a:path w="8366" h="8367" extrusionOk="0">
                  <a:moveTo>
                    <a:pt x="4206" y="1"/>
                  </a:moveTo>
                  <a:cubicBezTo>
                    <a:pt x="1895" y="1"/>
                    <a:pt x="1" y="1850"/>
                    <a:pt x="1" y="4160"/>
                  </a:cubicBezTo>
                  <a:cubicBezTo>
                    <a:pt x="1" y="6471"/>
                    <a:pt x="1895" y="8366"/>
                    <a:pt x="4206" y="8366"/>
                  </a:cubicBezTo>
                  <a:cubicBezTo>
                    <a:pt x="6471" y="8366"/>
                    <a:pt x="8366" y="6471"/>
                    <a:pt x="8366" y="4160"/>
                  </a:cubicBezTo>
                  <a:cubicBezTo>
                    <a:pt x="8366" y="1850"/>
                    <a:pt x="6471" y="1"/>
                    <a:pt x="420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4104050" y="3655900"/>
              <a:ext cx="203375" cy="204525"/>
            </a:xfrm>
            <a:custGeom>
              <a:avLst/>
              <a:gdLst/>
              <a:ahLst/>
              <a:cxnLst/>
              <a:rect l="l" t="t" r="r" b="b"/>
              <a:pathLst>
                <a:path w="8135" h="8181" extrusionOk="0">
                  <a:moveTo>
                    <a:pt x="4067" y="0"/>
                  </a:moveTo>
                  <a:cubicBezTo>
                    <a:pt x="1803" y="0"/>
                    <a:pt x="0" y="1803"/>
                    <a:pt x="0" y="4067"/>
                  </a:cubicBezTo>
                  <a:cubicBezTo>
                    <a:pt x="0" y="6332"/>
                    <a:pt x="1803" y="8181"/>
                    <a:pt x="4067" y="8181"/>
                  </a:cubicBezTo>
                  <a:cubicBezTo>
                    <a:pt x="6332" y="8181"/>
                    <a:pt x="8135" y="6332"/>
                    <a:pt x="8135" y="4067"/>
                  </a:cubicBezTo>
                  <a:cubicBezTo>
                    <a:pt x="8135" y="1803"/>
                    <a:pt x="6332" y="0"/>
                    <a:pt x="406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5259475" y="3439825"/>
              <a:ext cx="54325" cy="54325"/>
            </a:xfrm>
            <a:custGeom>
              <a:avLst/>
              <a:gdLst/>
              <a:ahLst/>
              <a:cxnLst/>
              <a:rect l="l" t="t" r="r" b="b"/>
              <a:pathLst>
                <a:path w="2173" h="2173" extrusionOk="0">
                  <a:moveTo>
                    <a:pt x="1110" y="1"/>
                  </a:moveTo>
                  <a:cubicBezTo>
                    <a:pt x="509" y="1"/>
                    <a:pt x="1" y="509"/>
                    <a:pt x="1" y="1110"/>
                  </a:cubicBezTo>
                  <a:cubicBezTo>
                    <a:pt x="1" y="1664"/>
                    <a:pt x="509" y="2173"/>
                    <a:pt x="1110" y="2173"/>
                  </a:cubicBezTo>
                  <a:cubicBezTo>
                    <a:pt x="1711" y="2173"/>
                    <a:pt x="2173" y="1664"/>
                    <a:pt x="2173" y="1110"/>
                  </a:cubicBezTo>
                  <a:cubicBezTo>
                    <a:pt x="2173" y="509"/>
                    <a:pt x="1711" y="1"/>
                    <a:pt x="111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6190775" y="3223750"/>
              <a:ext cx="83200" cy="83225"/>
            </a:xfrm>
            <a:custGeom>
              <a:avLst/>
              <a:gdLst/>
              <a:ahLst/>
              <a:cxnLst/>
              <a:rect l="l" t="t" r="r" b="b"/>
              <a:pathLst>
                <a:path w="3328" h="3329" extrusionOk="0">
                  <a:moveTo>
                    <a:pt x="1664" y="1"/>
                  </a:moveTo>
                  <a:cubicBezTo>
                    <a:pt x="739" y="1"/>
                    <a:pt x="0" y="740"/>
                    <a:pt x="0" y="1665"/>
                  </a:cubicBezTo>
                  <a:cubicBezTo>
                    <a:pt x="0" y="2589"/>
                    <a:pt x="739" y="3329"/>
                    <a:pt x="1664" y="3329"/>
                  </a:cubicBezTo>
                  <a:cubicBezTo>
                    <a:pt x="2588" y="3329"/>
                    <a:pt x="3328" y="2589"/>
                    <a:pt x="3328" y="1665"/>
                  </a:cubicBezTo>
                  <a:cubicBezTo>
                    <a:pt x="3328" y="740"/>
                    <a:pt x="2588" y="1"/>
                    <a:pt x="166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5970075" y="3395925"/>
              <a:ext cx="212625" cy="212625"/>
            </a:xfrm>
            <a:custGeom>
              <a:avLst/>
              <a:gdLst/>
              <a:ahLst/>
              <a:cxnLst/>
              <a:rect l="l" t="t" r="r" b="b"/>
              <a:pathLst>
                <a:path w="8505" h="8505" extrusionOk="0">
                  <a:moveTo>
                    <a:pt x="4252" y="0"/>
                  </a:moveTo>
                  <a:cubicBezTo>
                    <a:pt x="1895" y="0"/>
                    <a:pt x="0" y="1895"/>
                    <a:pt x="0" y="4252"/>
                  </a:cubicBezTo>
                  <a:cubicBezTo>
                    <a:pt x="0" y="6609"/>
                    <a:pt x="1895" y="8504"/>
                    <a:pt x="4252" y="8504"/>
                  </a:cubicBezTo>
                  <a:cubicBezTo>
                    <a:pt x="6563" y="8504"/>
                    <a:pt x="8504" y="6609"/>
                    <a:pt x="8504" y="4252"/>
                  </a:cubicBezTo>
                  <a:cubicBezTo>
                    <a:pt x="8504" y="1895"/>
                    <a:pt x="6563" y="0"/>
                    <a:pt x="425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5702025" y="3691725"/>
              <a:ext cx="63550" cy="62400"/>
            </a:xfrm>
            <a:custGeom>
              <a:avLst/>
              <a:gdLst/>
              <a:ahLst/>
              <a:cxnLst/>
              <a:rect l="l" t="t" r="r" b="b"/>
              <a:pathLst>
                <a:path w="2542" h="2496" extrusionOk="0">
                  <a:moveTo>
                    <a:pt x="1294" y="0"/>
                  </a:moveTo>
                  <a:cubicBezTo>
                    <a:pt x="601" y="0"/>
                    <a:pt x="0" y="555"/>
                    <a:pt x="0" y="1248"/>
                  </a:cubicBezTo>
                  <a:cubicBezTo>
                    <a:pt x="0" y="1941"/>
                    <a:pt x="601" y="2496"/>
                    <a:pt x="1294" y="2496"/>
                  </a:cubicBezTo>
                  <a:cubicBezTo>
                    <a:pt x="1941" y="2496"/>
                    <a:pt x="2542" y="1941"/>
                    <a:pt x="2542" y="1248"/>
                  </a:cubicBezTo>
                  <a:cubicBezTo>
                    <a:pt x="2542" y="555"/>
                    <a:pt x="1941" y="0"/>
                    <a:pt x="129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5483625" y="3550750"/>
              <a:ext cx="209175" cy="208000"/>
            </a:xfrm>
            <a:custGeom>
              <a:avLst/>
              <a:gdLst/>
              <a:ahLst/>
              <a:cxnLst/>
              <a:rect l="l" t="t" r="r" b="b"/>
              <a:pathLst>
                <a:path w="8367" h="8320" extrusionOk="0">
                  <a:moveTo>
                    <a:pt x="4207" y="0"/>
                  </a:moveTo>
                  <a:cubicBezTo>
                    <a:pt x="1896" y="0"/>
                    <a:pt x="1" y="1849"/>
                    <a:pt x="1" y="4160"/>
                  </a:cubicBezTo>
                  <a:cubicBezTo>
                    <a:pt x="1" y="6471"/>
                    <a:pt x="1896" y="8320"/>
                    <a:pt x="4207" y="8320"/>
                  </a:cubicBezTo>
                  <a:cubicBezTo>
                    <a:pt x="6471" y="8320"/>
                    <a:pt x="8366" y="6471"/>
                    <a:pt x="8366" y="4160"/>
                  </a:cubicBezTo>
                  <a:cubicBezTo>
                    <a:pt x="8366" y="1849"/>
                    <a:pt x="6471" y="0"/>
                    <a:pt x="420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056125" y="3437525"/>
              <a:ext cx="199925" cy="199900"/>
            </a:xfrm>
            <a:custGeom>
              <a:avLst/>
              <a:gdLst/>
              <a:ahLst/>
              <a:cxnLst/>
              <a:rect l="l" t="t" r="r" b="b"/>
              <a:pathLst>
                <a:path w="7997" h="7996" extrusionOk="0">
                  <a:moveTo>
                    <a:pt x="4021" y="0"/>
                  </a:moveTo>
                  <a:cubicBezTo>
                    <a:pt x="1803" y="0"/>
                    <a:pt x="0" y="1803"/>
                    <a:pt x="0" y="3975"/>
                  </a:cubicBezTo>
                  <a:cubicBezTo>
                    <a:pt x="0" y="6193"/>
                    <a:pt x="1803" y="7996"/>
                    <a:pt x="4021" y="7996"/>
                  </a:cubicBezTo>
                  <a:cubicBezTo>
                    <a:pt x="6194" y="7996"/>
                    <a:pt x="7996" y="6193"/>
                    <a:pt x="7996" y="3975"/>
                  </a:cubicBezTo>
                  <a:cubicBezTo>
                    <a:pt x="7996" y="1803"/>
                    <a:pt x="6194" y="0"/>
                    <a:pt x="402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5819875" y="3816500"/>
              <a:ext cx="210300" cy="210325"/>
            </a:xfrm>
            <a:custGeom>
              <a:avLst/>
              <a:gdLst/>
              <a:ahLst/>
              <a:cxnLst/>
              <a:rect l="l" t="t" r="r" b="b"/>
              <a:pathLst>
                <a:path w="8412" h="8413" extrusionOk="0">
                  <a:moveTo>
                    <a:pt x="4206" y="1"/>
                  </a:moveTo>
                  <a:cubicBezTo>
                    <a:pt x="1849" y="1"/>
                    <a:pt x="0" y="1895"/>
                    <a:pt x="0" y="4206"/>
                  </a:cubicBezTo>
                  <a:cubicBezTo>
                    <a:pt x="0" y="6517"/>
                    <a:pt x="1849" y="8412"/>
                    <a:pt x="4206" y="8412"/>
                  </a:cubicBezTo>
                  <a:cubicBezTo>
                    <a:pt x="6517" y="8412"/>
                    <a:pt x="8412" y="6517"/>
                    <a:pt x="8412" y="4206"/>
                  </a:cubicBezTo>
                  <a:cubicBezTo>
                    <a:pt x="8412" y="1895"/>
                    <a:pt x="6517" y="1"/>
                    <a:pt x="420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5513675" y="3960925"/>
              <a:ext cx="179125" cy="179125"/>
            </a:xfrm>
            <a:custGeom>
              <a:avLst/>
              <a:gdLst/>
              <a:ahLst/>
              <a:cxnLst/>
              <a:rect l="l" t="t" r="r" b="b"/>
              <a:pathLst>
                <a:path w="7165" h="7165" extrusionOk="0">
                  <a:moveTo>
                    <a:pt x="3559" y="1"/>
                  </a:moveTo>
                  <a:cubicBezTo>
                    <a:pt x="1618" y="1"/>
                    <a:pt x="1" y="1618"/>
                    <a:pt x="1" y="3606"/>
                  </a:cubicBezTo>
                  <a:cubicBezTo>
                    <a:pt x="1" y="5547"/>
                    <a:pt x="1618" y="7164"/>
                    <a:pt x="3559" y="7164"/>
                  </a:cubicBezTo>
                  <a:cubicBezTo>
                    <a:pt x="5547" y="7164"/>
                    <a:pt x="7164" y="5547"/>
                    <a:pt x="7164" y="3606"/>
                  </a:cubicBezTo>
                  <a:cubicBezTo>
                    <a:pt x="7164" y="1618"/>
                    <a:pt x="5547" y="1"/>
                    <a:pt x="355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5407375" y="4029100"/>
              <a:ext cx="78600" cy="79750"/>
            </a:xfrm>
            <a:custGeom>
              <a:avLst/>
              <a:gdLst/>
              <a:ahLst/>
              <a:cxnLst/>
              <a:rect l="l" t="t" r="r" b="b"/>
              <a:pathLst>
                <a:path w="3144" h="3190" extrusionOk="0">
                  <a:moveTo>
                    <a:pt x="1572" y="1"/>
                  </a:moveTo>
                  <a:cubicBezTo>
                    <a:pt x="694" y="1"/>
                    <a:pt x="1" y="694"/>
                    <a:pt x="1" y="1572"/>
                  </a:cubicBezTo>
                  <a:cubicBezTo>
                    <a:pt x="1" y="2450"/>
                    <a:pt x="694" y="3190"/>
                    <a:pt x="1572" y="3190"/>
                  </a:cubicBezTo>
                  <a:cubicBezTo>
                    <a:pt x="2450" y="3190"/>
                    <a:pt x="3143" y="2450"/>
                    <a:pt x="3143" y="1572"/>
                  </a:cubicBezTo>
                  <a:cubicBezTo>
                    <a:pt x="3143" y="694"/>
                    <a:pt x="2450" y="1"/>
                    <a:pt x="157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348450" y="40926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017" y="0"/>
                  </a:moveTo>
                  <a:cubicBezTo>
                    <a:pt x="416" y="0"/>
                    <a:pt x="1" y="416"/>
                    <a:pt x="1" y="1017"/>
                  </a:cubicBezTo>
                  <a:cubicBezTo>
                    <a:pt x="1" y="1572"/>
                    <a:pt x="416" y="1988"/>
                    <a:pt x="1017" y="1988"/>
                  </a:cubicBezTo>
                  <a:cubicBezTo>
                    <a:pt x="1572" y="1988"/>
                    <a:pt x="1988" y="1572"/>
                    <a:pt x="1988" y="1017"/>
                  </a:cubicBezTo>
                  <a:cubicBezTo>
                    <a:pt x="1988" y="416"/>
                    <a:pt x="1572" y="0"/>
                    <a:pt x="101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5529850" y="4484350"/>
              <a:ext cx="138675" cy="138675"/>
            </a:xfrm>
            <a:custGeom>
              <a:avLst/>
              <a:gdLst/>
              <a:ahLst/>
              <a:cxnLst/>
              <a:rect l="l" t="t" r="r" b="b"/>
              <a:pathLst>
                <a:path w="5547" h="5547" extrusionOk="0">
                  <a:moveTo>
                    <a:pt x="2774" y="0"/>
                  </a:moveTo>
                  <a:cubicBezTo>
                    <a:pt x="1249" y="0"/>
                    <a:pt x="1" y="1248"/>
                    <a:pt x="1" y="2773"/>
                  </a:cubicBezTo>
                  <a:cubicBezTo>
                    <a:pt x="1" y="4298"/>
                    <a:pt x="1249" y="5546"/>
                    <a:pt x="2774" y="5546"/>
                  </a:cubicBezTo>
                  <a:cubicBezTo>
                    <a:pt x="4299" y="5546"/>
                    <a:pt x="5547" y="4298"/>
                    <a:pt x="5547" y="2773"/>
                  </a:cubicBezTo>
                  <a:cubicBezTo>
                    <a:pt x="5547" y="1248"/>
                    <a:pt x="4299" y="0"/>
                    <a:pt x="277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5231750" y="4309875"/>
              <a:ext cx="299275" cy="299275"/>
            </a:xfrm>
            <a:custGeom>
              <a:avLst/>
              <a:gdLst/>
              <a:ahLst/>
              <a:cxnLst/>
              <a:rect l="l" t="t" r="r" b="b"/>
              <a:pathLst>
                <a:path w="11971" h="11971" extrusionOk="0">
                  <a:moveTo>
                    <a:pt x="6009" y="0"/>
                  </a:moveTo>
                  <a:cubicBezTo>
                    <a:pt x="2681" y="0"/>
                    <a:pt x="1" y="2681"/>
                    <a:pt x="1" y="5962"/>
                  </a:cubicBezTo>
                  <a:cubicBezTo>
                    <a:pt x="1" y="9290"/>
                    <a:pt x="2681" y="11971"/>
                    <a:pt x="6009" y="11971"/>
                  </a:cubicBezTo>
                  <a:cubicBezTo>
                    <a:pt x="9290" y="11971"/>
                    <a:pt x="11971" y="9290"/>
                    <a:pt x="11971" y="5962"/>
                  </a:cubicBezTo>
                  <a:cubicBezTo>
                    <a:pt x="11971" y="2681"/>
                    <a:pt x="9290" y="0"/>
                    <a:pt x="6009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5076925" y="3861550"/>
              <a:ext cx="171025" cy="171050"/>
            </a:xfrm>
            <a:custGeom>
              <a:avLst/>
              <a:gdLst/>
              <a:ahLst/>
              <a:cxnLst/>
              <a:rect l="l" t="t" r="r" b="b"/>
              <a:pathLst>
                <a:path w="6841" h="6842" extrusionOk="0">
                  <a:moveTo>
                    <a:pt x="3420" y="1"/>
                  </a:moveTo>
                  <a:cubicBezTo>
                    <a:pt x="1526" y="1"/>
                    <a:pt x="0" y="1526"/>
                    <a:pt x="0" y="3421"/>
                  </a:cubicBezTo>
                  <a:cubicBezTo>
                    <a:pt x="0" y="5316"/>
                    <a:pt x="1526" y="6841"/>
                    <a:pt x="3420" y="6841"/>
                  </a:cubicBezTo>
                  <a:cubicBezTo>
                    <a:pt x="5315" y="6841"/>
                    <a:pt x="6841" y="5316"/>
                    <a:pt x="6841" y="3421"/>
                  </a:cubicBezTo>
                  <a:cubicBezTo>
                    <a:pt x="6841" y="1526"/>
                    <a:pt x="5315" y="1"/>
                    <a:pt x="342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5014525" y="4144650"/>
              <a:ext cx="106325" cy="106325"/>
            </a:xfrm>
            <a:custGeom>
              <a:avLst/>
              <a:gdLst/>
              <a:ahLst/>
              <a:cxnLst/>
              <a:rect l="l" t="t" r="r" b="b"/>
              <a:pathLst>
                <a:path w="4253" h="4253" extrusionOk="0">
                  <a:moveTo>
                    <a:pt x="2127" y="0"/>
                  </a:moveTo>
                  <a:cubicBezTo>
                    <a:pt x="971" y="0"/>
                    <a:pt x="1" y="971"/>
                    <a:pt x="1" y="2126"/>
                  </a:cubicBezTo>
                  <a:cubicBezTo>
                    <a:pt x="1" y="3282"/>
                    <a:pt x="971" y="4252"/>
                    <a:pt x="2127" y="4252"/>
                  </a:cubicBezTo>
                  <a:cubicBezTo>
                    <a:pt x="3282" y="4252"/>
                    <a:pt x="4253" y="3282"/>
                    <a:pt x="4253" y="2126"/>
                  </a:cubicBezTo>
                  <a:cubicBezTo>
                    <a:pt x="4253" y="971"/>
                    <a:pt x="3282" y="0"/>
                    <a:pt x="212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3733150" y="3756425"/>
              <a:ext cx="199925" cy="199900"/>
            </a:xfrm>
            <a:custGeom>
              <a:avLst/>
              <a:gdLst/>
              <a:ahLst/>
              <a:cxnLst/>
              <a:rect l="l" t="t" r="r" b="b"/>
              <a:pathLst>
                <a:path w="7997" h="7996" extrusionOk="0">
                  <a:moveTo>
                    <a:pt x="3975" y="0"/>
                  </a:moveTo>
                  <a:cubicBezTo>
                    <a:pt x="1803" y="0"/>
                    <a:pt x="1" y="1756"/>
                    <a:pt x="1" y="3975"/>
                  </a:cubicBezTo>
                  <a:cubicBezTo>
                    <a:pt x="1" y="6193"/>
                    <a:pt x="1803" y="7996"/>
                    <a:pt x="3975" y="7996"/>
                  </a:cubicBezTo>
                  <a:cubicBezTo>
                    <a:pt x="6194" y="7996"/>
                    <a:pt x="7996" y="6193"/>
                    <a:pt x="7996" y="3975"/>
                  </a:cubicBezTo>
                  <a:cubicBezTo>
                    <a:pt x="7996" y="1756"/>
                    <a:pt x="6194" y="0"/>
                    <a:pt x="397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3904150" y="4099575"/>
              <a:ext cx="146775" cy="145625"/>
            </a:xfrm>
            <a:custGeom>
              <a:avLst/>
              <a:gdLst/>
              <a:ahLst/>
              <a:cxnLst/>
              <a:rect l="l" t="t" r="r" b="b"/>
              <a:pathLst>
                <a:path w="5871" h="5825" extrusionOk="0">
                  <a:moveTo>
                    <a:pt x="2959" y="1"/>
                  </a:moveTo>
                  <a:cubicBezTo>
                    <a:pt x="1341" y="1"/>
                    <a:pt x="1" y="1295"/>
                    <a:pt x="1" y="2912"/>
                  </a:cubicBezTo>
                  <a:cubicBezTo>
                    <a:pt x="1" y="4530"/>
                    <a:pt x="1341" y="5824"/>
                    <a:pt x="2959" y="5824"/>
                  </a:cubicBezTo>
                  <a:cubicBezTo>
                    <a:pt x="4530" y="5824"/>
                    <a:pt x="5870" y="4530"/>
                    <a:pt x="5870" y="2912"/>
                  </a:cubicBezTo>
                  <a:cubicBezTo>
                    <a:pt x="5870" y="1295"/>
                    <a:pt x="4530" y="1"/>
                    <a:pt x="295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806550" y="4324900"/>
              <a:ext cx="219550" cy="219550"/>
            </a:xfrm>
            <a:custGeom>
              <a:avLst/>
              <a:gdLst/>
              <a:ahLst/>
              <a:cxnLst/>
              <a:rect l="l" t="t" r="r" b="b"/>
              <a:pathLst>
                <a:path w="8782" h="8782" extrusionOk="0">
                  <a:moveTo>
                    <a:pt x="4391" y="0"/>
                  </a:moveTo>
                  <a:cubicBezTo>
                    <a:pt x="1942" y="0"/>
                    <a:pt x="1" y="1988"/>
                    <a:pt x="1" y="4391"/>
                  </a:cubicBezTo>
                  <a:cubicBezTo>
                    <a:pt x="1" y="6840"/>
                    <a:pt x="1942" y="8782"/>
                    <a:pt x="4391" y="8782"/>
                  </a:cubicBezTo>
                  <a:cubicBezTo>
                    <a:pt x="6794" y="8782"/>
                    <a:pt x="8782" y="6840"/>
                    <a:pt x="8782" y="4391"/>
                  </a:cubicBezTo>
                  <a:cubicBezTo>
                    <a:pt x="8782" y="1988"/>
                    <a:pt x="6794" y="0"/>
                    <a:pt x="439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4401000" y="4138875"/>
              <a:ext cx="135200" cy="135200"/>
            </a:xfrm>
            <a:custGeom>
              <a:avLst/>
              <a:gdLst/>
              <a:ahLst/>
              <a:cxnLst/>
              <a:rect l="l" t="t" r="r" b="b"/>
              <a:pathLst>
                <a:path w="5408" h="5408" extrusionOk="0">
                  <a:moveTo>
                    <a:pt x="2727" y="0"/>
                  </a:moveTo>
                  <a:cubicBezTo>
                    <a:pt x="1202" y="0"/>
                    <a:pt x="0" y="1202"/>
                    <a:pt x="0" y="2681"/>
                  </a:cubicBezTo>
                  <a:cubicBezTo>
                    <a:pt x="0" y="4206"/>
                    <a:pt x="1202" y="5408"/>
                    <a:pt x="2727" y="5408"/>
                  </a:cubicBezTo>
                  <a:cubicBezTo>
                    <a:pt x="4206" y="5408"/>
                    <a:pt x="5408" y="4206"/>
                    <a:pt x="5408" y="2681"/>
                  </a:cubicBezTo>
                  <a:cubicBezTo>
                    <a:pt x="5408" y="1202"/>
                    <a:pt x="4206" y="0"/>
                    <a:pt x="272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297000" y="41885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96" y="1"/>
                  </a:moveTo>
                  <a:cubicBezTo>
                    <a:pt x="833" y="1"/>
                    <a:pt x="1" y="832"/>
                    <a:pt x="1" y="1849"/>
                  </a:cubicBezTo>
                  <a:cubicBezTo>
                    <a:pt x="1" y="2912"/>
                    <a:pt x="833" y="3744"/>
                    <a:pt x="1896" y="3744"/>
                  </a:cubicBezTo>
                  <a:cubicBezTo>
                    <a:pt x="2912" y="3744"/>
                    <a:pt x="3744" y="2912"/>
                    <a:pt x="3744" y="1849"/>
                  </a:cubicBezTo>
                  <a:cubicBezTo>
                    <a:pt x="3744" y="832"/>
                    <a:pt x="2912" y="1"/>
                    <a:pt x="189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276750" y="4218600"/>
              <a:ext cx="123650" cy="123650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2450" y="0"/>
                  </a:moveTo>
                  <a:cubicBezTo>
                    <a:pt x="1110" y="0"/>
                    <a:pt x="1" y="1109"/>
                    <a:pt x="1" y="2496"/>
                  </a:cubicBezTo>
                  <a:cubicBezTo>
                    <a:pt x="1" y="3836"/>
                    <a:pt x="1110" y="4945"/>
                    <a:pt x="2450" y="4945"/>
                  </a:cubicBezTo>
                  <a:cubicBezTo>
                    <a:pt x="3837" y="4945"/>
                    <a:pt x="4946" y="3836"/>
                    <a:pt x="4946" y="2496"/>
                  </a:cubicBezTo>
                  <a:cubicBezTo>
                    <a:pt x="4946" y="1109"/>
                    <a:pt x="3837" y="0"/>
                    <a:pt x="245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408475" y="4195475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1433" y="1"/>
                  </a:moveTo>
                  <a:cubicBezTo>
                    <a:pt x="647" y="1"/>
                    <a:pt x="0" y="648"/>
                    <a:pt x="0" y="1434"/>
                  </a:cubicBezTo>
                  <a:cubicBezTo>
                    <a:pt x="0" y="2265"/>
                    <a:pt x="647" y="2913"/>
                    <a:pt x="1433" y="2913"/>
                  </a:cubicBezTo>
                  <a:cubicBezTo>
                    <a:pt x="2265" y="2913"/>
                    <a:pt x="2912" y="2265"/>
                    <a:pt x="2912" y="1434"/>
                  </a:cubicBezTo>
                  <a:cubicBezTo>
                    <a:pt x="2912" y="648"/>
                    <a:pt x="2265" y="1"/>
                    <a:pt x="143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611825" y="4234775"/>
              <a:ext cx="146775" cy="147925"/>
            </a:xfrm>
            <a:custGeom>
              <a:avLst/>
              <a:gdLst/>
              <a:ahLst/>
              <a:cxnLst/>
              <a:rect l="l" t="t" r="r" b="b"/>
              <a:pathLst>
                <a:path w="5871" h="5917" extrusionOk="0">
                  <a:moveTo>
                    <a:pt x="2912" y="0"/>
                  </a:moveTo>
                  <a:cubicBezTo>
                    <a:pt x="1295" y="0"/>
                    <a:pt x="1" y="1341"/>
                    <a:pt x="1" y="2958"/>
                  </a:cubicBezTo>
                  <a:cubicBezTo>
                    <a:pt x="1" y="4576"/>
                    <a:pt x="1295" y="5916"/>
                    <a:pt x="2912" y="5916"/>
                  </a:cubicBezTo>
                  <a:cubicBezTo>
                    <a:pt x="4576" y="5916"/>
                    <a:pt x="5870" y="4576"/>
                    <a:pt x="5870" y="2958"/>
                  </a:cubicBezTo>
                  <a:cubicBezTo>
                    <a:pt x="5870" y="1341"/>
                    <a:pt x="4576" y="0"/>
                    <a:pt x="291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882750" y="4262500"/>
              <a:ext cx="139825" cy="138675"/>
            </a:xfrm>
            <a:custGeom>
              <a:avLst/>
              <a:gdLst/>
              <a:ahLst/>
              <a:cxnLst/>
              <a:rect l="l" t="t" r="r" b="b"/>
              <a:pathLst>
                <a:path w="5593" h="5547" extrusionOk="0">
                  <a:moveTo>
                    <a:pt x="2774" y="0"/>
                  </a:moveTo>
                  <a:cubicBezTo>
                    <a:pt x="1248" y="0"/>
                    <a:pt x="1" y="1202"/>
                    <a:pt x="1" y="2773"/>
                  </a:cubicBezTo>
                  <a:cubicBezTo>
                    <a:pt x="1" y="4299"/>
                    <a:pt x="1248" y="5547"/>
                    <a:pt x="2774" y="5547"/>
                  </a:cubicBezTo>
                  <a:cubicBezTo>
                    <a:pt x="4345" y="5547"/>
                    <a:pt x="5593" y="4299"/>
                    <a:pt x="5593" y="2773"/>
                  </a:cubicBezTo>
                  <a:cubicBezTo>
                    <a:pt x="5593" y="1202"/>
                    <a:pt x="4345" y="0"/>
                    <a:pt x="277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2767200" y="4404625"/>
              <a:ext cx="295825" cy="295800"/>
            </a:xfrm>
            <a:custGeom>
              <a:avLst/>
              <a:gdLst/>
              <a:ahLst/>
              <a:cxnLst/>
              <a:rect l="l" t="t" r="r" b="b"/>
              <a:pathLst>
                <a:path w="11833" h="11832" extrusionOk="0">
                  <a:moveTo>
                    <a:pt x="5917" y="0"/>
                  </a:moveTo>
                  <a:cubicBezTo>
                    <a:pt x="2681" y="0"/>
                    <a:pt x="1" y="2635"/>
                    <a:pt x="1" y="5916"/>
                  </a:cubicBezTo>
                  <a:cubicBezTo>
                    <a:pt x="1" y="9151"/>
                    <a:pt x="2681" y="11832"/>
                    <a:pt x="5917" y="11832"/>
                  </a:cubicBezTo>
                  <a:cubicBezTo>
                    <a:pt x="9198" y="11832"/>
                    <a:pt x="11832" y="9151"/>
                    <a:pt x="11832" y="5916"/>
                  </a:cubicBezTo>
                  <a:cubicBezTo>
                    <a:pt x="11832" y="2635"/>
                    <a:pt x="9198" y="0"/>
                    <a:pt x="591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2429825" y="4923400"/>
              <a:ext cx="158325" cy="158325"/>
            </a:xfrm>
            <a:custGeom>
              <a:avLst/>
              <a:gdLst/>
              <a:ahLst/>
              <a:cxnLst/>
              <a:rect l="l" t="t" r="r" b="b"/>
              <a:pathLst>
                <a:path w="6333" h="6333" extrusionOk="0">
                  <a:moveTo>
                    <a:pt x="3143" y="1"/>
                  </a:moveTo>
                  <a:cubicBezTo>
                    <a:pt x="1387" y="1"/>
                    <a:pt x="0" y="1434"/>
                    <a:pt x="0" y="3190"/>
                  </a:cubicBezTo>
                  <a:cubicBezTo>
                    <a:pt x="0" y="4900"/>
                    <a:pt x="1387" y="6333"/>
                    <a:pt x="3143" y="6333"/>
                  </a:cubicBezTo>
                  <a:cubicBezTo>
                    <a:pt x="4899" y="6333"/>
                    <a:pt x="6332" y="4900"/>
                    <a:pt x="6332" y="3190"/>
                  </a:cubicBezTo>
                  <a:cubicBezTo>
                    <a:pt x="6332" y="1434"/>
                    <a:pt x="4899" y="1"/>
                    <a:pt x="314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2600825" y="4943050"/>
              <a:ext cx="172175" cy="172175"/>
            </a:xfrm>
            <a:custGeom>
              <a:avLst/>
              <a:gdLst/>
              <a:ahLst/>
              <a:cxnLst/>
              <a:rect l="l" t="t" r="r" b="b"/>
              <a:pathLst>
                <a:path w="6887" h="6887" extrusionOk="0">
                  <a:moveTo>
                    <a:pt x="3421" y="1"/>
                  </a:moveTo>
                  <a:cubicBezTo>
                    <a:pt x="1526" y="1"/>
                    <a:pt x="0" y="1572"/>
                    <a:pt x="0" y="3467"/>
                  </a:cubicBezTo>
                  <a:cubicBezTo>
                    <a:pt x="0" y="5362"/>
                    <a:pt x="1526" y="6887"/>
                    <a:pt x="3421" y="6887"/>
                  </a:cubicBezTo>
                  <a:cubicBezTo>
                    <a:pt x="5315" y="6887"/>
                    <a:pt x="6887" y="5362"/>
                    <a:pt x="6887" y="3467"/>
                  </a:cubicBezTo>
                  <a:cubicBezTo>
                    <a:pt x="6887" y="1572"/>
                    <a:pt x="5315" y="1"/>
                    <a:pt x="3421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3000600" y="5146400"/>
              <a:ext cx="100550" cy="100550"/>
            </a:xfrm>
            <a:custGeom>
              <a:avLst/>
              <a:gdLst/>
              <a:ahLst/>
              <a:cxnLst/>
              <a:rect l="l" t="t" r="r" b="b"/>
              <a:pathLst>
                <a:path w="4022" h="4022" extrusionOk="0">
                  <a:moveTo>
                    <a:pt x="2034" y="1"/>
                  </a:moveTo>
                  <a:cubicBezTo>
                    <a:pt x="925" y="1"/>
                    <a:pt x="1" y="925"/>
                    <a:pt x="1" y="2034"/>
                  </a:cubicBezTo>
                  <a:cubicBezTo>
                    <a:pt x="1" y="3144"/>
                    <a:pt x="925" y="4022"/>
                    <a:pt x="2034" y="4022"/>
                  </a:cubicBezTo>
                  <a:cubicBezTo>
                    <a:pt x="3143" y="4022"/>
                    <a:pt x="4022" y="3144"/>
                    <a:pt x="4022" y="2034"/>
                  </a:cubicBezTo>
                  <a:cubicBezTo>
                    <a:pt x="4022" y="925"/>
                    <a:pt x="3143" y="1"/>
                    <a:pt x="203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3089575" y="4835600"/>
              <a:ext cx="84375" cy="84375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710" y="0"/>
                  </a:moveTo>
                  <a:cubicBezTo>
                    <a:pt x="740" y="0"/>
                    <a:pt x="0" y="740"/>
                    <a:pt x="0" y="1664"/>
                  </a:cubicBezTo>
                  <a:cubicBezTo>
                    <a:pt x="0" y="2588"/>
                    <a:pt x="740" y="3374"/>
                    <a:pt x="1710" y="3374"/>
                  </a:cubicBezTo>
                  <a:cubicBezTo>
                    <a:pt x="2635" y="3374"/>
                    <a:pt x="3374" y="2588"/>
                    <a:pt x="3374" y="1664"/>
                  </a:cubicBezTo>
                  <a:cubicBezTo>
                    <a:pt x="3374" y="740"/>
                    <a:pt x="2635" y="0"/>
                    <a:pt x="171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3017925" y="4624150"/>
              <a:ext cx="194150" cy="194150"/>
            </a:xfrm>
            <a:custGeom>
              <a:avLst/>
              <a:gdLst/>
              <a:ahLst/>
              <a:cxnLst/>
              <a:rect l="l" t="t" r="r" b="b"/>
              <a:pathLst>
                <a:path w="7766" h="7766" extrusionOk="0">
                  <a:moveTo>
                    <a:pt x="3883" y="1"/>
                  </a:moveTo>
                  <a:cubicBezTo>
                    <a:pt x="1757" y="1"/>
                    <a:pt x="1" y="1711"/>
                    <a:pt x="1" y="3883"/>
                  </a:cubicBezTo>
                  <a:cubicBezTo>
                    <a:pt x="1" y="6009"/>
                    <a:pt x="1757" y="7765"/>
                    <a:pt x="3883" y="7765"/>
                  </a:cubicBezTo>
                  <a:cubicBezTo>
                    <a:pt x="6009" y="7765"/>
                    <a:pt x="7765" y="6009"/>
                    <a:pt x="7765" y="3883"/>
                  </a:cubicBezTo>
                  <a:cubicBezTo>
                    <a:pt x="7765" y="1711"/>
                    <a:pt x="6009" y="1"/>
                    <a:pt x="388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327600" y="4456600"/>
              <a:ext cx="128275" cy="128300"/>
            </a:xfrm>
            <a:custGeom>
              <a:avLst/>
              <a:gdLst/>
              <a:ahLst/>
              <a:cxnLst/>
              <a:rect l="l" t="t" r="r" b="b"/>
              <a:pathLst>
                <a:path w="5131" h="5132" extrusionOk="0">
                  <a:moveTo>
                    <a:pt x="2588" y="1"/>
                  </a:moveTo>
                  <a:cubicBezTo>
                    <a:pt x="1156" y="1"/>
                    <a:pt x="0" y="1110"/>
                    <a:pt x="0" y="2543"/>
                  </a:cubicBezTo>
                  <a:cubicBezTo>
                    <a:pt x="0" y="3976"/>
                    <a:pt x="1156" y="5131"/>
                    <a:pt x="2588" y="5131"/>
                  </a:cubicBezTo>
                  <a:cubicBezTo>
                    <a:pt x="4021" y="5131"/>
                    <a:pt x="5130" y="3976"/>
                    <a:pt x="5130" y="2543"/>
                  </a:cubicBezTo>
                  <a:cubicBezTo>
                    <a:pt x="5130" y="1110"/>
                    <a:pt x="4021" y="1"/>
                    <a:pt x="2588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396925" y="4835600"/>
              <a:ext cx="154850" cy="156000"/>
            </a:xfrm>
            <a:custGeom>
              <a:avLst/>
              <a:gdLst/>
              <a:ahLst/>
              <a:cxnLst/>
              <a:rect l="l" t="t" r="r" b="b"/>
              <a:pathLst>
                <a:path w="6194" h="6240" extrusionOk="0">
                  <a:moveTo>
                    <a:pt x="3097" y="0"/>
                  </a:moveTo>
                  <a:cubicBezTo>
                    <a:pt x="1387" y="0"/>
                    <a:pt x="0" y="1387"/>
                    <a:pt x="0" y="3143"/>
                  </a:cubicBezTo>
                  <a:cubicBezTo>
                    <a:pt x="0" y="4853"/>
                    <a:pt x="1387" y="6240"/>
                    <a:pt x="3097" y="6240"/>
                  </a:cubicBezTo>
                  <a:cubicBezTo>
                    <a:pt x="4807" y="6240"/>
                    <a:pt x="6193" y="4853"/>
                    <a:pt x="6193" y="3143"/>
                  </a:cubicBezTo>
                  <a:cubicBezTo>
                    <a:pt x="6193" y="1387"/>
                    <a:pt x="4807" y="0"/>
                    <a:pt x="309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556375" y="4643800"/>
              <a:ext cx="183725" cy="183725"/>
            </a:xfrm>
            <a:custGeom>
              <a:avLst/>
              <a:gdLst/>
              <a:ahLst/>
              <a:cxnLst/>
              <a:rect l="l" t="t" r="r" b="b"/>
              <a:pathLst>
                <a:path w="7349" h="7349" extrusionOk="0">
                  <a:moveTo>
                    <a:pt x="3698" y="0"/>
                  </a:moveTo>
                  <a:cubicBezTo>
                    <a:pt x="1664" y="0"/>
                    <a:pt x="0" y="1618"/>
                    <a:pt x="0" y="3651"/>
                  </a:cubicBezTo>
                  <a:cubicBezTo>
                    <a:pt x="0" y="5685"/>
                    <a:pt x="1664" y="7349"/>
                    <a:pt x="3698" y="7349"/>
                  </a:cubicBezTo>
                  <a:cubicBezTo>
                    <a:pt x="5731" y="7349"/>
                    <a:pt x="7349" y="5685"/>
                    <a:pt x="7349" y="3651"/>
                  </a:cubicBezTo>
                  <a:cubicBezTo>
                    <a:pt x="7349" y="1618"/>
                    <a:pt x="5731" y="0"/>
                    <a:pt x="3698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3549425" y="4819425"/>
              <a:ext cx="75150" cy="75125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1480" y="0"/>
                  </a:moveTo>
                  <a:cubicBezTo>
                    <a:pt x="694" y="0"/>
                    <a:pt x="1" y="694"/>
                    <a:pt x="1" y="1525"/>
                  </a:cubicBezTo>
                  <a:cubicBezTo>
                    <a:pt x="1" y="2311"/>
                    <a:pt x="694" y="3004"/>
                    <a:pt x="1480" y="3004"/>
                  </a:cubicBezTo>
                  <a:cubicBezTo>
                    <a:pt x="2312" y="3004"/>
                    <a:pt x="3005" y="2311"/>
                    <a:pt x="3005" y="1525"/>
                  </a:cubicBezTo>
                  <a:cubicBezTo>
                    <a:pt x="3005" y="694"/>
                    <a:pt x="2312" y="0"/>
                    <a:pt x="1480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3596800" y="5160275"/>
              <a:ext cx="220725" cy="220700"/>
            </a:xfrm>
            <a:custGeom>
              <a:avLst/>
              <a:gdLst/>
              <a:ahLst/>
              <a:cxnLst/>
              <a:rect l="l" t="t" r="r" b="b"/>
              <a:pathLst>
                <a:path w="8829" h="8828" extrusionOk="0">
                  <a:moveTo>
                    <a:pt x="4392" y="0"/>
                  </a:moveTo>
                  <a:cubicBezTo>
                    <a:pt x="1988" y="0"/>
                    <a:pt x="1" y="1988"/>
                    <a:pt x="1" y="4391"/>
                  </a:cubicBezTo>
                  <a:cubicBezTo>
                    <a:pt x="1" y="6841"/>
                    <a:pt x="1988" y="8828"/>
                    <a:pt x="4392" y="8828"/>
                  </a:cubicBezTo>
                  <a:cubicBezTo>
                    <a:pt x="6841" y="8828"/>
                    <a:pt x="8828" y="6841"/>
                    <a:pt x="8828" y="4391"/>
                  </a:cubicBezTo>
                  <a:cubicBezTo>
                    <a:pt x="8828" y="1988"/>
                    <a:pt x="6841" y="0"/>
                    <a:pt x="4392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781675" y="5107125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11" y="0"/>
                  </a:moveTo>
                  <a:cubicBezTo>
                    <a:pt x="786" y="0"/>
                    <a:pt x="1" y="740"/>
                    <a:pt x="1" y="1710"/>
                  </a:cubicBezTo>
                  <a:cubicBezTo>
                    <a:pt x="1" y="2635"/>
                    <a:pt x="786" y="3421"/>
                    <a:pt x="1711" y="3421"/>
                  </a:cubicBezTo>
                  <a:cubicBezTo>
                    <a:pt x="2681" y="3421"/>
                    <a:pt x="3421" y="2635"/>
                    <a:pt x="3421" y="1710"/>
                  </a:cubicBezTo>
                  <a:cubicBezTo>
                    <a:pt x="3421" y="740"/>
                    <a:pt x="2681" y="0"/>
                    <a:pt x="171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775900" y="4332975"/>
              <a:ext cx="145600" cy="146775"/>
            </a:xfrm>
            <a:custGeom>
              <a:avLst/>
              <a:gdLst/>
              <a:ahLst/>
              <a:cxnLst/>
              <a:rect l="l" t="t" r="r" b="b"/>
              <a:pathLst>
                <a:path w="5824" h="5871" extrusionOk="0">
                  <a:moveTo>
                    <a:pt x="2912" y="1"/>
                  </a:moveTo>
                  <a:cubicBezTo>
                    <a:pt x="1295" y="1"/>
                    <a:pt x="1" y="1341"/>
                    <a:pt x="1" y="2959"/>
                  </a:cubicBezTo>
                  <a:cubicBezTo>
                    <a:pt x="1" y="4530"/>
                    <a:pt x="1295" y="5870"/>
                    <a:pt x="2912" y="5870"/>
                  </a:cubicBezTo>
                  <a:cubicBezTo>
                    <a:pt x="4530" y="5870"/>
                    <a:pt x="5824" y="4530"/>
                    <a:pt x="5824" y="2959"/>
                  </a:cubicBezTo>
                  <a:cubicBezTo>
                    <a:pt x="5824" y="1341"/>
                    <a:pt x="4530" y="1"/>
                    <a:pt x="291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4084400" y="4446225"/>
              <a:ext cx="191825" cy="192975"/>
            </a:xfrm>
            <a:custGeom>
              <a:avLst/>
              <a:gdLst/>
              <a:ahLst/>
              <a:cxnLst/>
              <a:rect l="l" t="t" r="r" b="b"/>
              <a:pathLst>
                <a:path w="7673" h="7719" extrusionOk="0">
                  <a:moveTo>
                    <a:pt x="3837" y="0"/>
                  </a:moveTo>
                  <a:cubicBezTo>
                    <a:pt x="1711" y="0"/>
                    <a:pt x="1" y="1756"/>
                    <a:pt x="1" y="3882"/>
                  </a:cubicBezTo>
                  <a:cubicBezTo>
                    <a:pt x="1" y="5962"/>
                    <a:pt x="1711" y="7718"/>
                    <a:pt x="3837" y="7718"/>
                  </a:cubicBezTo>
                  <a:cubicBezTo>
                    <a:pt x="5963" y="7718"/>
                    <a:pt x="7673" y="5962"/>
                    <a:pt x="7673" y="3882"/>
                  </a:cubicBezTo>
                  <a:cubicBezTo>
                    <a:pt x="7673" y="1756"/>
                    <a:pt x="5963" y="0"/>
                    <a:pt x="3837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4283150" y="4494750"/>
              <a:ext cx="162925" cy="161775"/>
            </a:xfrm>
            <a:custGeom>
              <a:avLst/>
              <a:gdLst/>
              <a:ahLst/>
              <a:cxnLst/>
              <a:rect l="l" t="t" r="r" b="b"/>
              <a:pathLst>
                <a:path w="6517" h="6471" extrusionOk="0">
                  <a:moveTo>
                    <a:pt x="3281" y="0"/>
                  </a:moveTo>
                  <a:cubicBezTo>
                    <a:pt x="1479" y="0"/>
                    <a:pt x="0" y="1433"/>
                    <a:pt x="0" y="3235"/>
                  </a:cubicBezTo>
                  <a:cubicBezTo>
                    <a:pt x="0" y="5038"/>
                    <a:pt x="1479" y="6471"/>
                    <a:pt x="3281" y="6471"/>
                  </a:cubicBezTo>
                  <a:cubicBezTo>
                    <a:pt x="5084" y="6471"/>
                    <a:pt x="6517" y="5038"/>
                    <a:pt x="6517" y="3235"/>
                  </a:cubicBezTo>
                  <a:cubicBezTo>
                    <a:pt x="6517" y="1433"/>
                    <a:pt x="5084" y="0"/>
                    <a:pt x="328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4704875" y="4440425"/>
              <a:ext cx="98225" cy="98250"/>
            </a:xfrm>
            <a:custGeom>
              <a:avLst/>
              <a:gdLst/>
              <a:ahLst/>
              <a:cxnLst/>
              <a:rect l="l" t="t" r="r" b="b"/>
              <a:pathLst>
                <a:path w="3929" h="3930" extrusionOk="0">
                  <a:moveTo>
                    <a:pt x="1942" y="1"/>
                  </a:moveTo>
                  <a:cubicBezTo>
                    <a:pt x="879" y="1"/>
                    <a:pt x="0" y="879"/>
                    <a:pt x="0" y="1988"/>
                  </a:cubicBezTo>
                  <a:cubicBezTo>
                    <a:pt x="0" y="3051"/>
                    <a:pt x="879" y="3929"/>
                    <a:pt x="1942" y="3929"/>
                  </a:cubicBezTo>
                  <a:cubicBezTo>
                    <a:pt x="3051" y="3929"/>
                    <a:pt x="3929" y="3051"/>
                    <a:pt x="3929" y="1988"/>
                  </a:cubicBezTo>
                  <a:cubicBezTo>
                    <a:pt x="3929" y="879"/>
                    <a:pt x="3051" y="1"/>
                    <a:pt x="1942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5215575" y="4822875"/>
              <a:ext cx="105175" cy="105175"/>
            </a:xfrm>
            <a:custGeom>
              <a:avLst/>
              <a:gdLst/>
              <a:ahLst/>
              <a:cxnLst/>
              <a:rect l="l" t="t" r="r" b="b"/>
              <a:pathLst>
                <a:path w="4207" h="4207" extrusionOk="0">
                  <a:moveTo>
                    <a:pt x="2080" y="1"/>
                  </a:moveTo>
                  <a:cubicBezTo>
                    <a:pt x="925" y="1"/>
                    <a:pt x="0" y="925"/>
                    <a:pt x="0" y="2081"/>
                  </a:cubicBezTo>
                  <a:cubicBezTo>
                    <a:pt x="0" y="3282"/>
                    <a:pt x="925" y="4207"/>
                    <a:pt x="2080" y="4207"/>
                  </a:cubicBezTo>
                  <a:cubicBezTo>
                    <a:pt x="3282" y="4207"/>
                    <a:pt x="4206" y="3282"/>
                    <a:pt x="4206" y="2081"/>
                  </a:cubicBezTo>
                  <a:cubicBezTo>
                    <a:pt x="4206" y="925"/>
                    <a:pt x="3282" y="1"/>
                    <a:pt x="2080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4741850" y="4746625"/>
              <a:ext cx="242650" cy="242675"/>
            </a:xfrm>
            <a:custGeom>
              <a:avLst/>
              <a:gdLst/>
              <a:ahLst/>
              <a:cxnLst/>
              <a:rect l="l" t="t" r="r" b="b"/>
              <a:pathLst>
                <a:path w="9706" h="9707" extrusionOk="0">
                  <a:moveTo>
                    <a:pt x="4853" y="1"/>
                  </a:moveTo>
                  <a:cubicBezTo>
                    <a:pt x="2173" y="1"/>
                    <a:pt x="0" y="2173"/>
                    <a:pt x="0" y="4853"/>
                  </a:cubicBezTo>
                  <a:cubicBezTo>
                    <a:pt x="0" y="7534"/>
                    <a:pt x="2173" y="9706"/>
                    <a:pt x="4853" y="9706"/>
                  </a:cubicBezTo>
                  <a:cubicBezTo>
                    <a:pt x="7534" y="9706"/>
                    <a:pt x="9706" y="7534"/>
                    <a:pt x="9706" y="4853"/>
                  </a:cubicBezTo>
                  <a:cubicBezTo>
                    <a:pt x="9706" y="2173"/>
                    <a:pt x="7534" y="1"/>
                    <a:pt x="4853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4903600" y="4981175"/>
              <a:ext cx="102875" cy="102875"/>
            </a:xfrm>
            <a:custGeom>
              <a:avLst/>
              <a:gdLst/>
              <a:ahLst/>
              <a:cxnLst/>
              <a:rect l="l" t="t" r="r" b="b"/>
              <a:pathLst>
                <a:path w="4115" h="4115" extrusionOk="0">
                  <a:moveTo>
                    <a:pt x="2034" y="1"/>
                  </a:moveTo>
                  <a:cubicBezTo>
                    <a:pt x="925" y="1"/>
                    <a:pt x="1" y="925"/>
                    <a:pt x="1" y="2034"/>
                  </a:cubicBezTo>
                  <a:cubicBezTo>
                    <a:pt x="1" y="3190"/>
                    <a:pt x="925" y="4114"/>
                    <a:pt x="2034" y="4114"/>
                  </a:cubicBezTo>
                  <a:cubicBezTo>
                    <a:pt x="3190" y="4114"/>
                    <a:pt x="4114" y="3190"/>
                    <a:pt x="4114" y="2034"/>
                  </a:cubicBezTo>
                  <a:cubicBezTo>
                    <a:pt x="4114" y="925"/>
                    <a:pt x="3190" y="1"/>
                    <a:pt x="2034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4437975" y="4867950"/>
              <a:ext cx="302750" cy="302750"/>
            </a:xfrm>
            <a:custGeom>
              <a:avLst/>
              <a:gdLst/>
              <a:ahLst/>
              <a:cxnLst/>
              <a:rect l="l" t="t" r="r" b="b"/>
              <a:pathLst>
                <a:path w="12110" h="12110" extrusionOk="0">
                  <a:moveTo>
                    <a:pt x="6055" y="0"/>
                  </a:moveTo>
                  <a:cubicBezTo>
                    <a:pt x="2681" y="0"/>
                    <a:pt x="0" y="2727"/>
                    <a:pt x="0" y="6055"/>
                  </a:cubicBezTo>
                  <a:cubicBezTo>
                    <a:pt x="0" y="9429"/>
                    <a:pt x="2681" y="12109"/>
                    <a:pt x="6055" y="12109"/>
                  </a:cubicBezTo>
                  <a:cubicBezTo>
                    <a:pt x="9382" y="12109"/>
                    <a:pt x="12109" y="9429"/>
                    <a:pt x="12109" y="6055"/>
                  </a:cubicBezTo>
                  <a:cubicBezTo>
                    <a:pt x="12109" y="2727"/>
                    <a:pt x="9382" y="0"/>
                    <a:pt x="6055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281975" y="4776675"/>
              <a:ext cx="47400" cy="47400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71" y="0"/>
                  </a:moveTo>
                  <a:cubicBezTo>
                    <a:pt x="417" y="0"/>
                    <a:pt x="1" y="416"/>
                    <a:pt x="1" y="925"/>
                  </a:cubicBezTo>
                  <a:cubicBezTo>
                    <a:pt x="1" y="1479"/>
                    <a:pt x="417" y="1895"/>
                    <a:pt x="971" y="1895"/>
                  </a:cubicBezTo>
                  <a:cubicBezTo>
                    <a:pt x="1480" y="1895"/>
                    <a:pt x="1896" y="1479"/>
                    <a:pt x="1896" y="925"/>
                  </a:cubicBezTo>
                  <a:cubicBezTo>
                    <a:pt x="1896" y="416"/>
                    <a:pt x="1480" y="0"/>
                    <a:pt x="971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4082100" y="4874875"/>
              <a:ext cx="87825" cy="87850"/>
            </a:xfrm>
            <a:custGeom>
              <a:avLst/>
              <a:gdLst/>
              <a:ahLst/>
              <a:cxnLst/>
              <a:rect l="l" t="t" r="r" b="b"/>
              <a:pathLst>
                <a:path w="3513" h="3514" extrusionOk="0">
                  <a:moveTo>
                    <a:pt x="1756" y="1"/>
                  </a:moveTo>
                  <a:cubicBezTo>
                    <a:pt x="786" y="1"/>
                    <a:pt x="0" y="786"/>
                    <a:pt x="0" y="1757"/>
                  </a:cubicBezTo>
                  <a:cubicBezTo>
                    <a:pt x="0" y="2728"/>
                    <a:pt x="786" y="3513"/>
                    <a:pt x="1756" y="3513"/>
                  </a:cubicBezTo>
                  <a:cubicBezTo>
                    <a:pt x="2727" y="3513"/>
                    <a:pt x="3513" y="2728"/>
                    <a:pt x="3513" y="1757"/>
                  </a:cubicBezTo>
                  <a:cubicBezTo>
                    <a:pt x="3513" y="786"/>
                    <a:pt x="2727" y="1"/>
                    <a:pt x="1756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3933050" y="5080550"/>
              <a:ext cx="101700" cy="101700"/>
            </a:xfrm>
            <a:custGeom>
              <a:avLst/>
              <a:gdLst/>
              <a:ahLst/>
              <a:cxnLst/>
              <a:rect l="l" t="t" r="r" b="b"/>
              <a:pathLst>
                <a:path w="4068" h="4068" extrusionOk="0">
                  <a:moveTo>
                    <a:pt x="2034" y="0"/>
                  </a:moveTo>
                  <a:cubicBezTo>
                    <a:pt x="925" y="0"/>
                    <a:pt x="0" y="925"/>
                    <a:pt x="0" y="2034"/>
                  </a:cubicBezTo>
                  <a:cubicBezTo>
                    <a:pt x="0" y="3189"/>
                    <a:pt x="925" y="4068"/>
                    <a:pt x="2034" y="4068"/>
                  </a:cubicBezTo>
                  <a:cubicBezTo>
                    <a:pt x="3143" y="4068"/>
                    <a:pt x="4067" y="3189"/>
                    <a:pt x="4067" y="2034"/>
                  </a:cubicBezTo>
                  <a:cubicBezTo>
                    <a:pt x="4067" y="925"/>
                    <a:pt x="3143" y="0"/>
                    <a:pt x="2034" y="0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2531500" y="790400"/>
              <a:ext cx="91300" cy="91325"/>
            </a:xfrm>
            <a:custGeom>
              <a:avLst/>
              <a:gdLst/>
              <a:ahLst/>
              <a:cxnLst/>
              <a:rect l="l" t="t" r="r" b="b"/>
              <a:pathLst>
                <a:path w="3652" h="3653" extrusionOk="0">
                  <a:moveTo>
                    <a:pt x="1849" y="1"/>
                  </a:moveTo>
                  <a:cubicBezTo>
                    <a:pt x="832" y="1"/>
                    <a:pt x="0" y="833"/>
                    <a:pt x="0" y="1850"/>
                  </a:cubicBezTo>
                  <a:cubicBezTo>
                    <a:pt x="0" y="2820"/>
                    <a:pt x="832" y="3652"/>
                    <a:pt x="1849" y="3652"/>
                  </a:cubicBezTo>
                  <a:cubicBezTo>
                    <a:pt x="2866" y="3652"/>
                    <a:pt x="3652" y="2820"/>
                    <a:pt x="3652" y="1850"/>
                  </a:cubicBezTo>
                  <a:cubicBezTo>
                    <a:pt x="3652" y="833"/>
                    <a:pt x="2866" y="1"/>
                    <a:pt x="1849" y="1"/>
                  </a:cubicBezTo>
                  <a:close/>
                </a:path>
              </a:pathLst>
            </a:custGeom>
            <a:solidFill>
              <a:srgbClr val="E7A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3749325" y="3663975"/>
              <a:ext cx="60100" cy="61275"/>
            </a:xfrm>
            <a:custGeom>
              <a:avLst/>
              <a:gdLst/>
              <a:ahLst/>
              <a:cxnLst/>
              <a:rect l="l" t="t" r="r" b="b"/>
              <a:pathLst>
                <a:path w="2404" h="2451" extrusionOk="0">
                  <a:moveTo>
                    <a:pt x="1202" y="1"/>
                  </a:moveTo>
                  <a:cubicBezTo>
                    <a:pt x="509" y="1"/>
                    <a:pt x="1" y="555"/>
                    <a:pt x="1" y="1249"/>
                  </a:cubicBezTo>
                  <a:cubicBezTo>
                    <a:pt x="1" y="1896"/>
                    <a:pt x="509" y="2450"/>
                    <a:pt x="1202" y="2450"/>
                  </a:cubicBezTo>
                  <a:cubicBezTo>
                    <a:pt x="1849" y="2450"/>
                    <a:pt x="2404" y="1896"/>
                    <a:pt x="2404" y="1249"/>
                  </a:cubicBezTo>
                  <a:cubicBezTo>
                    <a:pt x="2404" y="555"/>
                    <a:pt x="1849" y="1"/>
                    <a:pt x="1202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2476025" y="2270525"/>
              <a:ext cx="56650" cy="57800"/>
            </a:xfrm>
            <a:custGeom>
              <a:avLst/>
              <a:gdLst/>
              <a:ahLst/>
              <a:cxnLst/>
              <a:rect l="l" t="t" r="r" b="b"/>
              <a:pathLst>
                <a:path w="2266" h="2312" extrusionOk="0">
                  <a:moveTo>
                    <a:pt x="1110" y="1"/>
                  </a:moveTo>
                  <a:cubicBezTo>
                    <a:pt x="509" y="1"/>
                    <a:pt x="1" y="509"/>
                    <a:pt x="1" y="1156"/>
                  </a:cubicBezTo>
                  <a:cubicBezTo>
                    <a:pt x="1" y="1803"/>
                    <a:pt x="509" y="2311"/>
                    <a:pt x="1110" y="2311"/>
                  </a:cubicBezTo>
                  <a:cubicBezTo>
                    <a:pt x="1757" y="2311"/>
                    <a:pt x="2266" y="1803"/>
                    <a:pt x="2266" y="1156"/>
                  </a:cubicBezTo>
                  <a:cubicBezTo>
                    <a:pt x="2266" y="509"/>
                    <a:pt x="1757" y="1"/>
                    <a:pt x="1110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2398625" y="2515475"/>
              <a:ext cx="80900" cy="80900"/>
            </a:xfrm>
            <a:custGeom>
              <a:avLst/>
              <a:gdLst/>
              <a:ahLst/>
              <a:cxnLst/>
              <a:rect l="l" t="t" r="r" b="b"/>
              <a:pathLst>
                <a:path w="3236" h="3236" extrusionOk="0">
                  <a:moveTo>
                    <a:pt x="1618" y="1"/>
                  </a:moveTo>
                  <a:cubicBezTo>
                    <a:pt x="740" y="1"/>
                    <a:pt x="0" y="740"/>
                    <a:pt x="0" y="1618"/>
                  </a:cubicBezTo>
                  <a:cubicBezTo>
                    <a:pt x="0" y="2496"/>
                    <a:pt x="740" y="3236"/>
                    <a:pt x="1618" y="3236"/>
                  </a:cubicBezTo>
                  <a:cubicBezTo>
                    <a:pt x="2496" y="3236"/>
                    <a:pt x="3236" y="2496"/>
                    <a:pt x="3236" y="1618"/>
                  </a:cubicBezTo>
                  <a:cubicBezTo>
                    <a:pt x="3236" y="740"/>
                    <a:pt x="2496" y="1"/>
                    <a:pt x="1618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2540750" y="2148050"/>
              <a:ext cx="172175" cy="172175"/>
            </a:xfrm>
            <a:custGeom>
              <a:avLst/>
              <a:gdLst/>
              <a:ahLst/>
              <a:cxnLst/>
              <a:rect l="l" t="t" r="r" b="b"/>
              <a:pathLst>
                <a:path w="6887" h="6887" extrusionOk="0">
                  <a:moveTo>
                    <a:pt x="3420" y="0"/>
                  </a:moveTo>
                  <a:cubicBezTo>
                    <a:pt x="1525" y="0"/>
                    <a:pt x="0" y="1572"/>
                    <a:pt x="0" y="3467"/>
                  </a:cubicBezTo>
                  <a:cubicBezTo>
                    <a:pt x="0" y="5362"/>
                    <a:pt x="1525" y="6887"/>
                    <a:pt x="3420" y="6887"/>
                  </a:cubicBezTo>
                  <a:cubicBezTo>
                    <a:pt x="5315" y="6887"/>
                    <a:pt x="6887" y="5362"/>
                    <a:pt x="6887" y="3467"/>
                  </a:cubicBezTo>
                  <a:cubicBezTo>
                    <a:pt x="6887" y="1572"/>
                    <a:pt x="5315" y="0"/>
                    <a:pt x="3420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3306800" y="2475050"/>
              <a:ext cx="83200" cy="84350"/>
            </a:xfrm>
            <a:custGeom>
              <a:avLst/>
              <a:gdLst/>
              <a:ahLst/>
              <a:cxnLst/>
              <a:rect l="l" t="t" r="r" b="b"/>
              <a:pathLst>
                <a:path w="3328" h="3374" extrusionOk="0">
                  <a:moveTo>
                    <a:pt x="1664" y="0"/>
                  </a:moveTo>
                  <a:cubicBezTo>
                    <a:pt x="740" y="0"/>
                    <a:pt x="0" y="786"/>
                    <a:pt x="0" y="1710"/>
                  </a:cubicBezTo>
                  <a:cubicBezTo>
                    <a:pt x="0" y="2634"/>
                    <a:pt x="740" y="3374"/>
                    <a:pt x="1664" y="3374"/>
                  </a:cubicBezTo>
                  <a:cubicBezTo>
                    <a:pt x="2588" y="3374"/>
                    <a:pt x="3328" y="2634"/>
                    <a:pt x="3328" y="1710"/>
                  </a:cubicBezTo>
                  <a:cubicBezTo>
                    <a:pt x="3328" y="786"/>
                    <a:pt x="2588" y="0"/>
                    <a:pt x="1664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3240925" y="2565150"/>
              <a:ext cx="191850" cy="191850"/>
            </a:xfrm>
            <a:custGeom>
              <a:avLst/>
              <a:gdLst/>
              <a:ahLst/>
              <a:cxnLst/>
              <a:rect l="l" t="t" r="r" b="b"/>
              <a:pathLst>
                <a:path w="7674" h="7674" extrusionOk="0">
                  <a:moveTo>
                    <a:pt x="3837" y="1"/>
                  </a:moveTo>
                  <a:cubicBezTo>
                    <a:pt x="1711" y="1"/>
                    <a:pt x="1" y="1711"/>
                    <a:pt x="1" y="3837"/>
                  </a:cubicBezTo>
                  <a:cubicBezTo>
                    <a:pt x="1" y="5963"/>
                    <a:pt x="1711" y="7673"/>
                    <a:pt x="3837" y="7673"/>
                  </a:cubicBezTo>
                  <a:cubicBezTo>
                    <a:pt x="5963" y="7673"/>
                    <a:pt x="7673" y="5963"/>
                    <a:pt x="7673" y="3837"/>
                  </a:cubicBezTo>
                  <a:cubicBezTo>
                    <a:pt x="7673" y="1711"/>
                    <a:pt x="5963" y="1"/>
                    <a:pt x="3837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3031800" y="2929125"/>
              <a:ext cx="122500" cy="122500"/>
            </a:xfrm>
            <a:custGeom>
              <a:avLst/>
              <a:gdLst/>
              <a:ahLst/>
              <a:cxnLst/>
              <a:rect l="l" t="t" r="r" b="b"/>
              <a:pathLst>
                <a:path w="4900" h="4900" extrusionOk="0">
                  <a:moveTo>
                    <a:pt x="2450" y="0"/>
                  </a:moveTo>
                  <a:cubicBezTo>
                    <a:pt x="1064" y="0"/>
                    <a:pt x="1" y="1063"/>
                    <a:pt x="1" y="2450"/>
                  </a:cubicBezTo>
                  <a:cubicBezTo>
                    <a:pt x="1" y="3790"/>
                    <a:pt x="1064" y="4900"/>
                    <a:pt x="2450" y="4900"/>
                  </a:cubicBezTo>
                  <a:cubicBezTo>
                    <a:pt x="3790" y="4900"/>
                    <a:pt x="4900" y="3790"/>
                    <a:pt x="4900" y="2450"/>
                  </a:cubicBezTo>
                  <a:cubicBezTo>
                    <a:pt x="4900" y="1063"/>
                    <a:pt x="3790" y="0"/>
                    <a:pt x="2450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3608375" y="2167700"/>
              <a:ext cx="149075" cy="149075"/>
            </a:xfrm>
            <a:custGeom>
              <a:avLst/>
              <a:gdLst/>
              <a:ahLst/>
              <a:cxnLst/>
              <a:rect l="l" t="t" r="r" b="b"/>
              <a:pathLst>
                <a:path w="5963" h="5963" extrusionOk="0">
                  <a:moveTo>
                    <a:pt x="2958" y="0"/>
                  </a:moveTo>
                  <a:cubicBezTo>
                    <a:pt x="1340" y="0"/>
                    <a:pt x="0" y="1340"/>
                    <a:pt x="0" y="3004"/>
                  </a:cubicBezTo>
                  <a:cubicBezTo>
                    <a:pt x="0" y="4622"/>
                    <a:pt x="1340" y="5962"/>
                    <a:pt x="2958" y="5962"/>
                  </a:cubicBezTo>
                  <a:cubicBezTo>
                    <a:pt x="4622" y="5962"/>
                    <a:pt x="5962" y="4622"/>
                    <a:pt x="5962" y="3004"/>
                  </a:cubicBezTo>
                  <a:cubicBezTo>
                    <a:pt x="5962" y="1340"/>
                    <a:pt x="4622" y="0"/>
                    <a:pt x="2958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713500" y="1996675"/>
              <a:ext cx="208000" cy="206850"/>
            </a:xfrm>
            <a:custGeom>
              <a:avLst/>
              <a:gdLst/>
              <a:ahLst/>
              <a:cxnLst/>
              <a:rect l="l" t="t" r="r" b="b"/>
              <a:pathLst>
                <a:path w="8320" h="8274" extrusionOk="0">
                  <a:moveTo>
                    <a:pt x="4160" y="1"/>
                  </a:moveTo>
                  <a:cubicBezTo>
                    <a:pt x="1896" y="1"/>
                    <a:pt x="1" y="1850"/>
                    <a:pt x="1" y="4114"/>
                  </a:cubicBezTo>
                  <a:cubicBezTo>
                    <a:pt x="1" y="6425"/>
                    <a:pt x="1896" y="8274"/>
                    <a:pt x="4160" y="8274"/>
                  </a:cubicBezTo>
                  <a:cubicBezTo>
                    <a:pt x="6471" y="8274"/>
                    <a:pt x="8320" y="6425"/>
                    <a:pt x="8320" y="4114"/>
                  </a:cubicBezTo>
                  <a:cubicBezTo>
                    <a:pt x="8320" y="1850"/>
                    <a:pt x="6471" y="1"/>
                    <a:pt x="4160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3884525" y="1916950"/>
              <a:ext cx="54325" cy="54350"/>
            </a:xfrm>
            <a:custGeom>
              <a:avLst/>
              <a:gdLst/>
              <a:ahLst/>
              <a:cxnLst/>
              <a:rect l="l" t="t" r="r" b="b"/>
              <a:pathLst>
                <a:path w="2173" h="2174" extrusionOk="0">
                  <a:moveTo>
                    <a:pt x="1109" y="1"/>
                  </a:moveTo>
                  <a:cubicBezTo>
                    <a:pt x="508" y="1"/>
                    <a:pt x="0" y="509"/>
                    <a:pt x="0" y="1110"/>
                  </a:cubicBezTo>
                  <a:cubicBezTo>
                    <a:pt x="0" y="1711"/>
                    <a:pt x="508" y="2173"/>
                    <a:pt x="1109" y="2173"/>
                  </a:cubicBezTo>
                  <a:cubicBezTo>
                    <a:pt x="1710" y="2173"/>
                    <a:pt x="2172" y="1711"/>
                    <a:pt x="2172" y="1110"/>
                  </a:cubicBezTo>
                  <a:cubicBezTo>
                    <a:pt x="2172" y="509"/>
                    <a:pt x="1710" y="1"/>
                    <a:pt x="1109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3795550" y="2391850"/>
              <a:ext cx="137525" cy="137525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773" y="0"/>
                  </a:moveTo>
                  <a:cubicBezTo>
                    <a:pt x="1248" y="0"/>
                    <a:pt x="0" y="1202"/>
                    <a:pt x="0" y="2727"/>
                  </a:cubicBezTo>
                  <a:cubicBezTo>
                    <a:pt x="0" y="4252"/>
                    <a:pt x="1248" y="5500"/>
                    <a:pt x="2773" y="5500"/>
                  </a:cubicBezTo>
                  <a:cubicBezTo>
                    <a:pt x="4252" y="5500"/>
                    <a:pt x="5500" y="4252"/>
                    <a:pt x="5500" y="2727"/>
                  </a:cubicBezTo>
                  <a:cubicBezTo>
                    <a:pt x="5500" y="1202"/>
                    <a:pt x="4252" y="0"/>
                    <a:pt x="2773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647650" y="2465800"/>
              <a:ext cx="149075" cy="149075"/>
            </a:xfrm>
            <a:custGeom>
              <a:avLst/>
              <a:gdLst/>
              <a:ahLst/>
              <a:cxnLst/>
              <a:rect l="l" t="t" r="r" b="b"/>
              <a:pathLst>
                <a:path w="5963" h="5963" extrusionOk="0">
                  <a:moveTo>
                    <a:pt x="3005" y="0"/>
                  </a:moveTo>
                  <a:cubicBezTo>
                    <a:pt x="1341" y="0"/>
                    <a:pt x="0" y="1341"/>
                    <a:pt x="0" y="2958"/>
                  </a:cubicBezTo>
                  <a:cubicBezTo>
                    <a:pt x="0" y="4622"/>
                    <a:pt x="1341" y="5962"/>
                    <a:pt x="3005" y="5962"/>
                  </a:cubicBezTo>
                  <a:cubicBezTo>
                    <a:pt x="4622" y="5962"/>
                    <a:pt x="5963" y="4622"/>
                    <a:pt x="5963" y="2958"/>
                  </a:cubicBezTo>
                  <a:cubicBezTo>
                    <a:pt x="5963" y="1341"/>
                    <a:pt x="4622" y="0"/>
                    <a:pt x="3005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733150" y="2624100"/>
              <a:ext cx="64725" cy="63575"/>
            </a:xfrm>
            <a:custGeom>
              <a:avLst/>
              <a:gdLst/>
              <a:ahLst/>
              <a:cxnLst/>
              <a:rect l="l" t="t" r="r" b="b"/>
              <a:pathLst>
                <a:path w="2589" h="2543" extrusionOk="0">
                  <a:moveTo>
                    <a:pt x="1295" y="0"/>
                  </a:moveTo>
                  <a:cubicBezTo>
                    <a:pt x="601" y="0"/>
                    <a:pt x="1" y="555"/>
                    <a:pt x="1" y="1248"/>
                  </a:cubicBezTo>
                  <a:cubicBezTo>
                    <a:pt x="1" y="1987"/>
                    <a:pt x="601" y="2542"/>
                    <a:pt x="1295" y="2542"/>
                  </a:cubicBezTo>
                  <a:cubicBezTo>
                    <a:pt x="1988" y="2542"/>
                    <a:pt x="2589" y="1987"/>
                    <a:pt x="2589" y="1248"/>
                  </a:cubicBezTo>
                  <a:cubicBezTo>
                    <a:pt x="2589" y="555"/>
                    <a:pt x="1988" y="0"/>
                    <a:pt x="1295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363400" y="2758125"/>
              <a:ext cx="165275" cy="165250"/>
            </a:xfrm>
            <a:custGeom>
              <a:avLst/>
              <a:gdLst/>
              <a:ahLst/>
              <a:cxnLst/>
              <a:rect l="l" t="t" r="r" b="b"/>
              <a:pathLst>
                <a:path w="6611" h="6610" extrusionOk="0">
                  <a:moveTo>
                    <a:pt x="3282" y="0"/>
                  </a:moveTo>
                  <a:cubicBezTo>
                    <a:pt x="1480" y="0"/>
                    <a:pt x="1" y="1479"/>
                    <a:pt x="1" y="3282"/>
                  </a:cubicBezTo>
                  <a:cubicBezTo>
                    <a:pt x="1" y="5130"/>
                    <a:pt x="1480" y="6609"/>
                    <a:pt x="3282" y="6609"/>
                  </a:cubicBezTo>
                  <a:cubicBezTo>
                    <a:pt x="5131" y="6609"/>
                    <a:pt x="6610" y="5130"/>
                    <a:pt x="6610" y="3282"/>
                  </a:cubicBezTo>
                  <a:cubicBezTo>
                    <a:pt x="6610" y="1479"/>
                    <a:pt x="5131" y="0"/>
                    <a:pt x="3282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2004625" y="3930900"/>
              <a:ext cx="62425" cy="62400"/>
            </a:xfrm>
            <a:custGeom>
              <a:avLst/>
              <a:gdLst/>
              <a:ahLst/>
              <a:cxnLst/>
              <a:rect l="l" t="t" r="r" b="b"/>
              <a:pathLst>
                <a:path w="2497" h="2496" extrusionOk="0">
                  <a:moveTo>
                    <a:pt x="1248" y="0"/>
                  </a:moveTo>
                  <a:cubicBezTo>
                    <a:pt x="555" y="0"/>
                    <a:pt x="0" y="555"/>
                    <a:pt x="0" y="1248"/>
                  </a:cubicBezTo>
                  <a:cubicBezTo>
                    <a:pt x="0" y="1941"/>
                    <a:pt x="555" y="2496"/>
                    <a:pt x="1248" y="2496"/>
                  </a:cubicBezTo>
                  <a:cubicBezTo>
                    <a:pt x="1941" y="2496"/>
                    <a:pt x="2496" y="1941"/>
                    <a:pt x="2496" y="1248"/>
                  </a:cubicBezTo>
                  <a:cubicBezTo>
                    <a:pt x="2496" y="555"/>
                    <a:pt x="1941" y="0"/>
                    <a:pt x="1248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2131725" y="3544975"/>
              <a:ext cx="209150" cy="209150"/>
            </a:xfrm>
            <a:custGeom>
              <a:avLst/>
              <a:gdLst/>
              <a:ahLst/>
              <a:cxnLst/>
              <a:rect l="l" t="t" r="r" b="b"/>
              <a:pathLst>
                <a:path w="8366" h="8366" extrusionOk="0">
                  <a:moveTo>
                    <a:pt x="4160" y="0"/>
                  </a:moveTo>
                  <a:cubicBezTo>
                    <a:pt x="1895" y="0"/>
                    <a:pt x="0" y="1895"/>
                    <a:pt x="0" y="4160"/>
                  </a:cubicBezTo>
                  <a:cubicBezTo>
                    <a:pt x="0" y="6471"/>
                    <a:pt x="1895" y="8366"/>
                    <a:pt x="4160" y="8366"/>
                  </a:cubicBezTo>
                  <a:cubicBezTo>
                    <a:pt x="6471" y="8366"/>
                    <a:pt x="8366" y="6471"/>
                    <a:pt x="8366" y="4160"/>
                  </a:cubicBezTo>
                  <a:cubicBezTo>
                    <a:pt x="8366" y="1895"/>
                    <a:pt x="6471" y="0"/>
                    <a:pt x="4160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370900" y="3304650"/>
              <a:ext cx="100550" cy="99375"/>
            </a:xfrm>
            <a:custGeom>
              <a:avLst/>
              <a:gdLst/>
              <a:ahLst/>
              <a:cxnLst/>
              <a:rect l="l" t="t" r="r" b="b"/>
              <a:pathLst>
                <a:path w="4022" h="3975" extrusionOk="0">
                  <a:moveTo>
                    <a:pt x="1988" y="0"/>
                  </a:moveTo>
                  <a:cubicBezTo>
                    <a:pt x="925" y="0"/>
                    <a:pt x="0" y="925"/>
                    <a:pt x="0" y="1988"/>
                  </a:cubicBezTo>
                  <a:cubicBezTo>
                    <a:pt x="0" y="3097"/>
                    <a:pt x="925" y="3975"/>
                    <a:pt x="1988" y="3975"/>
                  </a:cubicBezTo>
                  <a:cubicBezTo>
                    <a:pt x="3097" y="3975"/>
                    <a:pt x="4021" y="3097"/>
                    <a:pt x="4021" y="1988"/>
                  </a:cubicBezTo>
                  <a:cubicBezTo>
                    <a:pt x="4021" y="925"/>
                    <a:pt x="3097" y="0"/>
                    <a:pt x="1988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2087800" y="3910100"/>
              <a:ext cx="173350" cy="173325"/>
            </a:xfrm>
            <a:custGeom>
              <a:avLst/>
              <a:gdLst/>
              <a:ahLst/>
              <a:cxnLst/>
              <a:rect l="l" t="t" r="r" b="b"/>
              <a:pathLst>
                <a:path w="6934" h="6933" extrusionOk="0">
                  <a:moveTo>
                    <a:pt x="3467" y="0"/>
                  </a:moveTo>
                  <a:cubicBezTo>
                    <a:pt x="1572" y="0"/>
                    <a:pt x="1" y="1572"/>
                    <a:pt x="1" y="3466"/>
                  </a:cubicBezTo>
                  <a:cubicBezTo>
                    <a:pt x="1" y="5361"/>
                    <a:pt x="1572" y="6933"/>
                    <a:pt x="3467" y="6933"/>
                  </a:cubicBezTo>
                  <a:cubicBezTo>
                    <a:pt x="5362" y="6933"/>
                    <a:pt x="6934" y="5361"/>
                    <a:pt x="6934" y="3466"/>
                  </a:cubicBezTo>
                  <a:cubicBezTo>
                    <a:pt x="6934" y="1572"/>
                    <a:pt x="5362" y="0"/>
                    <a:pt x="3467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2105150" y="4103050"/>
              <a:ext cx="62400" cy="63575"/>
            </a:xfrm>
            <a:custGeom>
              <a:avLst/>
              <a:gdLst/>
              <a:ahLst/>
              <a:cxnLst/>
              <a:rect l="l" t="t" r="r" b="b"/>
              <a:pathLst>
                <a:path w="2496" h="2543" extrusionOk="0">
                  <a:moveTo>
                    <a:pt x="1248" y="0"/>
                  </a:moveTo>
                  <a:cubicBezTo>
                    <a:pt x="555" y="0"/>
                    <a:pt x="0" y="555"/>
                    <a:pt x="0" y="1248"/>
                  </a:cubicBezTo>
                  <a:cubicBezTo>
                    <a:pt x="0" y="1942"/>
                    <a:pt x="555" y="2542"/>
                    <a:pt x="1248" y="2542"/>
                  </a:cubicBezTo>
                  <a:cubicBezTo>
                    <a:pt x="1941" y="2542"/>
                    <a:pt x="2496" y="1942"/>
                    <a:pt x="2496" y="1248"/>
                  </a:cubicBezTo>
                  <a:cubicBezTo>
                    <a:pt x="2496" y="555"/>
                    <a:pt x="1941" y="0"/>
                    <a:pt x="1248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2934750" y="3892750"/>
              <a:ext cx="75125" cy="76300"/>
            </a:xfrm>
            <a:custGeom>
              <a:avLst/>
              <a:gdLst/>
              <a:ahLst/>
              <a:cxnLst/>
              <a:rect l="l" t="t" r="r" b="b"/>
              <a:pathLst>
                <a:path w="3005" h="3052" extrusionOk="0">
                  <a:moveTo>
                    <a:pt x="1479" y="1"/>
                  </a:moveTo>
                  <a:cubicBezTo>
                    <a:pt x="647" y="1"/>
                    <a:pt x="0" y="694"/>
                    <a:pt x="0" y="1526"/>
                  </a:cubicBezTo>
                  <a:cubicBezTo>
                    <a:pt x="0" y="2358"/>
                    <a:pt x="647" y="3051"/>
                    <a:pt x="1479" y="3051"/>
                  </a:cubicBezTo>
                  <a:cubicBezTo>
                    <a:pt x="2311" y="3051"/>
                    <a:pt x="3004" y="2358"/>
                    <a:pt x="3004" y="1526"/>
                  </a:cubicBezTo>
                  <a:cubicBezTo>
                    <a:pt x="3004" y="694"/>
                    <a:pt x="2311" y="1"/>
                    <a:pt x="1479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3099975" y="3721750"/>
              <a:ext cx="58950" cy="60100"/>
            </a:xfrm>
            <a:custGeom>
              <a:avLst/>
              <a:gdLst/>
              <a:ahLst/>
              <a:cxnLst/>
              <a:rect l="l" t="t" r="r" b="b"/>
              <a:pathLst>
                <a:path w="2358" h="2404" extrusionOk="0">
                  <a:moveTo>
                    <a:pt x="1202" y="1"/>
                  </a:moveTo>
                  <a:cubicBezTo>
                    <a:pt x="509" y="1"/>
                    <a:pt x="0" y="555"/>
                    <a:pt x="0" y="1202"/>
                  </a:cubicBezTo>
                  <a:cubicBezTo>
                    <a:pt x="0" y="1849"/>
                    <a:pt x="509" y="2404"/>
                    <a:pt x="1202" y="2404"/>
                  </a:cubicBezTo>
                  <a:cubicBezTo>
                    <a:pt x="1849" y="2404"/>
                    <a:pt x="2357" y="1849"/>
                    <a:pt x="2357" y="1202"/>
                  </a:cubicBezTo>
                  <a:cubicBezTo>
                    <a:pt x="2357" y="555"/>
                    <a:pt x="1849" y="1"/>
                    <a:pt x="1202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3370350" y="3754100"/>
              <a:ext cx="166400" cy="166425"/>
            </a:xfrm>
            <a:custGeom>
              <a:avLst/>
              <a:gdLst/>
              <a:ahLst/>
              <a:cxnLst/>
              <a:rect l="l" t="t" r="r" b="b"/>
              <a:pathLst>
                <a:path w="6656" h="6657" extrusionOk="0">
                  <a:moveTo>
                    <a:pt x="3328" y="1"/>
                  </a:moveTo>
                  <a:cubicBezTo>
                    <a:pt x="1479" y="1"/>
                    <a:pt x="0" y="1480"/>
                    <a:pt x="0" y="3328"/>
                  </a:cubicBezTo>
                  <a:cubicBezTo>
                    <a:pt x="0" y="5131"/>
                    <a:pt x="1479" y="6656"/>
                    <a:pt x="3328" y="6656"/>
                  </a:cubicBezTo>
                  <a:cubicBezTo>
                    <a:pt x="5177" y="6656"/>
                    <a:pt x="6656" y="5131"/>
                    <a:pt x="6656" y="3328"/>
                  </a:cubicBezTo>
                  <a:cubicBezTo>
                    <a:pt x="6656" y="1480"/>
                    <a:pt x="5177" y="1"/>
                    <a:pt x="3328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3443125" y="3670925"/>
              <a:ext cx="64750" cy="63575"/>
            </a:xfrm>
            <a:custGeom>
              <a:avLst/>
              <a:gdLst/>
              <a:ahLst/>
              <a:cxnLst/>
              <a:rect l="l" t="t" r="r" b="b"/>
              <a:pathLst>
                <a:path w="2590" h="2543" extrusionOk="0">
                  <a:moveTo>
                    <a:pt x="1295" y="0"/>
                  </a:moveTo>
                  <a:cubicBezTo>
                    <a:pt x="602" y="0"/>
                    <a:pt x="1" y="555"/>
                    <a:pt x="1" y="1294"/>
                  </a:cubicBezTo>
                  <a:cubicBezTo>
                    <a:pt x="1" y="1987"/>
                    <a:pt x="602" y="2542"/>
                    <a:pt x="1295" y="2542"/>
                  </a:cubicBezTo>
                  <a:cubicBezTo>
                    <a:pt x="1988" y="2542"/>
                    <a:pt x="2589" y="1987"/>
                    <a:pt x="2589" y="1294"/>
                  </a:cubicBezTo>
                  <a:cubicBezTo>
                    <a:pt x="2589" y="555"/>
                    <a:pt x="1988" y="0"/>
                    <a:pt x="1295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3556375" y="3844225"/>
              <a:ext cx="75125" cy="75125"/>
            </a:xfrm>
            <a:custGeom>
              <a:avLst/>
              <a:gdLst/>
              <a:ahLst/>
              <a:cxnLst/>
              <a:rect l="l" t="t" r="r" b="b"/>
              <a:pathLst>
                <a:path w="3005" h="3005" extrusionOk="0">
                  <a:moveTo>
                    <a:pt x="1525" y="1"/>
                  </a:moveTo>
                  <a:cubicBezTo>
                    <a:pt x="694" y="1"/>
                    <a:pt x="0" y="648"/>
                    <a:pt x="0" y="1480"/>
                  </a:cubicBezTo>
                  <a:cubicBezTo>
                    <a:pt x="0" y="2312"/>
                    <a:pt x="694" y="3005"/>
                    <a:pt x="1525" y="3005"/>
                  </a:cubicBezTo>
                  <a:cubicBezTo>
                    <a:pt x="2357" y="3005"/>
                    <a:pt x="3004" y="2312"/>
                    <a:pt x="3004" y="1480"/>
                  </a:cubicBezTo>
                  <a:cubicBezTo>
                    <a:pt x="3004" y="648"/>
                    <a:pt x="2357" y="1"/>
                    <a:pt x="1525" y="1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2952075" y="3979425"/>
              <a:ext cx="179125" cy="180275"/>
            </a:xfrm>
            <a:custGeom>
              <a:avLst/>
              <a:gdLst/>
              <a:ahLst/>
              <a:cxnLst/>
              <a:rect l="l" t="t" r="r" b="b"/>
              <a:pathLst>
                <a:path w="7165" h="7211" extrusionOk="0">
                  <a:moveTo>
                    <a:pt x="3606" y="0"/>
                  </a:moveTo>
                  <a:cubicBezTo>
                    <a:pt x="1618" y="0"/>
                    <a:pt x="1" y="1618"/>
                    <a:pt x="1" y="3605"/>
                  </a:cubicBezTo>
                  <a:cubicBezTo>
                    <a:pt x="1" y="5592"/>
                    <a:pt x="1618" y="7210"/>
                    <a:pt x="3606" y="7210"/>
                  </a:cubicBezTo>
                  <a:cubicBezTo>
                    <a:pt x="5593" y="7210"/>
                    <a:pt x="7164" y="5592"/>
                    <a:pt x="7164" y="3605"/>
                  </a:cubicBezTo>
                  <a:cubicBezTo>
                    <a:pt x="7164" y="1618"/>
                    <a:pt x="5593" y="0"/>
                    <a:pt x="3606" y="0"/>
                  </a:cubicBezTo>
                  <a:close/>
                </a:path>
              </a:pathLst>
            </a:custGeom>
            <a:solidFill>
              <a:srgbClr val="D59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Autosomal Gene Linkage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20" name="Google Shape;82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An </a:t>
            </a:r>
            <a:r>
              <a:rPr lang="en" sz="1600" b="1">
                <a:solidFill>
                  <a:srgbClr val="CCCCCC"/>
                </a:solidFill>
              </a:rPr>
              <a:t>autosome </a:t>
            </a:r>
            <a:r>
              <a:rPr lang="en" sz="1600">
                <a:solidFill>
                  <a:srgbClr val="CCCCCC"/>
                </a:solidFill>
              </a:rPr>
              <a:t>is any chromosome that is </a:t>
            </a:r>
            <a:r>
              <a:rPr lang="en" sz="1600" b="1">
                <a:solidFill>
                  <a:srgbClr val="CCCCCC"/>
                </a:solidFill>
              </a:rPr>
              <a:t>not </a:t>
            </a:r>
            <a:r>
              <a:rPr lang="en" sz="1600">
                <a:solidFill>
                  <a:srgbClr val="CCCCCC"/>
                </a:solidFill>
              </a:rPr>
              <a:t>a sex chromosome.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humans, chromosomes</a:t>
            </a:r>
            <a:r>
              <a:rPr lang="en" sz="1200" b="1">
                <a:solidFill>
                  <a:srgbClr val="CCCCCC"/>
                </a:solidFill>
              </a:rPr>
              <a:t> 1-22 </a:t>
            </a:r>
            <a:r>
              <a:rPr lang="en" sz="1200">
                <a:solidFill>
                  <a:srgbClr val="CCCCCC"/>
                </a:solidFill>
              </a:rPr>
              <a:t>are defined as autosomal.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An </a:t>
            </a:r>
            <a:r>
              <a:rPr lang="en" sz="1200" b="1">
                <a:solidFill>
                  <a:srgbClr val="CCCCCC"/>
                </a:solidFill>
              </a:rPr>
              <a:t>autosomal gene </a:t>
            </a:r>
            <a:r>
              <a:rPr lang="en" sz="1200">
                <a:solidFill>
                  <a:srgbClr val="CCCCCC"/>
                </a:solidFill>
              </a:rPr>
              <a:t>is a gene found on any of these 22 autosomes.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Genes that are in close proximity to each other on the </a:t>
            </a:r>
            <a:r>
              <a:rPr lang="en" sz="1600" b="1">
                <a:solidFill>
                  <a:srgbClr val="CCCCCC"/>
                </a:solidFill>
              </a:rPr>
              <a:t>same autosome </a:t>
            </a:r>
            <a:r>
              <a:rPr lang="en" sz="1600">
                <a:solidFill>
                  <a:srgbClr val="CCCCCC"/>
                </a:solidFill>
              </a:rPr>
              <a:t>are said to be </a:t>
            </a:r>
            <a:r>
              <a:rPr lang="en" sz="1600" b="1">
                <a:solidFill>
                  <a:srgbClr val="CCCCCC"/>
                </a:solidFill>
              </a:rPr>
              <a:t>linked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</a:t>
            </a:r>
            <a:r>
              <a:rPr lang="en" sz="1200" b="1">
                <a:solidFill>
                  <a:srgbClr val="CCCCCC"/>
                </a:solidFill>
              </a:rPr>
              <a:t>meiosis I</a:t>
            </a:r>
            <a:r>
              <a:rPr lang="en" sz="1200">
                <a:solidFill>
                  <a:srgbClr val="CCCCCC"/>
                </a:solidFill>
              </a:rPr>
              <a:t>, genetic material is swapped between chromosomes in the process of </a:t>
            </a:r>
            <a:r>
              <a:rPr lang="en" sz="1200" b="1">
                <a:solidFill>
                  <a:srgbClr val="CCCCCC"/>
                </a:solidFill>
              </a:rPr>
              <a:t>crossing over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2 genes that are </a:t>
            </a:r>
            <a:r>
              <a:rPr lang="en" sz="1200" b="1">
                <a:solidFill>
                  <a:srgbClr val="CCCCCC"/>
                </a:solidFill>
              </a:rPr>
              <a:t>physically near </a:t>
            </a:r>
            <a:r>
              <a:rPr lang="en" sz="1200">
                <a:solidFill>
                  <a:srgbClr val="CCCCCC"/>
                </a:solidFill>
              </a:rPr>
              <a:t>to each other are </a:t>
            </a:r>
            <a:r>
              <a:rPr lang="en" sz="1200" b="1">
                <a:solidFill>
                  <a:srgbClr val="CCCCCC"/>
                </a:solidFill>
              </a:rPr>
              <a:t>unlikely </a:t>
            </a:r>
            <a:r>
              <a:rPr lang="en" sz="1200">
                <a:solidFill>
                  <a:srgbClr val="CCCCCC"/>
                </a:solidFill>
              </a:rPr>
              <a:t>to be separated onto different chromatids.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</a:t>
            </a:r>
            <a:r>
              <a:rPr lang="en" sz="1200" b="1">
                <a:solidFill>
                  <a:srgbClr val="CCCCCC"/>
                </a:solidFill>
              </a:rPr>
              <a:t>independent segregation</a:t>
            </a:r>
            <a:r>
              <a:rPr lang="en" sz="1200">
                <a:solidFill>
                  <a:srgbClr val="CCCCCC"/>
                </a:solidFill>
              </a:rPr>
              <a:t>, these genes will remain together as a pair and will find themselves in the </a:t>
            </a:r>
            <a:r>
              <a:rPr lang="en" sz="1200" b="1">
                <a:solidFill>
                  <a:srgbClr val="CCCCCC"/>
                </a:solidFill>
              </a:rPr>
              <a:t>same gamete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closer the proximity, the greater the chance that the 2 genes will be inherited </a:t>
            </a:r>
            <a:r>
              <a:rPr lang="en" sz="1600" b="1">
                <a:solidFill>
                  <a:srgbClr val="CCCCCC"/>
                </a:solidFill>
              </a:rPr>
              <a:t>together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Autosomal gene linkage creates odd phenotypic ratios. A classical </a:t>
            </a:r>
            <a:r>
              <a:rPr lang="en" sz="1200" b="1">
                <a:solidFill>
                  <a:srgbClr val="CCCCCC"/>
                </a:solidFill>
              </a:rPr>
              <a:t>dihybrid cross </a:t>
            </a:r>
            <a:r>
              <a:rPr lang="en" sz="1200">
                <a:solidFill>
                  <a:srgbClr val="CCCCCC"/>
                </a:solidFill>
              </a:rPr>
              <a:t>of 2 heterozygotes carrying </a:t>
            </a:r>
            <a:r>
              <a:rPr lang="en" sz="1200" b="1">
                <a:solidFill>
                  <a:srgbClr val="CCCCCC"/>
                </a:solidFill>
              </a:rPr>
              <a:t>unlinked </a:t>
            </a:r>
            <a:r>
              <a:rPr lang="en" sz="1200">
                <a:solidFill>
                  <a:srgbClr val="CCCCCC"/>
                </a:solidFill>
              </a:rPr>
              <a:t>genes should yield a </a:t>
            </a:r>
            <a:r>
              <a:rPr lang="en" sz="1200" b="1">
                <a:solidFill>
                  <a:srgbClr val="CCCCCC"/>
                </a:solidFill>
              </a:rPr>
              <a:t>9:3:3:1 </a:t>
            </a:r>
            <a:r>
              <a:rPr lang="en" sz="1200">
                <a:solidFill>
                  <a:srgbClr val="CCCCCC"/>
                </a:solidFill>
              </a:rPr>
              <a:t>ratio.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Genes that are autosomally-linked will yield a phenotypic ratio closer to </a:t>
            </a:r>
            <a:r>
              <a:rPr lang="en" sz="1200" b="1">
                <a:solidFill>
                  <a:srgbClr val="CCCCCC"/>
                </a:solidFill>
              </a:rPr>
              <a:t>3:1</a:t>
            </a:r>
            <a:r>
              <a:rPr lang="en" sz="1200">
                <a:solidFill>
                  <a:srgbClr val="CCCCCC"/>
                </a:solidFill>
              </a:rPr>
              <a:t>. This appears much more like a </a:t>
            </a:r>
            <a:r>
              <a:rPr lang="en" sz="1200" b="1">
                <a:solidFill>
                  <a:srgbClr val="CCCCCC"/>
                </a:solidFill>
              </a:rPr>
              <a:t>monohybrid cross </a:t>
            </a:r>
            <a:r>
              <a:rPr lang="en" sz="1200">
                <a:solidFill>
                  <a:srgbClr val="CCCCCC"/>
                </a:solidFill>
              </a:rPr>
              <a:t>because the 2 linked genes have been inherited together.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821" name="Google Shape;8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827" name="Google Shape;827;p20"/>
          <p:cNvGrpSpPr/>
          <p:nvPr/>
        </p:nvGrpSpPr>
        <p:grpSpPr>
          <a:xfrm>
            <a:off x="1389650" y="1491685"/>
            <a:ext cx="997100" cy="2599858"/>
            <a:chOff x="585075" y="1271823"/>
            <a:chExt cx="997100" cy="2599858"/>
          </a:xfrm>
        </p:grpSpPr>
        <p:grpSp>
          <p:nvGrpSpPr>
            <p:cNvPr id="828" name="Google Shape;828;p20"/>
            <p:cNvGrpSpPr/>
            <p:nvPr/>
          </p:nvGrpSpPr>
          <p:grpSpPr>
            <a:xfrm>
              <a:off x="585075" y="1271823"/>
              <a:ext cx="382322" cy="2599858"/>
              <a:chOff x="395775" y="1880450"/>
              <a:chExt cx="318602" cy="2172341"/>
            </a:xfrm>
          </p:grpSpPr>
          <p:sp>
            <p:nvSpPr>
              <p:cNvPr id="829" name="Google Shape;829;p20"/>
              <p:cNvSpPr/>
              <p:nvPr/>
            </p:nvSpPr>
            <p:spPr>
              <a:xfrm>
                <a:off x="397803" y="1880450"/>
                <a:ext cx="316573" cy="610477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18146" extrusionOk="0">
                    <a:moveTo>
                      <a:pt x="2479" y="0"/>
                    </a:moveTo>
                    <a:cubicBezTo>
                      <a:pt x="1117" y="0"/>
                      <a:pt x="0" y="1129"/>
                      <a:pt x="0" y="2491"/>
                    </a:cubicBezTo>
                    <a:lnTo>
                      <a:pt x="0" y="15667"/>
                    </a:lnTo>
                    <a:cubicBezTo>
                      <a:pt x="0" y="17029"/>
                      <a:pt x="1117" y="18146"/>
                      <a:pt x="2479" y="18146"/>
                    </a:cubicBezTo>
                    <a:lnTo>
                      <a:pt x="7043" y="18146"/>
                    </a:lnTo>
                    <a:cubicBezTo>
                      <a:pt x="8405" y="18146"/>
                      <a:pt x="9521" y="17029"/>
                      <a:pt x="9521" y="15667"/>
                    </a:cubicBezTo>
                    <a:lnTo>
                      <a:pt x="9521" y="2491"/>
                    </a:lnTo>
                    <a:cubicBezTo>
                      <a:pt x="9521" y="1117"/>
                      <a:pt x="8405" y="0"/>
                      <a:pt x="704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0"/>
              <p:cNvSpPr/>
              <p:nvPr/>
            </p:nvSpPr>
            <p:spPr>
              <a:xfrm>
                <a:off x="397803" y="2490905"/>
                <a:ext cx="316573" cy="1561887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46426" extrusionOk="0">
                    <a:moveTo>
                      <a:pt x="2479" y="1"/>
                    </a:moveTo>
                    <a:cubicBezTo>
                      <a:pt x="1117" y="1"/>
                      <a:pt x="0" y="1117"/>
                      <a:pt x="0" y="2491"/>
                    </a:cubicBezTo>
                    <a:lnTo>
                      <a:pt x="0" y="43935"/>
                    </a:lnTo>
                    <a:cubicBezTo>
                      <a:pt x="0" y="45309"/>
                      <a:pt x="1117" y="46425"/>
                      <a:pt x="2479" y="46425"/>
                    </a:cubicBezTo>
                    <a:lnTo>
                      <a:pt x="7043" y="46425"/>
                    </a:lnTo>
                    <a:cubicBezTo>
                      <a:pt x="8405" y="46425"/>
                      <a:pt x="9521" y="45321"/>
                      <a:pt x="9521" y="43959"/>
                    </a:cubicBezTo>
                    <a:lnTo>
                      <a:pt x="9521" y="2491"/>
                    </a:lnTo>
                    <a:cubicBezTo>
                      <a:pt x="9521" y="1117"/>
                      <a:pt x="8405" y="1"/>
                      <a:pt x="704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0"/>
              <p:cNvSpPr/>
              <p:nvPr/>
            </p:nvSpPr>
            <p:spPr>
              <a:xfrm>
                <a:off x="395775" y="3550024"/>
                <a:ext cx="318602" cy="72264"/>
              </a:xfrm>
              <a:custGeom>
                <a:avLst/>
                <a:gdLst/>
                <a:ahLst/>
                <a:cxnLst/>
                <a:rect l="l" t="t" r="r" b="b"/>
                <a:pathLst>
                  <a:path w="9582" h="2148" extrusionOk="0">
                    <a:moveTo>
                      <a:pt x="0" y="1"/>
                    </a:moveTo>
                    <a:lnTo>
                      <a:pt x="0" y="2148"/>
                    </a:lnTo>
                    <a:lnTo>
                      <a:pt x="9582" y="2148"/>
                    </a:lnTo>
                    <a:lnTo>
                      <a:pt x="9582" y="1"/>
                    </a:lnTo>
                    <a:close/>
                  </a:path>
                </a:pathLst>
              </a:custGeom>
              <a:solidFill>
                <a:srgbClr val="12A2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0"/>
              <p:cNvSpPr/>
              <p:nvPr/>
            </p:nvSpPr>
            <p:spPr>
              <a:xfrm>
                <a:off x="397803" y="3722580"/>
                <a:ext cx="316573" cy="72264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2148" extrusionOk="0">
                    <a:moveTo>
                      <a:pt x="0" y="0"/>
                    </a:moveTo>
                    <a:lnTo>
                      <a:pt x="0" y="2147"/>
                    </a:lnTo>
                    <a:lnTo>
                      <a:pt x="9521" y="2147"/>
                    </a:lnTo>
                    <a:lnTo>
                      <a:pt x="9521" y="0"/>
                    </a:lnTo>
                    <a:close/>
                  </a:path>
                </a:pathLst>
              </a:custGeom>
              <a:solidFill>
                <a:srgbClr val="1AC76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3" name="Google Shape;833;p20"/>
            <p:cNvSpPr txBox="1"/>
            <p:nvPr/>
          </p:nvSpPr>
          <p:spPr>
            <a:xfrm>
              <a:off x="1005275" y="3154680"/>
              <a:ext cx="548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12A2DB"/>
                  </a:solidFill>
                  <a:latin typeface="Kalam"/>
                  <a:ea typeface="Kalam"/>
                  <a:cs typeface="Kalam"/>
                  <a:sym typeface="Kalam"/>
                </a:rPr>
                <a:t>GENE B</a:t>
              </a:r>
              <a:endParaRPr sz="800">
                <a:solidFill>
                  <a:srgbClr val="12A2DB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4" name="Google Shape;834;p20"/>
            <p:cNvSpPr txBox="1"/>
            <p:nvPr/>
          </p:nvSpPr>
          <p:spPr>
            <a:xfrm>
              <a:off x="977075" y="3374136"/>
              <a:ext cx="60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1AC767"/>
                  </a:solidFill>
                  <a:latin typeface="Kalam"/>
                  <a:ea typeface="Kalam"/>
                  <a:cs typeface="Kalam"/>
                  <a:sym typeface="Kalam"/>
                </a:rPr>
                <a:t>GENE A</a:t>
              </a:r>
              <a:endParaRPr sz="8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35" name="Google Shape;835;p20"/>
          <p:cNvSpPr txBox="1"/>
          <p:nvPr/>
        </p:nvSpPr>
        <p:spPr>
          <a:xfrm>
            <a:off x="417875" y="342475"/>
            <a:ext cx="2488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Gene A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and</a:t>
            </a:r>
            <a:r>
              <a:rPr lang="en" sz="1100">
                <a:solidFill>
                  <a:srgbClr val="12A2D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12A2DB"/>
                </a:solidFill>
                <a:latin typeface="Cambria"/>
                <a:ea typeface="Cambria"/>
                <a:cs typeface="Cambria"/>
                <a:sym typeface="Cambria"/>
              </a:rPr>
              <a:t>gene B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are located next to each other on the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same chromosome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. During crossing over, they are likely to be inherited as a pair. They are said to be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linked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36" name="Google Shape;836;p20"/>
          <p:cNvGrpSpPr/>
          <p:nvPr/>
        </p:nvGrpSpPr>
        <p:grpSpPr>
          <a:xfrm>
            <a:off x="3907297" y="1480495"/>
            <a:ext cx="1948028" cy="2622229"/>
            <a:chOff x="3519172" y="1260645"/>
            <a:chExt cx="1948028" cy="2622229"/>
          </a:xfrm>
        </p:grpSpPr>
        <p:grpSp>
          <p:nvGrpSpPr>
            <p:cNvPr id="837" name="Google Shape;837;p20"/>
            <p:cNvGrpSpPr/>
            <p:nvPr/>
          </p:nvGrpSpPr>
          <p:grpSpPr>
            <a:xfrm>
              <a:off x="3519172" y="1260645"/>
              <a:ext cx="1342921" cy="2622229"/>
              <a:chOff x="4342722" y="1251391"/>
              <a:chExt cx="1356486" cy="2640714"/>
            </a:xfrm>
          </p:grpSpPr>
          <p:sp>
            <p:nvSpPr>
              <p:cNvPr id="838" name="Google Shape;838;p20"/>
              <p:cNvSpPr/>
              <p:nvPr/>
            </p:nvSpPr>
            <p:spPr>
              <a:xfrm>
                <a:off x="4344126" y="1251391"/>
                <a:ext cx="361115" cy="742096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18146" extrusionOk="0">
                    <a:moveTo>
                      <a:pt x="2478" y="0"/>
                    </a:moveTo>
                    <a:cubicBezTo>
                      <a:pt x="1117" y="0"/>
                      <a:pt x="0" y="1129"/>
                      <a:pt x="0" y="2491"/>
                    </a:cubicBezTo>
                    <a:lnTo>
                      <a:pt x="0" y="15667"/>
                    </a:lnTo>
                    <a:cubicBezTo>
                      <a:pt x="0" y="17029"/>
                      <a:pt x="1117" y="18146"/>
                      <a:pt x="2478" y="18146"/>
                    </a:cubicBezTo>
                    <a:lnTo>
                      <a:pt x="7030" y="18146"/>
                    </a:lnTo>
                    <a:cubicBezTo>
                      <a:pt x="8416" y="18146"/>
                      <a:pt x="9521" y="17029"/>
                      <a:pt x="9521" y="15667"/>
                    </a:cubicBezTo>
                    <a:lnTo>
                      <a:pt x="9521" y="2491"/>
                    </a:lnTo>
                    <a:cubicBezTo>
                      <a:pt x="9521" y="1117"/>
                      <a:pt x="8404" y="0"/>
                      <a:pt x="7030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0"/>
              <p:cNvSpPr/>
              <p:nvPr/>
            </p:nvSpPr>
            <p:spPr>
              <a:xfrm>
                <a:off x="4344126" y="1993459"/>
                <a:ext cx="361108" cy="1898591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46426" extrusionOk="0">
                    <a:moveTo>
                      <a:pt x="2478" y="1"/>
                    </a:moveTo>
                    <a:cubicBezTo>
                      <a:pt x="1117" y="1"/>
                      <a:pt x="0" y="1117"/>
                      <a:pt x="0" y="2491"/>
                    </a:cubicBezTo>
                    <a:lnTo>
                      <a:pt x="0" y="43935"/>
                    </a:lnTo>
                    <a:cubicBezTo>
                      <a:pt x="0" y="45309"/>
                      <a:pt x="1117" y="46425"/>
                      <a:pt x="2478" y="46425"/>
                    </a:cubicBezTo>
                    <a:lnTo>
                      <a:pt x="7030" y="46425"/>
                    </a:lnTo>
                    <a:cubicBezTo>
                      <a:pt x="8416" y="46425"/>
                      <a:pt x="9521" y="45321"/>
                      <a:pt x="9521" y="43959"/>
                    </a:cubicBezTo>
                    <a:lnTo>
                      <a:pt x="9521" y="2491"/>
                    </a:lnTo>
                    <a:cubicBezTo>
                      <a:pt x="9521" y="1117"/>
                      <a:pt x="8404" y="1"/>
                      <a:pt x="703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0"/>
              <p:cNvSpPr/>
              <p:nvPr/>
            </p:nvSpPr>
            <p:spPr>
              <a:xfrm>
                <a:off x="5336671" y="2849425"/>
                <a:ext cx="361608" cy="1042680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25496" extrusionOk="0">
                    <a:moveTo>
                      <a:pt x="2491" y="1"/>
                    </a:moveTo>
                    <a:cubicBezTo>
                      <a:pt x="1117" y="1"/>
                      <a:pt x="0" y="1130"/>
                      <a:pt x="0" y="2491"/>
                    </a:cubicBezTo>
                    <a:lnTo>
                      <a:pt x="0" y="23005"/>
                    </a:lnTo>
                    <a:cubicBezTo>
                      <a:pt x="0" y="24379"/>
                      <a:pt x="1129" y="25495"/>
                      <a:pt x="2491" y="25495"/>
                    </a:cubicBezTo>
                    <a:lnTo>
                      <a:pt x="7042" y="25495"/>
                    </a:lnTo>
                    <a:cubicBezTo>
                      <a:pt x="8404" y="25495"/>
                      <a:pt x="9533" y="24391"/>
                      <a:pt x="9533" y="23005"/>
                    </a:cubicBezTo>
                    <a:lnTo>
                      <a:pt x="9533" y="2491"/>
                    </a:lnTo>
                    <a:cubicBezTo>
                      <a:pt x="9533" y="1130"/>
                      <a:pt x="8404" y="1"/>
                      <a:pt x="7042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0"/>
              <p:cNvSpPr/>
              <p:nvPr/>
            </p:nvSpPr>
            <p:spPr>
              <a:xfrm>
                <a:off x="5336671" y="2293518"/>
                <a:ext cx="361608" cy="555447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13582" extrusionOk="0">
                    <a:moveTo>
                      <a:pt x="2491" y="0"/>
                    </a:moveTo>
                    <a:cubicBezTo>
                      <a:pt x="1129" y="0"/>
                      <a:pt x="0" y="1117"/>
                      <a:pt x="0" y="2478"/>
                    </a:cubicBezTo>
                    <a:lnTo>
                      <a:pt x="0" y="11103"/>
                    </a:lnTo>
                    <a:cubicBezTo>
                      <a:pt x="0" y="12465"/>
                      <a:pt x="1117" y="13582"/>
                      <a:pt x="2491" y="13582"/>
                    </a:cubicBezTo>
                    <a:lnTo>
                      <a:pt x="7042" y="13582"/>
                    </a:lnTo>
                    <a:cubicBezTo>
                      <a:pt x="8404" y="13582"/>
                      <a:pt x="9533" y="12465"/>
                      <a:pt x="9533" y="11103"/>
                    </a:cubicBezTo>
                    <a:lnTo>
                      <a:pt x="9533" y="2478"/>
                    </a:lnTo>
                    <a:cubicBezTo>
                      <a:pt x="9533" y="1117"/>
                      <a:pt x="8404" y="0"/>
                      <a:pt x="7042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0"/>
              <p:cNvSpPr/>
              <p:nvPr/>
            </p:nvSpPr>
            <p:spPr>
              <a:xfrm>
                <a:off x="5335741" y="2549898"/>
                <a:ext cx="363467" cy="87844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2148" extrusionOk="0">
                    <a:moveTo>
                      <a:pt x="1" y="0"/>
                    </a:moveTo>
                    <a:lnTo>
                      <a:pt x="1" y="2147"/>
                    </a:lnTo>
                    <a:lnTo>
                      <a:pt x="9583" y="2147"/>
                    </a:lnTo>
                    <a:lnTo>
                      <a:pt x="958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4342722" y="3490683"/>
                <a:ext cx="363922" cy="87844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2148" extrusionOk="0">
                    <a:moveTo>
                      <a:pt x="0" y="0"/>
                    </a:moveTo>
                    <a:lnTo>
                      <a:pt x="0" y="2147"/>
                    </a:lnTo>
                    <a:lnTo>
                      <a:pt x="9594" y="2147"/>
                    </a:lnTo>
                    <a:lnTo>
                      <a:pt x="9594" y="0"/>
                    </a:lnTo>
                    <a:close/>
                  </a:path>
                </a:pathLst>
              </a:custGeom>
              <a:solidFill>
                <a:srgbClr val="1AC76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0"/>
            <p:cNvSpPr txBox="1"/>
            <p:nvPr/>
          </p:nvSpPr>
          <p:spPr>
            <a:xfrm>
              <a:off x="3869450" y="3374136"/>
              <a:ext cx="60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1AC767"/>
                  </a:solidFill>
                  <a:latin typeface="Kalam"/>
                  <a:ea typeface="Kalam"/>
                  <a:cs typeface="Kalam"/>
                  <a:sym typeface="Kalam"/>
                </a:rPr>
                <a:t>GENE A</a:t>
              </a:r>
              <a:endParaRPr sz="8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45" name="Google Shape;845;p20"/>
            <p:cNvSpPr txBox="1"/>
            <p:nvPr/>
          </p:nvSpPr>
          <p:spPr>
            <a:xfrm>
              <a:off x="4862100" y="2441448"/>
              <a:ext cx="60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GENE C</a:t>
              </a:r>
              <a:endParaRPr sz="8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46" name="Google Shape;846;p20"/>
          <p:cNvSpPr txBox="1"/>
          <p:nvPr/>
        </p:nvSpPr>
        <p:spPr>
          <a:xfrm>
            <a:off x="3690200" y="342475"/>
            <a:ext cx="1947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Gene A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1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gene C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are located on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chromosomes. They will not be inherited as a pair and are said to be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unlinked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47" name="Google Shape;847;p20"/>
          <p:cNvGrpSpPr/>
          <p:nvPr/>
        </p:nvGrpSpPr>
        <p:grpSpPr>
          <a:xfrm>
            <a:off x="7030302" y="1489954"/>
            <a:ext cx="987423" cy="2603334"/>
            <a:chOff x="6926177" y="1489954"/>
            <a:chExt cx="987423" cy="2603334"/>
          </a:xfrm>
        </p:grpSpPr>
        <p:grpSp>
          <p:nvGrpSpPr>
            <p:cNvPr id="848" name="Google Shape;848;p20"/>
            <p:cNvGrpSpPr/>
            <p:nvPr/>
          </p:nvGrpSpPr>
          <p:grpSpPr>
            <a:xfrm>
              <a:off x="6926177" y="1489954"/>
              <a:ext cx="382330" cy="2603334"/>
              <a:chOff x="7872570" y="1880450"/>
              <a:chExt cx="318635" cy="2172341"/>
            </a:xfrm>
          </p:grpSpPr>
          <p:sp>
            <p:nvSpPr>
              <p:cNvPr id="849" name="Google Shape;849;p20"/>
              <p:cNvSpPr/>
              <p:nvPr/>
            </p:nvSpPr>
            <p:spPr>
              <a:xfrm>
                <a:off x="7873600" y="1880450"/>
                <a:ext cx="316573" cy="610477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18146" extrusionOk="0">
                    <a:moveTo>
                      <a:pt x="2491" y="0"/>
                    </a:moveTo>
                    <a:cubicBezTo>
                      <a:pt x="1117" y="0"/>
                      <a:pt x="0" y="1129"/>
                      <a:pt x="0" y="2491"/>
                    </a:cubicBezTo>
                    <a:lnTo>
                      <a:pt x="0" y="15667"/>
                    </a:lnTo>
                    <a:cubicBezTo>
                      <a:pt x="0" y="17029"/>
                      <a:pt x="1117" y="18146"/>
                      <a:pt x="2491" y="18146"/>
                    </a:cubicBezTo>
                    <a:lnTo>
                      <a:pt x="7043" y="18146"/>
                    </a:lnTo>
                    <a:cubicBezTo>
                      <a:pt x="8404" y="18146"/>
                      <a:pt x="9521" y="17029"/>
                      <a:pt x="9521" y="15667"/>
                    </a:cubicBezTo>
                    <a:lnTo>
                      <a:pt x="9521" y="2491"/>
                    </a:lnTo>
                    <a:cubicBezTo>
                      <a:pt x="9521" y="1117"/>
                      <a:pt x="8404" y="0"/>
                      <a:pt x="704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0"/>
              <p:cNvSpPr/>
              <p:nvPr/>
            </p:nvSpPr>
            <p:spPr>
              <a:xfrm>
                <a:off x="7873600" y="2490905"/>
                <a:ext cx="316573" cy="1561887"/>
              </a:xfrm>
              <a:custGeom>
                <a:avLst/>
                <a:gdLst/>
                <a:ahLst/>
                <a:cxnLst/>
                <a:rect l="l" t="t" r="r" b="b"/>
                <a:pathLst>
                  <a:path w="9521" h="46426" extrusionOk="0">
                    <a:moveTo>
                      <a:pt x="2491" y="1"/>
                    </a:moveTo>
                    <a:cubicBezTo>
                      <a:pt x="1117" y="1"/>
                      <a:pt x="0" y="1117"/>
                      <a:pt x="0" y="2491"/>
                    </a:cubicBezTo>
                    <a:lnTo>
                      <a:pt x="0" y="43935"/>
                    </a:lnTo>
                    <a:cubicBezTo>
                      <a:pt x="0" y="45309"/>
                      <a:pt x="1117" y="46425"/>
                      <a:pt x="2491" y="46425"/>
                    </a:cubicBezTo>
                    <a:lnTo>
                      <a:pt x="7043" y="46425"/>
                    </a:lnTo>
                    <a:cubicBezTo>
                      <a:pt x="8404" y="46425"/>
                      <a:pt x="9521" y="45321"/>
                      <a:pt x="9521" y="43959"/>
                    </a:cubicBezTo>
                    <a:lnTo>
                      <a:pt x="9521" y="2491"/>
                    </a:lnTo>
                    <a:cubicBezTo>
                      <a:pt x="9521" y="1117"/>
                      <a:pt x="8404" y="1"/>
                      <a:pt x="704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0"/>
              <p:cNvSpPr/>
              <p:nvPr/>
            </p:nvSpPr>
            <p:spPr>
              <a:xfrm>
                <a:off x="7872570" y="2755474"/>
                <a:ext cx="318635" cy="72264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2148" extrusionOk="0">
                    <a:moveTo>
                      <a:pt x="1" y="1"/>
                    </a:moveTo>
                    <a:lnTo>
                      <a:pt x="1" y="2148"/>
                    </a:lnTo>
                    <a:lnTo>
                      <a:pt x="9583" y="2148"/>
                    </a:lnTo>
                    <a:lnTo>
                      <a:pt x="9583" y="1"/>
                    </a:lnTo>
                    <a:close/>
                  </a:path>
                </a:pathLst>
              </a:custGeom>
              <a:solidFill>
                <a:srgbClr val="99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7872570" y="3722580"/>
                <a:ext cx="318635" cy="72264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2148" extrusionOk="0">
                    <a:moveTo>
                      <a:pt x="1" y="0"/>
                    </a:moveTo>
                    <a:lnTo>
                      <a:pt x="1" y="2147"/>
                    </a:lnTo>
                    <a:lnTo>
                      <a:pt x="9583" y="2147"/>
                    </a:lnTo>
                    <a:lnTo>
                      <a:pt x="9583" y="0"/>
                    </a:lnTo>
                    <a:close/>
                  </a:path>
                </a:pathLst>
              </a:custGeom>
              <a:solidFill>
                <a:srgbClr val="1AC76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3" name="Google Shape;853;p20"/>
            <p:cNvSpPr txBox="1"/>
            <p:nvPr/>
          </p:nvSpPr>
          <p:spPr>
            <a:xfrm>
              <a:off x="7308500" y="3593592"/>
              <a:ext cx="60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1AC767"/>
                  </a:solidFill>
                  <a:latin typeface="Kalam"/>
                  <a:ea typeface="Kalam"/>
                  <a:cs typeface="Kalam"/>
                  <a:sym typeface="Kalam"/>
                </a:rPr>
                <a:t>GENE A</a:t>
              </a:r>
              <a:endParaRPr sz="800">
                <a:solidFill>
                  <a:srgbClr val="1AC76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54" name="Google Shape;854;p20"/>
            <p:cNvSpPr txBox="1"/>
            <p:nvPr/>
          </p:nvSpPr>
          <p:spPr>
            <a:xfrm>
              <a:off x="7308500" y="2432304"/>
              <a:ext cx="60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GENE D</a:t>
              </a:r>
              <a:endParaRPr sz="80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55" name="Google Shape;855;p20"/>
          <p:cNvSpPr txBox="1"/>
          <p:nvPr/>
        </p:nvSpPr>
        <p:spPr>
          <a:xfrm>
            <a:off x="6042038" y="342475"/>
            <a:ext cx="2373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Whilst</a:t>
            </a:r>
            <a:r>
              <a:rPr lang="en" sz="1100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1AC767"/>
                </a:solidFill>
                <a:latin typeface="Cambria"/>
                <a:ea typeface="Cambria"/>
                <a:cs typeface="Cambria"/>
                <a:sym typeface="Cambria"/>
              </a:rPr>
              <a:t>gene A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and</a:t>
            </a:r>
            <a:r>
              <a:rPr lang="en" sz="110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gene D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are located on the same chromosome, they are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far away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from each other. They are unlikely to be inherited as a pair and are said to be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unlinked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6" name="Google Shape;856;p20"/>
          <p:cNvSpPr txBox="1"/>
          <p:nvPr/>
        </p:nvSpPr>
        <p:spPr>
          <a:xfrm>
            <a:off x="1033272" y="4152575"/>
            <a:ext cx="11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LINKED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7" name="Google Shape;857;p20"/>
          <p:cNvSpPr txBox="1"/>
          <p:nvPr/>
        </p:nvSpPr>
        <p:spPr>
          <a:xfrm>
            <a:off x="4018200" y="4152575"/>
            <a:ext cx="11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UNLINKED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8" name="Google Shape;858;p20"/>
          <p:cNvSpPr txBox="1"/>
          <p:nvPr/>
        </p:nvSpPr>
        <p:spPr>
          <a:xfrm>
            <a:off x="6675050" y="4152575"/>
            <a:ext cx="110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UNLINKED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21"/>
          <p:cNvPicPr preferRelativeResize="0"/>
          <p:nvPr/>
        </p:nvPicPr>
        <p:blipFill rotWithShape="1">
          <a:blip r:embed="rId3">
            <a:alphaModFix/>
          </a:blip>
          <a:srcRect l="6704" r="12715"/>
          <a:stretch/>
        </p:blipFill>
        <p:spPr>
          <a:xfrm>
            <a:off x="0" y="-1"/>
            <a:ext cx="51818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65" name="Google Shape;865;p21"/>
          <p:cNvSpPr txBox="1"/>
          <p:nvPr/>
        </p:nvSpPr>
        <p:spPr>
          <a:xfrm>
            <a:off x="5754575" y="1378800"/>
            <a:ext cx="28185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sweet pea is a plant that displays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autosomal gene linkage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 gene for flower colour (with </a:t>
            </a:r>
            <a:r>
              <a:rPr lang="en" sz="1300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alleles)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linked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the gene for pollen grain shape (with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alleles).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dihybrid cross should yield the classical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9:3:3:1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ratio. Instead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3:1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ratio is observed; almost as if the 2 genes were behaving 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single characteristic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66" name="Google Shape;866;p21"/>
          <p:cNvCxnSpPr/>
          <p:nvPr/>
        </p:nvCxnSpPr>
        <p:spPr>
          <a:xfrm>
            <a:off x="5181825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2119</Words>
  <Application>Microsoft Office PowerPoint</Application>
  <PresentationFormat>On-screen Show (16:9)</PresentationFormat>
  <Paragraphs>286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Kalam</vt:lpstr>
      <vt:lpstr>Arial</vt:lpstr>
      <vt:lpstr>Cambria</vt:lpstr>
      <vt:lpstr>Times New Roman</vt:lpstr>
      <vt:lpstr>gg sans</vt:lpstr>
      <vt:lpstr>Simple Dark</vt:lpstr>
      <vt:lpstr>AQA A Level Biology 51 - Linkage and Epistasis</vt:lpstr>
      <vt:lpstr>Sex Linkage  </vt:lpstr>
      <vt:lpstr>PowerPoint Presentation</vt:lpstr>
      <vt:lpstr>PowerPoint Presentation</vt:lpstr>
      <vt:lpstr>PowerPoint Presentation</vt:lpstr>
      <vt:lpstr>PowerPoint Presentation</vt:lpstr>
      <vt:lpstr>Autosomal Gene Linkage  </vt:lpstr>
      <vt:lpstr>PowerPoint Presentation</vt:lpstr>
      <vt:lpstr>PowerPoint Presentation</vt:lpstr>
      <vt:lpstr>Epistasis  </vt:lpstr>
      <vt:lpstr>Dominant and Recessive Epistasis  </vt:lpstr>
      <vt:lpstr>PowerPoint Presentation</vt:lpstr>
      <vt:lpstr>PowerPoint Presentation</vt:lpstr>
      <vt:lpstr>PowerPoint Presentation</vt:lpstr>
      <vt:lpstr>PowerPoint Presentation</vt:lpstr>
      <vt:lpstr>The Chi-Squared Test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51 - Linkage and Epistasis</dc:title>
  <cp:lastModifiedBy>Chezka Mae Madrona</cp:lastModifiedBy>
  <cp:revision>2</cp:revision>
  <dcterms:modified xsi:type="dcterms:W3CDTF">2025-07-25T11:11:24Z</dcterms:modified>
</cp:coreProperties>
</file>