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gg sans" panose="00000800000000000000" pitchFamily="2" charset="0"/>
      <p:bold r:id="rId24"/>
    </p:embeddedFont>
    <p:embeddedFont>
      <p:font typeface="Kalam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13d3e2f4976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13d3e2f4976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b4b7ae117a_0_3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b4b7ae117a_0_3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b4b7ae117a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b4b7ae117a_0_3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b4b7ae117a_0_3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b4b7ae117a_0_3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b4b7ae117a_0_3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b4b7ae117a_0_3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b4b7ae117a_0_3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b4b7ae117a_0_3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4b7ae117a_0_3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4b7ae117a_0_3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13d3e2f4976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13d3e2f4976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d3e2f49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d3e2f497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4b7ae117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4b7ae117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13d3e2f497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13d3e2f497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b4b7ae117a_0_1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b4b7ae117a_0_1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b4b7ae117a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b4b7ae117a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b4b7ae117a_0_3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b4b7ae117a_0_3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13d3e2f4976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13d3e2f4976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A7221FA-12F7-6321-1664-3D42C48351A3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7A8C0-438C-8E29-E5C9-CDE00572E83A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B69F0-7B9E-A72B-C839-5BE8213580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AC84C-4C06-EA2F-BD34-164886F6E0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4Rjpp8x9-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>
              <a:solidFill>
                <a:srgbClr val="216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4 - Proteins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Amino Acids and Polypeptides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92" name="Google Shape;1892;p34"/>
          <p:cNvSpPr txBox="1"/>
          <p:nvPr/>
        </p:nvSpPr>
        <p:spPr>
          <a:xfrm>
            <a:off x="797950" y="1678950"/>
            <a:ext cx="3186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Quaternary proteins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consist of multiple polypeptide chains.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Haemoglobin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is a vital quaternary protein found in red blood cells.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Haemoglobin in possession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four different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polypeptide chains.</a:t>
            </a:r>
            <a:endParaRPr sz="13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3" name="Google Shape;1893;p34"/>
          <p:cNvSpPr txBox="1"/>
          <p:nvPr/>
        </p:nvSpPr>
        <p:spPr>
          <a:xfrm>
            <a:off x="5073552" y="608725"/>
            <a:ext cx="187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Kalam"/>
                <a:ea typeface="Kalam"/>
                <a:cs typeface="Kalam"/>
                <a:sym typeface="Kalam"/>
              </a:rPr>
              <a:t>QUATERNARY STRUCTURE</a:t>
            </a:r>
            <a:endParaRPr sz="1000" b="1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MULTIPLE POLYPEPTIDE CHAINS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894" name="Google Shape;1894;p34"/>
          <p:cNvGrpSpPr/>
          <p:nvPr/>
        </p:nvGrpSpPr>
        <p:grpSpPr>
          <a:xfrm>
            <a:off x="4639275" y="1113325"/>
            <a:ext cx="2739060" cy="2916855"/>
            <a:chOff x="5345900" y="2188750"/>
            <a:chExt cx="3043400" cy="3240950"/>
          </a:xfrm>
        </p:grpSpPr>
        <p:sp>
          <p:nvSpPr>
            <p:cNvPr id="1895" name="Google Shape;1895;p34"/>
            <p:cNvSpPr/>
            <p:nvPr/>
          </p:nvSpPr>
          <p:spPr>
            <a:xfrm>
              <a:off x="6408500" y="4191600"/>
              <a:ext cx="739400" cy="1133300"/>
            </a:xfrm>
            <a:custGeom>
              <a:avLst/>
              <a:gdLst/>
              <a:ahLst/>
              <a:cxnLst/>
              <a:rect l="l" t="t" r="r" b="b"/>
              <a:pathLst>
                <a:path w="14788" h="22666" extrusionOk="0">
                  <a:moveTo>
                    <a:pt x="5187" y="19532"/>
                  </a:moveTo>
                  <a:cubicBezTo>
                    <a:pt x="4856" y="19885"/>
                    <a:pt x="1590" y="22665"/>
                    <a:pt x="1546" y="22533"/>
                  </a:cubicBezTo>
                  <a:cubicBezTo>
                    <a:pt x="1413" y="22180"/>
                    <a:pt x="1700" y="21694"/>
                    <a:pt x="1656" y="21297"/>
                  </a:cubicBezTo>
                  <a:cubicBezTo>
                    <a:pt x="1590" y="20878"/>
                    <a:pt x="1391" y="20458"/>
                    <a:pt x="1126" y="20127"/>
                  </a:cubicBezTo>
                  <a:cubicBezTo>
                    <a:pt x="906" y="19863"/>
                    <a:pt x="244" y="19532"/>
                    <a:pt x="155" y="19267"/>
                  </a:cubicBezTo>
                  <a:cubicBezTo>
                    <a:pt x="1" y="18869"/>
                    <a:pt x="597" y="18649"/>
                    <a:pt x="817" y="18428"/>
                  </a:cubicBezTo>
                  <a:cubicBezTo>
                    <a:pt x="1303" y="18009"/>
                    <a:pt x="1766" y="17501"/>
                    <a:pt x="2164" y="16994"/>
                  </a:cubicBezTo>
                  <a:cubicBezTo>
                    <a:pt x="4304" y="14456"/>
                    <a:pt x="6202" y="11653"/>
                    <a:pt x="7902" y="9004"/>
                  </a:cubicBezTo>
                  <a:cubicBezTo>
                    <a:pt x="8387" y="8254"/>
                    <a:pt x="8829" y="7460"/>
                    <a:pt x="9292" y="6599"/>
                  </a:cubicBezTo>
                  <a:lnTo>
                    <a:pt x="10087" y="5164"/>
                  </a:lnTo>
                  <a:cubicBezTo>
                    <a:pt x="10682" y="4127"/>
                    <a:pt x="10285" y="3752"/>
                    <a:pt x="10109" y="3597"/>
                  </a:cubicBezTo>
                  <a:cubicBezTo>
                    <a:pt x="9336" y="2847"/>
                    <a:pt x="9292" y="1611"/>
                    <a:pt x="10042" y="817"/>
                  </a:cubicBezTo>
                  <a:cubicBezTo>
                    <a:pt x="10793" y="44"/>
                    <a:pt x="12029" y="0"/>
                    <a:pt x="12823" y="750"/>
                  </a:cubicBezTo>
                  <a:cubicBezTo>
                    <a:pt x="14545" y="2406"/>
                    <a:pt x="14787" y="4833"/>
                    <a:pt x="13485" y="7128"/>
                  </a:cubicBezTo>
                  <a:cubicBezTo>
                    <a:pt x="13485" y="7128"/>
                    <a:pt x="12735" y="8475"/>
                    <a:pt x="12735" y="8475"/>
                  </a:cubicBezTo>
                  <a:cubicBezTo>
                    <a:pt x="12271" y="9357"/>
                    <a:pt x="11764" y="10262"/>
                    <a:pt x="11212" y="11145"/>
                  </a:cubicBezTo>
                  <a:cubicBezTo>
                    <a:pt x="9425" y="13882"/>
                    <a:pt x="7460" y="16817"/>
                    <a:pt x="5187" y="19532"/>
                  </a:cubicBezTo>
                  <a:close/>
                </a:path>
              </a:pathLst>
            </a:custGeom>
            <a:solidFill>
              <a:srgbClr val="01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5767400" y="3238150"/>
              <a:ext cx="1006400" cy="2118750"/>
            </a:xfrm>
            <a:custGeom>
              <a:avLst/>
              <a:gdLst/>
              <a:ahLst/>
              <a:cxnLst/>
              <a:rect l="l" t="t" r="r" b="b"/>
              <a:pathLst>
                <a:path w="20128" h="42375" extrusionOk="0">
                  <a:moveTo>
                    <a:pt x="5540" y="39814"/>
                  </a:moveTo>
                  <a:cubicBezTo>
                    <a:pt x="5231" y="39505"/>
                    <a:pt x="4966" y="39152"/>
                    <a:pt x="4745" y="38777"/>
                  </a:cubicBezTo>
                  <a:cubicBezTo>
                    <a:pt x="3488" y="36636"/>
                    <a:pt x="3311" y="34054"/>
                    <a:pt x="2936" y="31649"/>
                  </a:cubicBezTo>
                  <a:cubicBezTo>
                    <a:pt x="2605" y="29574"/>
                    <a:pt x="2362" y="27500"/>
                    <a:pt x="1987" y="25447"/>
                  </a:cubicBezTo>
                  <a:cubicBezTo>
                    <a:pt x="1744" y="24233"/>
                    <a:pt x="1391" y="23108"/>
                    <a:pt x="1303" y="21894"/>
                  </a:cubicBezTo>
                  <a:cubicBezTo>
                    <a:pt x="1214" y="20636"/>
                    <a:pt x="1082" y="19400"/>
                    <a:pt x="994" y="18142"/>
                  </a:cubicBezTo>
                  <a:cubicBezTo>
                    <a:pt x="795" y="15163"/>
                    <a:pt x="287" y="12227"/>
                    <a:pt x="177" y="9248"/>
                  </a:cubicBezTo>
                  <a:cubicBezTo>
                    <a:pt x="133" y="7703"/>
                    <a:pt x="1" y="6247"/>
                    <a:pt x="552" y="4746"/>
                  </a:cubicBezTo>
                  <a:cubicBezTo>
                    <a:pt x="905" y="3753"/>
                    <a:pt x="1501" y="2075"/>
                    <a:pt x="3201" y="1038"/>
                  </a:cubicBezTo>
                  <a:cubicBezTo>
                    <a:pt x="4569" y="222"/>
                    <a:pt x="6423" y="1"/>
                    <a:pt x="8210" y="442"/>
                  </a:cubicBezTo>
                  <a:cubicBezTo>
                    <a:pt x="11256" y="1193"/>
                    <a:pt x="12161" y="2914"/>
                    <a:pt x="12359" y="4238"/>
                  </a:cubicBezTo>
                  <a:cubicBezTo>
                    <a:pt x="12558" y="5474"/>
                    <a:pt x="12161" y="6997"/>
                    <a:pt x="11675" y="8123"/>
                  </a:cubicBezTo>
                  <a:cubicBezTo>
                    <a:pt x="11234" y="9138"/>
                    <a:pt x="10197" y="9800"/>
                    <a:pt x="9932" y="10903"/>
                  </a:cubicBezTo>
                  <a:cubicBezTo>
                    <a:pt x="9733" y="11764"/>
                    <a:pt x="9888" y="12779"/>
                    <a:pt x="10307" y="13530"/>
                  </a:cubicBezTo>
                  <a:cubicBezTo>
                    <a:pt x="11146" y="15052"/>
                    <a:pt x="13021" y="15273"/>
                    <a:pt x="14147" y="14059"/>
                  </a:cubicBezTo>
                  <a:cubicBezTo>
                    <a:pt x="14633" y="13530"/>
                    <a:pt x="15140" y="13000"/>
                    <a:pt x="15604" y="12470"/>
                  </a:cubicBezTo>
                  <a:cubicBezTo>
                    <a:pt x="15868" y="12161"/>
                    <a:pt x="16222" y="11565"/>
                    <a:pt x="16244" y="11124"/>
                  </a:cubicBezTo>
                  <a:cubicBezTo>
                    <a:pt x="16266" y="10616"/>
                    <a:pt x="15802" y="10241"/>
                    <a:pt x="15736" y="9734"/>
                  </a:cubicBezTo>
                  <a:cubicBezTo>
                    <a:pt x="15648" y="9049"/>
                    <a:pt x="16155" y="8299"/>
                    <a:pt x="16707" y="7902"/>
                  </a:cubicBezTo>
                  <a:cubicBezTo>
                    <a:pt x="17237" y="7505"/>
                    <a:pt x="18274" y="7328"/>
                    <a:pt x="18848" y="7791"/>
                  </a:cubicBezTo>
                  <a:cubicBezTo>
                    <a:pt x="19775" y="8520"/>
                    <a:pt x="20128" y="10440"/>
                    <a:pt x="20062" y="11543"/>
                  </a:cubicBezTo>
                  <a:cubicBezTo>
                    <a:pt x="20018" y="12845"/>
                    <a:pt x="19576" y="14324"/>
                    <a:pt x="18583" y="15229"/>
                  </a:cubicBezTo>
                  <a:cubicBezTo>
                    <a:pt x="17590" y="16134"/>
                    <a:pt x="16862" y="17237"/>
                    <a:pt x="15427" y="17414"/>
                  </a:cubicBezTo>
                  <a:cubicBezTo>
                    <a:pt x="14037" y="17590"/>
                    <a:pt x="12602" y="17083"/>
                    <a:pt x="11344" y="16575"/>
                  </a:cubicBezTo>
                  <a:cubicBezTo>
                    <a:pt x="9932" y="16023"/>
                    <a:pt x="9093" y="14611"/>
                    <a:pt x="8696" y="13221"/>
                  </a:cubicBezTo>
                  <a:cubicBezTo>
                    <a:pt x="8519" y="12581"/>
                    <a:pt x="8497" y="11918"/>
                    <a:pt x="8232" y="11301"/>
                  </a:cubicBezTo>
                  <a:cubicBezTo>
                    <a:pt x="7946" y="10661"/>
                    <a:pt x="7438" y="10021"/>
                    <a:pt x="7416" y="9292"/>
                  </a:cubicBezTo>
                  <a:cubicBezTo>
                    <a:pt x="7394" y="8608"/>
                    <a:pt x="7637" y="7791"/>
                    <a:pt x="7813" y="7129"/>
                  </a:cubicBezTo>
                  <a:cubicBezTo>
                    <a:pt x="7813" y="7129"/>
                    <a:pt x="8078" y="6357"/>
                    <a:pt x="8078" y="6357"/>
                  </a:cubicBezTo>
                  <a:cubicBezTo>
                    <a:pt x="8232" y="5916"/>
                    <a:pt x="8519" y="5121"/>
                    <a:pt x="8475" y="4856"/>
                  </a:cubicBezTo>
                  <a:cubicBezTo>
                    <a:pt x="8453" y="4724"/>
                    <a:pt x="8122" y="4459"/>
                    <a:pt x="7261" y="4260"/>
                  </a:cubicBezTo>
                  <a:cubicBezTo>
                    <a:pt x="6533" y="4062"/>
                    <a:pt x="5672" y="4128"/>
                    <a:pt x="5231" y="4415"/>
                  </a:cubicBezTo>
                  <a:cubicBezTo>
                    <a:pt x="4569" y="4790"/>
                    <a:pt x="4370" y="5430"/>
                    <a:pt x="4525" y="6158"/>
                  </a:cubicBezTo>
                  <a:cubicBezTo>
                    <a:pt x="4790" y="7306"/>
                    <a:pt x="5363" y="8321"/>
                    <a:pt x="5518" y="9535"/>
                  </a:cubicBezTo>
                  <a:cubicBezTo>
                    <a:pt x="5893" y="12691"/>
                    <a:pt x="5827" y="15913"/>
                    <a:pt x="6290" y="19091"/>
                  </a:cubicBezTo>
                  <a:cubicBezTo>
                    <a:pt x="6886" y="23306"/>
                    <a:pt x="7681" y="27522"/>
                    <a:pt x="8321" y="31737"/>
                  </a:cubicBezTo>
                  <a:cubicBezTo>
                    <a:pt x="8497" y="32995"/>
                    <a:pt x="8586" y="34297"/>
                    <a:pt x="8828" y="35555"/>
                  </a:cubicBezTo>
                  <a:cubicBezTo>
                    <a:pt x="9181" y="37298"/>
                    <a:pt x="10020" y="38424"/>
                    <a:pt x="11984" y="38314"/>
                  </a:cubicBezTo>
                  <a:cubicBezTo>
                    <a:pt x="12801" y="38269"/>
                    <a:pt x="13529" y="37696"/>
                    <a:pt x="14081" y="37100"/>
                  </a:cubicBezTo>
                  <a:cubicBezTo>
                    <a:pt x="14610" y="36526"/>
                    <a:pt x="15096" y="36349"/>
                    <a:pt x="15913" y="36504"/>
                  </a:cubicBezTo>
                  <a:cubicBezTo>
                    <a:pt x="16641" y="36658"/>
                    <a:pt x="17480" y="37144"/>
                    <a:pt x="17722" y="37872"/>
                  </a:cubicBezTo>
                  <a:cubicBezTo>
                    <a:pt x="17987" y="38711"/>
                    <a:pt x="17325" y="39395"/>
                    <a:pt x="16795" y="39947"/>
                  </a:cubicBezTo>
                  <a:cubicBezTo>
                    <a:pt x="15537" y="41205"/>
                    <a:pt x="13993" y="42132"/>
                    <a:pt x="12205" y="42242"/>
                  </a:cubicBezTo>
                  <a:cubicBezTo>
                    <a:pt x="9844" y="42374"/>
                    <a:pt x="7173" y="41558"/>
                    <a:pt x="5540" y="39814"/>
                  </a:cubicBezTo>
                  <a:close/>
                </a:path>
              </a:pathLst>
            </a:custGeom>
            <a:solidFill>
              <a:srgbClr val="01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>
              <a:off x="5705600" y="3491950"/>
              <a:ext cx="1094700" cy="653350"/>
            </a:xfrm>
            <a:custGeom>
              <a:avLst/>
              <a:gdLst/>
              <a:ahLst/>
              <a:cxnLst/>
              <a:rect l="l" t="t" r="r" b="b"/>
              <a:pathLst>
                <a:path w="21894" h="13067" extrusionOk="0">
                  <a:moveTo>
                    <a:pt x="5849" y="11367"/>
                  </a:moveTo>
                  <a:cubicBezTo>
                    <a:pt x="5032" y="12250"/>
                    <a:pt x="4348" y="12978"/>
                    <a:pt x="3068" y="13022"/>
                  </a:cubicBezTo>
                  <a:cubicBezTo>
                    <a:pt x="2274" y="13066"/>
                    <a:pt x="354" y="12978"/>
                    <a:pt x="155" y="11963"/>
                  </a:cubicBezTo>
                  <a:cubicBezTo>
                    <a:pt x="1" y="11212"/>
                    <a:pt x="1148" y="10197"/>
                    <a:pt x="1546" y="9667"/>
                  </a:cubicBezTo>
                  <a:cubicBezTo>
                    <a:pt x="3576" y="6975"/>
                    <a:pt x="5915" y="4547"/>
                    <a:pt x="8608" y="2517"/>
                  </a:cubicBezTo>
                  <a:cubicBezTo>
                    <a:pt x="10771" y="862"/>
                    <a:pt x="13353" y="1"/>
                    <a:pt x="15692" y="155"/>
                  </a:cubicBezTo>
                  <a:cubicBezTo>
                    <a:pt x="17722" y="288"/>
                    <a:pt x="19444" y="1303"/>
                    <a:pt x="20481" y="3002"/>
                  </a:cubicBezTo>
                  <a:cubicBezTo>
                    <a:pt x="21320" y="4371"/>
                    <a:pt x="21894" y="7063"/>
                    <a:pt x="20525" y="8718"/>
                  </a:cubicBezTo>
                  <a:cubicBezTo>
                    <a:pt x="19841" y="9579"/>
                    <a:pt x="18605" y="9689"/>
                    <a:pt x="17767" y="9005"/>
                  </a:cubicBezTo>
                  <a:cubicBezTo>
                    <a:pt x="17281" y="8630"/>
                    <a:pt x="17038" y="8056"/>
                    <a:pt x="17038" y="7483"/>
                  </a:cubicBezTo>
                  <a:cubicBezTo>
                    <a:pt x="17038" y="7107"/>
                    <a:pt x="17171" y="6710"/>
                    <a:pt x="17413" y="6357"/>
                  </a:cubicBezTo>
                  <a:cubicBezTo>
                    <a:pt x="17413" y="6313"/>
                    <a:pt x="17413" y="6269"/>
                    <a:pt x="17413" y="6180"/>
                  </a:cubicBezTo>
                  <a:cubicBezTo>
                    <a:pt x="17413" y="5871"/>
                    <a:pt x="17303" y="5342"/>
                    <a:pt x="17127" y="5055"/>
                  </a:cubicBezTo>
                  <a:cubicBezTo>
                    <a:pt x="15626" y="2583"/>
                    <a:pt x="12382" y="5055"/>
                    <a:pt x="10991" y="6269"/>
                  </a:cubicBezTo>
                  <a:cubicBezTo>
                    <a:pt x="10108" y="7063"/>
                    <a:pt x="9182" y="7769"/>
                    <a:pt x="8321" y="8564"/>
                  </a:cubicBezTo>
                  <a:cubicBezTo>
                    <a:pt x="7416" y="9380"/>
                    <a:pt x="6754" y="10418"/>
                    <a:pt x="5937" y="11278"/>
                  </a:cubicBezTo>
                  <a:cubicBezTo>
                    <a:pt x="5893" y="11323"/>
                    <a:pt x="5871" y="11345"/>
                    <a:pt x="5849" y="11367"/>
                  </a:cubicBezTo>
                  <a:close/>
                </a:path>
              </a:pathLst>
            </a:custGeom>
            <a:solidFill>
              <a:srgbClr val="01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5347000" y="4064700"/>
              <a:ext cx="1159800" cy="1098000"/>
            </a:xfrm>
            <a:custGeom>
              <a:avLst/>
              <a:gdLst/>
              <a:ahLst/>
              <a:cxnLst/>
              <a:rect l="l" t="t" r="r" b="b"/>
              <a:pathLst>
                <a:path w="23196" h="21960" extrusionOk="0">
                  <a:moveTo>
                    <a:pt x="9865" y="20569"/>
                  </a:moveTo>
                  <a:cubicBezTo>
                    <a:pt x="8541" y="19973"/>
                    <a:pt x="7415" y="19289"/>
                    <a:pt x="6400" y="18472"/>
                  </a:cubicBezTo>
                  <a:cubicBezTo>
                    <a:pt x="4171" y="16640"/>
                    <a:pt x="0" y="13264"/>
                    <a:pt x="1302" y="8872"/>
                  </a:cubicBezTo>
                  <a:cubicBezTo>
                    <a:pt x="1832" y="7106"/>
                    <a:pt x="2825" y="5826"/>
                    <a:pt x="3730" y="4679"/>
                  </a:cubicBezTo>
                  <a:cubicBezTo>
                    <a:pt x="4039" y="4259"/>
                    <a:pt x="4326" y="3884"/>
                    <a:pt x="4591" y="3509"/>
                  </a:cubicBezTo>
                  <a:cubicBezTo>
                    <a:pt x="5760" y="1854"/>
                    <a:pt x="6952" y="0"/>
                    <a:pt x="9247" y="243"/>
                  </a:cubicBezTo>
                  <a:cubicBezTo>
                    <a:pt x="9998" y="309"/>
                    <a:pt x="10924" y="684"/>
                    <a:pt x="11322" y="1390"/>
                  </a:cubicBezTo>
                  <a:cubicBezTo>
                    <a:pt x="11785" y="2273"/>
                    <a:pt x="11057" y="2670"/>
                    <a:pt x="10593" y="3333"/>
                  </a:cubicBezTo>
                  <a:cubicBezTo>
                    <a:pt x="9777" y="4436"/>
                    <a:pt x="8938" y="5473"/>
                    <a:pt x="8144" y="6555"/>
                  </a:cubicBezTo>
                  <a:cubicBezTo>
                    <a:pt x="7437" y="7526"/>
                    <a:pt x="6797" y="8497"/>
                    <a:pt x="6157" y="9468"/>
                  </a:cubicBezTo>
                  <a:cubicBezTo>
                    <a:pt x="5473" y="10505"/>
                    <a:pt x="5142" y="11631"/>
                    <a:pt x="5959" y="12668"/>
                  </a:cubicBezTo>
                  <a:cubicBezTo>
                    <a:pt x="6797" y="13727"/>
                    <a:pt x="7857" y="14588"/>
                    <a:pt x="8894" y="15427"/>
                  </a:cubicBezTo>
                  <a:cubicBezTo>
                    <a:pt x="9644" y="16045"/>
                    <a:pt x="10461" y="16530"/>
                    <a:pt x="11476" y="16994"/>
                  </a:cubicBezTo>
                  <a:cubicBezTo>
                    <a:pt x="12756" y="17589"/>
                    <a:pt x="13198" y="17611"/>
                    <a:pt x="14058" y="17148"/>
                  </a:cubicBezTo>
                  <a:cubicBezTo>
                    <a:pt x="14191" y="17082"/>
                    <a:pt x="14389" y="16949"/>
                    <a:pt x="14566" y="16817"/>
                  </a:cubicBezTo>
                  <a:cubicBezTo>
                    <a:pt x="15250" y="16376"/>
                    <a:pt x="16067" y="15824"/>
                    <a:pt x="17060" y="15714"/>
                  </a:cubicBezTo>
                  <a:cubicBezTo>
                    <a:pt x="17920" y="15625"/>
                    <a:pt x="18516" y="16199"/>
                    <a:pt x="19355" y="16155"/>
                  </a:cubicBezTo>
                  <a:cubicBezTo>
                    <a:pt x="20216" y="16111"/>
                    <a:pt x="20944" y="15493"/>
                    <a:pt x="21584" y="14963"/>
                  </a:cubicBezTo>
                  <a:cubicBezTo>
                    <a:pt x="23195" y="13551"/>
                    <a:pt x="23063" y="15625"/>
                    <a:pt x="22732" y="16883"/>
                  </a:cubicBezTo>
                  <a:cubicBezTo>
                    <a:pt x="22356" y="18340"/>
                    <a:pt x="21518" y="18892"/>
                    <a:pt x="20061" y="18803"/>
                  </a:cubicBezTo>
                  <a:cubicBezTo>
                    <a:pt x="19355" y="18759"/>
                    <a:pt x="18627" y="18693"/>
                    <a:pt x="18009" y="19112"/>
                  </a:cubicBezTo>
                  <a:cubicBezTo>
                    <a:pt x="17258" y="19598"/>
                    <a:pt x="16707" y="20194"/>
                    <a:pt x="15890" y="20635"/>
                  </a:cubicBezTo>
                  <a:cubicBezTo>
                    <a:pt x="13374" y="21959"/>
                    <a:pt x="11454" y="21297"/>
                    <a:pt x="9865" y="20569"/>
                  </a:cubicBezTo>
                  <a:close/>
                </a:path>
              </a:pathLst>
            </a:custGeom>
            <a:solidFill>
              <a:srgbClr val="26A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5850150" y="44409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6412700" y="4332300"/>
              <a:ext cx="279500" cy="308800"/>
            </a:xfrm>
            <a:custGeom>
              <a:avLst/>
              <a:gdLst/>
              <a:ahLst/>
              <a:cxnLst/>
              <a:rect l="l" t="t" r="r" b="b"/>
              <a:pathLst>
                <a:path w="5590" h="6176" extrusionOk="0">
                  <a:moveTo>
                    <a:pt x="4753" y="1"/>
                  </a:moveTo>
                  <a:cubicBezTo>
                    <a:pt x="4565" y="1"/>
                    <a:pt x="4319" y="64"/>
                    <a:pt x="4000" y="210"/>
                  </a:cubicBezTo>
                  <a:cubicBezTo>
                    <a:pt x="2631" y="850"/>
                    <a:pt x="1484" y="2196"/>
                    <a:pt x="888" y="3564"/>
                  </a:cubicBezTo>
                  <a:cubicBezTo>
                    <a:pt x="583" y="4230"/>
                    <a:pt x="0" y="6176"/>
                    <a:pt x="920" y="6176"/>
                  </a:cubicBezTo>
                  <a:cubicBezTo>
                    <a:pt x="1067" y="6176"/>
                    <a:pt x="1253" y="6126"/>
                    <a:pt x="1484" y="6014"/>
                  </a:cubicBezTo>
                  <a:cubicBezTo>
                    <a:pt x="2764" y="5374"/>
                    <a:pt x="3735" y="4314"/>
                    <a:pt x="4419" y="3079"/>
                  </a:cubicBezTo>
                  <a:cubicBezTo>
                    <a:pt x="4596" y="2770"/>
                    <a:pt x="4750" y="2439"/>
                    <a:pt x="4882" y="2130"/>
                  </a:cubicBezTo>
                  <a:cubicBezTo>
                    <a:pt x="5243" y="1264"/>
                    <a:pt x="5589" y="1"/>
                    <a:pt x="4753" y="1"/>
                  </a:cubicBezTo>
                  <a:close/>
                </a:path>
              </a:pathLst>
            </a:custGeom>
            <a:solidFill>
              <a:srgbClr val="666666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5406550" y="3990750"/>
              <a:ext cx="1709350" cy="414950"/>
            </a:xfrm>
            <a:custGeom>
              <a:avLst/>
              <a:gdLst/>
              <a:ahLst/>
              <a:cxnLst/>
              <a:rect l="l" t="t" r="r" b="b"/>
              <a:pathLst>
                <a:path w="34187" h="8299" extrusionOk="0">
                  <a:moveTo>
                    <a:pt x="33017" y="8034"/>
                  </a:moveTo>
                  <a:cubicBezTo>
                    <a:pt x="32222" y="8298"/>
                    <a:pt x="31097" y="7967"/>
                    <a:pt x="30457" y="7636"/>
                  </a:cubicBezTo>
                  <a:cubicBezTo>
                    <a:pt x="29817" y="7305"/>
                    <a:pt x="29199" y="7195"/>
                    <a:pt x="28492" y="7129"/>
                  </a:cubicBezTo>
                  <a:cubicBezTo>
                    <a:pt x="26771" y="6930"/>
                    <a:pt x="25094" y="6489"/>
                    <a:pt x="23416" y="6290"/>
                  </a:cubicBezTo>
                  <a:cubicBezTo>
                    <a:pt x="20967" y="5981"/>
                    <a:pt x="18561" y="5606"/>
                    <a:pt x="16134" y="5253"/>
                  </a:cubicBezTo>
                  <a:cubicBezTo>
                    <a:pt x="14942" y="5076"/>
                    <a:pt x="13750" y="4878"/>
                    <a:pt x="12558" y="4723"/>
                  </a:cubicBezTo>
                  <a:cubicBezTo>
                    <a:pt x="11654" y="4591"/>
                    <a:pt x="10771" y="4547"/>
                    <a:pt x="9866" y="4436"/>
                  </a:cubicBezTo>
                  <a:cubicBezTo>
                    <a:pt x="9160" y="4370"/>
                    <a:pt x="8453" y="4326"/>
                    <a:pt x="7747" y="4260"/>
                  </a:cubicBezTo>
                  <a:cubicBezTo>
                    <a:pt x="6578" y="4127"/>
                    <a:pt x="5386" y="4039"/>
                    <a:pt x="4216" y="3885"/>
                  </a:cubicBezTo>
                  <a:cubicBezTo>
                    <a:pt x="3267" y="3730"/>
                    <a:pt x="2340" y="3576"/>
                    <a:pt x="1480" y="3090"/>
                  </a:cubicBezTo>
                  <a:cubicBezTo>
                    <a:pt x="1082" y="2869"/>
                    <a:pt x="619" y="2538"/>
                    <a:pt x="376" y="2163"/>
                  </a:cubicBezTo>
                  <a:cubicBezTo>
                    <a:pt x="1" y="1589"/>
                    <a:pt x="332" y="1236"/>
                    <a:pt x="795" y="839"/>
                  </a:cubicBezTo>
                  <a:cubicBezTo>
                    <a:pt x="1744" y="0"/>
                    <a:pt x="3157" y="45"/>
                    <a:pt x="4349" y="111"/>
                  </a:cubicBezTo>
                  <a:lnTo>
                    <a:pt x="4481" y="111"/>
                  </a:lnTo>
                  <a:cubicBezTo>
                    <a:pt x="7791" y="199"/>
                    <a:pt x="11940" y="331"/>
                    <a:pt x="15869" y="861"/>
                  </a:cubicBezTo>
                  <a:cubicBezTo>
                    <a:pt x="17789" y="1126"/>
                    <a:pt x="19753" y="1347"/>
                    <a:pt x="21651" y="1567"/>
                  </a:cubicBezTo>
                  <a:cubicBezTo>
                    <a:pt x="23416" y="1788"/>
                    <a:pt x="25160" y="1920"/>
                    <a:pt x="26903" y="2251"/>
                  </a:cubicBezTo>
                  <a:cubicBezTo>
                    <a:pt x="27808" y="2406"/>
                    <a:pt x="28735" y="2560"/>
                    <a:pt x="29618" y="2803"/>
                  </a:cubicBezTo>
                  <a:cubicBezTo>
                    <a:pt x="30699" y="3090"/>
                    <a:pt x="31979" y="3531"/>
                    <a:pt x="32796" y="4326"/>
                  </a:cubicBezTo>
                  <a:cubicBezTo>
                    <a:pt x="33524" y="5032"/>
                    <a:pt x="34186" y="6158"/>
                    <a:pt x="33833" y="7195"/>
                  </a:cubicBezTo>
                  <a:cubicBezTo>
                    <a:pt x="33701" y="7658"/>
                    <a:pt x="33392" y="7901"/>
                    <a:pt x="33017" y="8034"/>
                  </a:cubicBezTo>
                  <a:close/>
                </a:path>
              </a:pathLst>
            </a:custGeom>
            <a:solidFill>
              <a:srgbClr val="27C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5401050" y="3988550"/>
              <a:ext cx="1992900" cy="1016350"/>
            </a:xfrm>
            <a:custGeom>
              <a:avLst/>
              <a:gdLst/>
              <a:ahLst/>
              <a:cxnLst/>
              <a:rect l="l" t="t" r="r" b="b"/>
              <a:pathLst>
                <a:path w="39858" h="20327" extrusionOk="0">
                  <a:moveTo>
                    <a:pt x="36923" y="20326"/>
                  </a:moveTo>
                  <a:cubicBezTo>
                    <a:pt x="36349" y="20326"/>
                    <a:pt x="35797" y="20238"/>
                    <a:pt x="35356" y="20106"/>
                  </a:cubicBezTo>
                  <a:cubicBezTo>
                    <a:pt x="34208" y="19797"/>
                    <a:pt x="33060" y="19488"/>
                    <a:pt x="31935" y="19068"/>
                  </a:cubicBezTo>
                  <a:cubicBezTo>
                    <a:pt x="28713" y="17854"/>
                    <a:pt x="25447" y="16729"/>
                    <a:pt x="22269" y="15339"/>
                  </a:cubicBezTo>
                  <a:cubicBezTo>
                    <a:pt x="20503" y="14588"/>
                    <a:pt x="18760" y="13860"/>
                    <a:pt x="17038" y="13065"/>
                  </a:cubicBezTo>
                  <a:cubicBezTo>
                    <a:pt x="15537" y="12359"/>
                    <a:pt x="14103" y="11498"/>
                    <a:pt x="12580" y="10836"/>
                  </a:cubicBezTo>
                  <a:cubicBezTo>
                    <a:pt x="10660" y="10020"/>
                    <a:pt x="8872" y="8916"/>
                    <a:pt x="6997" y="8034"/>
                  </a:cubicBezTo>
                  <a:cubicBezTo>
                    <a:pt x="5672" y="7394"/>
                    <a:pt x="4436" y="6577"/>
                    <a:pt x="3179" y="5827"/>
                  </a:cubicBezTo>
                  <a:cubicBezTo>
                    <a:pt x="2185" y="5231"/>
                    <a:pt x="972" y="4833"/>
                    <a:pt x="398" y="3730"/>
                  </a:cubicBezTo>
                  <a:cubicBezTo>
                    <a:pt x="1" y="2958"/>
                    <a:pt x="23" y="2075"/>
                    <a:pt x="486" y="1369"/>
                  </a:cubicBezTo>
                  <a:cubicBezTo>
                    <a:pt x="1369" y="0"/>
                    <a:pt x="2914" y="309"/>
                    <a:pt x="4260" y="684"/>
                  </a:cubicBezTo>
                  <a:cubicBezTo>
                    <a:pt x="5275" y="993"/>
                    <a:pt x="6202" y="1633"/>
                    <a:pt x="7085" y="2207"/>
                  </a:cubicBezTo>
                  <a:cubicBezTo>
                    <a:pt x="7725" y="2626"/>
                    <a:pt x="8277" y="3134"/>
                    <a:pt x="8872" y="3598"/>
                  </a:cubicBezTo>
                  <a:cubicBezTo>
                    <a:pt x="9490" y="4061"/>
                    <a:pt x="10219" y="4348"/>
                    <a:pt x="10881" y="4701"/>
                  </a:cubicBezTo>
                  <a:cubicBezTo>
                    <a:pt x="11719" y="5142"/>
                    <a:pt x="12558" y="5562"/>
                    <a:pt x="13397" y="5981"/>
                  </a:cubicBezTo>
                  <a:cubicBezTo>
                    <a:pt x="16707" y="7614"/>
                    <a:pt x="20128" y="8828"/>
                    <a:pt x="23571" y="10130"/>
                  </a:cubicBezTo>
                  <a:cubicBezTo>
                    <a:pt x="25424" y="10836"/>
                    <a:pt x="27234" y="11609"/>
                    <a:pt x="29066" y="12337"/>
                  </a:cubicBezTo>
                  <a:cubicBezTo>
                    <a:pt x="30456" y="12889"/>
                    <a:pt x="31913" y="13286"/>
                    <a:pt x="33325" y="13794"/>
                  </a:cubicBezTo>
                  <a:cubicBezTo>
                    <a:pt x="34958" y="14390"/>
                    <a:pt x="36967" y="14787"/>
                    <a:pt x="38357" y="15868"/>
                  </a:cubicBezTo>
                  <a:cubicBezTo>
                    <a:pt x="38931" y="16332"/>
                    <a:pt x="39814" y="17192"/>
                    <a:pt x="39836" y="17965"/>
                  </a:cubicBezTo>
                  <a:cubicBezTo>
                    <a:pt x="39858" y="18693"/>
                    <a:pt x="39372" y="19576"/>
                    <a:pt x="38754" y="19951"/>
                  </a:cubicBezTo>
                  <a:cubicBezTo>
                    <a:pt x="38269" y="20238"/>
                    <a:pt x="37607" y="20326"/>
                    <a:pt x="36923" y="20326"/>
                  </a:cubicBezTo>
                  <a:close/>
                </a:path>
              </a:pathLst>
            </a:custGeom>
            <a:solidFill>
              <a:srgbClr val="27C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5347000" y="3238150"/>
              <a:ext cx="2046950" cy="2118750"/>
            </a:xfrm>
            <a:custGeom>
              <a:avLst/>
              <a:gdLst/>
              <a:ahLst/>
              <a:cxnLst/>
              <a:rect l="l" t="t" r="r" b="b"/>
              <a:pathLst>
                <a:path w="40939" h="42375" fill="none" extrusionOk="0">
                  <a:moveTo>
                    <a:pt x="1479" y="18738"/>
                  </a:moveTo>
                  <a:cubicBezTo>
                    <a:pt x="2008" y="19775"/>
                    <a:pt x="3134" y="20195"/>
                    <a:pt x="4083" y="20724"/>
                  </a:cubicBezTo>
                  <a:cubicBezTo>
                    <a:pt x="3973" y="20879"/>
                    <a:pt x="3840" y="21033"/>
                    <a:pt x="3730" y="21188"/>
                  </a:cubicBezTo>
                  <a:cubicBezTo>
                    <a:pt x="2825" y="22335"/>
                    <a:pt x="1832" y="23637"/>
                    <a:pt x="1302" y="25403"/>
                  </a:cubicBezTo>
                  <a:cubicBezTo>
                    <a:pt x="0" y="29795"/>
                    <a:pt x="4171" y="33171"/>
                    <a:pt x="6400" y="35003"/>
                  </a:cubicBezTo>
                  <a:cubicBezTo>
                    <a:pt x="7415" y="35820"/>
                    <a:pt x="8541" y="36504"/>
                    <a:pt x="9865" y="37100"/>
                  </a:cubicBezTo>
                  <a:cubicBezTo>
                    <a:pt x="10704" y="37475"/>
                    <a:pt x="11653" y="37850"/>
                    <a:pt x="12712" y="37916"/>
                  </a:cubicBezTo>
                  <a:cubicBezTo>
                    <a:pt x="12845" y="38203"/>
                    <a:pt x="12999" y="38490"/>
                    <a:pt x="13153" y="38777"/>
                  </a:cubicBezTo>
                  <a:cubicBezTo>
                    <a:pt x="13374" y="39152"/>
                    <a:pt x="13639" y="39505"/>
                    <a:pt x="13948" y="39814"/>
                  </a:cubicBezTo>
                  <a:cubicBezTo>
                    <a:pt x="15581" y="41558"/>
                    <a:pt x="18252" y="42374"/>
                    <a:pt x="20613" y="42242"/>
                  </a:cubicBezTo>
                  <a:cubicBezTo>
                    <a:pt x="22401" y="42132"/>
                    <a:pt x="23945" y="41205"/>
                    <a:pt x="25203" y="39947"/>
                  </a:cubicBezTo>
                  <a:cubicBezTo>
                    <a:pt x="25468" y="39660"/>
                    <a:pt x="25777" y="39351"/>
                    <a:pt x="25976" y="38998"/>
                  </a:cubicBezTo>
                  <a:cubicBezTo>
                    <a:pt x="26196" y="38799"/>
                    <a:pt x="26351" y="38667"/>
                    <a:pt x="26417" y="38601"/>
                  </a:cubicBezTo>
                  <a:cubicBezTo>
                    <a:pt x="27896" y="36835"/>
                    <a:pt x="29242" y="34981"/>
                    <a:pt x="30500" y="33127"/>
                  </a:cubicBezTo>
                  <a:cubicBezTo>
                    <a:pt x="31339" y="33458"/>
                    <a:pt x="32177" y="33767"/>
                    <a:pt x="33016" y="34076"/>
                  </a:cubicBezTo>
                  <a:cubicBezTo>
                    <a:pt x="34141" y="34496"/>
                    <a:pt x="35289" y="34805"/>
                    <a:pt x="36437" y="35114"/>
                  </a:cubicBezTo>
                  <a:cubicBezTo>
                    <a:pt x="36878" y="35246"/>
                    <a:pt x="37430" y="35334"/>
                    <a:pt x="38004" y="35334"/>
                  </a:cubicBezTo>
                  <a:cubicBezTo>
                    <a:pt x="38688" y="35334"/>
                    <a:pt x="39350" y="35246"/>
                    <a:pt x="39835" y="34959"/>
                  </a:cubicBezTo>
                  <a:cubicBezTo>
                    <a:pt x="40453" y="34584"/>
                    <a:pt x="40939" y="33701"/>
                    <a:pt x="40917" y="32973"/>
                  </a:cubicBezTo>
                  <a:cubicBezTo>
                    <a:pt x="40895" y="32200"/>
                    <a:pt x="40012" y="31340"/>
                    <a:pt x="39438" y="30876"/>
                  </a:cubicBezTo>
                  <a:cubicBezTo>
                    <a:pt x="38048" y="29795"/>
                    <a:pt x="36039" y="29398"/>
                    <a:pt x="34406" y="28802"/>
                  </a:cubicBezTo>
                  <a:cubicBezTo>
                    <a:pt x="34075" y="28691"/>
                    <a:pt x="33766" y="28581"/>
                    <a:pt x="33457" y="28493"/>
                  </a:cubicBezTo>
                  <a:cubicBezTo>
                    <a:pt x="33634" y="28162"/>
                    <a:pt x="33810" y="27853"/>
                    <a:pt x="33965" y="27544"/>
                  </a:cubicBezTo>
                  <a:cubicBezTo>
                    <a:pt x="33965" y="27544"/>
                    <a:pt x="34715" y="26197"/>
                    <a:pt x="34715" y="26197"/>
                  </a:cubicBezTo>
                  <a:cubicBezTo>
                    <a:pt x="35686" y="24498"/>
                    <a:pt x="35797" y="22710"/>
                    <a:pt x="35090" y="21232"/>
                  </a:cubicBezTo>
                  <a:cubicBezTo>
                    <a:pt x="34936" y="20526"/>
                    <a:pt x="34473" y="19864"/>
                    <a:pt x="33987" y="19378"/>
                  </a:cubicBezTo>
                  <a:cubicBezTo>
                    <a:pt x="33170" y="18583"/>
                    <a:pt x="31890" y="18142"/>
                    <a:pt x="30809" y="17855"/>
                  </a:cubicBezTo>
                  <a:cubicBezTo>
                    <a:pt x="29926" y="17612"/>
                    <a:pt x="28999" y="17458"/>
                    <a:pt x="28094" y="17281"/>
                  </a:cubicBezTo>
                  <a:cubicBezTo>
                    <a:pt x="27123" y="17127"/>
                    <a:pt x="26152" y="16994"/>
                    <a:pt x="25203" y="16884"/>
                  </a:cubicBezTo>
                  <a:cubicBezTo>
                    <a:pt x="25843" y="16443"/>
                    <a:pt x="26373" y="15781"/>
                    <a:pt x="26991" y="15229"/>
                  </a:cubicBezTo>
                  <a:cubicBezTo>
                    <a:pt x="27785" y="14501"/>
                    <a:pt x="28227" y="13397"/>
                    <a:pt x="28403" y="12316"/>
                  </a:cubicBezTo>
                  <a:cubicBezTo>
                    <a:pt x="28734" y="10815"/>
                    <a:pt x="28271" y="9094"/>
                    <a:pt x="27653" y="8078"/>
                  </a:cubicBezTo>
                  <a:cubicBezTo>
                    <a:pt x="26616" y="6379"/>
                    <a:pt x="24894" y="5364"/>
                    <a:pt x="22864" y="5231"/>
                  </a:cubicBezTo>
                  <a:cubicBezTo>
                    <a:pt x="22180" y="5187"/>
                    <a:pt x="21496" y="5231"/>
                    <a:pt x="20812" y="5364"/>
                  </a:cubicBezTo>
                  <a:cubicBezTo>
                    <a:pt x="20834" y="4967"/>
                    <a:pt x="20834" y="4591"/>
                    <a:pt x="20767" y="4238"/>
                  </a:cubicBezTo>
                  <a:cubicBezTo>
                    <a:pt x="20569" y="2914"/>
                    <a:pt x="19664" y="1193"/>
                    <a:pt x="16618" y="442"/>
                  </a:cubicBezTo>
                  <a:cubicBezTo>
                    <a:pt x="14831" y="1"/>
                    <a:pt x="12977" y="222"/>
                    <a:pt x="11609" y="1038"/>
                  </a:cubicBezTo>
                  <a:cubicBezTo>
                    <a:pt x="9909" y="2075"/>
                    <a:pt x="9313" y="3753"/>
                    <a:pt x="8960" y="4746"/>
                  </a:cubicBezTo>
                  <a:cubicBezTo>
                    <a:pt x="8409" y="6247"/>
                    <a:pt x="8541" y="7703"/>
                    <a:pt x="8585" y="9248"/>
                  </a:cubicBezTo>
                  <a:cubicBezTo>
                    <a:pt x="8651" y="10947"/>
                    <a:pt x="8828" y="12647"/>
                    <a:pt x="9026" y="14346"/>
                  </a:cubicBezTo>
                  <a:cubicBezTo>
                    <a:pt x="8916" y="14479"/>
                    <a:pt x="8828" y="14611"/>
                    <a:pt x="8718" y="14743"/>
                  </a:cubicBezTo>
                  <a:cubicBezTo>
                    <a:pt x="8607" y="14876"/>
                    <a:pt x="8475" y="15052"/>
                    <a:pt x="8298" y="15251"/>
                  </a:cubicBezTo>
                  <a:cubicBezTo>
                    <a:pt x="7371" y="15207"/>
                    <a:pt x="6489" y="15185"/>
                    <a:pt x="5672" y="15163"/>
                  </a:cubicBezTo>
                  <a:lnTo>
                    <a:pt x="5540" y="15141"/>
                  </a:lnTo>
                  <a:cubicBezTo>
                    <a:pt x="4414" y="15097"/>
                    <a:pt x="3090" y="15052"/>
                    <a:pt x="2141" y="15759"/>
                  </a:cubicBezTo>
                  <a:cubicBezTo>
                    <a:pt x="2075" y="15825"/>
                    <a:pt x="1986" y="15891"/>
                    <a:pt x="1898" y="15957"/>
                  </a:cubicBezTo>
                  <a:cubicBezTo>
                    <a:pt x="1655" y="16200"/>
                    <a:pt x="1457" y="16399"/>
                    <a:pt x="1413" y="16663"/>
                  </a:cubicBezTo>
                  <a:cubicBezTo>
                    <a:pt x="1104" y="17303"/>
                    <a:pt x="1126" y="18054"/>
                    <a:pt x="1479" y="18738"/>
                  </a:cubicBezTo>
                  <a:close/>
                  <a:moveTo>
                    <a:pt x="16927" y="12404"/>
                  </a:moveTo>
                  <a:cubicBezTo>
                    <a:pt x="16994" y="12669"/>
                    <a:pt x="17038" y="12956"/>
                    <a:pt x="17104" y="13221"/>
                  </a:cubicBezTo>
                  <a:cubicBezTo>
                    <a:pt x="17413" y="14346"/>
                    <a:pt x="18031" y="15472"/>
                    <a:pt x="18980" y="16156"/>
                  </a:cubicBezTo>
                  <a:cubicBezTo>
                    <a:pt x="18340" y="16090"/>
                    <a:pt x="17700" y="16001"/>
                    <a:pt x="17060" y="15913"/>
                  </a:cubicBezTo>
                  <a:cubicBezTo>
                    <a:pt x="16155" y="15781"/>
                    <a:pt x="15250" y="15692"/>
                    <a:pt x="14345" y="15604"/>
                  </a:cubicBezTo>
                  <a:cubicBezTo>
                    <a:pt x="14345" y="15383"/>
                    <a:pt x="14323" y="15163"/>
                    <a:pt x="14301" y="14942"/>
                  </a:cubicBezTo>
                  <a:cubicBezTo>
                    <a:pt x="14676" y="14479"/>
                    <a:pt x="15051" y="14037"/>
                    <a:pt x="15493" y="13640"/>
                  </a:cubicBezTo>
                  <a:cubicBezTo>
                    <a:pt x="15956" y="13221"/>
                    <a:pt x="16442" y="12801"/>
                    <a:pt x="16927" y="12404"/>
                  </a:cubicBezTo>
                  <a:close/>
                  <a:moveTo>
                    <a:pt x="11476" y="33525"/>
                  </a:moveTo>
                  <a:cubicBezTo>
                    <a:pt x="10461" y="33061"/>
                    <a:pt x="9644" y="32576"/>
                    <a:pt x="8894" y="31958"/>
                  </a:cubicBezTo>
                  <a:cubicBezTo>
                    <a:pt x="7857" y="31119"/>
                    <a:pt x="6797" y="30258"/>
                    <a:pt x="5959" y="29199"/>
                  </a:cubicBezTo>
                  <a:cubicBezTo>
                    <a:pt x="5142" y="28162"/>
                    <a:pt x="5473" y="27036"/>
                    <a:pt x="6157" y="25999"/>
                  </a:cubicBezTo>
                  <a:cubicBezTo>
                    <a:pt x="6797" y="25028"/>
                    <a:pt x="7437" y="24057"/>
                    <a:pt x="8144" y="23086"/>
                  </a:cubicBezTo>
                  <a:cubicBezTo>
                    <a:pt x="8144" y="23086"/>
                    <a:pt x="8144" y="23086"/>
                    <a:pt x="8166" y="23064"/>
                  </a:cubicBezTo>
                  <a:cubicBezTo>
                    <a:pt x="8806" y="23373"/>
                    <a:pt x="9446" y="23704"/>
                    <a:pt x="10086" y="24057"/>
                  </a:cubicBezTo>
                  <a:cubicBezTo>
                    <a:pt x="10196" y="24498"/>
                    <a:pt x="10307" y="24962"/>
                    <a:pt x="10395" y="25447"/>
                  </a:cubicBezTo>
                  <a:cubicBezTo>
                    <a:pt x="10770" y="27500"/>
                    <a:pt x="11013" y="29574"/>
                    <a:pt x="11344" y="31649"/>
                  </a:cubicBezTo>
                  <a:cubicBezTo>
                    <a:pt x="11432" y="32289"/>
                    <a:pt x="11520" y="32929"/>
                    <a:pt x="11609" y="33591"/>
                  </a:cubicBezTo>
                  <a:cubicBezTo>
                    <a:pt x="11564" y="33569"/>
                    <a:pt x="11520" y="33547"/>
                    <a:pt x="11476" y="33525"/>
                  </a:cubicBezTo>
                  <a:close/>
                  <a:moveTo>
                    <a:pt x="23394" y="36063"/>
                  </a:moveTo>
                  <a:cubicBezTo>
                    <a:pt x="22996" y="36570"/>
                    <a:pt x="22533" y="37078"/>
                    <a:pt x="22047" y="37497"/>
                  </a:cubicBezTo>
                  <a:cubicBezTo>
                    <a:pt x="21915" y="37629"/>
                    <a:pt x="21628" y="37784"/>
                    <a:pt x="21474" y="37961"/>
                  </a:cubicBezTo>
                  <a:cubicBezTo>
                    <a:pt x="21121" y="38159"/>
                    <a:pt x="20767" y="38292"/>
                    <a:pt x="20392" y="38314"/>
                  </a:cubicBezTo>
                  <a:cubicBezTo>
                    <a:pt x="18649" y="38424"/>
                    <a:pt x="17788" y="37519"/>
                    <a:pt x="17369" y="36107"/>
                  </a:cubicBezTo>
                  <a:cubicBezTo>
                    <a:pt x="17567" y="35952"/>
                    <a:pt x="17788" y="35798"/>
                    <a:pt x="18009" y="35643"/>
                  </a:cubicBezTo>
                  <a:cubicBezTo>
                    <a:pt x="18627" y="35224"/>
                    <a:pt x="19355" y="35290"/>
                    <a:pt x="20061" y="35334"/>
                  </a:cubicBezTo>
                  <a:cubicBezTo>
                    <a:pt x="21518" y="35423"/>
                    <a:pt x="22356" y="34871"/>
                    <a:pt x="22732" y="33414"/>
                  </a:cubicBezTo>
                  <a:cubicBezTo>
                    <a:pt x="23063" y="32156"/>
                    <a:pt x="23195" y="30082"/>
                    <a:pt x="21584" y="31494"/>
                  </a:cubicBezTo>
                  <a:cubicBezTo>
                    <a:pt x="20944" y="32024"/>
                    <a:pt x="20216" y="32642"/>
                    <a:pt x="19355" y="32686"/>
                  </a:cubicBezTo>
                  <a:cubicBezTo>
                    <a:pt x="18516" y="32730"/>
                    <a:pt x="17920" y="32156"/>
                    <a:pt x="17060" y="32245"/>
                  </a:cubicBezTo>
                  <a:cubicBezTo>
                    <a:pt x="16971" y="32267"/>
                    <a:pt x="16883" y="32289"/>
                    <a:pt x="16795" y="32289"/>
                  </a:cubicBezTo>
                  <a:cubicBezTo>
                    <a:pt x="16773" y="32112"/>
                    <a:pt x="16751" y="31913"/>
                    <a:pt x="16729" y="31737"/>
                  </a:cubicBezTo>
                  <a:cubicBezTo>
                    <a:pt x="16486" y="30148"/>
                    <a:pt x="16221" y="28559"/>
                    <a:pt x="15956" y="26970"/>
                  </a:cubicBezTo>
                  <a:cubicBezTo>
                    <a:pt x="16663" y="27345"/>
                    <a:pt x="17391" y="27720"/>
                    <a:pt x="18119" y="28073"/>
                  </a:cubicBezTo>
                  <a:cubicBezTo>
                    <a:pt x="19841" y="28868"/>
                    <a:pt x="21606" y="29596"/>
                    <a:pt x="23350" y="30347"/>
                  </a:cubicBezTo>
                  <a:cubicBezTo>
                    <a:pt x="24453" y="30832"/>
                    <a:pt x="25579" y="31273"/>
                    <a:pt x="26704" y="31715"/>
                  </a:cubicBezTo>
                  <a:cubicBezTo>
                    <a:pt x="25667" y="33193"/>
                    <a:pt x="24585" y="34672"/>
                    <a:pt x="23394" y="36063"/>
                  </a:cubicBezTo>
                  <a:close/>
                  <a:moveTo>
                    <a:pt x="29683" y="22181"/>
                  </a:moveTo>
                  <a:cubicBezTo>
                    <a:pt x="30213" y="22247"/>
                    <a:pt x="30699" y="22313"/>
                    <a:pt x="31162" y="22468"/>
                  </a:cubicBezTo>
                  <a:cubicBezTo>
                    <a:pt x="31228" y="22534"/>
                    <a:pt x="31272" y="22600"/>
                    <a:pt x="31339" y="22666"/>
                  </a:cubicBezTo>
                  <a:cubicBezTo>
                    <a:pt x="31515" y="22821"/>
                    <a:pt x="31912" y="23196"/>
                    <a:pt x="31317" y="24233"/>
                  </a:cubicBezTo>
                  <a:lnTo>
                    <a:pt x="30522" y="25668"/>
                  </a:lnTo>
                  <a:cubicBezTo>
                    <a:pt x="30235" y="26197"/>
                    <a:pt x="29970" y="26683"/>
                    <a:pt x="29683" y="27169"/>
                  </a:cubicBezTo>
                  <a:cubicBezTo>
                    <a:pt x="28006" y="26484"/>
                    <a:pt x="26351" y="25778"/>
                    <a:pt x="24652" y="25138"/>
                  </a:cubicBezTo>
                  <a:cubicBezTo>
                    <a:pt x="21385" y="23902"/>
                    <a:pt x="18163" y="22755"/>
                    <a:pt x="15007" y="21232"/>
                  </a:cubicBezTo>
                  <a:cubicBezTo>
                    <a:pt x="14941" y="20813"/>
                    <a:pt x="14875" y="20371"/>
                    <a:pt x="14809" y="19930"/>
                  </a:cubicBezTo>
                  <a:cubicBezTo>
                    <a:pt x="15647" y="20040"/>
                    <a:pt x="16486" y="20172"/>
                    <a:pt x="17325" y="20305"/>
                  </a:cubicBezTo>
                  <a:cubicBezTo>
                    <a:pt x="19752" y="20658"/>
                    <a:pt x="22158" y="21033"/>
                    <a:pt x="24607" y="21342"/>
                  </a:cubicBezTo>
                  <a:cubicBezTo>
                    <a:pt x="26285" y="21541"/>
                    <a:pt x="27962" y="21982"/>
                    <a:pt x="29683" y="22181"/>
                  </a:cubicBezTo>
                  <a:close/>
                  <a:moveTo>
                    <a:pt x="24210" y="9998"/>
                  </a:moveTo>
                  <a:cubicBezTo>
                    <a:pt x="24276" y="10153"/>
                    <a:pt x="24365" y="10329"/>
                    <a:pt x="24453" y="10484"/>
                  </a:cubicBezTo>
                  <a:cubicBezTo>
                    <a:pt x="24541" y="10749"/>
                    <a:pt x="24585" y="11058"/>
                    <a:pt x="24585" y="11256"/>
                  </a:cubicBezTo>
                  <a:cubicBezTo>
                    <a:pt x="24585" y="11345"/>
                    <a:pt x="24585" y="11389"/>
                    <a:pt x="24585" y="11433"/>
                  </a:cubicBezTo>
                  <a:cubicBezTo>
                    <a:pt x="24431" y="11654"/>
                    <a:pt x="24321" y="11874"/>
                    <a:pt x="24254" y="12117"/>
                  </a:cubicBezTo>
                  <a:cubicBezTo>
                    <a:pt x="24188" y="12250"/>
                    <a:pt x="24078" y="12382"/>
                    <a:pt x="24012" y="12470"/>
                  </a:cubicBezTo>
                  <a:cubicBezTo>
                    <a:pt x="23548" y="13000"/>
                    <a:pt x="23041" y="13530"/>
                    <a:pt x="22555" y="14059"/>
                  </a:cubicBezTo>
                  <a:cubicBezTo>
                    <a:pt x="21429" y="15273"/>
                    <a:pt x="19554" y="15052"/>
                    <a:pt x="18715" y="13530"/>
                  </a:cubicBezTo>
                  <a:cubicBezTo>
                    <a:pt x="18362" y="12867"/>
                    <a:pt x="18185" y="12029"/>
                    <a:pt x="18274" y="11256"/>
                  </a:cubicBezTo>
                  <a:cubicBezTo>
                    <a:pt x="19686" y="10043"/>
                    <a:pt x="22687" y="7836"/>
                    <a:pt x="24210" y="9998"/>
                  </a:cubicBezTo>
                  <a:close/>
                  <a:moveTo>
                    <a:pt x="13639" y="4415"/>
                  </a:moveTo>
                  <a:cubicBezTo>
                    <a:pt x="14080" y="4128"/>
                    <a:pt x="14941" y="4062"/>
                    <a:pt x="15669" y="4260"/>
                  </a:cubicBezTo>
                  <a:cubicBezTo>
                    <a:pt x="16530" y="4459"/>
                    <a:pt x="16861" y="4724"/>
                    <a:pt x="16883" y="4856"/>
                  </a:cubicBezTo>
                  <a:cubicBezTo>
                    <a:pt x="16927" y="5121"/>
                    <a:pt x="16640" y="5916"/>
                    <a:pt x="16486" y="6357"/>
                  </a:cubicBezTo>
                  <a:cubicBezTo>
                    <a:pt x="16486" y="6357"/>
                    <a:pt x="16221" y="7129"/>
                    <a:pt x="16221" y="7129"/>
                  </a:cubicBezTo>
                  <a:cubicBezTo>
                    <a:pt x="16221" y="7174"/>
                    <a:pt x="16199" y="7240"/>
                    <a:pt x="16177" y="7284"/>
                  </a:cubicBezTo>
                  <a:cubicBezTo>
                    <a:pt x="16045" y="7394"/>
                    <a:pt x="15912" y="7483"/>
                    <a:pt x="15780" y="7593"/>
                  </a:cubicBezTo>
                  <a:cubicBezTo>
                    <a:pt x="15118" y="8078"/>
                    <a:pt x="14478" y="8608"/>
                    <a:pt x="13860" y="9160"/>
                  </a:cubicBezTo>
                  <a:cubicBezTo>
                    <a:pt x="13661" y="8100"/>
                    <a:pt x="13176" y="7196"/>
                    <a:pt x="12933" y="6158"/>
                  </a:cubicBezTo>
                  <a:cubicBezTo>
                    <a:pt x="12778" y="5430"/>
                    <a:pt x="12977" y="4790"/>
                    <a:pt x="13639" y="4415"/>
                  </a:cubicBez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6155800" y="3506300"/>
              <a:ext cx="231800" cy="96050"/>
            </a:xfrm>
            <a:custGeom>
              <a:avLst/>
              <a:gdLst/>
              <a:ahLst/>
              <a:cxnLst/>
              <a:rect l="l" t="t" r="r" b="b"/>
              <a:pathLst>
                <a:path w="4636" h="1921" fill="none" extrusionOk="0">
                  <a:moveTo>
                    <a:pt x="4636" y="1"/>
                  </a:moveTo>
                  <a:cubicBezTo>
                    <a:pt x="4636" y="1"/>
                    <a:pt x="2362" y="244"/>
                    <a:pt x="1" y="192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5798300" y="3696100"/>
              <a:ext cx="241700" cy="259400"/>
            </a:xfrm>
            <a:custGeom>
              <a:avLst/>
              <a:gdLst/>
              <a:ahLst/>
              <a:cxnLst/>
              <a:rect l="l" t="t" r="r" b="b"/>
              <a:pathLst>
                <a:path w="4834" h="5188" fill="none" extrusionOk="0">
                  <a:moveTo>
                    <a:pt x="4834" y="1"/>
                  </a:moveTo>
                  <a:cubicBezTo>
                    <a:pt x="4834" y="1"/>
                    <a:pt x="1656" y="2671"/>
                    <a:pt x="0" y="5187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6193350" y="3800950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1347" h="1149" fill="none" extrusionOk="0">
                  <a:moveTo>
                    <a:pt x="1347" y="0"/>
                  </a:moveTo>
                  <a:lnTo>
                    <a:pt x="0" y="1148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6295950" y="4045900"/>
              <a:ext cx="311250" cy="36500"/>
            </a:xfrm>
            <a:custGeom>
              <a:avLst/>
              <a:gdLst/>
              <a:ahLst/>
              <a:cxnLst/>
              <a:rect l="l" t="t" r="r" b="b"/>
              <a:pathLst>
                <a:path w="6225" h="730" fill="none" extrusionOk="0">
                  <a:moveTo>
                    <a:pt x="6224" y="729"/>
                  </a:moveTo>
                  <a:cubicBezTo>
                    <a:pt x="6224" y="729"/>
                    <a:pt x="3598" y="464"/>
                    <a:pt x="1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5761900" y="4000650"/>
              <a:ext cx="302400" cy="17750"/>
            </a:xfrm>
            <a:custGeom>
              <a:avLst/>
              <a:gdLst/>
              <a:ahLst/>
              <a:cxnLst/>
              <a:rect l="l" t="t" r="r" b="b"/>
              <a:pathLst>
                <a:path w="6048" h="355" fill="none" extrusionOk="0">
                  <a:moveTo>
                    <a:pt x="6047" y="354"/>
                  </a:moveTo>
                  <a:cubicBezTo>
                    <a:pt x="6047" y="354"/>
                    <a:pt x="949" y="1"/>
                    <a:pt x="0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6036650" y="3985250"/>
              <a:ext cx="25450" cy="30900"/>
            </a:xfrm>
            <a:custGeom>
              <a:avLst/>
              <a:gdLst/>
              <a:ahLst/>
              <a:cxnLst/>
              <a:rect l="l" t="t" r="r" b="b"/>
              <a:pathLst>
                <a:path w="509" h="618" fill="none" extrusionOk="0">
                  <a:moveTo>
                    <a:pt x="508" y="0"/>
                  </a:moveTo>
                  <a:lnTo>
                    <a:pt x="0" y="618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5931800" y="4215850"/>
              <a:ext cx="155650" cy="18800"/>
            </a:xfrm>
            <a:custGeom>
              <a:avLst/>
              <a:gdLst/>
              <a:ahLst/>
              <a:cxnLst/>
              <a:rect l="l" t="t" r="r" b="b"/>
              <a:pathLst>
                <a:path w="3113" h="376" fill="none" extrusionOk="0">
                  <a:moveTo>
                    <a:pt x="3113" y="376"/>
                  </a:moveTo>
                  <a:lnTo>
                    <a:pt x="1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5844650" y="4168400"/>
              <a:ext cx="252750" cy="131350"/>
            </a:xfrm>
            <a:custGeom>
              <a:avLst/>
              <a:gdLst/>
              <a:ahLst/>
              <a:cxnLst/>
              <a:rect l="l" t="t" r="r" b="b"/>
              <a:pathLst>
                <a:path w="5055" h="2627" fill="none" extrusionOk="0">
                  <a:moveTo>
                    <a:pt x="5054" y="2627"/>
                  </a:moveTo>
                  <a:lnTo>
                    <a:pt x="0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5551100" y="4274350"/>
              <a:ext cx="203100" cy="118100"/>
            </a:xfrm>
            <a:custGeom>
              <a:avLst/>
              <a:gdLst/>
              <a:ahLst/>
              <a:cxnLst/>
              <a:rect l="l" t="t" r="r" b="b"/>
              <a:pathLst>
                <a:path w="4062" h="2362" fill="none" extrusionOk="0">
                  <a:moveTo>
                    <a:pt x="4062" y="2362"/>
                  </a:moveTo>
                  <a:lnTo>
                    <a:pt x="1" y="0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5851250" y="4440950"/>
              <a:ext cx="293600" cy="145700"/>
            </a:xfrm>
            <a:custGeom>
              <a:avLst/>
              <a:gdLst/>
              <a:ahLst/>
              <a:cxnLst/>
              <a:rect l="l" t="t" r="r" b="b"/>
              <a:pathLst>
                <a:path w="5872" h="2914" fill="none" extrusionOk="0">
                  <a:moveTo>
                    <a:pt x="5871" y="2914"/>
                  </a:moveTo>
                  <a:lnTo>
                    <a:pt x="1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5927400" y="4852550"/>
              <a:ext cx="262700" cy="88350"/>
            </a:xfrm>
            <a:custGeom>
              <a:avLst/>
              <a:gdLst/>
              <a:ahLst/>
              <a:cxnLst/>
              <a:rect l="l" t="t" r="r" b="b"/>
              <a:pathLst>
                <a:path w="5254" h="1767" fill="none" extrusionOk="0">
                  <a:moveTo>
                    <a:pt x="5253" y="1"/>
                  </a:moveTo>
                  <a:cubicBezTo>
                    <a:pt x="4790" y="155"/>
                    <a:pt x="4326" y="265"/>
                    <a:pt x="3863" y="486"/>
                  </a:cubicBezTo>
                  <a:cubicBezTo>
                    <a:pt x="3333" y="729"/>
                    <a:pt x="2870" y="1060"/>
                    <a:pt x="2406" y="1369"/>
                  </a:cubicBezTo>
                  <a:cubicBezTo>
                    <a:pt x="1965" y="1656"/>
                    <a:pt x="1590" y="1766"/>
                    <a:pt x="1082" y="1634"/>
                  </a:cubicBezTo>
                  <a:cubicBezTo>
                    <a:pt x="729" y="1546"/>
                    <a:pt x="354" y="1391"/>
                    <a:pt x="1" y="1303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5980350" y="5039050"/>
              <a:ext cx="238400" cy="102650"/>
            </a:xfrm>
            <a:custGeom>
              <a:avLst/>
              <a:gdLst/>
              <a:ahLst/>
              <a:cxnLst/>
              <a:rect l="l" t="t" r="r" b="b"/>
              <a:pathLst>
                <a:path w="4768" h="2053" fill="none" extrusionOk="0">
                  <a:moveTo>
                    <a:pt x="4768" y="0"/>
                  </a:moveTo>
                  <a:cubicBezTo>
                    <a:pt x="4238" y="685"/>
                    <a:pt x="3444" y="1192"/>
                    <a:pt x="2649" y="1501"/>
                  </a:cubicBezTo>
                  <a:cubicBezTo>
                    <a:pt x="1877" y="1810"/>
                    <a:pt x="840" y="2053"/>
                    <a:pt x="1" y="1832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6831150" y="4596550"/>
              <a:ext cx="188750" cy="66250"/>
            </a:xfrm>
            <a:custGeom>
              <a:avLst/>
              <a:gdLst/>
              <a:ahLst/>
              <a:cxnLst/>
              <a:rect l="l" t="t" r="r" b="b"/>
              <a:pathLst>
                <a:path w="3775" h="1325" fill="none" extrusionOk="0">
                  <a:moveTo>
                    <a:pt x="3774" y="1325"/>
                  </a:moveTo>
                  <a:lnTo>
                    <a:pt x="0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>
              <a:off x="6682200" y="4823850"/>
              <a:ext cx="189850" cy="70700"/>
            </a:xfrm>
            <a:custGeom>
              <a:avLst/>
              <a:gdLst/>
              <a:ahLst/>
              <a:cxnLst/>
              <a:rect l="l" t="t" r="r" b="b"/>
              <a:pathLst>
                <a:path w="3797" h="1414" fill="none" extrusionOk="0">
                  <a:moveTo>
                    <a:pt x="3796" y="1413"/>
                  </a:moveTo>
                  <a:lnTo>
                    <a:pt x="0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>
              <a:off x="6587300" y="2257200"/>
              <a:ext cx="739350" cy="1133300"/>
            </a:xfrm>
            <a:custGeom>
              <a:avLst/>
              <a:gdLst/>
              <a:ahLst/>
              <a:cxnLst/>
              <a:rect l="l" t="t" r="r" b="b"/>
              <a:pathLst>
                <a:path w="14787" h="22666" extrusionOk="0">
                  <a:moveTo>
                    <a:pt x="9600" y="3156"/>
                  </a:moveTo>
                  <a:cubicBezTo>
                    <a:pt x="9931" y="2781"/>
                    <a:pt x="13198" y="0"/>
                    <a:pt x="13242" y="155"/>
                  </a:cubicBezTo>
                  <a:cubicBezTo>
                    <a:pt x="13374" y="486"/>
                    <a:pt x="13087" y="971"/>
                    <a:pt x="13131" y="1368"/>
                  </a:cubicBezTo>
                  <a:cubicBezTo>
                    <a:pt x="13198" y="1810"/>
                    <a:pt x="13396" y="2207"/>
                    <a:pt x="13661" y="2538"/>
                  </a:cubicBezTo>
                  <a:cubicBezTo>
                    <a:pt x="13882" y="2803"/>
                    <a:pt x="14544" y="3134"/>
                    <a:pt x="14632" y="3399"/>
                  </a:cubicBezTo>
                  <a:cubicBezTo>
                    <a:pt x="14787" y="3796"/>
                    <a:pt x="14191" y="4017"/>
                    <a:pt x="13970" y="4238"/>
                  </a:cubicBezTo>
                  <a:cubicBezTo>
                    <a:pt x="13485" y="4657"/>
                    <a:pt x="13021" y="5164"/>
                    <a:pt x="12624" y="5672"/>
                  </a:cubicBezTo>
                  <a:cubicBezTo>
                    <a:pt x="10483" y="8210"/>
                    <a:pt x="8585" y="11013"/>
                    <a:pt x="6886" y="13661"/>
                  </a:cubicBezTo>
                  <a:cubicBezTo>
                    <a:pt x="6400" y="14412"/>
                    <a:pt x="5959" y="15206"/>
                    <a:pt x="5495" y="16067"/>
                  </a:cubicBezTo>
                  <a:lnTo>
                    <a:pt x="4701" y="17501"/>
                  </a:lnTo>
                  <a:cubicBezTo>
                    <a:pt x="4105" y="18539"/>
                    <a:pt x="4502" y="18914"/>
                    <a:pt x="4679" y="19068"/>
                  </a:cubicBezTo>
                  <a:cubicBezTo>
                    <a:pt x="5451" y="19819"/>
                    <a:pt x="5495" y="21054"/>
                    <a:pt x="4745" y="21849"/>
                  </a:cubicBezTo>
                  <a:cubicBezTo>
                    <a:pt x="3995" y="22621"/>
                    <a:pt x="2759" y="22666"/>
                    <a:pt x="1964" y="21915"/>
                  </a:cubicBezTo>
                  <a:cubicBezTo>
                    <a:pt x="243" y="20260"/>
                    <a:pt x="0" y="17832"/>
                    <a:pt x="1302" y="15559"/>
                  </a:cubicBezTo>
                  <a:cubicBezTo>
                    <a:pt x="1302" y="15559"/>
                    <a:pt x="2053" y="14191"/>
                    <a:pt x="2053" y="14191"/>
                  </a:cubicBezTo>
                  <a:cubicBezTo>
                    <a:pt x="2516" y="13308"/>
                    <a:pt x="3024" y="12403"/>
                    <a:pt x="3575" y="11520"/>
                  </a:cubicBezTo>
                  <a:cubicBezTo>
                    <a:pt x="5363" y="8784"/>
                    <a:pt x="7327" y="5849"/>
                    <a:pt x="9600" y="3156"/>
                  </a:cubicBez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6961350" y="2225200"/>
              <a:ext cx="1006400" cy="2118700"/>
            </a:xfrm>
            <a:custGeom>
              <a:avLst/>
              <a:gdLst/>
              <a:ahLst/>
              <a:cxnLst/>
              <a:rect l="l" t="t" r="r" b="b"/>
              <a:pathLst>
                <a:path w="20128" h="42374" extrusionOk="0">
                  <a:moveTo>
                    <a:pt x="14589" y="2560"/>
                  </a:moveTo>
                  <a:cubicBezTo>
                    <a:pt x="14897" y="2869"/>
                    <a:pt x="15162" y="3222"/>
                    <a:pt x="15383" y="3597"/>
                  </a:cubicBezTo>
                  <a:cubicBezTo>
                    <a:pt x="16641" y="5738"/>
                    <a:pt x="16818" y="8342"/>
                    <a:pt x="17193" y="10726"/>
                  </a:cubicBezTo>
                  <a:cubicBezTo>
                    <a:pt x="17524" y="12800"/>
                    <a:pt x="17767" y="14875"/>
                    <a:pt x="18142" y="16927"/>
                  </a:cubicBezTo>
                  <a:cubicBezTo>
                    <a:pt x="18384" y="18141"/>
                    <a:pt x="18738" y="19267"/>
                    <a:pt x="18826" y="20481"/>
                  </a:cubicBezTo>
                  <a:cubicBezTo>
                    <a:pt x="18914" y="21739"/>
                    <a:pt x="19024" y="22975"/>
                    <a:pt x="19135" y="24232"/>
                  </a:cubicBezTo>
                  <a:cubicBezTo>
                    <a:pt x="19333" y="27212"/>
                    <a:pt x="19841" y="30147"/>
                    <a:pt x="19951" y="33126"/>
                  </a:cubicBezTo>
                  <a:cubicBezTo>
                    <a:pt x="19996" y="34671"/>
                    <a:pt x="20128" y="36128"/>
                    <a:pt x="19576" y="37629"/>
                  </a:cubicBezTo>
                  <a:cubicBezTo>
                    <a:pt x="19223" y="38622"/>
                    <a:pt x="18627" y="40321"/>
                    <a:pt x="16928" y="41336"/>
                  </a:cubicBezTo>
                  <a:cubicBezTo>
                    <a:pt x="15560" y="42153"/>
                    <a:pt x="13706" y="42374"/>
                    <a:pt x="11918" y="41932"/>
                  </a:cubicBezTo>
                  <a:cubicBezTo>
                    <a:pt x="8873" y="41182"/>
                    <a:pt x="7968" y="39460"/>
                    <a:pt x="7769" y="38136"/>
                  </a:cubicBezTo>
                  <a:cubicBezTo>
                    <a:pt x="7570" y="36900"/>
                    <a:pt x="7968" y="35378"/>
                    <a:pt x="8453" y="34252"/>
                  </a:cubicBezTo>
                  <a:cubicBezTo>
                    <a:pt x="8895" y="33237"/>
                    <a:pt x="9932" y="32575"/>
                    <a:pt x="10197" y="31471"/>
                  </a:cubicBezTo>
                  <a:cubicBezTo>
                    <a:pt x="10395" y="30611"/>
                    <a:pt x="10241" y="29595"/>
                    <a:pt x="9822" y="28845"/>
                  </a:cubicBezTo>
                  <a:cubicBezTo>
                    <a:pt x="8983" y="27322"/>
                    <a:pt x="7107" y="27102"/>
                    <a:pt x="5981" y="28315"/>
                  </a:cubicBezTo>
                  <a:cubicBezTo>
                    <a:pt x="5496" y="28845"/>
                    <a:pt x="4988" y="29375"/>
                    <a:pt x="4525" y="29904"/>
                  </a:cubicBezTo>
                  <a:cubicBezTo>
                    <a:pt x="4260" y="30213"/>
                    <a:pt x="3907" y="30809"/>
                    <a:pt x="3885" y="31251"/>
                  </a:cubicBezTo>
                  <a:cubicBezTo>
                    <a:pt x="3863" y="31758"/>
                    <a:pt x="4326" y="32133"/>
                    <a:pt x="4392" y="32641"/>
                  </a:cubicBezTo>
                  <a:cubicBezTo>
                    <a:pt x="4481" y="33325"/>
                    <a:pt x="3973" y="34075"/>
                    <a:pt x="3421" y="34473"/>
                  </a:cubicBezTo>
                  <a:cubicBezTo>
                    <a:pt x="2892" y="34870"/>
                    <a:pt x="1854" y="35047"/>
                    <a:pt x="1281" y="34605"/>
                  </a:cubicBezTo>
                  <a:cubicBezTo>
                    <a:pt x="354" y="33855"/>
                    <a:pt x="1" y="31935"/>
                    <a:pt x="67" y="30831"/>
                  </a:cubicBezTo>
                  <a:cubicBezTo>
                    <a:pt x="111" y="29529"/>
                    <a:pt x="552" y="28050"/>
                    <a:pt x="1546" y="27146"/>
                  </a:cubicBezTo>
                  <a:cubicBezTo>
                    <a:pt x="2539" y="26241"/>
                    <a:pt x="3267" y="25137"/>
                    <a:pt x="4701" y="24961"/>
                  </a:cubicBezTo>
                  <a:cubicBezTo>
                    <a:pt x="6092" y="24784"/>
                    <a:pt x="7526" y="25292"/>
                    <a:pt x="8784" y="25799"/>
                  </a:cubicBezTo>
                  <a:cubicBezTo>
                    <a:pt x="10197" y="26351"/>
                    <a:pt x="11035" y="27764"/>
                    <a:pt x="11433" y="29154"/>
                  </a:cubicBezTo>
                  <a:cubicBezTo>
                    <a:pt x="11609" y="29816"/>
                    <a:pt x="11631" y="30456"/>
                    <a:pt x="11896" y="31074"/>
                  </a:cubicBezTo>
                  <a:cubicBezTo>
                    <a:pt x="12183" y="31736"/>
                    <a:pt x="12691" y="32354"/>
                    <a:pt x="12713" y="33082"/>
                  </a:cubicBezTo>
                  <a:cubicBezTo>
                    <a:pt x="12735" y="33766"/>
                    <a:pt x="12492" y="34583"/>
                    <a:pt x="12315" y="35245"/>
                  </a:cubicBezTo>
                  <a:cubicBezTo>
                    <a:pt x="12315" y="35245"/>
                    <a:pt x="12051" y="36040"/>
                    <a:pt x="12051" y="36040"/>
                  </a:cubicBezTo>
                  <a:cubicBezTo>
                    <a:pt x="11896" y="36459"/>
                    <a:pt x="11609" y="37253"/>
                    <a:pt x="11653" y="37518"/>
                  </a:cubicBezTo>
                  <a:cubicBezTo>
                    <a:pt x="11653" y="37651"/>
                    <a:pt x="12006" y="37916"/>
                    <a:pt x="12867" y="38114"/>
                  </a:cubicBezTo>
                  <a:cubicBezTo>
                    <a:pt x="13595" y="38313"/>
                    <a:pt x="14456" y="38247"/>
                    <a:pt x="14897" y="37960"/>
                  </a:cubicBezTo>
                  <a:cubicBezTo>
                    <a:pt x="15560" y="37585"/>
                    <a:pt x="15758" y="36945"/>
                    <a:pt x="15604" y="36216"/>
                  </a:cubicBezTo>
                  <a:cubicBezTo>
                    <a:pt x="15339" y="35069"/>
                    <a:pt x="14765" y="34053"/>
                    <a:pt x="14611" y="32840"/>
                  </a:cubicBezTo>
                  <a:cubicBezTo>
                    <a:pt x="14235" y="29684"/>
                    <a:pt x="14302" y="26461"/>
                    <a:pt x="13838" y="23283"/>
                  </a:cubicBezTo>
                  <a:cubicBezTo>
                    <a:pt x="13242" y="19068"/>
                    <a:pt x="12448" y="14853"/>
                    <a:pt x="11808" y="10638"/>
                  </a:cubicBezTo>
                  <a:cubicBezTo>
                    <a:pt x="11631" y="9380"/>
                    <a:pt x="11543" y="8078"/>
                    <a:pt x="11300" y="6842"/>
                  </a:cubicBezTo>
                  <a:cubicBezTo>
                    <a:pt x="10947" y="5076"/>
                    <a:pt x="10108" y="3951"/>
                    <a:pt x="8144" y="4061"/>
                  </a:cubicBezTo>
                  <a:cubicBezTo>
                    <a:pt x="7328" y="4105"/>
                    <a:pt x="6599" y="4679"/>
                    <a:pt x="6048" y="5275"/>
                  </a:cubicBezTo>
                  <a:cubicBezTo>
                    <a:pt x="5518" y="5871"/>
                    <a:pt x="5032" y="6025"/>
                    <a:pt x="4216" y="5871"/>
                  </a:cubicBezTo>
                  <a:cubicBezTo>
                    <a:pt x="3488" y="5716"/>
                    <a:pt x="2649" y="5231"/>
                    <a:pt x="2406" y="4502"/>
                  </a:cubicBezTo>
                  <a:cubicBezTo>
                    <a:pt x="2141" y="3664"/>
                    <a:pt x="2803" y="2980"/>
                    <a:pt x="3333" y="2428"/>
                  </a:cubicBezTo>
                  <a:cubicBezTo>
                    <a:pt x="4591" y="1170"/>
                    <a:pt x="6136" y="243"/>
                    <a:pt x="7924" y="133"/>
                  </a:cubicBezTo>
                  <a:cubicBezTo>
                    <a:pt x="10285" y="0"/>
                    <a:pt x="12955" y="817"/>
                    <a:pt x="14589" y="2560"/>
                  </a:cubicBezTo>
                  <a:close/>
                </a:path>
              </a:pathLst>
            </a:custGeom>
            <a:solidFill>
              <a:srgbClr val="CD5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6934850" y="3436800"/>
              <a:ext cx="1094700" cy="653300"/>
            </a:xfrm>
            <a:custGeom>
              <a:avLst/>
              <a:gdLst/>
              <a:ahLst/>
              <a:cxnLst/>
              <a:rect l="l" t="t" r="r" b="b"/>
              <a:pathLst>
                <a:path w="21894" h="13066" extrusionOk="0">
                  <a:moveTo>
                    <a:pt x="16045" y="1700"/>
                  </a:moveTo>
                  <a:cubicBezTo>
                    <a:pt x="16862" y="817"/>
                    <a:pt x="17546" y="89"/>
                    <a:pt x="18826" y="45"/>
                  </a:cubicBezTo>
                  <a:cubicBezTo>
                    <a:pt x="19621" y="0"/>
                    <a:pt x="21541" y="89"/>
                    <a:pt x="21739" y="1104"/>
                  </a:cubicBezTo>
                  <a:cubicBezTo>
                    <a:pt x="21894" y="1854"/>
                    <a:pt x="20746" y="2870"/>
                    <a:pt x="20349" y="3399"/>
                  </a:cubicBezTo>
                  <a:cubicBezTo>
                    <a:pt x="18319" y="6092"/>
                    <a:pt x="15979" y="8519"/>
                    <a:pt x="13287" y="10550"/>
                  </a:cubicBezTo>
                  <a:cubicBezTo>
                    <a:pt x="11124" y="12205"/>
                    <a:pt x="8542" y="13066"/>
                    <a:pt x="6202" y="12911"/>
                  </a:cubicBezTo>
                  <a:cubicBezTo>
                    <a:pt x="4172" y="12779"/>
                    <a:pt x="2451" y="11764"/>
                    <a:pt x="1413" y="10064"/>
                  </a:cubicBezTo>
                  <a:cubicBezTo>
                    <a:pt x="575" y="8696"/>
                    <a:pt x="1" y="6003"/>
                    <a:pt x="1369" y="4348"/>
                  </a:cubicBezTo>
                  <a:cubicBezTo>
                    <a:pt x="2053" y="3510"/>
                    <a:pt x="3289" y="3377"/>
                    <a:pt x="4128" y="4061"/>
                  </a:cubicBezTo>
                  <a:cubicBezTo>
                    <a:pt x="4613" y="4436"/>
                    <a:pt x="4856" y="5010"/>
                    <a:pt x="4856" y="5584"/>
                  </a:cubicBezTo>
                  <a:cubicBezTo>
                    <a:pt x="4856" y="5981"/>
                    <a:pt x="4724" y="6356"/>
                    <a:pt x="4481" y="6710"/>
                  </a:cubicBezTo>
                  <a:cubicBezTo>
                    <a:pt x="4481" y="6754"/>
                    <a:pt x="4481" y="6798"/>
                    <a:pt x="4481" y="6886"/>
                  </a:cubicBezTo>
                  <a:cubicBezTo>
                    <a:pt x="4481" y="7195"/>
                    <a:pt x="4591" y="7725"/>
                    <a:pt x="4768" y="8012"/>
                  </a:cubicBezTo>
                  <a:cubicBezTo>
                    <a:pt x="6269" y="10483"/>
                    <a:pt x="9513" y="8012"/>
                    <a:pt x="10903" y="6798"/>
                  </a:cubicBezTo>
                  <a:cubicBezTo>
                    <a:pt x="11786" y="6025"/>
                    <a:pt x="12713" y="5297"/>
                    <a:pt x="13574" y="4503"/>
                  </a:cubicBezTo>
                  <a:cubicBezTo>
                    <a:pt x="14479" y="3686"/>
                    <a:pt x="15141" y="2671"/>
                    <a:pt x="15979" y="1788"/>
                  </a:cubicBezTo>
                  <a:cubicBezTo>
                    <a:pt x="16001" y="1744"/>
                    <a:pt x="16023" y="1722"/>
                    <a:pt x="16045" y="1700"/>
                  </a:cubicBezTo>
                  <a:close/>
                </a:path>
              </a:pathLst>
            </a:custGeom>
            <a:solidFill>
              <a:srgbClr val="CD5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7228400" y="2419400"/>
              <a:ext cx="1159800" cy="1098000"/>
            </a:xfrm>
            <a:custGeom>
              <a:avLst/>
              <a:gdLst/>
              <a:ahLst/>
              <a:cxnLst/>
              <a:rect l="l" t="t" r="r" b="b"/>
              <a:pathLst>
                <a:path w="23196" h="21960" extrusionOk="0">
                  <a:moveTo>
                    <a:pt x="13330" y="1391"/>
                  </a:moveTo>
                  <a:cubicBezTo>
                    <a:pt x="14655" y="1987"/>
                    <a:pt x="15780" y="2671"/>
                    <a:pt x="16795" y="3487"/>
                  </a:cubicBezTo>
                  <a:cubicBezTo>
                    <a:pt x="19024" y="5319"/>
                    <a:pt x="23195" y="8696"/>
                    <a:pt x="21893" y="13088"/>
                  </a:cubicBezTo>
                  <a:cubicBezTo>
                    <a:pt x="21364" y="14853"/>
                    <a:pt x="20371" y="16155"/>
                    <a:pt x="19466" y="17303"/>
                  </a:cubicBezTo>
                  <a:cubicBezTo>
                    <a:pt x="19157" y="17700"/>
                    <a:pt x="18870" y="18075"/>
                    <a:pt x="18605" y="18450"/>
                  </a:cubicBezTo>
                  <a:cubicBezTo>
                    <a:pt x="17435" y="20106"/>
                    <a:pt x="16244" y="21960"/>
                    <a:pt x="13948" y="21717"/>
                  </a:cubicBezTo>
                  <a:cubicBezTo>
                    <a:pt x="13198" y="21651"/>
                    <a:pt x="12271" y="21275"/>
                    <a:pt x="11874" y="20569"/>
                  </a:cubicBezTo>
                  <a:cubicBezTo>
                    <a:pt x="11410" y="19686"/>
                    <a:pt x="12117" y="19289"/>
                    <a:pt x="12602" y="18627"/>
                  </a:cubicBezTo>
                  <a:cubicBezTo>
                    <a:pt x="13419" y="17524"/>
                    <a:pt x="14257" y="16486"/>
                    <a:pt x="15052" y="15405"/>
                  </a:cubicBezTo>
                  <a:cubicBezTo>
                    <a:pt x="15758" y="14434"/>
                    <a:pt x="16398" y="13463"/>
                    <a:pt x="17038" y="12492"/>
                  </a:cubicBezTo>
                  <a:cubicBezTo>
                    <a:pt x="17722" y="11454"/>
                    <a:pt x="18053" y="10329"/>
                    <a:pt x="17237" y="9292"/>
                  </a:cubicBezTo>
                  <a:cubicBezTo>
                    <a:pt x="16398" y="8232"/>
                    <a:pt x="15339" y="7372"/>
                    <a:pt x="14301" y="6533"/>
                  </a:cubicBezTo>
                  <a:cubicBezTo>
                    <a:pt x="13551" y="5915"/>
                    <a:pt x="12734" y="5429"/>
                    <a:pt x="11719" y="4966"/>
                  </a:cubicBezTo>
                  <a:cubicBezTo>
                    <a:pt x="10439" y="4392"/>
                    <a:pt x="9998" y="4348"/>
                    <a:pt x="9137" y="4812"/>
                  </a:cubicBezTo>
                  <a:cubicBezTo>
                    <a:pt x="9005" y="4878"/>
                    <a:pt x="8806" y="5010"/>
                    <a:pt x="8630" y="5143"/>
                  </a:cubicBezTo>
                  <a:cubicBezTo>
                    <a:pt x="7945" y="5584"/>
                    <a:pt x="7129" y="6136"/>
                    <a:pt x="6136" y="6246"/>
                  </a:cubicBezTo>
                  <a:cubicBezTo>
                    <a:pt x="5275" y="6334"/>
                    <a:pt x="4679" y="5761"/>
                    <a:pt x="3841" y="5805"/>
                  </a:cubicBezTo>
                  <a:cubicBezTo>
                    <a:pt x="2980" y="5849"/>
                    <a:pt x="2252" y="6467"/>
                    <a:pt x="1612" y="6996"/>
                  </a:cubicBezTo>
                  <a:cubicBezTo>
                    <a:pt x="0" y="8409"/>
                    <a:pt x="133" y="6334"/>
                    <a:pt x="464" y="5076"/>
                  </a:cubicBezTo>
                  <a:cubicBezTo>
                    <a:pt x="839" y="3620"/>
                    <a:pt x="1678" y="3068"/>
                    <a:pt x="3134" y="3156"/>
                  </a:cubicBezTo>
                  <a:cubicBezTo>
                    <a:pt x="3841" y="3200"/>
                    <a:pt x="4569" y="3267"/>
                    <a:pt x="5209" y="2847"/>
                  </a:cubicBezTo>
                  <a:cubicBezTo>
                    <a:pt x="5937" y="2362"/>
                    <a:pt x="6489" y="1766"/>
                    <a:pt x="7305" y="1325"/>
                  </a:cubicBezTo>
                  <a:cubicBezTo>
                    <a:pt x="9821" y="0"/>
                    <a:pt x="11741" y="662"/>
                    <a:pt x="13330" y="1391"/>
                  </a:cubicBezTo>
                  <a:close/>
                </a:path>
              </a:pathLst>
            </a:custGeom>
            <a:solidFill>
              <a:srgbClr val="FFA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>
              <a:off x="7884950" y="3142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>
              <a:off x="7043000" y="2940950"/>
              <a:ext cx="279500" cy="308800"/>
            </a:xfrm>
            <a:custGeom>
              <a:avLst/>
              <a:gdLst/>
              <a:ahLst/>
              <a:cxnLst/>
              <a:rect l="l" t="t" r="r" b="b"/>
              <a:pathLst>
                <a:path w="5590" h="6176" extrusionOk="0">
                  <a:moveTo>
                    <a:pt x="4669" y="1"/>
                  </a:moveTo>
                  <a:cubicBezTo>
                    <a:pt x="4522" y="1"/>
                    <a:pt x="4337" y="50"/>
                    <a:pt x="4106" y="163"/>
                  </a:cubicBezTo>
                  <a:cubicBezTo>
                    <a:pt x="2826" y="803"/>
                    <a:pt x="1855" y="1862"/>
                    <a:pt x="1170" y="3098"/>
                  </a:cubicBezTo>
                  <a:cubicBezTo>
                    <a:pt x="994" y="3407"/>
                    <a:pt x="839" y="3738"/>
                    <a:pt x="707" y="4047"/>
                  </a:cubicBezTo>
                  <a:cubicBezTo>
                    <a:pt x="346" y="4912"/>
                    <a:pt x="0" y="6176"/>
                    <a:pt x="837" y="6176"/>
                  </a:cubicBezTo>
                  <a:cubicBezTo>
                    <a:pt x="1024" y="6176"/>
                    <a:pt x="1271" y="6112"/>
                    <a:pt x="1590" y="5967"/>
                  </a:cubicBezTo>
                  <a:cubicBezTo>
                    <a:pt x="2958" y="5327"/>
                    <a:pt x="4106" y="3981"/>
                    <a:pt x="4702" y="2612"/>
                  </a:cubicBezTo>
                  <a:cubicBezTo>
                    <a:pt x="5006" y="1946"/>
                    <a:pt x="5589" y="1"/>
                    <a:pt x="4669" y="1"/>
                  </a:cubicBezTo>
                  <a:close/>
                </a:path>
              </a:pathLst>
            </a:custGeom>
            <a:solidFill>
              <a:srgbClr val="666666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6619300" y="3176400"/>
              <a:ext cx="1709300" cy="416050"/>
            </a:xfrm>
            <a:custGeom>
              <a:avLst/>
              <a:gdLst/>
              <a:ahLst/>
              <a:cxnLst/>
              <a:rect l="l" t="t" r="r" b="b"/>
              <a:pathLst>
                <a:path w="34186" h="8321" extrusionOk="0">
                  <a:moveTo>
                    <a:pt x="1170" y="265"/>
                  </a:moveTo>
                  <a:cubicBezTo>
                    <a:pt x="1964" y="0"/>
                    <a:pt x="3090" y="331"/>
                    <a:pt x="3730" y="662"/>
                  </a:cubicBezTo>
                  <a:cubicBezTo>
                    <a:pt x="4370" y="993"/>
                    <a:pt x="4988" y="1104"/>
                    <a:pt x="5694" y="1170"/>
                  </a:cubicBezTo>
                  <a:cubicBezTo>
                    <a:pt x="7415" y="1368"/>
                    <a:pt x="9093" y="1810"/>
                    <a:pt x="10770" y="2008"/>
                  </a:cubicBezTo>
                  <a:cubicBezTo>
                    <a:pt x="13220" y="2317"/>
                    <a:pt x="15625" y="2693"/>
                    <a:pt x="18053" y="3046"/>
                  </a:cubicBezTo>
                  <a:cubicBezTo>
                    <a:pt x="19245" y="3244"/>
                    <a:pt x="20436" y="3421"/>
                    <a:pt x="21628" y="3575"/>
                  </a:cubicBezTo>
                  <a:cubicBezTo>
                    <a:pt x="22533" y="3708"/>
                    <a:pt x="23416" y="3752"/>
                    <a:pt x="24321" y="3862"/>
                  </a:cubicBezTo>
                  <a:cubicBezTo>
                    <a:pt x="25027" y="3928"/>
                    <a:pt x="25733" y="3973"/>
                    <a:pt x="26439" y="4039"/>
                  </a:cubicBezTo>
                  <a:cubicBezTo>
                    <a:pt x="27609" y="4171"/>
                    <a:pt x="28801" y="4259"/>
                    <a:pt x="29970" y="4436"/>
                  </a:cubicBezTo>
                  <a:cubicBezTo>
                    <a:pt x="30919" y="4568"/>
                    <a:pt x="31846" y="4723"/>
                    <a:pt x="32707" y="5208"/>
                  </a:cubicBezTo>
                  <a:cubicBezTo>
                    <a:pt x="33104" y="5429"/>
                    <a:pt x="33568" y="5760"/>
                    <a:pt x="33810" y="6135"/>
                  </a:cubicBezTo>
                  <a:cubicBezTo>
                    <a:pt x="34186" y="6709"/>
                    <a:pt x="33855" y="7062"/>
                    <a:pt x="33391" y="7460"/>
                  </a:cubicBezTo>
                  <a:cubicBezTo>
                    <a:pt x="32442" y="8320"/>
                    <a:pt x="31030" y="8254"/>
                    <a:pt x="29838" y="8210"/>
                  </a:cubicBezTo>
                  <a:lnTo>
                    <a:pt x="29706" y="8188"/>
                  </a:lnTo>
                  <a:cubicBezTo>
                    <a:pt x="26395" y="8100"/>
                    <a:pt x="22246" y="7967"/>
                    <a:pt x="18318" y="7437"/>
                  </a:cubicBezTo>
                  <a:cubicBezTo>
                    <a:pt x="16398" y="7173"/>
                    <a:pt x="14434" y="6952"/>
                    <a:pt x="12536" y="6731"/>
                  </a:cubicBezTo>
                  <a:cubicBezTo>
                    <a:pt x="10770" y="6511"/>
                    <a:pt x="9027" y="6378"/>
                    <a:pt x="7283" y="6069"/>
                  </a:cubicBezTo>
                  <a:cubicBezTo>
                    <a:pt x="6378" y="5893"/>
                    <a:pt x="5451" y="5738"/>
                    <a:pt x="4568" y="5495"/>
                  </a:cubicBezTo>
                  <a:cubicBezTo>
                    <a:pt x="3487" y="5208"/>
                    <a:pt x="2207" y="4767"/>
                    <a:pt x="1391" y="3973"/>
                  </a:cubicBezTo>
                  <a:cubicBezTo>
                    <a:pt x="662" y="3266"/>
                    <a:pt x="0" y="2141"/>
                    <a:pt x="331" y="1104"/>
                  </a:cubicBezTo>
                  <a:cubicBezTo>
                    <a:pt x="486" y="662"/>
                    <a:pt x="795" y="397"/>
                    <a:pt x="1170" y="265"/>
                  </a:cubicBezTo>
                  <a:close/>
                </a:path>
              </a:pathLst>
            </a:custGeom>
            <a:solidFill>
              <a:srgbClr val="FFB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6341200" y="2577200"/>
              <a:ext cx="1992900" cy="1016350"/>
            </a:xfrm>
            <a:custGeom>
              <a:avLst/>
              <a:gdLst/>
              <a:ahLst/>
              <a:cxnLst/>
              <a:rect l="l" t="t" r="r" b="b"/>
              <a:pathLst>
                <a:path w="39858" h="20327" extrusionOk="0">
                  <a:moveTo>
                    <a:pt x="2936" y="0"/>
                  </a:moveTo>
                  <a:cubicBezTo>
                    <a:pt x="3510" y="0"/>
                    <a:pt x="4061" y="89"/>
                    <a:pt x="4503" y="221"/>
                  </a:cubicBezTo>
                  <a:cubicBezTo>
                    <a:pt x="5650" y="530"/>
                    <a:pt x="6798" y="839"/>
                    <a:pt x="7924" y="1258"/>
                  </a:cubicBezTo>
                  <a:cubicBezTo>
                    <a:pt x="11146" y="2472"/>
                    <a:pt x="14412" y="3620"/>
                    <a:pt x="17590" y="4988"/>
                  </a:cubicBezTo>
                  <a:cubicBezTo>
                    <a:pt x="19333" y="5738"/>
                    <a:pt x="21099" y="6467"/>
                    <a:pt x="22820" y="7261"/>
                  </a:cubicBezTo>
                  <a:cubicBezTo>
                    <a:pt x="24321" y="7967"/>
                    <a:pt x="25756" y="8828"/>
                    <a:pt x="27278" y="9490"/>
                  </a:cubicBezTo>
                  <a:cubicBezTo>
                    <a:pt x="29198" y="10307"/>
                    <a:pt x="30986" y="11432"/>
                    <a:pt x="32862" y="12293"/>
                  </a:cubicBezTo>
                  <a:cubicBezTo>
                    <a:pt x="34186" y="12933"/>
                    <a:pt x="35422" y="13750"/>
                    <a:pt x="36680" y="14500"/>
                  </a:cubicBezTo>
                  <a:cubicBezTo>
                    <a:pt x="37673" y="15096"/>
                    <a:pt x="38887" y="15493"/>
                    <a:pt x="39461" y="16597"/>
                  </a:cubicBezTo>
                  <a:cubicBezTo>
                    <a:pt x="39858" y="17391"/>
                    <a:pt x="39836" y="18274"/>
                    <a:pt x="39372" y="18958"/>
                  </a:cubicBezTo>
                  <a:cubicBezTo>
                    <a:pt x="38490" y="20326"/>
                    <a:pt x="36945" y="20017"/>
                    <a:pt x="35599" y="19642"/>
                  </a:cubicBezTo>
                  <a:cubicBezTo>
                    <a:pt x="34583" y="19333"/>
                    <a:pt x="33656" y="18693"/>
                    <a:pt x="32774" y="18119"/>
                  </a:cubicBezTo>
                  <a:cubicBezTo>
                    <a:pt x="32134" y="17700"/>
                    <a:pt x="31582" y="17192"/>
                    <a:pt x="30986" y="16729"/>
                  </a:cubicBezTo>
                  <a:cubicBezTo>
                    <a:pt x="30368" y="16266"/>
                    <a:pt x="29640" y="15979"/>
                    <a:pt x="28978" y="15626"/>
                  </a:cubicBezTo>
                  <a:cubicBezTo>
                    <a:pt x="28139" y="15184"/>
                    <a:pt x="27300" y="14765"/>
                    <a:pt x="26462" y="14346"/>
                  </a:cubicBezTo>
                  <a:cubicBezTo>
                    <a:pt x="23151" y="12712"/>
                    <a:pt x="19731" y="11499"/>
                    <a:pt x="16288" y="10196"/>
                  </a:cubicBezTo>
                  <a:cubicBezTo>
                    <a:pt x="14434" y="9490"/>
                    <a:pt x="12624" y="8718"/>
                    <a:pt x="10793" y="7989"/>
                  </a:cubicBezTo>
                  <a:cubicBezTo>
                    <a:pt x="9402" y="7438"/>
                    <a:pt x="7946" y="7040"/>
                    <a:pt x="6533" y="6533"/>
                  </a:cubicBezTo>
                  <a:cubicBezTo>
                    <a:pt x="4900" y="5937"/>
                    <a:pt x="2892" y="5540"/>
                    <a:pt x="1501" y="4458"/>
                  </a:cubicBezTo>
                  <a:cubicBezTo>
                    <a:pt x="928" y="3995"/>
                    <a:pt x="45" y="3134"/>
                    <a:pt x="23" y="2362"/>
                  </a:cubicBezTo>
                  <a:cubicBezTo>
                    <a:pt x="1" y="1633"/>
                    <a:pt x="486" y="751"/>
                    <a:pt x="1104" y="376"/>
                  </a:cubicBezTo>
                  <a:cubicBezTo>
                    <a:pt x="1590" y="89"/>
                    <a:pt x="2252" y="0"/>
                    <a:pt x="2936" y="0"/>
                  </a:cubicBezTo>
                  <a:close/>
                </a:path>
              </a:pathLst>
            </a:custGeom>
            <a:solidFill>
              <a:srgbClr val="FFC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6341200" y="2225200"/>
              <a:ext cx="2047000" cy="2118700"/>
            </a:xfrm>
            <a:custGeom>
              <a:avLst/>
              <a:gdLst/>
              <a:ahLst/>
              <a:cxnLst/>
              <a:rect l="l" t="t" r="r" b="b"/>
              <a:pathLst>
                <a:path w="40940" h="42374" fill="none" extrusionOk="0">
                  <a:moveTo>
                    <a:pt x="39461" y="23637"/>
                  </a:moveTo>
                  <a:cubicBezTo>
                    <a:pt x="38931" y="22599"/>
                    <a:pt x="37806" y="22180"/>
                    <a:pt x="36857" y="21650"/>
                  </a:cubicBezTo>
                  <a:cubicBezTo>
                    <a:pt x="36967" y="21496"/>
                    <a:pt x="37099" y="21341"/>
                    <a:pt x="37210" y="21187"/>
                  </a:cubicBezTo>
                  <a:cubicBezTo>
                    <a:pt x="38115" y="20039"/>
                    <a:pt x="39108" y="18737"/>
                    <a:pt x="39637" y="16972"/>
                  </a:cubicBezTo>
                  <a:cubicBezTo>
                    <a:pt x="40939" y="12580"/>
                    <a:pt x="36768" y="9203"/>
                    <a:pt x="34539" y="7371"/>
                  </a:cubicBezTo>
                  <a:cubicBezTo>
                    <a:pt x="33524" y="6555"/>
                    <a:pt x="32399" y="5871"/>
                    <a:pt x="31074" y="5275"/>
                  </a:cubicBezTo>
                  <a:cubicBezTo>
                    <a:pt x="30236" y="4900"/>
                    <a:pt x="29287" y="4524"/>
                    <a:pt x="28227" y="4458"/>
                  </a:cubicBezTo>
                  <a:cubicBezTo>
                    <a:pt x="28095" y="4171"/>
                    <a:pt x="27941" y="3884"/>
                    <a:pt x="27786" y="3597"/>
                  </a:cubicBezTo>
                  <a:cubicBezTo>
                    <a:pt x="27565" y="3222"/>
                    <a:pt x="27300" y="2869"/>
                    <a:pt x="26992" y="2560"/>
                  </a:cubicBezTo>
                  <a:cubicBezTo>
                    <a:pt x="25358" y="817"/>
                    <a:pt x="22688" y="0"/>
                    <a:pt x="20327" y="155"/>
                  </a:cubicBezTo>
                  <a:cubicBezTo>
                    <a:pt x="18539" y="243"/>
                    <a:pt x="16994" y="1170"/>
                    <a:pt x="15736" y="2428"/>
                  </a:cubicBezTo>
                  <a:cubicBezTo>
                    <a:pt x="15471" y="2715"/>
                    <a:pt x="15162" y="3024"/>
                    <a:pt x="14964" y="3377"/>
                  </a:cubicBezTo>
                  <a:cubicBezTo>
                    <a:pt x="14743" y="3575"/>
                    <a:pt x="14589" y="3708"/>
                    <a:pt x="14522" y="3796"/>
                  </a:cubicBezTo>
                  <a:cubicBezTo>
                    <a:pt x="13044" y="5540"/>
                    <a:pt x="11697" y="7393"/>
                    <a:pt x="10439" y="9247"/>
                  </a:cubicBezTo>
                  <a:cubicBezTo>
                    <a:pt x="9601" y="8938"/>
                    <a:pt x="8762" y="8607"/>
                    <a:pt x="7924" y="8298"/>
                  </a:cubicBezTo>
                  <a:cubicBezTo>
                    <a:pt x="6798" y="7879"/>
                    <a:pt x="5650" y="7570"/>
                    <a:pt x="4503" y="7261"/>
                  </a:cubicBezTo>
                  <a:cubicBezTo>
                    <a:pt x="4061" y="7129"/>
                    <a:pt x="3510" y="7040"/>
                    <a:pt x="2936" y="7040"/>
                  </a:cubicBezTo>
                  <a:cubicBezTo>
                    <a:pt x="2252" y="7040"/>
                    <a:pt x="1590" y="7129"/>
                    <a:pt x="1104" y="7416"/>
                  </a:cubicBezTo>
                  <a:cubicBezTo>
                    <a:pt x="486" y="7791"/>
                    <a:pt x="1" y="8673"/>
                    <a:pt x="23" y="9402"/>
                  </a:cubicBezTo>
                  <a:cubicBezTo>
                    <a:pt x="45" y="10174"/>
                    <a:pt x="928" y="11035"/>
                    <a:pt x="1501" y="11498"/>
                  </a:cubicBezTo>
                  <a:cubicBezTo>
                    <a:pt x="2892" y="12580"/>
                    <a:pt x="4900" y="12977"/>
                    <a:pt x="6533" y="13573"/>
                  </a:cubicBezTo>
                  <a:cubicBezTo>
                    <a:pt x="6864" y="13683"/>
                    <a:pt x="7173" y="13794"/>
                    <a:pt x="7482" y="13882"/>
                  </a:cubicBezTo>
                  <a:cubicBezTo>
                    <a:pt x="7306" y="14213"/>
                    <a:pt x="7129" y="14522"/>
                    <a:pt x="6975" y="14831"/>
                  </a:cubicBezTo>
                  <a:cubicBezTo>
                    <a:pt x="6975" y="14831"/>
                    <a:pt x="6224" y="16199"/>
                    <a:pt x="6224" y="16199"/>
                  </a:cubicBezTo>
                  <a:cubicBezTo>
                    <a:pt x="5253" y="17876"/>
                    <a:pt x="5143" y="19664"/>
                    <a:pt x="5849" y="21143"/>
                  </a:cubicBezTo>
                  <a:cubicBezTo>
                    <a:pt x="6004" y="21849"/>
                    <a:pt x="6467" y="22511"/>
                    <a:pt x="6953" y="22997"/>
                  </a:cubicBezTo>
                  <a:cubicBezTo>
                    <a:pt x="7769" y="23791"/>
                    <a:pt x="9049" y="24232"/>
                    <a:pt x="10130" y="24519"/>
                  </a:cubicBezTo>
                  <a:cubicBezTo>
                    <a:pt x="11013" y="24762"/>
                    <a:pt x="11940" y="24917"/>
                    <a:pt x="12845" y="25093"/>
                  </a:cubicBezTo>
                  <a:cubicBezTo>
                    <a:pt x="13816" y="25248"/>
                    <a:pt x="14787" y="25380"/>
                    <a:pt x="15736" y="25490"/>
                  </a:cubicBezTo>
                  <a:cubicBezTo>
                    <a:pt x="15096" y="25932"/>
                    <a:pt x="14566" y="26594"/>
                    <a:pt x="13949" y="27146"/>
                  </a:cubicBezTo>
                  <a:cubicBezTo>
                    <a:pt x="13154" y="27874"/>
                    <a:pt x="12713" y="28977"/>
                    <a:pt x="12536" y="30059"/>
                  </a:cubicBezTo>
                  <a:cubicBezTo>
                    <a:pt x="12205" y="31560"/>
                    <a:pt x="12668" y="33281"/>
                    <a:pt x="13286" y="34296"/>
                  </a:cubicBezTo>
                  <a:cubicBezTo>
                    <a:pt x="14324" y="35996"/>
                    <a:pt x="16045" y="37011"/>
                    <a:pt x="18075" y="37143"/>
                  </a:cubicBezTo>
                  <a:cubicBezTo>
                    <a:pt x="18760" y="37187"/>
                    <a:pt x="19444" y="37143"/>
                    <a:pt x="20128" y="37011"/>
                  </a:cubicBezTo>
                  <a:cubicBezTo>
                    <a:pt x="20106" y="37408"/>
                    <a:pt x="20106" y="37783"/>
                    <a:pt x="20172" y="38136"/>
                  </a:cubicBezTo>
                  <a:cubicBezTo>
                    <a:pt x="20371" y="39460"/>
                    <a:pt x="21276" y="41182"/>
                    <a:pt x="24321" y="41932"/>
                  </a:cubicBezTo>
                  <a:cubicBezTo>
                    <a:pt x="26109" y="42374"/>
                    <a:pt x="27963" y="42153"/>
                    <a:pt x="29331" y="41336"/>
                  </a:cubicBezTo>
                  <a:cubicBezTo>
                    <a:pt x="31030" y="40321"/>
                    <a:pt x="31626" y="38622"/>
                    <a:pt x="31979" y="37629"/>
                  </a:cubicBezTo>
                  <a:cubicBezTo>
                    <a:pt x="32531" y="36128"/>
                    <a:pt x="32399" y="34671"/>
                    <a:pt x="32354" y="33126"/>
                  </a:cubicBezTo>
                  <a:cubicBezTo>
                    <a:pt x="32288" y="31427"/>
                    <a:pt x="32112" y="29728"/>
                    <a:pt x="31913" y="28028"/>
                  </a:cubicBezTo>
                  <a:cubicBezTo>
                    <a:pt x="32023" y="27896"/>
                    <a:pt x="32112" y="27764"/>
                    <a:pt x="32222" y="27631"/>
                  </a:cubicBezTo>
                  <a:cubicBezTo>
                    <a:pt x="32332" y="27499"/>
                    <a:pt x="32465" y="27322"/>
                    <a:pt x="32641" y="27124"/>
                  </a:cubicBezTo>
                  <a:cubicBezTo>
                    <a:pt x="33568" y="27168"/>
                    <a:pt x="34451" y="27190"/>
                    <a:pt x="35268" y="27212"/>
                  </a:cubicBezTo>
                  <a:lnTo>
                    <a:pt x="35400" y="27234"/>
                  </a:lnTo>
                  <a:cubicBezTo>
                    <a:pt x="36526" y="27278"/>
                    <a:pt x="37850" y="27322"/>
                    <a:pt x="38799" y="26616"/>
                  </a:cubicBezTo>
                  <a:cubicBezTo>
                    <a:pt x="38865" y="26572"/>
                    <a:pt x="38953" y="26484"/>
                    <a:pt x="39041" y="26417"/>
                  </a:cubicBezTo>
                  <a:cubicBezTo>
                    <a:pt x="39284" y="26175"/>
                    <a:pt x="39483" y="25976"/>
                    <a:pt x="39527" y="25711"/>
                  </a:cubicBezTo>
                  <a:cubicBezTo>
                    <a:pt x="39836" y="25071"/>
                    <a:pt x="39814" y="24321"/>
                    <a:pt x="39461" y="23637"/>
                  </a:cubicBezTo>
                  <a:close/>
                  <a:moveTo>
                    <a:pt x="24012" y="29971"/>
                  </a:moveTo>
                  <a:cubicBezTo>
                    <a:pt x="23946" y="29706"/>
                    <a:pt x="23902" y="29419"/>
                    <a:pt x="23836" y="29154"/>
                  </a:cubicBezTo>
                  <a:cubicBezTo>
                    <a:pt x="23527" y="28028"/>
                    <a:pt x="22909" y="26903"/>
                    <a:pt x="21960" y="26219"/>
                  </a:cubicBezTo>
                  <a:cubicBezTo>
                    <a:pt x="22600" y="26285"/>
                    <a:pt x="23240" y="26373"/>
                    <a:pt x="23880" y="26461"/>
                  </a:cubicBezTo>
                  <a:cubicBezTo>
                    <a:pt x="24785" y="26594"/>
                    <a:pt x="25689" y="26682"/>
                    <a:pt x="26594" y="26770"/>
                  </a:cubicBezTo>
                  <a:cubicBezTo>
                    <a:pt x="26594" y="26991"/>
                    <a:pt x="26616" y="27212"/>
                    <a:pt x="26638" y="27455"/>
                  </a:cubicBezTo>
                  <a:cubicBezTo>
                    <a:pt x="26263" y="27896"/>
                    <a:pt x="25888" y="28337"/>
                    <a:pt x="25447" y="28735"/>
                  </a:cubicBezTo>
                  <a:cubicBezTo>
                    <a:pt x="24983" y="29154"/>
                    <a:pt x="24498" y="29573"/>
                    <a:pt x="24012" y="29971"/>
                  </a:cubicBezTo>
                  <a:close/>
                  <a:moveTo>
                    <a:pt x="29463" y="8850"/>
                  </a:moveTo>
                  <a:cubicBezTo>
                    <a:pt x="30478" y="9313"/>
                    <a:pt x="31295" y="9799"/>
                    <a:pt x="32045" y="10417"/>
                  </a:cubicBezTo>
                  <a:cubicBezTo>
                    <a:pt x="33083" y="11256"/>
                    <a:pt x="34142" y="12116"/>
                    <a:pt x="34981" y="13176"/>
                  </a:cubicBezTo>
                  <a:cubicBezTo>
                    <a:pt x="35797" y="14213"/>
                    <a:pt x="35466" y="15338"/>
                    <a:pt x="34782" y="16376"/>
                  </a:cubicBezTo>
                  <a:cubicBezTo>
                    <a:pt x="34142" y="17347"/>
                    <a:pt x="33502" y="18318"/>
                    <a:pt x="32796" y="19289"/>
                  </a:cubicBezTo>
                  <a:cubicBezTo>
                    <a:pt x="32796" y="19289"/>
                    <a:pt x="32796" y="19289"/>
                    <a:pt x="32774" y="19311"/>
                  </a:cubicBezTo>
                  <a:cubicBezTo>
                    <a:pt x="32134" y="19002"/>
                    <a:pt x="31494" y="18671"/>
                    <a:pt x="30854" y="18318"/>
                  </a:cubicBezTo>
                  <a:cubicBezTo>
                    <a:pt x="30743" y="17876"/>
                    <a:pt x="30633" y="17413"/>
                    <a:pt x="30545" y="16927"/>
                  </a:cubicBezTo>
                  <a:cubicBezTo>
                    <a:pt x="30170" y="14875"/>
                    <a:pt x="29927" y="12800"/>
                    <a:pt x="29596" y="10726"/>
                  </a:cubicBezTo>
                  <a:cubicBezTo>
                    <a:pt x="29507" y="10086"/>
                    <a:pt x="29419" y="9446"/>
                    <a:pt x="29331" y="8784"/>
                  </a:cubicBezTo>
                  <a:cubicBezTo>
                    <a:pt x="29375" y="8806"/>
                    <a:pt x="29419" y="8828"/>
                    <a:pt x="29463" y="8850"/>
                  </a:cubicBezTo>
                  <a:close/>
                  <a:moveTo>
                    <a:pt x="17546" y="6312"/>
                  </a:moveTo>
                  <a:cubicBezTo>
                    <a:pt x="17943" y="5804"/>
                    <a:pt x="18407" y="5297"/>
                    <a:pt x="18892" y="4878"/>
                  </a:cubicBezTo>
                  <a:cubicBezTo>
                    <a:pt x="19024" y="4745"/>
                    <a:pt x="19311" y="4591"/>
                    <a:pt x="19466" y="4414"/>
                  </a:cubicBezTo>
                  <a:cubicBezTo>
                    <a:pt x="19797" y="4215"/>
                    <a:pt x="20172" y="4083"/>
                    <a:pt x="20547" y="4061"/>
                  </a:cubicBezTo>
                  <a:cubicBezTo>
                    <a:pt x="22291" y="3973"/>
                    <a:pt x="23151" y="4855"/>
                    <a:pt x="23571" y="6268"/>
                  </a:cubicBezTo>
                  <a:cubicBezTo>
                    <a:pt x="23372" y="6422"/>
                    <a:pt x="23151" y="6599"/>
                    <a:pt x="22931" y="6731"/>
                  </a:cubicBezTo>
                  <a:cubicBezTo>
                    <a:pt x="22313" y="7151"/>
                    <a:pt x="21585" y="7084"/>
                    <a:pt x="20878" y="7040"/>
                  </a:cubicBezTo>
                  <a:cubicBezTo>
                    <a:pt x="19422" y="6952"/>
                    <a:pt x="18583" y="7504"/>
                    <a:pt x="18208" y="8960"/>
                  </a:cubicBezTo>
                  <a:cubicBezTo>
                    <a:pt x="17877" y="10218"/>
                    <a:pt x="17744" y="12293"/>
                    <a:pt x="19356" y="10880"/>
                  </a:cubicBezTo>
                  <a:cubicBezTo>
                    <a:pt x="19996" y="10351"/>
                    <a:pt x="20724" y="9733"/>
                    <a:pt x="21585" y="9689"/>
                  </a:cubicBezTo>
                  <a:cubicBezTo>
                    <a:pt x="22423" y="9645"/>
                    <a:pt x="23019" y="10218"/>
                    <a:pt x="23880" y="10130"/>
                  </a:cubicBezTo>
                  <a:cubicBezTo>
                    <a:pt x="23968" y="10108"/>
                    <a:pt x="24056" y="10108"/>
                    <a:pt x="24145" y="10086"/>
                  </a:cubicBezTo>
                  <a:cubicBezTo>
                    <a:pt x="24167" y="10262"/>
                    <a:pt x="24189" y="10461"/>
                    <a:pt x="24211" y="10638"/>
                  </a:cubicBezTo>
                  <a:cubicBezTo>
                    <a:pt x="24454" y="12227"/>
                    <a:pt x="24718" y="13816"/>
                    <a:pt x="24983" y="15405"/>
                  </a:cubicBezTo>
                  <a:cubicBezTo>
                    <a:pt x="24255" y="15029"/>
                    <a:pt x="23549" y="14654"/>
                    <a:pt x="22820" y="14301"/>
                  </a:cubicBezTo>
                  <a:cubicBezTo>
                    <a:pt x="21099" y="13507"/>
                    <a:pt x="19333" y="12778"/>
                    <a:pt x="17590" y="12028"/>
                  </a:cubicBezTo>
                  <a:cubicBezTo>
                    <a:pt x="16486" y="11542"/>
                    <a:pt x="15361" y="11101"/>
                    <a:pt x="14235" y="10660"/>
                  </a:cubicBezTo>
                  <a:cubicBezTo>
                    <a:pt x="15273" y="9181"/>
                    <a:pt x="16354" y="7702"/>
                    <a:pt x="17546" y="6312"/>
                  </a:cubicBezTo>
                  <a:close/>
                  <a:moveTo>
                    <a:pt x="11256" y="20194"/>
                  </a:moveTo>
                  <a:cubicBezTo>
                    <a:pt x="10726" y="20150"/>
                    <a:pt x="10241" y="20061"/>
                    <a:pt x="9777" y="19907"/>
                  </a:cubicBezTo>
                  <a:cubicBezTo>
                    <a:pt x="9711" y="19841"/>
                    <a:pt x="9667" y="19774"/>
                    <a:pt x="9601" y="19708"/>
                  </a:cubicBezTo>
                  <a:cubicBezTo>
                    <a:pt x="9424" y="19554"/>
                    <a:pt x="9027" y="19179"/>
                    <a:pt x="9623" y="18141"/>
                  </a:cubicBezTo>
                  <a:lnTo>
                    <a:pt x="10417" y="16707"/>
                  </a:lnTo>
                  <a:cubicBezTo>
                    <a:pt x="10704" y="16177"/>
                    <a:pt x="10969" y="15692"/>
                    <a:pt x="11256" y="15206"/>
                  </a:cubicBezTo>
                  <a:cubicBezTo>
                    <a:pt x="12933" y="15890"/>
                    <a:pt x="14589" y="16596"/>
                    <a:pt x="16288" y="17236"/>
                  </a:cubicBezTo>
                  <a:cubicBezTo>
                    <a:pt x="19554" y="18472"/>
                    <a:pt x="22776" y="19620"/>
                    <a:pt x="25932" y="21143"/>
                  </a:cubicBezTo>
                  <a:cubicBezTo>
                    <a:pt x="25998" y="21584"/>
                    <a:pt x="26065" y="22003"/>
                    <a:pt x="26131" y="22445"/>
                  </a:cubicBezTo>
                  <a:cubicBezTo>
                    <a:pt x="25292" y="22334"/>
                    <a:pt x="24454" y="22202"/>
                    <a:pt x="23615" y="22070"/>
                  </a:cubicBezTo>
                  <a:cubicBezTo>
                    <a:pt x="21187" y="21717"/>
                    <a:pt x="18782" y="21341"/>
                    <a:pt x="16332" y="21032"/>
                  </a:cubicBezTo>
                  <a:cubicBezTo>
                    <a:pt x="14655" y="20834"/>
                    <a:pt x="12977" y="20392"/>
                    <a:pt x="11256" y="20194"/>
                  </a:cubicBezTo>
                  <a:close/>
                  <a:moveTo>
                    <a:pt x="16729" y="32376"/>
                  </a:moveTo>
                  <a:cubicBezTo>
                    <a:pt x="16663" y="32222"/>
                    <a:pt x="16575" y="32045"/>
                    <a:pt x="16486" y="31891"/>
                  </a:cubicBezTo>
                  <a:cubicBezTo>
                    <a:pt x="16398" y="31626"/>
                    <a:pt x="16354" y="31317"/>
                    <a:pt x="16354" y="31118"/>
                  </a:cubicBezTo>
                  <a:cubicBezTo>
                    <a:pt x="16354" y="31030"/>
                    <a:pt x="16354" y="30986"/>
                    <a:pt x="16354" y="30942"/>
                  </a:cubicBezTo>
                  <a:cubicBezTo>
                    <a:pt x="16509" y="30721"/>
                    <a:pt x="16619" y="30500"/>
                    <a:pt x="16685" y="30257"/>
                  </a:cubicBezTo>
                  <a:cubicBezTo>
                    <a:pt x="16751" y="30125"/>
                    <a:pt x="16862" y="29993"/>
                    <a:pt x="16928" y="29904"/>
                  </a:cubicBezTo>
                  <a:cubicBezTo>
                    <a:pt x="17391" y="29375"/>
                    <a:pt x="17899" y="28845"/>
                    <a:pt x="18384" y="28315"/>
                  </a:cubicBezTo>
                  <a:cubicBezTo>
                    <a:pt x="19510" y="27102"/>
                    <a:pt x="21386" y="27322"/>
                    <a:pt x="22225" y="28845"/>
                  </a:cubicBezTo>
                  <a:cubicBezTo>
                    <a:pt x="22578" y="29507"/>
                    <a:pt x="22754" y="30346"/>
                    <a:pt x="22666" y="31118"/>
                  </a:cubicBezTo>
                  <a:cubicBezTo>
                    <a:pt x="21253" y="32332"/>
                    <a:pt x="18252" y="34539"/>
                    <a:pt x="16729" y="32376"/>
                  </a:cubicBezTo>
                  <a:close/>
                  <a:moveTo>
                    <a:pt x="27300" y="37960"/>
                  </a:moveTo>
                  <a:cubicBezTo>
                    <a:pt x="26859" y="38247"/>
                    <a:pt x="25998" y="38313"/>
                    <a:pt x="25270" y="38114"/>
                  </a:cubicBezTo>
                  <a:cubicBezTo>
                    <a:pt x="24409" y="37916"/>
                    <a:pt x="24078" y="37651"/>
                    <a:pt x="24056" y="37518"/>
                  </a:cubicBezTo>
                  <a:cubicBezTo>
                    <a:pt x="24012" y="37253"/>
                    <a:pt x="24299" y="36459"/>
                    <a:pt x="24454" y="36040"/>
                  </a:cubicBezTo>
                  <a:cubicBezTo>
                    <a:pt x="24454" y="36040"/>
                    <a:pt x="24718" y="35245"/>
                    <a:pt x="24718" y="35245"/>
                  </a:cubicBezTo>
                  <a:cubicBezTo>
                    <a:pt x="24718" y="35201"/>
                    <a:pt x="24740" y="35135"/>
                    <a:pt x="24763" y="35091"/>
                  </a:cubicBezTo>
                  <a:cubicBezTo>
                    <a:pt x="24895" y="34980"/>
                    <a:pt x="25027" y="34892"/>
                    <a:pt x="25160" y="34782"/>
                  </a:cubicBezTo>
                  <a:cubicBezTo>
                    <a:pt x="25822" y="34296"/>
                    <a:pt x="26462" y="33766"/>
                    <a:pt x="27080" y="33215"/>
                  </a:cubicBezTo>
                  <a:cubicBezTo>
                    <a:pt x="27278" y="34274"/>
                    <a:pt x="27764" y="35179"/>
                    <a:pt x="28007" y="36216"/>
                  </a:cubicBezTo>
                  <a:cubicBezTo>
                    <a:pt x="28161" y="36945"/>
                    <a:pt x="27963" y="37585"/>
                    <a:pt x="27300" y="37960"/>
                  </a:cubicBez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>
              <a:off x="7347550" y="3979700"/>
              <a:ext cx="231800" cy="97150"/>
            </a:xfrm>
            <a:custGeom>
              <a:avLst/>
              <a:gdLst/>
              <a:ahLst/>
              <a:cxnLst/>
              <a:rect l="l" t="t" r="r" b="b"/>
              <a:pathLst>
                <a:path w="4636" h="1943" fill="none" extrusionOk="0">
                  <a:moveTo>
                    <a:pt x="1" y="1943"/>
                  </a:moveTo>
                  <a:cubicBezTo>
                    <a:pt x="1" y="1943"/>
                    <a:pt x="2274" y="1678"/>
                    <a:pt x="4636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>
              <a:off x="7695150" y="3626600"/>
              <a:ext cx="241700" cy="259350"/>
            </a:xfrm>
            <a:custGeom>
              <a:avLst/>
              <a:gdLst/>
              <a:ahLst/>
              <a:cxnLst/>
              <a:rect l="l" t="t" r="r" b="b"/>
              <a:pathLst>
                <a:path w="4834" h="5187" fill="none" extrusionOk="0">
                  <a:moveTo>
                    <a:pt x="1" y="5187"/>
                  </a:moveTo>
                  <a:cubicBezTo>
                    <a:pt x="1" y="5187"/>
                    <a:pt x="3179" y="2538"/>
                    <a:pt x="4834" y="0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>
              <a:off x="7474450" y="3723700"/>
              <a:ext cx="67400" cy="57450"/>
            </a:xfrm>
            <a:custGeom>
              <a:avLst/>
              <a:gdLst/>
              <a:ahLst/>
              <a:cxnLst/>
              <a:rect l="l" t="t" r="r" b="b"/>
              <a:pathLst>
                <a:path w="1348" h="1149" fill="none" extrusionOk="0">
                  <a:moveTo>
                    <a:pt x="1" y="1148"/>
                  </a:moveTo>
                  <a:lnTo>
                    <a:pt x="1347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>
              <a:off x="7128000" y="3499700"/>
              <a:ext cx="311200" cy="36450"/>
            </a:xfrm>
            <a:custGeom>
              <a:avLst/>
              <a:gdLst/>
              <a:ahLst/>
              <a:cxnLst/>
              <a:rect l="l" t="t" r="r" b="b"/>
              <a:pathLst>
                <a:path w="6224" h="729" fill="none" extrusionOk="0">
                  <a:moveTo>
                    <a:pt x="0" y="0"/>
                  </a:moveTo>
                  <a:cubicBezTo>
                    <a:pt x="0" y="0"/>
                    <a:pt x="2626" y="265"/>
                    <a:pt x="6224" y="729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>
              <a:off x="7670900" y="3563700"/>
              <a:ext cx="302400" cy="18800"/>
            </a:xfrm>
            <a:custGeom>
              <a:avLst/>
              <a:gdLst/>
              <a:ahLst/>
              <a:cxnLst/>
              <a:rect l="l" t="t" r="r" b="b"/>
              <a:pathLst>
                <a:path w="6048" h="376" fill="none" extrusionOk="0">
                  <a:moveTo>
                    <a:pt x="0" y="0"/>
                  </a:moveTo>
                  <a:cubicBezTo>
                    <a:pt x="0" y="0"/>
                    <a:pt x="5098" y="376"/>
                    <a:pt x="6047" y="376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>
              <a:off x="7673100" y="3565900"/>
              <a:ext cx="25400" cy="32050"/>
            </a:xfrm>
            <a:custGeom>
              <a:avLst/>
              <a:gdLst/>
              <a:ahLst/>
              <a:cxnLst/>
              <a:rect l="l" t="t" r="r" b="b"/>
              <a:pathLst>
                <a:path w="508" h="641" fill="none" extrusionOk="0">
                  <a:moveTo>
                    <a:pt x="0" y="641"/>
                  </a:moveTo>
                  <a:lnTo>
                    <a:pt x="508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>
              <a:off x="7647700" y="3347400"/>
              <a:ext cx="155650" cy="18850"/>
            </a:xfrm>
            <a:custGeom>
              <a:avLst/>
              <a:gdLst/>
              <a:ahLst/>
              <a:cxnLst/>
              <a:rect l="l" t="t" r="r" b="b"/>
              <a:pathLst>
                <a:path w="3113" h="377" fill="none" extrusionOk="0">
                  <a:moveTo>
                    <a:pt x="1" y="1"/>
                  </a:moveTo>
                  <a:lnTo>
                    <a:pt x="3113" y="376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>
              <a:off x="7637800" y="3282300"/>
              <a:ext cx="252750" cy="131350"/>
            </a:xfrm>
            <a:custGeom>
              <a:avLst/>
              <a:gdLst/>
              <a:ahLst/>
              <a:cxnLst/>
              <a:rect l="l" t="t" r="r" b="b"/>
              <a:pathLst>
                <a:path w="5055" h="2627" fill="none" extrusionOk="0">
                  <a:moveTo>
                    <a:pt x="0" y="1"/>
                  </a:moveTo>
                  <a:lnTo>
                    <a:pt x="5054" y="2627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7980950" y="3189600"/>
              <a:ext cx="203100" cy="118150"/>
            </a:xfrm>
            <a:custGeom>
              <a:avLst/>
              <a:gdLst/>
              <a:ahLst/>
              <a:cxnLst/>
              <a:rect l="l" t="t" r="r" b="b"/>
              <a:pathLst>
                <a:path w="4062" h="2363" fill="none" extrusionOk="0">
                  <a:moveTo>
                    <a:pt x="1" y="1"/>
                  </a:moveTo>
                  <a:lnTo>
                    <a:pt x="4062" y="2362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7590350" y="2995400"/>
              <a:ext cx="293550" cy="145700"/>
            </a:xfrm>
            <a:custGeom>
              <a:avLst/>
              <a:gdLst/>
              <a:ahLst/>
              <a:cxnLst/>
              <a:rect l="l" t="t" r="r" b="b"/>
              <a:pathLst>
                <a:path w="5871" h="2914" fill="none" extrusionOk="0">
                  <a:moveTo>
                    <a:pt x="0" y="1"/>
                  </a:moveTo>
                  <a:lnTo>
                    <a:pt x="5871" y="2914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7545100" y="2641200"/>
              <a:ext cx="262650" cy="88300"/>
            </a:xfrm>
            <a:custGeom>
              <a:avLst/>
              <a:gdLst/>
              <a:ahLst/>
              <a:cxnLst/>
              <a:rect l="l" t="t" r="r" b="b"/>
              <a:pathLst>
                <a:path w="5253" h="1766" fill="none" extrusionOk="0">
                  <a:moveTo>
                    <a:pt x="0" y="1766"/>
                  </a:moveTo>
                  <a:cubicBezTo>
                    <a:pt x="464" y="1611"/>
                    <a:pt x="927" y="1501"/>
                    <a:pt x="1391" y="1280"/>
                  </a:cubicBezTo>
                  <a:cubicBezTo>
                    <a:pt x="1920" y="1038"/>
                    <a:pt x="2384" y="707"/>
                    <a:pt x="2847" y="398"/>
                  </a:cubicBezTo>
                  <a:cubicBezTo>
                    <a:pt x="3289" y="111"/>
                    <a:pt x="3664" y="0"/>
                    <a:pt x="4171" y="133"/>
                  </a:cubicBezTo>
                  <a:cubicBezTo>
                    <a:pt x="4525" y="221"/>
                    <a:pt x="4900" y="376"/>
                    <a:pt x="5253" y="464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7516400" y="2440350"/>
              <a:ext cx="238400" cy="102700"/>
            </a:xfrm>
            <a:custGeom>
              <a:avLst/>
              <a:gdLst/>
              <a:ahLst/>
              <a:cxnLst/>
              <a:rect l="l" t="t" r="r" b="b"/>
              <a:pathLst>
                <a:path w="4768" h="2054" fill="none" extrusionOk="0">
                  <a:moveTo>
                    <a:pt x="1" y="2053"/>
                  </a:moveTo>
                  <a:cubicBezTo>
                    <a:pt x="530" y="1369"/>
                    <a:pt x="1325" y="861"/>
                    <a:pt x="2119" y="552"/>
                  </a:cubicBezTo>
                  <a:cubicBezTo>
                    <a:pt x="2892" y="243"/>
                    <a:pt x="3929" y="1"/>
                    <a:pt x="4768" y="22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715300" y="2919250"/>
              <a:ext cx="188750" cy="66300"/>
            </a:xfrm>
            <a:custGeom>
              <a:avLst/>
              <a:gdLst/>
              <a:ahLst/>
              <a:cxnLst/>
              <a:rect l="l" t="t" r="r" b="b"/>
              <a:pathLst>
                <a:path w="3775" h="1326" fill="none" extrusionOk="0">
                  <a:moveTo>
                    <a:pt x="0" y="1"/>
                  </a:moveTo>
                  <a:lnTo>
                    <a:pt x="3774" y="1325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863150" y="2687550"/>
              <a:ext cx="189850" cy="70650"/>
            </a:xfrm>
            <a:custGeom>
              <a:avLst/>
              <a:gdLst/>
              <a:ahLst/>
              <a:cxnLst/>
              <a:rect l="l" t="t" r="r" b="b"/>
              <a:pathLst>
                <a:path w="3797" h="1413" fill="none" extrusionOk="0">
                  <a:moveTo>
                    <a:pt x="0" y="0"/>
                  </a:moveTo>
                  <a:lnTo>
                    <a:pt x="3796" y="1413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5402150" y="2539650"/>
              <a:ext cx="1991800" cy="1017500"/>
            </a:xfrm>
            <a:custGeom>
              <a:avLst/>
              <a:gdLst/>
              <a:ahLst/>
              <a:cxnLst/>
              <a:rect l="l" t="t" r="r" b="b"/>
              <a:pathLst>
                <a:path w="39836" h="20350" extrusionOk="0">
                  <a:moveTo>
                    <a:pt x="36923" y="1"/>
                  </a:moveTo>
                  <a:cubicBezTo>
                    <a:pt x="36349" y="1"/>
                    <a:pt x="35775" y="89"/>
                    <a:pt x="35334" y="222"/>
                  </a:cubicBezTo>
                  <a:cubicBezTo>
                    <a:pt x="34208" y="531"/>
                    <a:pt x="33038" y="862"/>
                    <a:pt x="31935" y="1259"/>
                  </a:cubicBezTo>
                  <a:cubicBezTo>
                    <a:pt x="28691" y="2473"/>
                    <a:pt x="25425" y="3620"/>
                    <a:pt x="22247" y="4989"/>
                  </a:cubicBezTo>
                  <a:cubicBezTo>
                    <a:pt x="20503" y="5739"/>
                    <a:pt x="18760" y="6467"/>
                    <a:pt x="17038" y="7284"/>
                  </a:cubicBezTo>
                  <a:cubicBezTo>
                    <a:pt x="15515" y="7968"/>
                    <a:pt x="14103" y="8851"/>
                    <a:pt x="12558" y="9491"/>
                  </a:cubicBezTo>
                  <a:cubicBezTo>
                    <a:pt x="10660" y="10307"/>
                    <a:pt x="8872" y="11433"/>
                    <a:pt x="6997" y="12316"/>
                  </a:cubicBezTo>
                  <a:cubicBezTo>
                    <a:pt x="5650" y="12934"/>
                    <a:pt x="4437" y="13750"/>
                    <a:pt x="3179" y="14501"/>
                  </a:cubicBezTo>
                  <a:cubicBezTo>
                    <a:pt x="2185" y="15097"/>
                    <a:pt x="950" y="15516"/>
                    <a:pt x="398" y="16597"/>
                  </a:cubicBezTo>
                  <a:cubicBezTo>
                    <a:pt x="1" y="17392"/>
                    <a:pt x="23" y="18275"/>
                    <a:pt x="486" y="18959"/>
                  </a:cubicBezTo>
                  <a:cubicBezTo>
                    <a:pt x="1369" y="20349"/>
                    <a:pt x="2892" y="20040"/>
                    <a:pt x="4260" y="19643"/>
                  </a:cubicBezTo>
                  <a:cubicBezTo>
                    <a:pt x="5275" y="19334"/>
                    <a:pt x="6202" y="18716"/>
                    <a:pt x="7085" y="18120"/>
                  </a:cubicBezTo>
                  <a:cubicBezTo>
                    <a:pt x="7725" y="17701"/>
                    <a:pt x="8277" y="17193"/>
                    <a:pt x="8872" y="16730"/>
                  </a:cubicBezTo>
                  <a:cubicBezTo>
                    <a:pt x="9468" y="16266"/>
                    <a:pt x="10219" y="16001"/>
                    <a:pt x="10881" y="15626"/>
                  </a:cubicBezTo>
                  <a:cubicBezTo>
                    <a:pt x="11697" y="15185"/>
                    <a:pt x="12558" y="14765"/>
                    <a:pt x="13397" y="14346"/>
                  </a:cubicBezTo>
                  <a:cubicBezTo>
                    <a:pt x="16707" y="12713"/>
                    <a:pt x="20106" y="11499"/>
                    <a:pt x="23549" y="10197"/>
                  </a:cubicBezTo>
                  <a:cubicBezTo>
                    <a:pt x="25402" y="9491"/>
                    <a:pt x="27212" y="8718"/>
                    <a:pt x="29044" y="7990"/>
                  </a:cubicBezTo>
                  <a:cubicBezTo>
                    <a:pt x="30456" y="7438"/>
                    <a:pt x="31913" y="7041"/>
                    <a:pt x="33303" y="6534"/>
                  </a:cubicBezTo>
                  <a:cubicBezTo>
                    <a:pt x="34959" y="5960"/>
                    <a:pt x="36967" y="5540"/>
                    <a:pt x="38335" y="4459"/>
                  </a:cubicBezTo>
                  <a:cubicBezTo>
                    <a:pt x="38931" y="3996"/>
                    <a:pt x="39792" y="3157"/>
                    <a:pt x="39814" y="2362"/>
                  </a:cubicBezTo>
                  <a:cubicBezTo>
                    <a:pt x="39836" y="1656"/>
                    <a:pt x="39350" y="751"/>
                    <a:pt x="38732" y="376"/>
                  </a:cubicBezTo>
                  <a:cubicBezTo>
                    <a:pt x="38269" y="111"/>
                    <a:pt x="37585" y="1"/>
                    <a:pt x="36923" y="1"/>
                  </a:cubicBez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>
              <a:off x="5859000" y="3468850"/>
              <a:ext cx="941300" cy="576900"/>
            </a:xfrm>
            <a:custGeom>
              <a:avLst/>
              <a:gdLst/>
              <a:ahLst/>
              <a:cxnLst/>
              <a:rect l="l" t="t" r="r" b="b"/>
              <a:pathLst>
                <a:path w="18826" h="11538" extrusionOk="0">
                  <a:moveTo>
                    <a:pt x="2342" y="1"/>
                  </a:moveTo>
                  <a:cubicBezTo>
                    <a:pt x="1719" y="1"/>
                    <a:pt x="1574" y="775"/>
                    <a:pt x="1280" y="1346"/>
                  </a:cubicBezTo>
                  <a:cubicBezTo>
                    <a:pt x="1258" y="1390"/>
                    <a:pt x="1258" y="1412"/>
                    <a:pt x="1236" y="1456"/>
                  </a:cubicBezTo>
                  <a:cubicBezTo>
                    <a:pt x="729" y="2361"/>
                    <a:pt x="0" y="2935"/>
                    <a:pt x="618" y="4082"/>
                  </a:cubicBezTo>
                  <a:cubicBezTo>
                    <a:pt x="1854" y="6356"/>
                    <a:pt x="3995" y="7989"/>
                    <a:pt x="5540" y="9180"/>
                  </a:cubicBezTo>
                  <a:cubicBezTo>
                    <a:pt x="7557" y="10688"/>
                    <a:pt x="9894" y="11538"/>
                    <a:pt x="12081" y="11538"/>
                  </a:cubicBezTo>
                  <a:cubicBezTo>
                    <a:pt x="12263" y="11538"/>
                    <a:pt x="12444" y="11532"/>
                    <a:pt x="12624" y="11520"/>
                  </a:cubicBezTo>
                  <a:cubicBezTo>
                    <a:pt x="14676" y="11387"/>
                    <a:pt x="16376" y="10372"/>
                    <a:pt x="17435" y="8673"/>
                  </a:cubicBezTo>
                  <a:cubicBezTo>
                    <a:pt x="18274" y="7304"/>
                    <a:pt x="18826" y="4634"/>
                    <a:pt x="17479" y="2957"/>
                  </a:cubicBezTo>
                  <a:cubicBezTo>
                    <a:pt x="17090" y="2480"/>
                    <a:pt x="16523" y="2232"/>
                    <a:pt x="15952" y="2232"/>
                  </a:cubicBezTo>
                  <a:cubicBezTo>
                    <a:pt x="15518" y="2232"/>
                    <a:pt x="15082" y="2375"/>
                    <a:pt x="14721" y="2670"/>
                  </a:cubicBezTo>
                  <a:cubicBezTo>
                    <a:pt x="14235" y="3067"/>
                    <a:pt x="13992" y="3619"/>
                    <a:pt x="13992" y="4193"/>
                  </a:cubicBezTo>
                  <a:cubicBezTo>
                    <a:pt x="13992" y="4590"/>
                    <a:pt x="14103" y="4965"/>
                    <a:pt x="14345" y="5318"/>
                  </a:cubicBezTo>
                  <a:cubicBezTo>
                    <a:pt x="14367" y="5362"/>
                    <a:pt x="14367" y="5429"/>
                    <a:pt x="14367" y="5495"/>
                  </a:cubicBezTo>
                  <a:cubicBezTo>
                    <a:pt x="14367" y="5804"/>
                    <a:pt x="14257" y="6333"/>
                    <a:pt x="14081" y="6620"/>
                  </a:cubicBezTo>
                  <a:cubicBezTo>
                    <a:pt x="13608" y="7388"/>
                    <a:pt x="12971" y="7679"/>
                    <a:pt x="12277" y="7679"/>
                  </a:cubicBezTo>
                  <a:cubicBezTo>
                    <a:pt x="10734" y="7679"/>
                    <a:pt x="8904" y="6244"/>
                    <a:pt x="7945" y="5407"/>
                  </a:cubicBezTo>
                  <a:cubicBezTo>
                    <a:pt x="6996" y="4590"/>
                    <a:pt x="6136" y="3597"/>
                    <a:pt x="5319" y="2626"/>
                  </a:cubicBezTo>
                  <a:cubicBezTo>
                    <a:pt x="4701" y="1875"/>
                    <a:pt x="3840" y="662"/>
                    <a:pt x="2980" y="198"/>
                  </a:cubicBezTo>
                  <a:cubicBezTo>
                    <a:pt x="2722" y="60"/>
                    <a:pt x="2514" y="1"/>
                    <a:pt x="2342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5407650" y="3138850"/>
              <a:ext cx="1709350" cy="416050"/>
            </a:xfrm>
            <a:custGeom>
              <a:avLst/>
              <a:gdLst/>
              <a:ahLst/>
              <a:cxnLst/>
              <a:rect l="l" t="t" r="r" b="b"/>
              <a:pathLst>
                <a:path w="34187" h="8321" extrusionOk="0">
                  <a:moveTo>
                    <a:pt x="32995" y="266"/>
                  </a:moveTo>
                  <a:cubicBezTo>
                    <a:pt x="32200" y="1"/>
                    <a:pt x="31097" y="332"/>
                    <a:pt x="30457" y="663"/>
                  </a:cubicBezTo>
                  <a:cubicBezTo>
                    <a:pt x="29817" y="994"/>
                    <a:pt x="29199" y="1104"/>
                    <a:pt x="28470" y="1170"/>
                  </a:cubicBezTo>
                  <a:cubicBezTo>
                    <a:pt x="26771" y="1369"/>
                    <a:pt x="25094" y="1810"/>
                    <a:pt x="23394" y="2031"/>
                  </a:cubicBezTo>
                  <a:cubicBezTo>
                    <a:pt x="20967" y="2318"/>
                    <a:pt x="18539" y="2693"/>
                    <a:pt x="16112" y="3068"/>
                  </a:cubicBezTo>
                  <a:cubicBezTo>
                    <a:pt x="14942" y="3245"/>
                    <a:pt x="13750" y="3421"/>
                    <a:pt x="12558" y="3576"/>
                  </a:cubicBezTo>
                  <a:cubicBezTo>
                    <a:pt x="11654" y="3708"/>
                    <a:pt x="10749" y="3753"/>
                    <a:pt x="9844" y="3863"/>
                  </a:cubicBezTo>
                  <a:cubicBezTo>
                    <a:pt x="9160" y="3951"/>
                    <a:pt x="8454" y="3973"/>
                    <a:pt x="7747" y="4039"/>
                  </a:cubicBezTo>
                  <a:cubicBezTo>
                    <a:pt x="6556" y="4172"/>
                    <a:pt x="5386" y="4260"/>
                    <a:pt x="4216" y="4437"/>
                  </a:cubicBezTo>
                  <a:cubicBezTo>
                    <a:pt x="3245" y="4569"/>
                    <a:pt x="2340" y="4746"/>
                    <a:pt x="1458" y="5209"/>
                  </a:cubicBezTo>
                  <a:cubicBezTo>
                    <a:pt x="1082" y="5430"/>
                    <a:pt x="619" y="5761"/>
                    <a:pt x="376" y="6158"/>
                  </a:cubicBezTo>
                  <a:cubicBezTo>
                    <a:pt x="1" y="6732"/>
                    <a:pt x="310" y="7063"/>
                    <a:pt x="795" y="7482"/>
                  </a:cubicBezTo>
                  <a:cubicBezTo>
                    <a:pt x="1744" y="8321"/>
                    <a:pt x="3157" y="8277"/>
                    <a:pt x="4349" y="8211"/>
                  </a:cubicBezTo>
                  <a:lnTo>
                    <a:pt x="4459" y="8188"/>
                  </a:lnTo>
                  <a:cubicBezTo>
                    <a:pt x="7791" y="8100"/>
                    <a:pt x="11918" y="7990"/>
                    <a:pt x="15847" y="7438"/>
                  </a:cubicBezTo>
                  <a:cubicBezTo>
                    <a:pt x="17767" y="7173"/>
                    <a:pt x="19731" y="6953"/>
                    <a:pt x="21629" y="6732"/>
                  </a:cubicBezTo>
                  <a:cubicBezTo>
                    <a:pt x="23417" y="6511"/>
                    <a:pt x="25138" y="6379"/>
                    <a:pt x="26904" y="6070"/>
                  </a:cubicBezTo>
                  <a:cubicBezTo>
                    <a:pt x="27808" y="5915"/>
                    <a:pt x="28735" y="5761"/>
                    <a:pt x="29596" y="5518"/>
                  </a:cubicBezTo>
                  <a:cubicBezTo>
                    <a:pt x="30677" y="5209"/>
                    <a:pt x="31979" y="4768"/>
                    <a:pt x="32796" y="3973"/>
                  </a:cubicBezTo>
                  <a:cubicBezTo>
                    <a:pt x="33502" y="3267"/>
                    <a:pt x="34186" y="2141"/>
                    <a:pt x="33833" y="1104"/>
                  </a:cubicBezTo>
                  <a:cubicBezTo>
                    <a:pt x="33679" y="663"/>
                    <a:pt x="33370" y="398"/>
                    <a:pt x="32995" y="266"/>
                  </a:cubicBezTo>
                  <a:close/>
                </a:path>
              </a:pathLst>
            </a:custGeom>
            <a:solidFill>
              <a:srgbClr val="A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5347000" y="2383000"/>
              <a:ext cx="1160900" cy="1242550"/>
            </a:xfrm>
            <a:custGeom>
              <a:avLst/>
              <a:gdLst/>
              <a:ahLst/>
              <a:cxnLst/>
              <a:rect l="l" t="t" r="r" b="b"/>
              <a:pathLst>
                <a:path w="23218" h="24851" extrusionOk="0">
                  <a:moveTo>
                    <a:pt x="9865" y="1368"/>
                  </a:moveTo>
                  <a:cubicBezTo>
                    <a:pt x="8563" y="1964"/>
                    <a:pt x="7437" y="2648"/>
                    <a:pt x="6422" y="3465"/>
                  </a:cubicBezTo>
                  <a:cubicBezTo>
                    <a:pt x="4171" y="5297"/>
                    <a:pt x="0" y="8695"/>
                    <a:pt x="1324" y="13065"/>
                  </a:cubicBezTo>
                  <a:cubicBezTo>
                    <a:pt x="1832" y="14831"/>
                    <a:pt x="2847" y="16133"/>
                    <a:pt x="3730" y="17281"/>
                  </a:cubicBezTo>
                  <a:cubicBezTo>
                    <a:pt x="4039" y="17678"/>
                    <a:pt x="4348" y="18053"/>
                    <a:pt x="4613" y="18450"/>
                  </a:cubicBezTo>
                  <a:cubicBezTo>
                    <a:pt x="5142" y="19201"/>
                    <a:pt x="5716" y="19907"/>
                    <a:pt x="6290" y="20591"/>
                  </a:cubicBezTo>
                  <a:lnTo>
                    <a:pt x="6466" y="20812"/>
                  </a:lnTo>
                  <a:lnTo>
                    <a:pt x="7349" y="21915"/>
                  </a:lnTo>
                  <a:lnTo>
                    <a:pt x="7570" y="22180"/>
                  </a:lnTo>
                  <a:cubicBezTo>
                    <a:pt x="7813" y="22489"/>
                    <a:pt x="8078" y="22732"/>
                    <a:pt x="8298" y="22952"/>
                  </a:cubicBezTo>
                  <a:cubicBezTo>
                    <a:pt x="8497" y="23151"/>
                    <a:pt x="8740" y="23372"/>
                    <a:pt x="8784" y="23504"/>
                  </a:cubicBezTo>
                  <a:cubicBezTo>
                    <a:pt x="9291" y="24453"/>
                    <a:pt x="10483" y="24850"/>
                    <a:pt x="11432" y="24343"/>
                  </a:cubicBezTo>
                  <a:cubicBezTo>
                    <a:pt x="12800" y="23637"/>
                    <a:pt x="12734" y="21452"/>
                    <a:pt x="11896" y="20348"/>
                  </a:cubicBezTo>
                  <a:cubicBezTo>
                    <a:pt x="11454" y="19774"/>
                    <a:pt x="11035" y="19201"/>
                    <a:pt x="10593" y="18605"/>
                  </a:cubicBezTo>
                  <a:cubicBezTo>
                    <a:pt x="9799" y="17523"/>
                    <a:pt x="8960" y="16486"/>
                    <a:pt x="8166" y="15383"/>
                  </a:cubicBezTo>
                  <a:cubicBezTo>
                    <a:pt x="7460" y="14411"/>
                    <a:pt x="6820" y="13462"/>
                    <a:pt x="6180" y="12469"/>
                  </a:cubicBezTo>
                  <a:cubicBezTo>
                    <a:pt x="5495" y="11432"/>
                    <a:pt x="5164" y="10307"/>
                    <a:pt x="5981" y="9269"/>
                  </a:cubicBezTo>
                  <a:cubicBezTo>
                    <a:pt x="6797" y="8210"/>
                    <a:pt x="7857" y="7349"/>
                    <a:pt x="8894" y="6511"/>
                  </a:cubicBezTo>
                  <a:cubicBezTo>
                    <a:pt x="9644" y="5915"/>
                    <a:pt x="10483" y="5407"/>
                    <a:pt x="11476" y="4944"/>
                  </a:cubicBezTo>
                  <a:cubicBezTo>
                    <a:pt x="12778" y="4370"/>
                    <a:pt x="13220" y="4348"/>
                    <a:pt x="14080" y="4789"/>
                  </a:cubicBezTo>
                  <a:cubicBezTo>
                    <a:pt x="14191" y="4855"/>
                    <a:pt x="14389" y="4988"/>
                    <a:pt x="14588" y="5120"/>
                  </a:cubicBezTo>
                  <a:cubicBezTo>
                    <a:pt x="15250" y="5562"/>
                    <a:pt x="16089" y="6113"/>
                    <a:pt x="17082" y="6224"/>
                  </a:cubicBezTo>
                  <a:cubicBezTo>
                    <a:pt x="17943" y="6312"/>
                    <a:pt x="18516" y="5738"/>
                    <a:pt x="19355" y="5782"/>
                  </a:cubicBezTo>
                  <a:cubicBezTo>
                    <a:pt x="20238" y="5849"/>
                    <a:pt x="20966" y="6444"/>
                    <a:pt x="21584" y="6974"/>
                  </a:cubicBezTo>
                  <a:cubicBezTo>
                    <a:pt x="23217" y="8386"/>
                    <a:pt x="23063" y="6312"/>
                    <a:pt x="22754" y="5054"/>
                  </a:cubicBezTo>
                  <a:cubicBezTo>
                    <a:pt x="22378" y="3597"/>
                    <a:pt x="21540" y="3046"/>
                    <a:pt x="20083" y="3134"/>
                  </a:cubicBezTo>
                  <a:cubicBezTo>
                    <a:pt x="19355" y="3178"/>
                    <a:pt x="18649" y="3244"/>
                    <a:pt x="18009" y="2825"/>
                  </a:cubicBezTo>
                  <a:cubicBezTo>
                    <a:pt x="17280" y="2339"/>
                    <a:pt x="16707" y="1744"/>
                    <a:pt x="15890" y="1324"/>
                  </a:cubicBezTo>
                  <a:cubicBezTo>
                    <a:pt x="13374" y="0"/>
                    <a:pt x="11476" y="640"/>
                    <a:pt x="9865" y="1368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6409600" y="2220750"/>
              <a:ext cx="739400" cy="1132250"/>
            </a:xfrm>
            <a:custGeom>
              <a:avLst/>
              <a:gdLst/>
              <a:ahLst/>
              <a:cxnLst/>
              <a:rect l="l" t="t" r="r" b="b"/>
              <a:pathLst>
                <a:path w="14788" h="22645" extrusionOk="0">
                  <a:moveTo>
                    <a:pt x="5165" y="3135"/>
                  </a:moveTo>
                  <a:cubicBezTo>
                    <a:pt x="4856" y="2760"/>
                    <a:pt x="1590" y="1"/>
                    <a:pt x="1546" y="133"/>
                  </a:cubicBezTo>
                  <a:cubicBezTo>
                    <a:pt x="1413" y="464"/>
                    <a:pt x="1700" y="950"/>
                    <a:pt x="1634" y="1369"/>
                  </a:cubicBezTo>
                  <a:cubicBezTo>
                    <a:pt x="1590" y="1788"/>
                    <a:pt x="1391" y="2208"/>
                    <a:pt x="1126" y="2517"/>
                  </a:cubicBezTo>
                  <a:cubicBezTo>
                    <a:pt x="906" y="2782"/>
                    <a:pt x="244" y="3113"/>
                    <a:pt x="133" y="3378"/>
                  </a:cubicBezTo>
                  <a:cubicBezTo>
                    <a:pt x="1" y="3775"/>
                    <a:pt x="575" y="4018"/>
                    <a:pt x="818" y="4216"/>
                  </a:cubicBezTo>
                  <a:cubicBezTo>
                    <a:pt x="1303" y="4635"/>
                    <a:pt x="1744" y="5165"/>
                    <a:pt x="2164" y="5651"/>
                  </a:cubicBezTo>
                  <a:cubicBezTo>
                    <a:pt x="4304" y="8211"/>
                    <a:pt x="6180" y="10991"/>
                    <a:pt x="7902" y="13640"/>
                  </a:cubicBezTo>
                  <a:cubicBezTo>
                    <a:pt x="8387" y="14390"/>
                    <a:pt x="8829" y="15207"/>
                    <a:pt x="9270" y="16045"/>
                  </a:cubicBezTo>
                  <a:lnTo>
                    <a:pt x="10065" y="17480"/>
                  </a:lnTo>
                  <a:cubicBezTo>
                    <a:pt x="10660" y="18517"/>
                    <a:pt x="10263" y="18892"/>
                    <a:pt x="10109" y="19047"/>
                  </a:cubicBezTo>
                  <a:cubicBezTo>
                    <a:pt x="9314" y="19797"/>
                    <a:pt x="9292" y="21055"/>
                    <a:pt x="10043" y="21828"/>
                  </a:cubicBezTo>
                  <a:cubicBezTo>
                    <a:pt x="10793" y="22622"/>
                    <a:pt x="12029" y="22644"/>
                    <a:pt x="12823" y="21894"/>
                  </a:cubicBezTo>
                  <a:cubicBezTo>
                    <a:pt x="14523" y="20261"/>
                    <a:pt x="14787" y="17811"/>
                    <a:pt x="13485" y="15538"/>
                  </a:cubicBezTo>
                  <a:cubicBezTo>
                    <a:pt x="13485" y="15538"/>
                    <a:pt x="12735" y="14169"/>
                    <a:pt x="12735" y="14169"/>
                  </a:cubicBezTo>
                  <a:cubicBezTo>
                    <a:pt x="12249" y="13309"/>
                    <a:pt x="11764" y="12382"/>
                    <a:pt x="11190" y="11499"/>
                  </a:cubicBezTo>
                  <a:cubicBezTo>
                    <a:pt x="9403" y="8762"/>
                    <a:pt x="7438" y="5849"/>
                    <a:pt x="5165" y="3135"/>
                  </a:cubicBezTo>
                  <a:close/>
                </a:path>
              </a:pathLst>
            </a:custGeom>
            <a:solidFill>
              <a:srgbClr val="DF3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5768500" y="2188750"/>
              <a:ext cx="1005300" cy="2117650"/>
            </a:xfrm>
            <a:custGeom>
              <a:avLst/>
              <a:gdLst/>
              <a:ahLst/>
              <a:cxnLst/>
              <a:rect l="l" t="t" r="r" b="b"/>
              <a:pathLst>
                <a:path w="20106" h="42353" extrusionOk="0">
                  <a:moveTo>
                    <a:pt x="5518" y="2539"/>
                  </a:moveTo>
                  <a:cubicBezTo>
                    <a:pt x="5231" y="2870"/>
                    <a:pt x="4966" y="3201"/>
                    <a:pt x="4746" y="3576"/>
                  </a:cubicBezTo>
                  <a:cubicBezTo>
                    <a:pt x="3488" y="5717"/>
                    <a:pt x="3289" y="8321"/>
                    <a:pt x="2914" y="10727"/>
                  </a:cubicBezTo>
                  <a:cubicBezTo>
                    <a:pt x="2605" y="12779"/>
                    <a:pt x="2362" y="14854"/>
                    <a:pt x="1965" y="16928"/>
                  </a:cubicBezTo>
                  <a:cubicBezTo>
                    <a:pt x="1744" y="18120"/>
                    <a:pt x="1391" y="19245"/>
                    <a:pt x="1303" y="20459"/>
                  </a:cubicBezTo>
                  <a:cubicBezTo>
                    <a:pt x="1214" y="21717"/>
                    <a:pt x="1082" y="22975"/>
                    <a:pt x="994" y="24211"/>
                  </a:cubicBezTo>
                  <a:cubicBezTo>
                    <a:pt x="795" y="27190"/>
                    <a:pt x="265" y="30126"/>
                    <a:pt x="177" y="33105"/>
                  </a:cubicBezTo>
                  <a:cubicBezTo>
                    <a:pt x="111" y="34650"/>
                    <a:pt x="1" y="36107"/>
                    <a:pt x="530" y="37607"/>
                  </a:cubicBezTo>
                  <a:cubicBezTo>
                    <a:pt x="905" y="38622"/>
                    <a:pt x="1501" y="40300"/>
                    <a:pt x="3201" y="41315"/>
                  </a:cubicBezTo>
                  <a:cubicBezTo>
                    <a:pt x="4547" y="42132"/>
                    <a:pt x="6423" y="42352"/>
                    <a:pt x="8210" y="41911"/>
                  </a:cubicBezTo>
                  <a:cubicBezTo>
                    <a:pt x="11256" y="41160"/>
                    <a:pt x="12139" y="39439"/>
                    <a:pt x="12359" y="38115"/>
                  </a:cubicBezTo>
                  <a:cubicBezTo>
                    <a:pt x="12558" y="36879"/>
                    <a:pt x="12139" y="35378"/>
                    <a:pt x="11653" y="34231"/>
                  </a:cubicBezTo>
                  <a:cubicBezTo>
                    <a:pt x="11234" y="33215"/>
                    <a:pt x="10197" y="32553"/>
                    <a:pt x="9932" y="31450"/>
                  </a:cubicBezTo>
                  <a:cubicBezTo>
                    <a:pt x="9711" y="30589"/>
                    <a:pt x="9888" y="29596"/>
                    <a:pt x="10307" y="28824"/>
                  </a:cubicBezTo>
                  <a:cubicBezTo>
                    <a:pt x="11124" y="27301"/>
                    <a:pt x="13022" y="27080"/>
                    <a:pt x="14147" y="28316"/>
                  </a:cubicBezTo>
                  <a:cubicBezTo>
                    <a:pt x="14633" y="28824"/>
                    <a:pt x="15118" y="29353"/>
                    <a:pt x="15582" y="29883"/>
                  </a:cubicBezTo>
                  <a:cubicBezTo>
                    <a:pt x="15869" y="30192"/>
                    <a:pt x="16222" y="30788"/>
                    <a:pt x="16244" y="31229"/>
                  </a:cubicBezTo>
                  <a:cubicBezTo>
                    <a:pt x="16244" y="31759"/>
                    <a:pt x="15780" y="32112"/>
                    <a:pt x="15714" y="32620"/>
                  </a:cubicBezTo>
                  <a:cubicBezTo>
                    <a:pt x="15648" y="33304"/>
                    <a:pt x="16155" y="34054"/>
                    <a:pt x="16685" y="34451"/>
                  </a:cubicBezTo>
                  <a:cubicBezTo>
                    <a:pt x="17237" y="34849"/>
                    <a:pt x="18274" y="35025"/>
                    <a:pt x="18826" y="34584"/>
                  </a:cubicBezTo>
                  <a:cubicBezTo>
                    <a:pt x="19775" y="33833"/>
                    <a:pt x="20106" y="31913"/>
                    <a:pt x="20062" y="30810"/>
                  </a:cubicBezTo>
                  <a:cubicBezTo>
                    <a:pt x="19996" y="29508"/>
                    <a:pt x="19554" y="28051"/>
                    <a:pt x="18561" y="27124"/>
                  </a:cubicBezTo>
                  <a:cubicBezTo>
                    <a:pt x="17590" y="26241"/>
                    <a:pt x="16840" y="25116"/>
                    <a:pt x="15427" y="24939"/>
                  </a:cubicBezTo>
                  <a:cubicBezTo>
                    <a:pt x="14037" y="24763"/>
                    <a:pt x="12602" y="25293"/>
                    <a:pt x="11322" y="25778"/>
                  </a:cubicBezTo>
                  <a:cubicBezTo>
                    <a:pt x="9932" y="26330"/>
                    <a:pt x="9071" y="27742"/>
                    <a:pt x="8696" y="29133"/>
                  </a:cubicBezTo>
                  <a:cubicBezTo>
                    <a:pt x="8519" y="29795"/>
                    <a:pt x="8475" y="30435"/>
                    <a:pt x="8210" y="31053"/>
                  </a:cubicBezTo>
                  <a:cubicBezTo>
                    <a:pt x="7946" y="31715"/>
                    <a:pt x="7438" y="32333"/>
                    <a:pt x="7416" y="33061"/>
                  </a:cubicBezTo>
                  <a:cubicBezTo>
                    <a:pt x="7394" y="33745"/>
                    <a:pt x="7637" y="34584"/>
                    <a:pt x="7813" y="35224"/>
                  </a:cubicBezTo>
                  <a:cubicBezTo>
                    <a:pt x="7813" y="35224"/>
                    <a:pt x="8078" y="36018"/>
                    <a:pt x="8078" y="36018"/>
                  </a:cubicBezTo>
                  <a:cubicBezTo>
                    <a:pt x="8233" y="36438"/>
                    <a:pt x="8519" y="37232"/>
                    <a:pt x="8475" y="37519"/>
                  </a:cubicBezTo>
                  <a:cubicBezTo>
                    <a:pt x="8453" y="37629"/>
                    <a:pt x="8100" y="37894"/>
                    <a:pt x="7261" y="38115"/>
                  </a:cubicBezTo>
                  <a:cubicBezTo>
                    <a:pt x="6533" y="38291"/>
                    <a:pt x="5672" y="38225"/>
                    <a:pt x="5231" y="37960"/>
                  </a:cubicBezTo>
                  <a:cubicBezTo>
                    <a:pt x="4569" y="37563"/>
                    <a:pt x="4370" y="36923"/>
                    <a:pt x="4525" y="36195"/>
                  </a:cubicBezTo>
                  <a:cubicBezTo>
                    <a:pt x="4768" y="35047"/>
                    <a:pt x="5363" y="34032"/>
                    <a:pt x="5496" y="32818"/>
                  </a:cubicBezTo>
                  <a:cubicBezTo>
                    <a:pt x="5871" y="29662"/>
                    <a:pt x="5827" y="26440"/>
                    <a:pt x="6268" y="23262"/>
                  </a:cubicBezTo>
                  <a:cubicBezTo>
                    <a:pt x="6864" y="19047"/>
                    <a:pt x="7681" y="14854"/>
                    <a:pt x="8299" y="10616"/>
                  </a:cubicBezTo>
                  <a:cubicBezTo>
                    <a:pt x="8497" y="9358"/>
                    <a:pt x="8586" y="8078"/>
                    <a:pt x="8828" y="6820"/>
                  </a:cubicBezTo>
                  <a:cubicBezTo>
                    <a:pt x="9159" y="5077"/>
                    <a:pt x="10020" y="3929"/>
                    <a:pt x="11962" y="4040"/>
                  </a:cubicBezTo>
                  <a:cubicBezTo>
                    <a:pt x="12801" y="4084"/>
                    <a:pt x="13529" y="4658"/>
                    <a:pt x="14081" y="5253"/>
                  </a:cubicBezTo>
                  <a:cubicBezTo>
                    <a:pt x="14611" y="5849"/>
                    <a:pt x="15096" y="6004"/>
                    <a:pt x="15913" y="5849"/>
                  </a:cubicBezTo>
                  <a:cubicBezTo>
                    <a:pt x="16619" y="5717"/>
                    <a:pt x="17480" y="5209"/>
                    <a:pt x="17722" y="4481"/>
                  </a:cubicBezTo>
                  <a:cubicBezTo>
                    <a:pt x="17987" y="3642"/>
                    <a:pt x="17325" y="2958"/>
                    <a:pt x="16773" y="2406"/>
                  </a:cubicBezTo>
                  <a:cubicBezTo>
                    <a:pt x="15537" y="1171"/>
                    <a:pt x="13993" y="222"/>
                    <a:pt x="12183" y="133"/>
                  </a:cubicBezTo>
                  <a:cubicBezTo>
                    <a:pt x="9844" y="1"/>
                    <a:pt x="7173" y="795"/>
                    <a:pt x="5518" y="2539"/>
                  </a:cubicBezTo>
                  <a:close/>
                </a:path>
              </a:pathLst>
            </a:custGeom>
            <a:solidFill>
              <a:srgbClr val="DF3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5345900" y="2188750"/>
              <a:ext cx="2046950" cy="2117650"/>
            </a:xfrm>
            <a:custGeom>
              <a:avLst/>
              <a:gdLst/>
              <a:ahLst/>
              <a:cxnLst/>
              <a:rect l="l" t="t" r="r" b="b"/>
              <a:pathLst>
                <a:path w="40939" h="42353" fill="none" extrusionOk="0">
                  <a:moveTo>
                    <a:pt x="39835" y="7416"/>
                  </a:moveTo>
                  <a:cubicBezTo>
                    <a:pt x="39350" y="7129"/>
                    <a:pt x="38688" y="7019"/>
                    <a:pt x="38026" y="7019"/>
                  </a:cubicBezTo>
                  <a:cubicBezTo>
                    <a:pt x="37452" y="7041"/>
                    <a:pt x="36878" y="7107"/>
                    <a:pt x="36437" y="7240"/>
                  </a:cubicBezTo>
                  <a:cubicBezTo>
                    <a:pt x="35289" y="7549"/>
                    <a:pt x="34141" y="7880"/>
                    <a:pt x="33038" y="8299"/>
                  </a:cubicBezTo>
                  <a:cubicBezTo>
                    <a:pt x="32199" y="8608"/>
                    <a:pt x="31339" y="8917"/>
                    <a:pt x="30500" y="9226"/>
                  </a:cubicBezTo>
                  <a:cubicBezTo>
                    <a:pt x="29242" y="7394"/>
                    <a:pt x="27896" y="5540"/>
                    <a:pt x="26417" y="3775"/>
                  </a:cubicBezTo>
                  <a:cubicBezTo>
                    <a:pt x="26351" y="3709"/>
                    <a:pt x="26196" y="3554"/>
                    <a:pt x="25998" y="3355"/>
                  </a:cubicBezTo>
                  <a:cubicBezTo>
                    <a:pt x="25777" y="3002"/>
                    <a:pt x="25490" y="2693"/>
                    <a:pt x="25203" y="2406"/>
                  </a:cubicBezTo>
                  <a:cubicBezTo>
                    <a:pt x="23967" y="1171"/>
                    <a:pt x="22423" y="244"/>
                    <a:pt x="20613" y="133"/>
                  </a:cubicBezTo>
                  <a:cubicBezTo>
                    <a:pt x="18274" y="1"/>
                    <a:pt x="15603" y="795"/>
                    <a:pt x="13948" y="2539"/>
                  </a:cubicBezTo>
                  <a:cubicBezTo>
                    <a:pt x="13661" y="2870"/>
                    <a:pt x="13396" y="3201"/>
                    <a:pt x="13175" y="3598"/>
                  </a:cubicBezTo>
                  <a:cubicBezTo>
                    <a:pt x="12999" y="3863"/>
                    <a:pt x="12844" y="4150"/>
                    <a:pt x="12712" y="4459"/>
                  </a:cubicBezTo>
                  <a:cubicBezTo>
                    <a:pt x="11653" y="4503"/>
                    <a:pt x="10704" y="4878"/>
                    <a:pt x="9865" y="5253"/>
                  </a:cubicBezTo>
                  <a:cubicBezTo>
                    <a:pt x="8563" y="5849"/>
                    <a:pt x="7437" y="6533"/>
                    <a:pt x="6422" y="7372"/>
                  </a:cubicBezTo>
                  <a:cubicBezTo>
                    <a:pt x="4171" y="9182"/>
                    <a:pt x="0" y="12580"/>
                    <a:pt x="1302" y="16972"/>
                  </a:cubicBezTo>
                  <a:cubicBezTo>
                    <a:pt x="1832" y="18716"/>
                    <a:pt x="2847" y="20018"/>
                    <a:pt x="3730" y="21166"/>
                  </a:cubicBezTo>
                  <a:cubicBezTo>
                    <a:pt x="3862" y="21320"/>
                    <a:pt x="3973" y="21474"/>
                    <a:pt x="4083" y="21629"/>
                  </a:cubicBezTo>
                  <a:cubicBezTo>
                    <a:pt x="3134" y="22181"/>
                    <a:pt x="2030" y="22600"/>
                    <a:pt x="1501" y="23637"/>
                  </a:cubicBezTo>
                  <a:cubicBezTo>
                    <a:pt x="1148" y="24299"/>
                    <a:pt x="1126" y="25072"/>
                    <a:pt x="1412" y="25712"/>
                  </a:cubicBezTo>
                  <a:cubicBezTo>
                    <a:pt x="1457" y="25955"/>
                    <a:pt x="1655" y="26175"/>
                    <a:pt x="1920" y="26396"/>
                  </a:cubicBezTo>
                  <a:cubicBezTo>
                    <a:pt x="1986" y="26484"/>
                    <a:pt x="2075" y="26550"/>
                    <a:pt x="2163" y="26617"/>
                  </a:cubicBezTo>
                  <a:cubicBezTo>
                    <a:pt x="3112" y="27323"/>
                    <a:pt x="4414" y="27279"/>
                    <a:pt x="5539" y="27213"/>
                  </a:cubicBezTo>
                  <a:lnTo>
                    <a:pt x="5672" y="27213"/>
                  </a:lnTo>
                  <a:cubicBezTo>
                    <a:pt x="6577" y="27168"/>
                    <a:pt x="7548" y="27146"/>
                    <a:pt x="8563" y="27102"/>
                  </a:cubicBezTo>
                  <a:cubicBezTo>
                    <a:pt x="8673" y="27213"/>
                    <a:pt x="8762" y="27323"/>
                    <a:pt x="8784" y="27389"/>
                  </a:cubicBezTo>
                  <a:cubicBezTo>
                    <a:pt x="8872" y="27544"/>
                    <a:pt x="8960" y="27676"/>
                    <a:pt x="9071" y="27786"/>
                  </a:cubicBezTo>
                  <a:cubicBezTo>
                    <a:pt x="8872" y="29552"/>
                    <a:pt x="8651" y="31340"/>
                    <a:pt x="8585" y="33105"/>
                  </a:cubicBezTo>
                  <a:cubicBezTo>
                    <a:pt x="8541" y="34650"/>
                    <a:pt x="8431" y="36129"/>
                    <a:pt x="8960" y="37607"/>
                  </a:cubicBezTo>
                  <a:cubicBezTo>
                    <a:pt x="9313" y="38622"/>
                    <a:pt x="9931" y="40300"/>
                    <a:pt x="11631" y="41315"/>
                  </a:cubicBezTo>
                  <a:cubicBezTo>
                    <a:pt x="12977" y="42132"/>
                    <a:pt x="14853" y="42352"/>
                    <a:pt x="16618" y="41911"/>
                  </a:cubicBezTo>
                  <a:cubicBezTo>
                    <a:pt x="19686" y="41160"/>
                    <a:pt x="20569" y="39439"/>
                    <a:pt x="20767" y="38115"/>
                  </a:cubicBezTo>
                  <a:cubicBezTo>
                    <a:pt x="20834" y="37762"/>
                    <a:pt x="20834" y="37387"/>
                    <a:pt x="20811" y="37011"/>
                  </a:cubicBezTo>
                  <a:cubicBezTo>
                    <a:pt x="21496" y="37122"/>
                    <a:pt x="22202" y="37166"/>
                    <a:pt x="22864" y="37122"/>
                  </a:cubicBezTo>
                  <a:cubicBezTo>
                    <a:pt x="24916" y="36989"/>
                    <a:pt x="26616" y="35974"/>
                    <a:pt x="27653" y="34275"/>
                  </a:cubicBezTo>
                  <a:cubicBezTo>
                    <a:pt x="28271" y="33260"/>
                    <a:pt x="28756" y="31538"/>
                    <a:pt x="28403" y="30037"/>
                  </a:cubicBezTo>
                  <a:cubicBezTo>
                    <a:pt x="28227" y="28956"/>
                    <a:pt x="27785" y="27875"/>
                    <a:pt x="26991" y="27146"/>
                  </a:cubicBezTo>
                  <a:cubicBezTo>
                    <a:pt x="26373" y="26573"/>
                    <a:pt x="25865" y="25933"/>
                    <a:pt x="25203" y="25469"/>
                  </a:cubicBezTo>
                  <a:cubicBezTo>
                    <a:pt x="26174" y="25359"/>
                    <a:pt x="27145" y="25248"/>
                    <a:pt x="28116" y="25072"/>
                  </a:cubicBezTo>
                  <a:cubicBezTo>
                    <a:pt x="28999" y="24917"/>
                    <a:pt x="29926" y="24763"/>
                    <a:pt x="30809" y="24520"/>
                  </a:cubicBezTo>
                  <a:cubicBezTo>
                    <a:pt x="31890" y="24211"/>
                    <a:pt x="33170" y="23792"/>
                    <a:pt x="33987" y="22975"/>
                  </a:cubicBezTo>
                  <a:cubicBezTo>
                    <a:pt x="34472" y="22490"/>
                    <a:pt x="34936" y="21828"/>
                    <a:pt x="35090" y="21143"/>
                  </a:cubicBezTo>
                  <a:cubicBezTo>
                    <a:pt x="35797" y="19665"/>
                    <a:pt x="35686" y="17877"/>
                    <a:pt x="34715" y="16178"/>
                  </a:cubicBezTo>
                  <a:lnTo>
                    <a:pt x="33987" y="14832"/>
                  </a:lnTo>
                  <a:cubicBezTo>
                    <a:pt x="33810" y="14501"/>
                    <a:pt x="33634" y="14192"/>
                    <a:pt x="33457" y="13883"/>
                  </a:cubicBezTo>
                  <a:cubicBezTo>
                    <a:pt x="33788" y="13772"/>
                    <a:pt x="34097" y="13662"/>
                    <a:pt x="34406" y="13552"/>
                  </a:cubicBezTo>
                  <a:cubicBezTo>
                    <a:pt x="36039" y="12978"/>
                    <a:pt x="38048" y="12580"/>
                    <a:pt x="39438" y="11477"/>
                  </a:cubicBezTo>
                  <a:cubicBezTo>
                    <a:pt x="40012" y="11014"/>
                    <a:pt x="40895" y="10175"/>
                    <a:pt x="40917" y="9380"/>
                  </a:cubicBezTo>
                  <a:cubicBezTo>
                    <a:pt x="40939" y="8674"/>
                    <a:pt x="40453" y="7769"/>
                    <a:pt x="39835" y="7416"/>
                  </a:cubicBezTo>
                  <a:close/>
                  <a:moveTo>
                    <a:pt x="20392" y="4040"/>
                  </a:moveTo>
                  <a:cubicBezTo>
                    <a:pt x="20767" y="4062"/>
                    <a:pt x="21143" y="4216"/>
                    <a:pt x="21474" y="4393"/>
                  </a:cubicBezTo>
                  <a:cubicBezTo>
                    <a:pt x="21628" y="4591"/>
                    <a:pt x="21915" y="4724"/>
                    <a:pt x="22069" y="4856"/>
                  </a:cubicBezTo>
                  <a:cubicBezTo>
                    <a:pt x="22555" y="5298"/>
                    <a:pt x="22996" y="5805"/>
                    <a:pt x="23416" y="6291"/>
                  </a:cubicBezTo>
                  <a:cubicBezTo>
                    <a:pt x="24585" y="7703"/>
                    <a:pt x="25667" y="9160"/>
                    <a:pt x="26704" y="10638"/>
                  </a:cubicBezTo>
                  <a:cubicBezTo>
                    <a:pt x="25578" y="11080"/>
                    <a:pt x="24453" y="11521"/>
                    <a:pt x="23349" y="12007"/>
                  </a:cubicBezTo>
                  <a:cubicBezTo>
                    <a:pt x="21606" y="12757"/>
                    <a:pt x="19840" y="13485"/>
                    <a:pt x="18119" y="14302"/>
                  </a:cubicBezTo>
                  <a:cubicBezTo>
                    <a:pt x="17391" y="14633"/>
                    <a:pt x="16685" y="15008"/>
                    <a:pt x="15956" y="15383"/>
                  </a:cubicBezTo>
                  <a:cubicBezTo>
                    <a:pt x="16221" y="13816"/>
                    <a:pt x="16486" y="12227"/>
                    <a:pt x="16729" y="10638"/>
                  </a:cubicBezTo>
                  <a:cubicBezTo>
                    <a:pt x="16751" y="10440"/>
                    <a:pt x="16773" y="10263"/>
                    <a:pt x="16795" y="10065"/>
                  </a:cubicBezTo>
                  <a:cubicBezTo>
                    <a:pt x="16883" y="10087"/>
                    <a:pt x="16971" y="10109"/>
                    <a:pt x="17060" y="10109"/>
                  </a:cubicBezTo>
                  <a:cubicBezTo>
                    <a:pt x="17942" y="10197"/>
                    <a:pt x="18516" y="9623"/>
                    <a:pt x="19355" y="9689"/>
                  </a:cubicBezTo>
                  <a:cubicBezTo>
                    <a:pt x="20216" y="9734"/>
                    <a:pt x="20966" y="10329"/>
                    <a:pt x="21584" y="10881"/>
                  </a:cubicBezTo>
                  <a:cubicBezTo>
                    <a:pt x="23195" y="12294"/>
                    <a:pt x="23063" y="10197"/>
                    <a:pt x="22732" y="8939"/>
                  </a:cubicBezTo>
                  <a:cubicBezTo>
                    <a:pt x="22356" y="7504"/>
                    <a:pt x="21540" y="6953"/>
                    <a:pt x="20083" y="7019"/>
                  </a:cubicBezTo>
                  <a:cubicBezTo>
                    <a:pt x="19355" y="7063"/>
                    <a:pt x="18627" y="7129"/>
                    <a:pt x="18009" y="6732"/>
                  </a:cubicBezTo>
                  <a:cubicBezTo>
                    <a:pt x="17788" y="6578"/>
                    <a:pt x="17589" y="6423"/>
                    <a:pt x="17391" y="6269"/>
                  </a:cubicBezTo>
                  <a:cubicBezTo>
                    <a:pt x="17788" y="4834"/>
                    <a:pt x="18649" y="3951"/>
                    <a:pt x="20392" y="4040"/>
                  </a:cubicBezTo>
                  <a:close/>
                  <a:moveTo>
                    <a:pt x="17126" y="29133"/>
                  </a:moveTo>
                  <a:cubicBezTo>
                    <a:pt x="17060" y="29375"/>
                    <a:pt x="17016" y="29596"/>
                    <a:pt x="16971" y="29839"/>
                  </a:cubicBezTo>
                  <a:cubicBezTo>
                    <a:pt x="16486" y="29309"/>
                    <a:pt x="16022" y="28779"/>
                    <a:pt x="15559" y="28228"/>
                  </a:cubicBezTo>
                  <a:cubicBezTo>
                    <a:pt x="15228" y="27808"/>
                    <a:pt x="14809" y="27257"/>
                    <a:pt x="14367" y="26771"/>
                  </a:cubicBezTo>
                  <a:cubicBezTo>
                    <a:pt x="14367" y="26771"/>
                    <a:pt x="14367" y="26771"/>
                    <a:pt x="14367" y="26749"/>
                  </a:cubicBezTo>
                  <a:cubicBezTo>
                    <a:pt x="15272" y="26683"/>
                    <a:pt x="16177" y="26573"/>
                    <a:pt x="17060" y="26462"/>
                  </a:cubicBezTo>
                  <a:cubicBezTo>
                    <a:pt x="17700" y="26374"/>
                    <a:pt x="18340" y="26286"/>
                    <a:pt x="19002" y="26197"/>
                  </a:cubicBezTo>
                  <a:cubicBezTo>
                    <a:pt x="18031" y="26882"/>
                    <a:pt x="17435" y="28029"/>
                    <a:pt x="17126" y="29133"/>
                  </a:cubicBezTo>
                  <a:close/>
                  <a:moveTo>
                    <a:pt x="5981" y="13154"/>
                  </a:moveTo>
                  <a:cubicBezTo>
                    <a:pt x="6797" y="12117"/>
                    <a:pt x="7857" y="11256"/>
                    <a:pt x="8894" y="10418"/>
                  </a:cubicBezTo>
                  <a:cubicBezTo>
                    <a:pt x="9644" y="9800"/>
                    <a:pt x="10461" y="9292"/>
                    <a:pt x="11476" y="8829"/>
                  </a:cubicBezTo>
                  <a:cubicBezTo>
                    <a:pt x="11520" y="8807"/>
                    <a:pt x="11586" y="8785"/>
                    <a:pt x="11631" y="8785"/>
                  </a:cubicBezTo>
                  <a:cubicBezTo>
                    <a:pt x="11520" y="9425"/>
                    <a:pt x="11432" y="10087"/>
                    <a:pt x="11344" y="10727"/>
                  </a:cubicBezTo>
                  <a:cubicBezTo>
                    <a:pt x="11013" y="12779"/>
                    <a:pt x="10792" y="14876"/>
                    <a:pt x="10395" y="16928"/>
                  </a:cubicBezTo>
                  <a:cubicBezTo>
                    <a:pt x="10306" y="17392"/>
                    <a:pt x="10196" y="17855"/>
                    <a:pt x="10086" y="18319"/>
                  </a:cubicBezTo>
                  <a:cubicBezTo>
                    <a:pt x="9446" y="18650"/>
                    <a:pt x="8806" y="18981"/>
                    <a:pt x="8166" y="19290"/>
                  </a:cubicBezTo>
                  <a:cubicBezTo>
                    <a:pt x="8166" y="19290"/>
                    <a:pt x="8166" y="19268"/>
                    <a:pt x="8144" y="19268"/>
                  </a:cubicBezTo>
                  <a:cubicBezTo>
                    <a:pt x="7459" y="18319"/>
                    <a:pt x="6819" y="17347"/>
                    <a:pt x="6157" y="16376"/>
                  </a:cubicBezTo>
                  <a:cubicBezTo>
                    <a:pt x="5473" y="15317"/>
                    <a:pt x="5142" y="14214"/>
                    <a:pt x="5981" y="13154"/>
                  </a:cubicBezTo>
                  <a:close/>
                  <a:moveTo>
                    <a:pt x="16243" y="35246"/>
                  </a:moveTo>
                  <a:cubicBezTo>
                    <a:pt x="16243" y="35246"/>
                    <a:pt x="16508" y="36018"/>
                    <a:pt x="16508" y="36018"/>
                  </a:cubicBezTo>
                  <a:cubicBezTo>
                    <a:pt x="16662" y="36438"/>
                    <a:pt x="16949" y="37232"/>
                    <a:pt x="16905" y="37519"/>
                  </a:cubicBezTo>
                  <a:cubicBezTo>
                    <a:pt x="16883" y="37629"/>
                    <a:pt x="16530" y="37894"/>
                    <a:pt x="15691" y="38115"/>
                  </a:cubicBezTo>
                  <a:cubicBezTo>
                    <a:pt x="14963" y="38291"/>
                    <a:pt x="14102" y="38225"/>
                    <a:pt x="13639" y="37960"/>
                  </a:cubicBezTo>
                  <a:cubicBezTo>
                    <a:pt x="12999" y="37563"/>
                    <a:pt x="12778" y="36923"/>
                    <a:pt x="12955" y="36217"/>
                  </a:cubicBezTo>
                  <a:cubicBezTo>
                    <a:pt x="13175" y="35180"/>
                    <a:pt x="13661" y="34275"/>
                    <a:pt x="13860" y="33238"/>
                  </a:cubicBezTo>
                  <a:cubicBezTo>
                    <a:pt x="14522" y="33833"/>
                    <a:pt x="15206" y="34341"/>
                    <a:pt x="15780" y="34782"/>
                  </a:cubicBezTo>
                  <a:cubicBezTo>
                    <a:pt x="15912" y="34871"/>
                    <a:pt x="16044" y="34981"/>
                    <a:pt x="16199" y="35069"/>
                  </a:cubicBezTo>
                  <a:cubicBezTo>
                    <a:pt x="16199" y="35136"/>
                    <a:pt x="16221" y="35180"/>
                    <a:pt x="16243" y="35246"/>
                  </a:cubicBezTo>
                  <a:close/>
                  <a:moveTo>
                    <a:pt x="18296" y="31119"/>
                  </a:moveTo>
                  <a:cubicBezTo>
                    <a:pt x="18185" y="30346"/>
                    <a:pt x="18362" y="29486"/>
                    <a:pt x="18715" y="28846"/>
                  </a:cubicBezTo>
                  <a:cubicBezTo>
                    <a:pt x="19554" y="27323"/>
                    <a:pt x="21451" y="27102"/>
                    <a:pt x="22577" y="28316"/>
                  </a:cubicBezTo>
                  <a:cubicBezTo>
                    <a:pt x="23040" y="28824"/>
                    <a:pt x="23548" y="29375"/>
                    <a:pt x="24012" y="29883"/>
                  </a:cubicBezTo>
                  <a:cubicBezTo>
                    <a:pt x="24100" y="29993"/>
                    <a:pt x="24188" y="30104"/>
                    <a:pt x="24276" y="30236"/>
                  </a:cubicBezTo>
                  <a:cubicBezTo>
                    <a:pt x="24321" y="30479"/>
                    <a:pt x="24431" y="30722"/>
                    <a:pt x="24585" y="30920"/>
                  </a:cubicBezTo>
                  <a:cubicBezTo>
                    <a:pt x="24585" y="30964"/>
                    <a:pt x="24607" y="31031"/>
                    <a:pt x="24607" y="31097"/>
                  </a:cubicBezTo>
                  <a:cubicBezTo>
                    <a:pt x="24607" y="31317"/>
                    <a:pt x="24541" y="31626"/>
                    <a:pt x="24475" y="31869"/>
                  </a:cubicBezTo>
                  <a:cubicBezTo>
                    <a:pt x="24387" y="32046"/>
                    <a:pt x="24276" y="32200"/>
                    <a:pt x="24210" y="32377"/>
                  </a:cubicBezTo>
                  <a:cubicBezTo>
                    <a:pt x="22709" y="34540"/>
                    <a:pt x="19708" y="32333"/>
                    <a:pt x="18296" y="31119"/>
                  </a:cubicBezTo>
                  <a:close/>
                  <a:moveTo>
                    <a:pt x="24607" y="21033"/>
                  </a:moveTo>
                  <a:cubicBezTo>
                    <a:pt x="22180" y="21320"/>
                    <a:pt x="19752" y="21695"/>
                    <a:pt x="17325" y="22070"/>
                  </a:cubicBezTo>
                  <a:cubicBezTo>
                    <a:pt x="16486" y="22203"/>
                    <a:pt x="15647" y="22313"/>
                    <a:pt x="14831" y="22446"/>
                  </a:cubicBezTo>
                  <a:cubicBezTo>
                    <a:pt x="14875" y="22004"/>
                    <a:pt x="14941" y="21563"/>
                    <a:pt x="15029" y="21121"/>
                  </a:cubicBezTo>
                  <a:cubicBezTo>
                    <a:pt x="18163" y="19621"/>
                    <a:pt x="21385" y="18451"/>
                    <a:pt x="24652" y="17215"/>
                  </a:cubicBezTo>
                  <a:cubicBezTo>
                    <a:pt x="26351" y="16575"/>
                    <a:pt x="28028" y="15869"/>
                    <a:pt x="29705" y="15185"/>
                  </a:cubicBezTo>
                  <a:cubicBezTo>
                    <a:pt x="29970" y="15670"/>
                    <a:pt x="30257" y="16178"/>
                    <a:pt x="30522" y="16685"/>
                  </a:cubicBezTo>
                  <a:lnTo>
                    <a:pt x="31317" y="18120"/>
                  </a:lnTo>
                  <a:cubicBezTo>
                    <a:pt x="31912" y="19157"/>
                    <a:pt x="31515" y="19532"/>
                    <a:pt x="31339" y="19709"/>
                  </a:cubicBezTo>
                  <a:cubicBezTo>
                    <a:pt x="31294" y="19753"/>
                    <a:pt x="31228" y="19819"/>
                    <a:pt x="31184" y="19885"/>
                  </a:cubicBezTo>
                  <a:cubicBezTo>
                    <a:pt x="30699" y="20062"/>
                    <a:pt x="30213" y="20128"/>
                    <a:pt x="29683" y="20194"/>
                  </a:cubicBezTo>
                  <a:cubicBezTo>
                    <a:pt x="27962" y="20371"/>
                    <a:pt x="26307" y="20812"/>
                    <a:pt x="24607" y="21033"/>
                  </a:cubicBez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5550000" y="3270150"/>
              <a:ext cx="224050" cy="273750"/>
            </a:xfrm>
            <a:custGeom>
              <a:avLst/>
              <a:gdLst/>
              <a:ahLst/>
              <a:cxnLst/>
              <a:rect l="l" t="t" r="r" b="b"/>
              <a:pathLst>
                <a:path w="4481" h="5475" fill="none" extrusionOk="0">
                  <a:moveTo>
                    <a:pt x="1" y="1"/>
                  </a:moveTo>
                  <a:cubicBezTo>
                    <a:pt x="1" y="1"/>
                    <a:pt x="3709" y="4900"/>
                    <a:pt x="4481" y="5474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5754150" y="3153200"/>
              <a:ext cx="76200" cy="98250"/>
            </a:xfrm>
            <a:custGeom>
              <a:avLst/>
              <a:gdLst/>
              <a:ahLst/>
              <a:cxnLst/>
              <a:rect l="l" t="t" r="r" b="b"/>
              <a:pathLst>
                <a:path w="1524" h="1965" fill="none" extrusionOk="0">
                  <a:moveTo>
                    <a:pt x="1" y="1"/>
                  </a:moveTo>
                  <a:lnTo>
                    <a:pt x="1524" y="1965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5850150" y="31046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5799400" y="3104650"/>
              <a:ext cx="50800" cy="473450"/>
            </a:xfrm>
            <a:custGeom>
              <a:avLst/>
              <a:gdLst/>
              <a:ahLst/>
              <a:cxnLst/>
              <a:rect l="l" t="t" r="r" b="b"/>
              <a:pathLst>
                <a:path w="1016" h="9469" fill="none" extrusionOk="0">
                  <a:moveTo>
                    <a:pt x="1" y="9468"/>
                  </a:moveTo>
                  <a:cubicBezTo>
                    <a:pt x="1" y="9468"/>
                    <a:pt x="663" y="1744"/>
                    <a:pt x="1016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6038850" y="2957900"/>
              <a:ext cx="104900" cy="892750"/>
            </a:xfrm>
            <a:custGeom>
              <a:avLst/>
              <a:gdLst/>
              <a:ahLst/>
              <a:cxnLst/>
              <a:rect l="l" t="t" r="r" b="b"/>
              <a:pathLst>
                <a:path w="2098" h="17855" fill="none" extrusionOk="0">
                  <a:moveTo>
                    <a:pt x="1" y="17855"/>
                  </a:moveTo>
                  <a:cubicBezTo>
                    <a:pt x="1" y="17855"/>
                    <a:pt x="508" y="13683"/>
                    <a:pt x="508" y="11388"/>
                  </a:cubicBezTo>
                  <a:lnTo>
                    <a:pt x="972" y="7063"/>
                  </a:lnTo>
                  <a:lnTo>
                    <a:pt x="2097" y="0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6185600" y="2502150"/>
              <a:ext cx="29850" cy="189850"/>
            </a:xfrm>
            <a:custGeom>
              <a:avLst/>
              <a:gdLst/>
              <a:ahLst/>
              <a:cxnLst/>
              <a:rect l="l" t="t" r="r" b="b"/>
              <a:pathLst>
                <a:path w="597" h="3797" fill="none" extrusionOk="0">
                  <a:moveTo>
                    <a:pt x="1" y="3797"/>
                  </a:moveTo>
                  <a:cubicBezTo>
                    <a:pt x="1" y="3797"/>
                    <a:pt x="376" y="596"/>
                    <a:pt x="597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5927400" y="2411650"/>
              <a:ext cx="54150" cy="216350"/>
            </a:xfrm>
            <a:custGeom>
              <a:avLst/>
              <a:gdLst/>
              <a:ahLst/>
              <a:cxnLst/>
              <a:rect l="l" t="t" r="r" b="b"/>
              <a:pathLst>
                <a:path w="1083" h="4327" fill="none" extrusionOk="0">
                  <a:moveTo>
                    <a:pt x="1" y="4327"/>
                  </a:moveTo>
                  <a:cubicBezTo>
                    <a:pt x="1" y="4327"/>
                    <a:pt x="420" y="1744"/>
                    <a:pt x="1082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6295950" y="3377200"/>
              <a:ext cx="310150" cy="121450"/>
            </a:xfrm>
            <a:custGeom>
              <a:avLst/>
              <a:gdLst/>
              <a:ahLst/>
              <a:cxnLst/>
              <a:rect l="l" t="t" r="r" b="b"/>
              <a:pathLst>
                <a:path w="6203" h="2429" fill="none" extrusionOk="0">
                  <a:moveTo>
                    <a:pt x="1" y="2428"/>
                  </a:moveTo>
                  <a:cubicBezTo>
                    <a:pt x="1" y="2428"/>
                    <a:pt x="3708" y="1"/>
                    <a:pt x="6202" y="1700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6133750" y="3665200"/>
              <a:ext cx="64050" cy="305750"/>
            </a:xfrm>
            <a:custGeom>
              <a:avLst/>
              <a:gdLst/>
              <a:ahLst/>
              <a:cxnLst/>
              <a:rect l="l" t="t" r="r" b="b"/>
              <a:pathLst>
                <a:path w="1281" h="6115" fill="none" extrusionOk="0">
                  <a:moveTo>
                    <a:pt x="1281" y="1"/>
                  </a:moveTo>
                  <a:cubicBezTo>
                    <a:pt x="1214" y="442"/>
                    <a:pt x="1016" y="950"/>
                    <a:pt x="883" y="1391"/>
                  </a:cubicBezTo>
                  <a:cubicBezTo>
                    <a:pt x="751" y="1833"/>
                    <a:pt x="442" y="2120"/>
                    <a:pt x="265" y="2539"/>
                  </a:cubicBezTo>
                  <a:cubicBezTo>
                    <a:pt x="1" y="3113"/>
                    <a:pt x="23" y="3797"/>
                    <a:pt x="133" y="4393"/>
                  </a:cubicBezTo>
                  <a:cubicBezTo>
                    <a:pt x="243" y="4989"/>
                    <a:pt x="552" y="5540"/>
                    <a:pt x="619" y="6114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6258450" y="3729200"/>
              <a:ext cx="130250" cy="307950"/>
            </a:xfrm>
            <a:custGeom>
              <a:avLst/>
              <a:gdLst/>
              <a:ahLst/>
              <a:cxnLst/>
              <a:rect l="l" t="t" r="r" b="b"/>
              <a:pathLst>
                <a:path w="2605" h="6159" fill="none" extrusionOk="0">
                  <a:moveTo>
                    <a:pt x="0" y="1"/>
                  </a:moveTo>
                  <a:cubicBezTo>
                    <a:pt x="0" y="1193"/>
                    <a:pt x="773" y="1833"/>
                    <a:pt x="1369" y="2782"/>
                  </a:cubicBezTo>
                  <a:cubicBezTo>
                    <a:pt x="1700" y="3311"/>
                    <a:pt x="2053" y="3819"/>
                    <a:pt x="2274" y="4415"/>
                  </a:cubicBezTo>
                  <a:cubicBezTo>
                    <a:pt x="2494" y="4989"/>
                    <a:pt x="2538" y="5562"/>
                    <a:pt x="2605" y="6158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6412900" y="2903500"/>
              <a:ext cx="279650" cy="308750"/>
            </a:xfrm>
            <a:custGeom>
              <a:avLst/>
              <a:gdLst/>
              <a:ahLst/>
              <a:cxnLst/>
              <a:rect l="l" t="t" r="r" b="b"/>
              <a:pathLst>
                <a:path w="5593" h="6175" extrusionOk="0">
                  <a:moveTo>
                    <a:pt x="935" y="0"/>
                  </a:moveTo>
                  <a:cubicBezTo>
                    <a:pt x="0" y="0"/>
                    <a:pt x="598" y="1963"/>
                    <a:pt x="884" y="2611"/>
                  </a:cubicBezTo>
                  <a:cubicBezTo>
                    <a:pt x="1502" y="4001"/>
                    <a:pt x="2627" y="5326"/>
                    <a:pt x="4018" y="5966"/>
                  </a:cubicBezTo>
                  <a:cubicBezTo>
                    <a:pt x="4333" y="6111"/>
                    <a:pt x="4577" y="6175"/>
                    <a:pt x="4763" y="6175"/>
                  </a:cubicBezTo>
                  <a:cubicBezTo>
                    <a:pt x="5592" y="6175"/>
                    <a:pt x="5261" y="4915"/>
                    <a:pt x="4901" y="4068"/>
                  </a:cubicBezTo>
                  <a:cubicBezTo>
                    <a:pt x="4768" y="3737"/>
                    <a:pt x="4614" y="3406"/>
                    <a:pt x="4437" y="3097"/>
                  </a:cubicBezTo>
                  <a:cubicBezTo>
                    <a:pt x="3753" y="1883"/>
                    <a:pt x="2782" y="801"/>
                    <a:pt x="1502" y="161"/>
                  </a:cubicBezTo>
                  <a:cubicBezTo>
                    <a:pt x="1269" y="50"/>
                    <a:pt x="1083" y="0"/>
                    <a:pt x="935" y="0"/>
                  </a:cubicBezTo>
                  <a:close/>
                </a:path>
              </a:pathLst>
            </a:custGeom>
            <a:solidFill>
              <a:srgbClr val="666666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6681100" y="2720650"/>
              <a:ext cx="150100" cy="227350"/>
            </a:xfrm>
            <a:custGeom>
              <a:avLst/>
              <a:gdLst/>
              <a:ahLst/>
              <a:cxnLst/>
              <a:rect l="l" t="t" r="r" b="b"/>
              <a:pathLst>
                <a:path w="3002" h="4547" fill="none" extrusionOk="0">
                  <a:moveTo>
                    <a:pt x="0" y="0"/>
                  </a:moveTo>
                  <a:cubicBezTo>
                    <a:pt x="0" y="0"/>
                    <a:pt x="2692" y="4039"/>
                    <a:pt x="3001" y="4547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6870850" y="2650000"/>
              <a:ext cx="147950" cy="232900"/>
            </a:xfrm>
            <a:custGeom>
              <a:avLst/>
              <a:gdLst/>
              <a:ahLst/>
              <a:cxnLst/>
              <a:rect l="l" t="t" r="r" b="b"/>
              <a:pathLst>
                <a:path w="2959" h="4658" fill="none" extrusionOk="0">
                  <a:moveTo>
                    <a:pt x="1" y="1"/>
                  </a:moveTo>
                  <a:lnTo>
                    <a:pt x="2958" y="4658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6341200" y="4061350"/>
              <a:ext cx="1991800" cy="1016350"/>
            </a:xfrm>
            <a:custGeom>
              <a:avLst/>
              <a:gdLst/>
              <a:ahLst/>
              <a:cxnLst/>
              <a:rect l="l" t="t" r="r" b="b"/>
              <a:pathLst>
                <a:path w="39836" h="20327" extrusionOk="0">
                  <a:moveTo>
                    <a:pt x="2914" y="20327"/>
                  </a:moveTo>
                  <a:cubicBezTo>
                    <a:pt x="3488" y="20327"/>
                    <a:pt x="4061" y="20239"/>
                    <a:pt x="4503" y="20106"/>
                  </a:cubicBezTo>
                  <a:cubicBezTo>
                    <a:pt x="5628" y="19797"/>
                    <a:pt x="6798" y="19488"/>
                    <a:pt x="7901" y="19069"/>
                  </a:cubicBezTo>
                  <a:cubicBezTo>
                    <a:pt x="11146" y="17855"/>
                    <a:pt x="14412" y="16729"/>
                    <a:pt x="17590" y="15339"/>
                  </a:cubicBezTo>
                  <a:cubicBezTo>
                    <a:pt x="19333" y="14589"/>
                    <a:pt x="21077" y="13860"/>
                    <a:pt x="22798" y="13066"/>
                  </a:cubicBezTo>
                  <a:cubicBezTo>
                    <a:pt x="24321" y="12360"/>
                    <a:pt x="25734" y="11499"/>
                    <a:pt x="27278" y="10837"/>
                  </a:cubicBezTo>
                  <a:cubicBezTo>
                    <a:pt x="29176" y="10020"/>
                    <a:pt x="30964" y="8917"/>
                    <a:pt x="32840" y="8034"/>
                  </a:cubicBezTo>
                  <a:cubicBezTo>
                    <a:pt x="34186" y="7394"/>
                    <a:pt x="35400" y="6578"/>
                    <a:pt x="36658" y="5827"/>
                  </a:cubicBezTo>
                  <a:cubicBezTo>
                    <a:pt x="37651" y="5231"/>
                    <a:pt x="38887" y="4834"/>
                    <a:pt x="39439" y="3731"/>
                  </a:cubicBezTo>
                  <a:cubicBezTo>
                    <a:pt x="39836" y="2958"/>
                    <a:pt x="39814" y="2075"/>
                    <a:pt x="39350" y="1369"/>
                  </a:cubicBezTo>
                  <a:cubicBezTo>
                    <a:pt x="38468" y="1"/>
                    <a:pt x="36945" y="310"/>
                    <a:pt x="35577" y="685"/>
                  </a:cubicBezTo>
                  <a:cubicBezTo>
                    <a:pt x="34561" y="994"/>
                    <a:pt x="33634" y="1634"/>
                    <a:pt x="32752" y="2208"/>
                  </a:cubicBezTo>
                  <a:cubicBezTo>
                    <a:pt x="32112" y="2627"/>
                    <a:pt x="31560" y="3135"/>
                    <a:pt x="30964" y="3598"/>
                  </a:cubicBezTo>
                  <a:cubicBezTo>
                    <a:pt x="30368" y="4062"/>
                    <a:pt x="29618" y="4349"/>
                    <a:pt x="28956" y="4702"/>
                  </a:cubicBezTo>
                  <a:cubicBezTo>
                    <a:pt x="28139" y="5143"/>
                    <a:pt x="27278" y="5562"/>
                    <a:pt x="26440" y="5982"/>
                  </a:cubicBezTo>
                  <a:cubicBezTo>
                    <a:pt x="23129" y="7615"/>
                    <a:pt x="19731" y="8829"/>
                    <a:pt x="16288" y="10131"/>
                  </a:cubicBezTo>
                  <a:cubicBezTo>
                    <a:pt x="14434" y="10837"/>
                    <a:pt x="12624" y="11609"/>
                    <a:pt x="10793" y="12338"/>
                  </a:cubicBezTo>
                  <a:cubicBezTo>
                    <a:pt x="9380" y="12889"/>
                    <a:pt x="7924" y="13287"/>
                    <a:pt x="6533" y="13794"/>
                  </a:cubicBezTo>
                  <a:cubicBezTo>
                    <a:pt x="4878" y="14390"/>
                    <a:pt x="2870" y="14787"/>
                    <a:pt x="1501" y="15869"/>
                  </a:cubicBezTo>
                  <a:cubicBezTo>
                    <a:pt x="905" y="16332"/>
                    <a:pt x="45" y="17193"/>
                    <a:pt x="23" y="17965"/>
                  </a:cubicBezTo>
                  <a:cubicBezTo>
                    <a:pt x="1" y="18694"/>
                    <a:pt x="486" y="19576"/>
                    <a:pt x="1104" y="19952"/>
                  </a:cubicBezTo>
                  <a:cubicBezTo>
                    <a:pt x="1568" y="20239"/>
                    <a:pt x="2252" y="20327"/>
                    <a:pt x="2914" y="20327"/>
                  </a:cubicBezTo>
                  <a:close/>
                </a:path>
              </a:pathLst>
            </a:custGeom>
            <a:solidFill>
              <a:srgbClr val="20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6934850" y="3571650"/>
              <a:ext cx="941350" cy="577550"/>
            </a:xfrm>
            <a:custGeom>
              <a:avLst/>
              <a:gdLst/>
              <a:ahLst/>
              <a:cxnLst/>
              <a:rect l="l" t="t" r="r" b="b"/>
              <a:pathLst>
                <a:path w="18827" h="11551" extrusionOk="0">
                  <a:moveTo>
                    <a:pt x="6745" y="0"/>
                  </a:moveTo>
                  <a:cubicBezTo>
                    <a:pt x="6563" y="0"/>
                    <a:pt x="6382" y="6"/>
                    <a:pt x="6202" y="18"/>
                  </a:cubicBezTo>
                  <a:cubicBezTo>
                    <a:pt x="4150" y="150"/>
                    <a:pt x="2451" y="1166"/>
                    <a:pt x="1391" y="2865"/>
                  </a:cubicBezTo>
                  <a:cubicBezTo>
                    <a:pt x="553" y="4233"/>
                    <a:pt x="1" y="6926"/>
                    <a:pt x="1347" y="8581"/>
                  </a:cubicBezTo>
                  <a:cubicBezTo>
                    <a:pt x="1733" y="9067"/>
                    <a:pt x="2295" y="9313"/>
                    <a:pt x="2862" y="9313"/>
                  </a:cubicBezTo>
                  <a:cubicBezTo>
                    <a:pt x="3299" y="9313"/>
                    <a:pt x="3740" y="9166"/>
                    <a:pt x="4106" y="8868"/>
                  </a:cubicBezTo>
                  <a:cubicBezTo>
                    <a:pt x="4591" y="8493"/>
                    <a:pt x="4834" y="7919"/>
                    <a:pt x="4834" y="7345"/>
                  </a:cubicBezTo>
                  <a:cubicBezTo>
                    <a:pt x="4834" y="6970"/>
                    <a:pt x="4724" y="6573"/>
                    <a:pt x="4481" y="6220"/>
                  </a:cubicBezTo>
                  <a:cubicBezTo>
                    <a:pt x="4459" y="6175"/>
                    <a:pt x="4459" y="6131"/>
                    <a:pt x="4459" y="6043"/>
                  </a:cubicBezTo>
                  <a:cubicBezTo>
                    <a:pt x="4459" y="5734"/>
                    <a:pt x="4569" y="5204"/>
                    <a:pt x="4746" y="4917"/>
                  </a:cubicBezTo>
                  <a:cubicBezTo>
                    <a:pt x="5219" y="4150"/>
                    <a:pt x="5855" y="3859"/>
                    <a:pt x="6550" y="3859"/>
                  </a:cubicBezTo>
                  <a:cubicBezTo>
                    <a:pt x="8093" y="3859"/>
                    <a:pt x="9922" y="5294"/>
                    <a:pt x="10881" y="6131"/>
                  </a:cubicBezTo>
                  <a:cubicBezTo>
                    <a:pt x="11830" y="6970"/>
                    <a:pt x="12691" y="7941"/>
                    <a:pt x="13507" y="8912"/>
                  </a:cubicBezTo>
                  <a:cubicBezTo>
                    <a:pt x="14125" y="9684"/>
                    <a:pt x="14986" y="10876"/>
                    <a:pt x="15847" y="11362"/>
                  </a:cubicBezTo>
                  <a:cubicBezTo>
                    <a:pt x="16096" y="11494"/>
                    <a:pt x="16300" y="11550"/>
                    <a:pt x="16469" y="11550"/>
                  </a:cubicBezTo>
                  <a:cubicBezTo>
                    <a:pt x="17092" y="11550"/>
                    <a:pt x="17251" y="10782"/>
                    <a:pt x="17546" y="10192"/>
                  </a:cubicBezTo>
                  <a:cubicBezTo>
                    <a:pt x="17568" y="10148"/>
                    <a:pt x="17568" y="10126"/>
                    <a:pt x="17590" y="10104"/>
                  </a:cubicBezTo>
                  <a:cubicBezTo>
                    <a:pt x="18098" y="9199"/>
                    <a:pt x="18826" y="8625"/>
                    <a:pt x="18208" y="7455"/>
                  </a:cubicBezTo>
                  <a:cubicBezTo>
                    <a:pt x="16972" y="5182"/>
                    <a:pt x="14832" y="3571"/>
                    <a:pt x="13287" y="2379"/>
                  </a:cubicBezTo>
                  <a:cubicBezTo>
                    <a:pt x="11270" y="851"/>
                    <a:pt x="8932" y="0"/>
                    <a:pt x="6745" y="0"/>
                  </a:cubicBezTo>
                  <a:close/>
                </a:path>
              </a:pathLst>
            </a:custGeom>
            <a:solidFill>
              <a:srgbClr val="178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6618200" y="4063550"/>
              <a:ext cx="1709300" cy="415000"/>
            </a:xfrm>
            <a:custGeom>
              <a:avLst/>
              <a:gdLst/>
              <a:ahLst/>
              <a:cxnLst/>
              <a:rect l="l" t="t" r="r" b="b"/>
              <a:pathLst>
                <a:path w="34186" h="8300" extrusionOk="0">
                  <a:moveTo>
                    <a:pt x="1192" y="8034"/>
                  </a:moveTo>
                  <a:cubicBezTo>
                    <a:pt x="1986" y="8299"/>
                    <a:pt x="3090" y="7968"/>
                    <a:pt x="3730" y="7637"/>
                  </a:cubicBezTo>
                  <a:cubicBezTo>
                    <a:pt x="4370" y="7306"/>
                    <a:pt x="4988" y="7196"/>
                    <a:pt x="5716" y="7129"/>
                  </a:cubicBezTo>
                  <a:cubicBezTo>
                    <a:pt x="7415" y="6931"/>
                    <a:pt x="9093" y="6489"/>
                    <a:pt x="10792" y="6291"/>
                  </a:cubicBezTo>
                  <a:cubicBezTo>
                    <a:pt x="13220" y="5982"/>
                    <a:pt x="15647" y="5607"/>
                    <a:pt x="18075" y="5253"/>
                  </a:cubicBezTo>
                  <a:cubicBezTo>
                    <a:pt x="19245" y="5077"/>
                    <a:pt x="20436" y="4878"/>
                    <a:pt x="21628" y="4724"/>
                  </a:cubicBezTo>
                  <a:cubicBezTo>
                    <a:pt x="22533" y="4591"/>
                    <a:pt x="23438" y="4547"/>
                    <a:pt x="24343" y="4437"/>
                  </a:cubicBezTo>
                  <a:cubicBezTo>
                    <a:pt x="25027" y="4371"/>
                    <a:pt x="25733" y="4327"/>
                    <a:pt x="26439" y="4260"/>
                  </a:cubicBezTo>
                  <a:cubicBezTo>
                    <a:pt x="27631" y="4128"/>
                    <a:pt x="28801" y="4040"/>
                    <a:pt x="29970" y="3885"/>
                  </a:cubicBezTo>
                  <a:cubicBezTo>
                    <a:pt x="30941" y="3731"/>
                    <a:pt x="31846" y="3576"/>
                    <a:pt x="32729" y="3091"/>
                  </a:cubicBezTo>
                  <a:cubicBezTo>
                    <a:pt x="33104" y="2870"/>
                    <a:pt x="33568" y="2539"/>
                    <a:pt x="33810" y="2164"/>
                  </a:cubicBezTo>
                  <a:cubicBezTo>
                    <a:pt x="34186" y="1590"/>
                    <a:pt x="33855" y="1237"/>
                    <a:pt x="33391" y="840"/>
                  </a:cubicBezTo>
                  <a:cubicBezTo>
                    <a:pt x="32442" y="1"/>
                    <a:pt x="31030" y="45"/>
                    <a:pt x="29838" y="111"/>
                  </a:cubicBezTo>
                  <a:lnTo>
                    <a:pt x="29728" y="111"/>
                  </a:lnTo>
                  <a:cubicBezTo>
                    <a:pt x="26395" y="200"/>
                    <a:pt x="22268" y="332"/>
                    <a:pt x="18340" y="862"/>
                  </a:cubicBezTo>
                  <a:cubicBezTo>
                    <a:pt x="16420" y="1126"/>
                    <a:pt x="14456" y="1347"/>
                    <a:pt x="12535" y="1568"/>
                  </a:cubicBezTo>
                  <a:cubicBezTo>
                    <a:pt x="10770" y="1789"/>
                    <a:pt x="9049" y="1921"/>
                    <a:pt x="7283" y="2252"/>
                  </a:cubicBezTo>
                  <a:cubicBezTo>
                    <a:pt x="6378" y="2407"/>
                    <a:pt x="5451" y="2561"/>
                    <a:pt x="4590" y="2804"/>
                  </a:cubicBezTo>
                  <a:cubicBezTo>
                    <a:pt x="3509" y="3091"/>
                    <a:pt x="2207" y="3532"/>
                    <a:pt x="1390" y="4327"/>
                  </a:cubicBezTo>
                  <a:cubicBezTo>
                    <a:pt x="684" y="5033"/>
                    <a:pt x="0" y="6158"/>
                    <a:pt x="353" y="7196"/>
                  </a:cubicBezTo>
                  <a:cubicBezTo>
                    <a:pt x="508" y="7659"/>
                    <a:pt x="817" y="7902"/>
                    <a:pt x="1192" y="8034"/>
                  </a:cubicBezTo>
                  <a:close/>
                </a:path>
              </a:pathLst>
            </a:custGeom>
            <a:solidFill>
              <a:srgbClr val="064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7227300" y="3992950"/>
              <a:ext cx="1160900" cy="1242550"/>
            </a:xfrm>
            <a:custGeom>
              <a:avLst/>
              <a:gdLst/>
              <a:ahLst/>
              <a:cxnLst/>
              <a:rect l="l" t="t" r="r" b="b"/>
              <a:pathLst>
                <a:path w="23218" h="24851" extrusionOk="0">
                  <a:moveTo>
                    <a:pt x="13352" y="23460"/>
                  </a:moveTo>
                  <a:cubicBezTo>
                    <a:pt x="14654" y="22865"/>
                    <a:pt x="15780" y="22180"/>
                    <a:pt x="16795" y="21364"/>
                  </a:cubicBezTo>
                  <a:cubicBezTo>
                    <a:pt x="19046" y="19532"/>
                    <a:pt x="23217" y="16155"/>
                    <a:pt x="21893" y="11764"/>
                  </a:cubicBezTo>
                  <a:cubicBezTo>
                    <a:pt x="21386" y="10020"/>
                    <a:pt x="20370" y="8718"/>
                    <a:pt x="19488" y="7570"/>
                  </a:cubicBezTo>
                  <a:cubicBezTo>
                    <a:pt x="19179" y="7151"/>
                    <a:pt x="18870" y="6776"/>
                    <a:pt x="18605" y="6401"/>
                  </a:cubicBezTo>
                  <a:cubicBezTo>
                    <a:pt x="18075" y="5628"/>
                    <a:pt x="17501" y="4922"/>
                    <a:pt x="16928" y="4238"/>
                  </a:cubicBezTo>
                  <a:lnTo>
                    <a:pt x="16751" y="4017"/>
                  </a:lnTo>
                  <a:lnTo>
                    <a:pt x="15868" y="2914"/>
                  </a:lnTo>
                  <a:lnTo>
                    <a:pt x="15648" y="2649"/>
                  </a:lnTo>
                  <a:cubicBezTo>
                    <a:pt x="15405" y="2340"/>
                    <a:pt x="15140" y="2097"/>
                    <a:pt x="14919" y="1876"/>
                  </a:cubicBezTo>
                  <a:cubicBezTo>
                    <a:pt x="14721" y="1678"/>
                    <a:pt x="14478" y="1457"/>
                    <a:pt x="14434" y="1347"/>
                  </a:cubicBezTo>
                  <a:cubicBezTo>
                    <a:pt x="13926" y="376"/>
                    <a:pt x="12734" y="1"/>
                    <a:pt x="11785" y="486"/>
                  </a:cubicBezTo>
                  <a:cubicBezTo>
                    <a:pt x="10417" y="1192"/>
                    <a:pt x="10483" y="3399"/>
                    <a:pt x="11322" y="4481"/>
                  </a:cubicBezTo>
                  <a:cubicBezTo>
                    <a:pt x="11763" y="5076"/>
                    <a:pt x="12183" y="5650"/>
                    <a:pt x="12624" y="6224"/>
                  </a:cubicBezTo>
                  <a:cubicBezTo>
                    <a:pt x="13419" y="7328"/>
                    <a:pt x="14257" y="8365"/>
                    <a:pt x="15052" y="9446"/>
                  </a:cubicBezTo>
                  <a:cubicBezTo>
                    <a:pt x="15758" y="10417"/>
                    <a:pt x="16398" y="11388"/>
                    <a:pt x="17038" y="12359"/>
                  </a:cubicBezTo>
                  <a:cubicBezTo>
                    <a:pt x="17722" y="13397"/>
                    <a:pt x="18053" y="14522"/>
                    <a:pt x="17237" y="15560"/>
                  </a:cubicBezTo>
                  <a:cubicBezTo>
                    <a:pt x="16420" y="16619"/>
                    <a:pt x="15361" y="17480"/>
                    <a:pt x="14323" y="18318"/>
                  </a:cubicBezTo>
                  <a:cubicBezTo>
                    <a:pt x="13573" y="18936"/>
                    <a:pt x="12734" y="19422"/>
                    <a:pt x="11741" y="19885"/>
                  </a:cubicBezTo>
                  <a:cubicBezTo>
                    <a:pt x="10439" y="20481"/>
                    <a:pt x="9998" y="20503"/>
                    <a:pt x="9137" y="20040"/>
                  </a:cubicBezTo>
                  <a:cubicBezTo>
                    <a:pt x="9027" y="19973"/>
                    <a:pt x="8828" y="19841"/>
                    <a:pt x="8630" y="19709"/>
                  </a:cubicBezTo>
                  <a:cubicBezTo>
                    <a:pt x="7967" y="19267"/>
                    <a:pt x="7129" y="18715"/>
                    <a:pt x="6136" y="18605"/>
                  </a:cubicBezTo>
                  <a:cubicBezTo>
                    <a:pt x="5275" y="18517"/>
                    <a:pt x="4701" y="19091"/>
                    <a:pt x="3840" y="19046"/>
                  </a:cubicBezTo>
                  <a:cubicBezTo>
                    <a:pt x="2980" y="19002"/>
                    <a:pt x="2251" y="18406"/>
                    <a:pt x="1634" y="17855"/>
                  </a:cubicBezTo>
                  <a:cubicBezTo>
                    <a:pt x="0" y="16442"/>
                    <a:pt x="155" y="18517"/>
                    <a:pt x="464" y="19775"/>
                  </a:cubicBezTo>
                  <a:cubicBezTo>
                    <a:pt x="839" y="21231"/>
                    <a:pt x="1678" y="21783"/>
                    <a:pt x="3134" y="21695"/>
                  </a:cubicBezTo>
                  <a:cubicBezTo>
                    <a:pt x="3863" y="21651"/>
                    <a:pt x="4569" y="21584"/>
                    <a:pt x="5209" y="22004"/>
                  </a:cubicBezTo>
                  <a:cubicBezTo>
                    <a:pt x="5937" y="22489"/>
                    <a:pt x="6511" y="23085"/>
                    <a:pt x="7327" y="23527"/>
                  </a:cubicBezTo>
                  <a:cubicBezTo>
                    <a:pt x="9843" y="24851"/>
                    <a:pt x="11741" y="24189"/>
                    <a:pt x="13352" y="23460"/>
                  </a:cubicBezTo>
                  <a:close/>
                </a:path>
              </a:pathLst>
            </a:custGeom>
            <a:solidFill>
              <a:srgbClr val="106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6586200" y="4264400"/>
              <a:ext cx="739350" cy="1133300"/>
            </a:xfrm>
            <a:custGeom>
              <a:avLst/>
              <a:gdLst/>
              <a:ahLst/>
              <a:cxnLst/>
              <a:rect l="l" t="t" r="r" b="b"/>
              <a:pathLst>
                <a:path w="14787" h="22666" extrusionOk="0">
                  <a:moveTo>
                    <a:pt x="9622" y="19532"/>
                  </a:moveTo>
                  <a:cubicBezTo>
                    <a:pt x="9931" y="19885"/>
                    <a:pt x="13198" y="22666"/>
                    <a:pt x="13242" y="22534"/>
                  </a:cubicBezTo>
                  <a:cubicBezTo>
                    <a:pt x="13374" y="22180"/>
                    <a:pt x="13087" y="21695"/>
                    <a:pt x="13153" y="21298"/>
                  </a:cubicBezTo>
                  <a:cubicBezTo>
                    <a:pt x="13198" y="20878"/>
                    <a:pt x="13396" y="20459"/>
                    <a:pt x="13661" y="20128"/>
                  </a:cubicBezTo>
                  <a:cubicBezTo>
                    <a:pt x="13882" y="19863"/>
                    <a:pt x="14544" y="19554"/>
                    <a:pt x="14654" y="19267"/>
                  </a:cubicBezTo>
                  <a:cubicBezTo>
                    <a:pt x="14787" y="18870"/>
                    <a:pt x="14213" y="18649"/>
                    <a:pt x="13970" y="18429"/>
                  </a:cubicBezTo>
                  <a:cubicBezTo>
                    <a:pt x="13484" y="18009"/>
                    <a:pt x="13043" y="17502"/>
                    <a:pt x="12624" y="16994"/>
                  </a:cubicBezTo>
                  <a:cubicBezTo>
                    <a:pt x="10483" y="14456"/>
                    <a:pt x="8607" y="11653"/>
                    <a:pt x="6886" y="9005"/>
                  </a:cubicBezTo>
                  <a:cubicBezTo>
                    <a:pt x="6400" y="8255"/>
                    <a:pt x="5959" y="7460"/>
                    <a:pt x="5517" y="6599"/>
                  </a:cubicBezTo>
                  <a:lnTo>
                    <a:pt x="4723" y="5165"/>
                  </a:lnTo>
                  <a:cubicBezTo>
                    <a:pt x="4127" y="4128"/>
                    <a:pt x="4524" y="3752"/>
                    <a:pt x="4679" y="3598"/>
                  </a:cubicBezTo>
                  <a:cubicBezTo>
                    <a:pt x="5473" y="2848"/>
                    <a:pt x="5495" y="1612"/>
                    <a:pt x="4745" y="817"/>
                  </a:cubicBezTo>
                  <a:cubicBezTo>
                    <a:pt x="3995" y="45"/>
                    <a:pt x="2759" y="1"/>
                    <a:pt x="1964" y="751"/>
                  </a:cubicBezTo>
                  <a:cubicBezTo>
                    <a:pt x="265" y="2406"/>
                    <a:pt x="0" y="4834"/>
                    <a:pt x="1302" y="7129"/>
                  </a:cubicBezTo>
                  <a:lnTo>
                    <a:pt x="2053" y="8475"/>
                  </a:lnTo>
                  <a:cubicBezTo>
                    <a:pt x="2538" y="9358"/>
                    <a:pt x="3024" y="10263"/>
                    <a:pt x="3597" y="11146"/>
                  </a:cubicBezTo>
                  <a:cubicBezTo>
                    <a:pt x="5385" y="13882"/>
                    <a:pt x="7349" y="16818"/>
                    <a:pt x="9622" y="19532"/>
                  </a:cubicBezTo>
                  <a:close/>
                </a:path>
              </a:pathLst>
            </a:custGeom>
            <a:solidFill>
              <a:srgbClr val="61A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6961350" y="3311000"/>
              <a:ext cx="1005300" cy="2118700"/>
            </a:xfrm>
            <a:custGeom>
              <a:avLst/>
              <a:gdLst/>
              <a:ahLst/>
              <a:cxnLst/>
              <a:rect l="l" t="t" r="r" b="b"/>
              <a:pathLst>
                <a:path w="20106" h="42374" extrusionOk="0">
                  <a:moveTo>
                    <a:pt x="14589" y="39814"/>
                  </a:moveTo>
                  <a:cubicBezTo>
                    <a:pt x="14875" y="39505"/>
                    <a:pt x="15140" y="39152"/>
                    <a:pt x="15361" y="38777"/>
                  </a:cubicBezTo>
                  <a:cubicBezTo>
                    <a:pt x="16619" y="36636"/>
                    <a:pt x="16818" y="34054"/>
                    <a:pt x="17193" y="31648"/>
                  </a:cubicBezTo>
                  <a:cubicBezTo>
                    <a:pt x="17502" y="29574"/>
                    <a:pt x="17744" y="27499"/>
                    <a:pt x="18142" y="25447"/>
                  </a:cubicBezTo>
                  <a:cubicBezTo>
                    <a:pt x="18362" y="24233"/>
                    <a:pt x="18716" y="23107"/>
                    <a:pt x="18804" y="21893"/>
                  </a:cubicBezTo>
                  <a:cubicBezTo>
                    <a:pt x="18892" y="20636"/>
                    <a:pt x="19024" y="19400"/>
                    <a:pt x="19113" y="18142"/>
                  </a:cubicBezTo>
                  <a:cubicBezTo>
                    <a:pt x="19311" y="15162"/>
                    <a:pt x="19841" y="12227"/>
                    <a:pt x="19929" y="9248"/>
                  </a:cubicBezTo>
                  <a:cubicBezTo>
                    <a:pt x="19996" y="7703"/>
                    <a:pt x="20106" y="6246"/>
                    <a:pt x="19576" y="4745"/>
                  </a:cubicBezTo>
                  <a:cubicBezTo>
                    <a:pt x="19201" y="3752"/>
                    <a:pt x="18605" y="2075"/>
                    <a:pt x="16906" y="1038"/>
                  </a:cubicBezTo>
                  <a:cubicBezTo>
                    <a:pt x="15560" y="221"/>
                    <a:pt x="13684" y="1"/>
                    <a:pt x="11896" y="442"/>
                  </a:cubicBezTo>
                  <a:cubicBezTo>
                    <a:pt x="8850" y="1192"/>
                    <a:pt x="7968" y="2914"/>
                    <a:pt x="7747" y="4238"/>
                  </a:cubicBezTo>
                  <a:cubicBezTo>
                    <a:pt x="7548" y="5474"/>
                    <a:pt x="7968" y="6997"/>
                    <a:pt x="8453" y="8122"/>
                  </a:cubicBezTo>
                  <a:cubicBezTo>
                    <a:pt x="8873" y="9137"/>
                    <a:pt x="9910" y="9799"/>
                    <a:pt x="10175" y="10903"/>
                  </a:cubicBezTo>
                  <a:cubicBezTo>
                    <a:pt x="10395" y="11764"/>
                    <a:pt x="10219" y="12779"/>
                    <a:pt x="9799" y="13529"/>
                  </a:cubicBezTo>
                  <a:cubicBezTo>
                    <a:pt x="8983" y="15052"/>
                    <a:pt x="7085" y="15273"/>
                    <a:pt x="5959" y="14059"/>
                  </a:cubicBezTo>
                  <a:cubicBezTo>
                    <a:pt x="5474" y="13529"/>
                    <a:pt x="4988" y="12999"/>
                    <a:pt x="4525" y="12470"/>
                  </a:cubicBezTo>
                  <a:cubicBezTo>
                    <a:pt x="4238" y="12161"/>
                    <a:pt x="3885" y="11565"/>
                    <a:pt x="3863" y="11124"/>
                  </a:cubicBezTo>
                  <a:cubicBezTo>
                    <a:pt x="3863" y="10616"/>
                    <a:pt x="4326" y="10241"/>
                    <a:pt x="4392" y="9733"/>
                  </a:cubicBezTo>
                  <a:cubicBezTo>
                    <a:pt x="4459" y="9049"/>
                    <a:pt x="3951" y="8299"/>
                    <a:pt x="3421" y="7901"/>
                  </a:cubicBezTo>
                  <a:cubicBezTo>
                    <a:pt x="2870" y="7504"/>
                    <a:pt x="1832" y="7328"/>
                    <a:pt x="1281" y="7791"/>
                  </a:cubicBezTo>
                  <a:cubicBezTo>
                    <a:pt x="332" y="8519"/>
                    <a:pt x="1" y="10439"/>
                    <a:pt x="45" y="11543"/>
                  </a:cubicBezTo>
                  <a:cubicBezTo>
                    <a:pt x="111" y="12845"/>
                    <a:pt x="552" y="14324"/>
                    <a:pt x="1546" y="15229"/>
                  </a:cubicBezTo>
                  <a:cubicBezTo>
                    <a:pt x="2517" y="16133"/>
                    <a:pt x="3267" y="17237"/>
                    <a:pt x="4679" y="17413"/>
                  </a:cubicBezTo>
                  <a:cubicBezTo>
                    <a:pt x="6070" y="17590"/>
                    <a:pt x="7504" y="17082"/>
                    <a:pt x="8784" y="16575"/>
                  </a:cubicBezTo>
                  <a:cubicBezTo>
                    <a:pt x="10175" y="16023"/>
                    <a:pt x="11035" y="14611"/>
                    <a:pt x="11411" y="13220"/>
                  </a:cubicBezTo>
                  <a:cubicBezTo>
                    <a:pt x="11587" y="12580"/>
                    <a:pt x="11631" y="11918"/>
                    <a:pt x="11896" y="11300"/>
                  </a:cubicBezTo>
                  <a:cubicBezTo>
                    <a:pt x="12161" y="10660"/>
                    <a:pt x="12668" y="10020"/>
                    <a:pt x="12691" y="9292"/>
                  </a:cubicBezTo>
                  <a:cubicBezTo>
                    <a:pt x="12713" y="8630"/>
                    <a:pt x="12470" y="7791"/>
                    <a:pt x="12293" y="7129"/>
                  </a:cubicBezTo>
                  <a:cubicBezTo>
                    <a:pt x="12293" y="7129"/>
                    <a:pt x="12028" y="6357"/>
                    <a:pt x="12028" y="6357"/>
                  </a:cubicBezTo>
                  <a:cubicBezTo>
                    <a:pt x="11874" y="5915"/>
                    <a:pt x="11587" y="5121"/>
                    <a:pt x="11631" y="4856"/>
                  </a:cubicBezTo>
                  <a:cubicBezTo>
                    <a:pt x="11653" y="4723"/>
                    <a:pt x="12006" y="4459"/>
                    <a:pt x="12845" y="4260"/>
                  </a:cubicBezTo>
                  <a:cubicBezTo>
                    <a:pt x="13573" y="4061"/>
                    <a:pt x="14434" y="4128"/>
                    <a:pt x="14875" y="4414"/>
                  </a:cubicBezTo>
                  <a:cubicBezTo>
                    <a:pt x="15538" y="4790"/>
                    <a:pt x="15736" y="5430"/>
                    <a:pt x="15582" y="6158"/>
                  </a:cubicBezTo>
                  <a:cubicBezTo>
                    <a:pt x="15339" y="7306"/>
                    <a:pt x="14743" y="8321"/>
                    <a:pt x="14611" y="9535"/>
                  </a:cubicBezTo>
                  <a:cubicBezTo>
                    <a:pt x="14235" y="12691"/>
                    <a:pt x="14280" y="15913"/>
                    <a:pt x="13838" y="19091"/>
                  </a:cubicBezTo>
                  <a:cubicBezTo>
                    <a:pt x="13242" y="23306"/>
                    <a:pt x="12426" y="27521"/>
                    <a:pt x="11808" y="31736"/>
                  </a:cubicBezTo>
                  <a:cubicBezTo>
                    <a:pt x="11609" y="32994"/>
                    <a:pt x="11521" y="34297"/>
                    <a:pt x="11278" y="35555"/>
                  </a:cubicBezTo>
                  <a:cubicBezTo>
                    <a:pt x="10947" y="37298"/>
                    <a:pt x="10086" y="38424"/>
                    <a:pt x="8144" y="38313"/>
                  </a:cubicBezTo>
                  <a:cubicBezTo>
                    <a:pt x="7306" y="38269"/>
                    <a:pt x="6577" y="37695"/>
                    <a:pt x="6026" y="37099"/>
                  </a:cubicBezTo>
                  <a:cubicBezTo>
                    <a:pt x="5496" y="36526"/>
                    <a:pt x="5010" y="36349"/>
                    <a:pt x="4194" y="36504"/>
                  </a:cubicBezTo>
                  <a:cubicBezTo>
                    <a:pt x="3488" y="36658"/>
                    <a:pt x="2627" y="37144"/>
                    <a:pt x="2384" y="37872"/>
                  </a:cubicBezTo>
                  <a:cubicBezTo>
                    <a:pt x="2119" y="38710"/>
                    <a:pt x="2781" y="39417"/>
                    <a:pt x="3333" y="39946"/>
                  </a:cubicBezTo>
                  <a:cubicBezTo>
                    <a:pt x="4569" y="41204"/>
                    <a:pt x="6114" y="42131"/>
                    <a:pt x="7924" y="42242"/>
                  </a:cubicBezTo>
                  <a:cubicBezTo>
                    <a:pt x="10263" y="42374"/>
                    <a:pt x="12933" y="41557"/>
                    <a:pt x="14589" y="39814"/>
                  </a:cubicBezTo>
                  <a:close/>
                </a:path>
              </a:pathLst>
            </a:custGeom>
            <a:solidFill>
              <a:srgbClr val="68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6342300" y="3311000"/>
              <a:ext cx="2047000" cy="2118700"/>
            </a:xfrm>
            <a:custGeom>
              <a:avLst/>
              <a:gdLst/>
              <a:ahLst/>
              <a:cxnLst/>
              <a:rect l="l" t="t" r="r" b="b"/>
              <a:pathLst>
                <a:path w="40940" h="42374" fill="none" extrusionOk="0">
                  <a:moveTo>
                    <a:pt x="1104" y="34959"/>
                  </a:moveTo>
                  <a:cubicBezTo>
                    <a:pt x="1590" y="35223"/>
                    <a:pt x="2252" y="35334"/>
                    <a:pt x="2914" y="35334"/>
                  </a:cubicBezTo>
                  <a:cubicBezTo>
                    <a:pt x="3488" y="35334"/>
                    <a:pt x="4061" y="35246"/>
                    <a:pt x="4503" y="35113"/>
                  </a:cubicBezTo>
                  <a:cubicBezTo>
                    <a:pt x="5650" y="34804"/>
                    <a:pt x="6798" y="34495"/>
                    <a:pt x="7902" y="34076"/>
                  </a:cubicBezTo>
                  <a:cubicBezTo>
                    <a:pt x="8740" y="33745"/>
                    <a:pt x="9601" y="33436"/>
                    <a:pt x="10440" y="33127"/>
                  </a:cubicBezTo>
                  <a:cubicBezTo>
                    <a:pt x="11697" y="34981"/>
                    <a:pt x="13044" y="36812"/>
                    <a:pt x="14522" y="38578"/>
                  </a:cubicBezTo>
                  <a:cubicBezTo>
                    <a:pt x="14589" y="38644"/>
                    <a:pt x="14743" y="38799"/>
                    <a:pt x="14942" y="38997"/>
                  </a:cubicBezTo>
                  <a:cubicBezTo>
                    <a:pt x="15162" y="39350"/>
                    <a:pt x="15449" y="39659"/>
                    <a:pt x="15736" y="39946"/>
                  </a:cubicBezTo>
                  <a:cubicBezTo>
                    <a:pt x="16972" y="41182"/>
                    <a:pt x="18517" y="42131"/>
                    <a:pt x="20327" y="42220"/>
                  </a:cubicBezTo>
                  <a:cubicBezTo>
                    <a:pt x="22666" y="42374"/>
                    <a:pt x="25336" y="41557"/>
                    <a:pt x="26992" y="39814"/>
                  </a:cubicBezTo>
                  <a:cubicBezTo>
                    <a:pt x="27278" y="39505"/>
                    <a:pt x="27543" y="39152"/>
                    <a:pt x="27764" y="38777"/>
                  </a:cubicBezTo>
                  <a:cubicBezTo>
                    <a:pt x="27941" y="38490"/>
                    <a:pt x="28095" y="38203"/>
                    <a:pt x="28227" y="37916"/>
                  </a:cubicBezTo>
                  <a:cubicBezTo>
                    <a:pt x="29287" y="37850"/>
                    <a:pt x="30236" y="37475"/>
                    <a:pt x="31074" y="37099"/>
                  </a:cubicBezTo>
                  <a:cubicBezTo>
                    <a:pt x="32377" y="36504"/>
                    <a:pt x="33502" y="35819"/>
                    <a:pt x="34517" y="35003"/>
                  </a:cubicBezTo>
                  <a:cubicBezTo>
                    <a:pt x="36768" y="33171"/>
                    <a:pt x="40939" y="29794"/>
                    <a:pt x="39637" y="25403"/>
                  </a:cubicBezTo>
                  <a:cubicBezTo>
                    <a:pt x="39108" y="23637"/>
                    <a:pt x="38093" y="22335"/>
                    <a:pt x="37210" y="21187"/>
                  </a:cubicBezTo>
                  <a:cubicBezTo>
                    <a:pt x="37077" y="21033"/>
                    <a:pt x="36967" y="20878"/>
                    <a:pt x="36857" y="20724"/>
                  </a:cubicBezTo>
                  <a:cubicBezTo>
                    <a:pt x="37806" y="20172"/>
                    <a:pt x="38909" y="19775"/>
                    <a:pt x="39439" y="18738"/>
                  </a:cubicBezTo>
                  <a:cubicBezTo>
                    <a:pt x="39792" y="18053"/>
                    <a:pt x="39814" y="17303"/>
                    <a:pt x="39527" y="16641"/>
                  </a:cubicBezTo>
                  <a:cubicBezTo>
                    <a:pt x="39483" y="16398"/>
                    <a:pt x="39284" y="16177"/>
                    <a:pt x="39019" y="15957"/>
                  </a:cubicBezTo>
                  <a:cubicBezTo>
                    <a:pt x="38953" y="15869"/>
                    <a:pt x="38865" y="15802"/>
                    <a:pt x="38777" y="15758"/>
                  </a:cubicBezTo>
                  <a:cubicBezTo>
                    <a:pt x="37828" y="15052"/>
                    <a:pt x="36526" y="15096"/>
                    <a:pt x="35400" y="15140"/>
                  </a:cubicBezTo>
                  <a:lnTo>
                    <a:pt x="35268" y="15162"/>
                  </a:lnTo>
                  <a:cubicBezTo>
                    <a:pt x="34363" y="15184"/>
                    <a:pt x="33392" y="15206"/>
                    <a:pt x="32377" y="15251"/>
                  </a:cubicBezTo>
                  <a:cubicBezTo>
                    <a:pt x="32266" y="15140"/>
                    <a:pt x="32178" y="15030"/>
                    <a:pt x="32156" y="14964"/>
                  </a:cubicBezTo>
                  <a:cubicBezTo>
                    <a:pt x="32068" y="14831"/>
                    <a:pt x="31979" y="14699"/>
                    <a:pt x="31869" y="14566"/>
                  </a:cubicBezTo>
                  <a:cubicBezTo>
                    <a:pt x="32068" y="12801"/>
                    <a:pt x="32288" y="11035"/>
                    <a:pt x="32354" y="9248"/>
                  </a:cubicBezTo>
                  <a:cubicBezTo>
                    <a:pt x="32399" y="7703"/>
                    <a:pt x="32509" y="6246"/>
                    <a:pt x="31979" y="4745"/>
                  </a:cubicBezTo>
                  <a:cubicBezTo>
                    <a:pt x="31626" y="3752"/>
                    <a:pt x="31008" y="2053"/>
                    <a:pt x="29309" y="1038"/>
                  </a:cubicBezTo>
                  <a:cubicBezTo>
                    <a:pt x="27963" y="221"/>
                    <a:pt x="26087" y="1"/>
                    <a:pt x="24321" y="442"/>
                  </a:cubicBezTo>
                  <a:cubicBezTo>
                    <a:pt x="21254" y="1192"/>
                    <a:pt x="20371" y="2914"/>
                    <a:pt x="20172" y="4238"/>
                  </a:cubicBezTo>
                  <a:cubicBezTo>
                    <a:pt x="20106" y="4591"/>
                    <a:pt x="20106" y="4966"/>
                    <a:pt x="20128" y="5341"/>
                  </a:cubicBezTo>
                  <a:cubicBezTo>
                    <a:pt x="19444" y="5231"/>
                    <a:pt x="18738" y="5187"/>
                    <a:pt x="18076" y="5231"/>
                  </a:cubicBezTo>
                  <a:cubicBezTo>
                    <a:pt x="16023" y="5363"/>
                    <a:pt x="14324" y="6379"/>
                    <a:pt x="13286" y="8078"/>
                  </a:cubicBezTo>
                  <a:cubicBezTo>
                    <a:pt x="12669" y="9093"/>
                    <a:pt x="12183" y="10815"/>
                    <a:pt x="12536" y="12315"/>
                  </a:cubicBezTo>
                  <a:cubicBezTo>
                    <a:pt x="12713" y="13397"/>
                    <a:pt x="13154" y="14500"/>
                    <a:pt x="13949" y="15229"/>
                  </a:cubicBezTo>
                  <a:cubicBezTo>
                    <a:pt x="14567" y="15780"/>
                    <a:pt x="15074" y="16442"/>
                    <a:pt x="15736" y="16884"/>
                  </a:cubicBezTo>
                  <a:cubicBezTo>
                    <a:pt x="14765" y="16994"/>
                    <a:pt x="13794" y="17104"/>
                    <a:pt x="12823" y="17281"/>
                  </a:cubicBezTo>
                  <a:cubicBezTo>
                    <a:pt x="11940" y="17458"/>
                    <a:pt x="11013" y="17612"/>
                    <a:pt x="10131" y="17855"/>
                  </a:cubicBezTo>
                  <a:cubicBezTo>
                    <a:pt x="9049" y="18142"/>
                    <a:pt x="7769" y="18583"/>
                    <a:pt x="6953" y="19378"/>
                  </a:cubicBezTo>
                  <a:cubicBezTo>
                    <a:pt x="6467" y="19863"/>
                    <a:pt x="6004" y="20525"/>
                    <a:pt x="5849" y="21231"/>
                  </a:cubicBezTo>
                  <a:cubicBezTo>
                    <a:pt x="5143" y="22710"/>
                    <a:pt x="5253" y="24476"/>
                    <a:pt x="6224" y="26175"/>
                  </a:cubicBezTo>
                  <a:cubicBezTo>
                    <a:pt x="6224" y="26175"/>
                    <a:pt x="6953" y="27543"/>
                    <a:pt x="6953" y="27543"/>
                  </a:cubicBezTo>
                  <a:cubicBezTo>
                    <a:pt x="7129" y="27852"/>
                    <a:pt x="7306" y="28161"/>
                    <a:pt x="7482" y="28470"/>
                  </a:cubicBezTo>
                  <a:cubicBezTo>
                    <a:pt x="7151" y="28581"/>
                    <a:pt x="6842" y="28691"/>
                    <a:pt x="6533" y="28801"/>
                  </a:cubicBezTo>
                  <a:cubicBezTo>
                    <a:pt x="4900" y="29397"/>
                    <a:pt x="2892" y="29794"/>
                    <a:pt x="1501" y="30876"/>
                  </a:cubicBezTo>
                  <a:cubicBezTo>
                    <a:pt x="928" y="31339"/>
                    <a:pt x="45" y="32178"/>
                    <a:pt x="23" y="32972"/>
                  </a:cubicBezTo>
                  <a:cubicBezTo>
                    <a:pt x="1" y="33701"/>
                    <a:pt x="486" y="34583"/>
                    <a:pt x="1104" y="34959"/>
                  </a:cubicBezTo>
                  <a:close/>
                  <a:moveTo>
                    <a:pt x="20547" y="38313"/>
                  </a:moveTo>
                  <a:cubicBezTo>
                    <a:pt x="20172" y="38291"/>
                    <a:pt x="19797" y="38159"/>
                    <a:pt x="19466" y="37960"/>
                  </a:cubicBezTo>
                  <a:cubicBezTo>
                    <a:pt x="19311" y="37761"/>
                    <a:pt x="19025" y="37629"/>
                    <a:pt x="18870" y="37497"/>
                  </a:cubicBezTo>
                  <a:cubicBezTo>
                    <a:pt x="18385" y="37077"/>
                    <a:pt x="17943" y="36548"/>
                    <a:pt x="17524" y="36062"/>
                  </a:cubicBezTo>
                  <a:cubicBezTo>
                    <a:pt x="16354" y="34672"/>
                    <a:pt x="15273" y="33193"/>
                    <a:pt x="14235" y="31714"/>
                  </a:cubicBezTo>
                  <a:cubicBezTo>
                    <a:pt x="15361" y="31273"/>
                    <a:pt x="16487" y="30832"/>
                    <a:pt x="17590" y="30346"/>
                  </a:cubicBezTo>
                  <a:cubicBezTo>
                    <a:pt x="19334" y="29596"/>
                    <a:pt x="21099" y="28867"/>
                    <a:pt x="22820" y="28073"/>
                  </a:cubicBezTo>
                  <a:cubicBezTo>
                    <a:pt x="23549" y="27720"/>
                    <a:pt x="24255" y="27345"/>
                    <a:pt x="24983" y="26969"/>
                  </a:cubicBezTo>
                  <a:cubicBezTo>
                    <a:pt x="24718" y="28558"/>
                    <a:pt x="24454" y="30147"/>
                    <a:pt x="24211" y="31736"/>
                  </a:cubicBezTo>
                  <a:cubicBezTo>
                    <a:pt x="24189" y="31913"/>
                    <a:pt x="24167" y="32112"/>
                    <a:pt x="24145" y="32288"/>
                  </a:cubicBezTo>
                  <a:cubicBezTo>
                    <a:pt x="24056" y="32266"/>
                    <a:pt x="23968" y="32266"/>
                    <a:pt x="23880" y="32244"/>
                  </a:cubicBezTo>
                  <a:cubicBezTo>
                    <a:pt x="22997" y="32156"/>
                    <a:pt x="22423" y="32730"/>
                    <a:pt x="21585" y="32685"/>
                  </a:cubicBezTo>
                  <a:cubicBezTo>
                    <a:pt x="20724" y="32619"/>
                    <a:pt x="19974" y="32023"/>
                    <a:pt x="19356" y="31494"/>
                  </a:cubicBezTo>
                  <a:cubicBezTo>
                    <a:pt x="17745" y="30081"/>
                    <a:pt x="17877" y="32156"/>
                    <a:pt x="18208" y="33414"/>
                  </a:cubicBezTo>
                  <a:cubicBezTo>
                    <a:pt x="18583" y="34870"/>
                    <a:pt x="19400" y="35422"/>
                    <a:pt x="20856" y="35334"/>
                  </a:cubicBezTo>
                  <a:cubicBezTo>
                    <a:pt x="21585" y="35290"/>
                    <a:pt x="22291" y="35223"/>
                    <a:pt x="22931" y="35643"/>
                  </a:cubicBezTo>
                  <a:cubicBezTo>
                    <a:pt x="23152" y="35775"/>
                    <a:pt x="23350" y="35930"/>
                    <a:pt x="23549" y="36106"/>
                  </a:cubicBezTo>
                  <a:cubicBezTo>
                    <a:pt x="23152" y="37519"/>
                    <a:pt x="22291" y="38401"/>
                    <a:pt x="20547" y="38313"/>
                  </a:cubicBezTo>
                  <a:close/>
                  <a:moveTo>
                    <a:pt x="23814" y="13220"/>
                  </a:moveTo>
                  <a:cubicBezTo>
                    <a:pt x="23880" y="12977"/>
                    <a:pt x="23924" y="12757"/>
                    <a:pt x="23968" y="12536"/>
                  </a:cubicBezTo>
                  <a:cubicBezTo>
                    <a:pt x="24454" y="13044"/>
                    <a:pt x="24917" y="13595"/>
                    <a:pt x="25381" y="14125"/>
                  </a:cubicBezTo>
                  <a:cubicBezTo>
                    <a:pt x="25712" y="14544"/>
                    <a:pt x="26131" y="15096"/>
                    <a:pt x="26572" y="15582"/>
                  </a:cubicBezTo>
                  <a:cubicBezTo>
                    <a:pt x="26572" y="15582"/>
                    <a:pt x="26572" y="15604"/>
                    <a:pt x="26572" y="15604"/>
                  </a:cubicBezTo>
                  <a:cubicBezTo>
                    <a:pt x="25667" y="15692"/>
                    <a:pt x="24763" y="15780"/>
                    <a:pt x="23880" y="15913"/>
                  </a:cubicBezTo>
                  <a:cubicBezTo>
                    <a:pt x="23240" y="16001"/>
                    <a:pt x="22600" y="16089"/>
                    <a:pt x="21938" y="16155"/>
                  </a:cubicBezTo>
                  <a:cubicBezTo>
                    <a:pt x="22909" y="15471"/>
                    <a:pt x="23505" y="14346"/>
                    <a:pt x="23814" y="13220"/>
                  </a:cubicBezTo>
                  <a:close/>
                  <a:moveTo>
                    <a:pt x="34959" y="29199"/>
                  </a:moveTo>
                  <a:cubicBezTo>
                    <a:pt x="34142" y="30258"/>
                    <a:pt x="33083" y="31119"/>
                    <a:pt x="32045" y="31957"/>
                  </a:cubicBezTo>
                  <a:cubicBezTo>
                    <a:pt x="31295" y="32575"/>
                    <a:pt x="30479" y="33061"/>
                    <a:pt x="29463" y="33524"/>
                  </a:cubicBezTo>
                  <a:cubicBezTo>
                    <a:pt x="29419" y="33546"/>
                    <a:pt x="29353" y="33568"/>
                    <a:pt x="29309" y="33590"/>
                  </a:cubicBezTo>
                  <a:cubicBezTo>
                    <a:pt x="29419" y="32928"/>
                    <a:pt x="29508" y="32266"/>
                    <a:pt x="29596" y="31626"/>
                  </a:cubicBezTo>
                  <a:cubicBezTo>
                    <a:pt x="29927" y="29574"/>
                    <a:pt x="30148" y="27499"/>
                    <a:pt x="30545" y="25447"/>
                  </a:cubicBezTo>
                  <a:cubicBezTo>
                    <a:pt x="30633" y="24961"/>
                    <a:pt x="30743" y="24498"/>
                    <a:pt x="30854" y="24056"/>
                  </a:cubicBezTo>
                  <a:cubicBezTo>
                    <a:pt x="31494" y="23703"/>
                    <a:pt x="32134" y="23372"/>
                    <a:pt x="32774" y="23063"/>
                  </a:cubicBezTo>
                  <a:cubicBezTo>
                    <a:pt x="32774" y="23085"/>
                    <a:pt x="32796" y="23085"/>
                    <a:pt x="32796" y="23085"/>
                  </a:cubicBezTo>
                  <a:cubicBezTo>
                    <a:pt x="33480" y="24056"/>
                    <a:pt x="34120" y="25005"/>
                    <a:pt x="34782" y="25998"/>
                  </a:cubicBezTo>
                  <a:cubicBezTo>
                    <a:pt x="35466" y="27036"/>
                    <a:pt x="35797" y="28161"/>
                    <a:pt x="34959" y="29199"/>
                  </a:cubicBezTo>
                  <a:close/>
                  <a:moveTo>
                    <a:pt x="24696" y="7129"/>
                  </a:moveTo>
                  <a:cubicBezTo>
                    <a:pt x="24696" y="7129"/>
                    <a:pt x="24432" y="6334"/>
                    <a:pt x="24432" y="6334"/>
                  </a:cubicBezTo>
                  <a:cubicBezTo>
                    <a:pt x="24277" y="5915"/>
                    <a:pt x="23990" y="5121"/>
                    <a:pt x="24034" y="4834"/>
                  </a:cubicBezTo>
                  <a:cubicBezTo>
                    <a:pt x="24056" y="4723"/>
                    <a:pt x="24409" y="4459"/>
                    <a:pt x="25248" y="4238"/>
                  </a:cubicBezTo>
                  <a:cubicBezTo>
                    <a:pt x="25976" y="4061"/>
                    <a:pt x="26837" y="4128"/>
                    <a:pt x="27301" y="4392"/>
                  </a:cubicBezTo>
                  <a:cubicBezTo>
                    <a:pt x="27941" y="4790"/>
                    <a:pt x="28161" y="5430"/>
                    <a:pt x="27985" y="6158"/>
                  </a:cubicBezTo>
                  <a:cubicBezTo>
                    <a:pt x="27764" y="7173"/>
                    <a:pt x="27278" y="8078"/>
                    <a:pt x="27080" y="9115"/>
                  </a:cubicBezTo>
                  <a:cubicBezTo>
                    <a:pt x="26418" y="8541"/>
                    <a:pt x="25734" y="8034"/>
                    <a:pt x="25160" y="7592"/>
                  </a:cubicBezTo>
                  <a:cubicBezTo>
                    <a:pt x="25027" y="7482"/>
                    <a:pt x="24895" y="7372"/>
                    <a:pt x="24741" y="7283"/>
                  </a:cubicBezTo>
                  <a:cubicBezTo>
                    <a:pt x="24741" y="7239"/>
                    <a:pt x="24718" y="7173"/>
                    <a:pt x="24696" y="7129"/>
                  </a:cubicBezTo>
                  <a:close/>
                  <a:moveTo>
                    <a:pt x="22644" y="11256"/>
                  </a:moveTo>
                  <a:cubicBezTo>
                    <a:pt x="22754" y="12028"/>
                    <a:pt x="22578" y="12867"/>
                    <a:pt x="22225" y="13529"/>
                  </a:cubicBezTo>
                  <a:cubicBezTo>
                    <a:pt x="21386" y="15052"/>
                    <a:pt x="19488" y="15273"/>
                    <a:pt x="18362" y="14037"/>
                  </a:cubicBezTo>
                  <a:cubicBezTo>
                    <a:pt x="17899" y="13529"/>
                    <a:pt x="17391" y="12999"/>
                    <a:pt x="16928" y="12470"/>
                  </a:cubicBezTo>
                  <a:cubicBezTo>
                    <a:pt x="16840" y="12382"/>
                    <a:pt x="16751" y="12249"/>
                    <a:pt x="16663" y="12117"/>
                  </a:cubicBezTo>
                  <a:cubicBezTo>
                    <a:pt x="16619" y="11874"/>
                    <a:pt x="16509" y="11653"/>
                    <a:pt x="16354" y="11433"/>
                  </a:cubicBezTo>
                  <a:cubicBezTo>
                    <a:pt x="16354" y="11388"/>
                    <a:pt x="16332" y="11322"/>
                    <a:pt x="16332" y="11256"/>
                  </a:cubicBezTo>
                  <a:cubicBezTo>
                    <a:pt x="16332" y="11035"/>
                    <a:pt x="16398" y="10748"/>
                    <a:pt x="16464" y="10484"/>
                  </a:cubicBezTo>
                  <a:cubicBezTo>
                    <a:pt x="16553" y="10329"/>
                    <a:pt x="16663" y="10153"/>
                    <a:pt x="16729" y="9976"/>
                  </a:cubicBezTo>
                  <a:cubicBezTo>
                    <a:pt x="18230" y="7835"/>
                    <a:pt x="21231" y="10042"/>
                    <a:pt x="22644" y="11256"/>
                  </a:cubicBezTo>
                  <a:close/>
                  <a:moveTo>
                    <a:pt x="16332" y="21320"/>
                  </a:moveTo>
                  <a:cubicBezTo>
                    <a:pt x="18760" y="21033"/>
                    <a:pt x="21187" y="20658"/>
                    <a:pt x="23615" y="20282"/>
                  </a:cubicBezTo>
                  <a:cubicBezTo>
                    <a:pt x="24454" y="20172"/>
                    <a:pt x="25292" y="20040"/>
                    <a:pt x="26109" y="19929"/>
                  </a:cubicBezTo>
                  <a:cubicBezTo>
                    <a:pt x="26065" y="20371"/>
                    <a:pt x="25998" y="20790"/>
                    <a:pt x="25910" y="21231"/>
                  </a:cubicBezTo>
                  <a:cubicBezTo>
                    <a:pt x="22776" y="22754"/>
                    <a:pt x="19554" y="23902"/>
                    <a:pt x="16288" y="25138"/>
                  </a:cubicBezTo>
                  <a:cubicBezTo>
                    <a:pt x="14589" y="25778"/>
                    <a:pt x="12911" y="26484"/>
                    <a:pt x="11234" y="27168"/>
                  </a:cubicBezTo>
                  <a:cubicBezTo>
                    <a:pt x="10969" y="26683"/>
                    <a:pt x="10704" y="26197"/>
                    <a:pt x="10417" y="25667"/>
                  </a:cubicBezTo>
                  <a:lnTo>
                    <a:pt x="9623" y="24233"/>
                  </a:lnTo>
                  <a:cubicBezTo>
                    <a:pt x="9027" y="23196"/>
                    <a:pt x="9424" y="22820"/>
                    <a:pt x="9601" y="22666"/>
                  </a:cubicBezTo>
                  <a:cubicBezTo>
                    <a:pt x="9645" y="22600"/>
                    <a:pt x="9711" y="22534"/>
                    <a:pt x="9755" y="22467"/>
                  </a:cubicBezTo>
                  <a:cubicBezTo>
                    <a:pt x="10241" y="22313"/>
                    <a:pt x="10726" y="22225"/>
                    <a:pt x="11256" y="22180"/>
                  </a:cubicBezTo>
                  <a:cubicBezTo>
                    <a:pt x="12978" y="21982"/>
                    <a:pt x="14633" y="21540"/>
                    <a:pt x="16332" y="21320"/>
                  </a:cubicBez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7961100" y="4073500"/>
              <a:ext cx="224050" cy="273700"/>
            </a:xfrm>
            <a:custGeom>
              <a:avLst/>
              <a:gdLst/>
              <a:ahLst/>
              <a:cxnLst/>
              <a:rect l="l" t="t" r="r" b="b"/>
              <a:pathLst>
                <a:path w="4481" h="5474" fill="none" extrusionOk="0">
                  <a:moveTo>
                    <a:pt x="4481" y="5474"/>
                  </a:moveTo>
                  <a:cubicBezTo>
                    <a:pt x="4481" y="5474"/>
                    <a:pt x="773" y="596"/>
                    <a:pt x="1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7904800" y="4365900"/>
              <a:ext cx="76200" cy="98300"/>
            </a:xfrm>
            <a:custGeom>
              <a:avLst/>
              <a:gdLst/>
              <a:ahLst/>
              <a:cxnLst/>
              <a:rect l="l" t="t" r="r" b="b"/>
              <a:pathLst>
                <a:path w="1524" h="1966" fill="none" extrusionOk="0">
                  <a:moveTo>
                    <a:pt x="1524" y="1965"/>
                  </a:moveTo>
                  <a:lnTo>
                    <a:pt x="1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7884950" y="451380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7884950" y="4039300"/>
              <a:ext cx="50800" cy="474550"/>
            </a:xfrm>
            <a:custGeom>
              <a:avLst/>
              <a:gdLst/>
              <a:ahLst/>
              <a:cxnLst/>
              <a:rect l="l" t="t" r="r" b="b"/>
              <a:pathLst>
                <a:path w="1016" h="9491" fill="none" extrusionOk="0">
                  <a:moveTo>
                    <a:pt x="1016" y="0"/>
                  </a:moveTo>
                  <a:cubicBezTo>
                    <a:pt x="1016" y="0"/>
                    <a:pt x="354" y="7725"/>
                    <a:pt x="1" y="9490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7591450" y="3766750"/>
              <a:ext cx="104850" cy="892750"/>
            </a:xfrm>
            <a:custGeom>
              <a:avLst/>
              <a:gdLst/>
              <a:ahLst/>
              <a:cxnLst/>
              <a:rect l="l" t="t" r="r" b="b"/>
              <a:pathLst>
                <a:path w="2097" h="17855" fill="none" extrusionOk="0">
                  <a:moveTo>
                    <a:pt x="2097" y="0"/>
                  </a:moveTo>
                  <a:cubicBezTo>
                    <a:pt x="2097" y="0"/>
                    <a:pt x="1589" y="4193"/>
                    <a:pt x="1589" y="6467"/>
                  </a:cubicBezTo>
                  <a:lnTo>
                    <a:pt x="1126" y="10814"/>
                  </a:lnTo>
                  <a:lnTo>
                    <a:pt x="0" y="17854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7519700" y="4925400"/>
              <a:ext cx="29850" cy="190950"/>
            </a:xfrm>
            <a:custGeom>
              <a:avLst/>
              <a:gdLst/>
              <a:ahLst/>
              <a:cxnLst/>
              <a:rect l="l" t="t" r="r" b="b"/>
              <a:pathLst>
                <a:path w="597" h="3819" fill="none" extrusionOk="0">
                  <a:moveTo>
                    <a:pt x="597" y="0"/>
                  </a:moveTo>
                  <a:cubicBezTo>
                    <a:pt x="597" y="0"/>
                    <a:pt x="221" y="3200"/>
                    <a:pt x="1" y="3818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7753650" y="4990500"/>
              <a:ext cx="54100" cy="216300"/>
            </a:xfrm>
            <a:custGeom>
              <a:avLst/>
              <a:gdLst/>
              <a:ahLst/>
              <a:cxnLst/>
              <a:rect l="l" t="t" r="r" b="b"/>
              <a:pathLst>
                <a:path w="1082" h="4326" fill="none" extrusionOk="0">
                  <a:moveTo>
                    <a:pt x="1082" y="0"/>
                  </a:moveTo>
                  <a:cubicBezTo>
                    <a:pt x="1082" y="0"/>
                    <a:pt x="663" y="2582"/>
                    <a:pt x="0" y="4326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7129100" y="4118750"/>
              <a:ext cx="310100" cy="121450"/>
            </a:xfrm>
            <a:custGeom>
              <a:avLst/>
              <a:gdLst/>
              <a:ahLst/>
              <a:cxnLst/>
              <a:rect l="l" t="t" r="r" b="b"/>
              <a:pathLst>
                <a:path w="6202" h="2429" fill="none" extrusionOk="0">
                  <a:moveTo>
                    <a:pt x="6202" y="0"/>
                  </a:moveTo>
                  <a:cubicBezTo>
                    <a:pt x="6202" y="0"/>
                    <a:pt x="2494" y="2428"/>
                    <a:pt x="0" y="729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7537350" y="3646450"/>
              <a:ext cx="64050" cy="305700"/>
            </a:xfrm>
            <a:custGeom>
              <a:avLst/>
              <a:gdLst/>
              <a:ahLst/>
              <a:cxnLst/>
              <a:rect l="l" t="t" r="r" b="b"/>
              <a:pathLst>
                <a:path w="1281" h="6114" fill="none" extrusionOk="0">
                  <a:moveTo>
                    <a:pt x="1" y="6114"/>
                  </a:moveTo>
                  <a:cubicBezTo>
                    <a:pt x="67" y="5673"/>
                    <a:pt x="266" y="5165"/>
                    <a:pt x="398" y="4746"/>
                  </a:cubicBezTo>
                  <a:cubicBezTo>
                    <a:pt x="508" y="4282"/>
                    <a:pt x="840" y="3995"/>
                    <a:pt x="1016" y="3598"/>
                  </a:cubicBezTo>
                  <a:cubicBezTo>
                    <a:pt x="1281" y="3002"/>
                    <a:pt x="1259" y="2340"/>
                    <a:pt x="1148" y="1722"/>
                  </a:cubicBezTo>
                  <a:cubicBezTo>
                    <a:pt x="1038" y="1148"/>
                    <a:pt x="729" y="574"/>
                    <a:pt x="663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7346450" y="3581350"/>
              <a:ext cx="130300" cy="306800"/>
            </a:xfrm>
            <a:custGeom>
              <a:avLst/>
              <a:gdLst/>
              <a:ahLst/>
              <a:cxnLst/>
              <a:rect l="l" t="t" r="r" b="b"/>
              <a:pathLst>
                <a:path w="2606" h="6136" fill="none" extrusionOk="0">
                  <a:moveTo>
                    <a:pt x="2605" y="6136"/>
                  </a:moveTo>
                  <a:cubicBezTo>
                    <a:pt x="2605" y="4944"/>
                    <a:pt x="1833" y="4304"/>
                    <a:pt x="1237" y="3355"/>
                  </a:cubicBezTo>
                  <a:cubicBezTo>
                    <a:pt x="906" y="2825"/>
                    <a:pt x="553" y="2318"/>
                    <a:pt x="332" y="1722"/>
                  </a:cubicBezTo>
                  <a:cubicBezTo>
                    <a:pt x="111" y="1148"/>
                    <a:pt x="67" y="596"/>
                    <a:pt x="1" y="1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7041900" y="4405150"/>
              <a:ext cx="280350" cy="308800"/>
            </a:xfrm>
            <a:custGeom>
              <a:avLst/>
              <a:gdLst/>
              <a:ahLst/>
              <a:cxnLst/>
              <a:rect l="l" t="t" r="r" b="b"/>
              <a:pathLst>
                <a:path w="5607" h="6176" extrusionOk="0">
                  <a:moveTo>
                    <a:pt x="837" y="0"/>
                  </a:moveTo>
                  <a:cubicBezTo>
                    <a:pt x="0" y="0"/>
                    <a:pt x="346" y="1264"/>
                    <a:pt x="707" y="2129"/>
                  </a:cubicBezTo>
                  <a:cubicBezTo>
                    <a:pt x="839" y="2438"/>
                    <a:pt x="994" y="2769"/>
                    <a:pt x="1170" y="3078"/>
                  </a:cubicBezTo>
                  <a:cubicBezTo>
                    <a:pt x="1855" y="4314"/>
                    <a:pt x="2826" y="5373"/>
                    <a:pt x="4106" y="6013"/>
                  </a:cubicBezTo>
                  <a:cubicBezTo>
                    <a:pt x="4340" y="6126"/>
                    <a:pt x="4527" y="6176"/>
                    <a:pt x="4676" y="6176"/>
                  </a:cubicBezTo>
                  <a:cubicBezTo>
                    <a:pt x="5606" y="6176"/>
                    <a:pt x="5009" y="4230"/>
                    <a:pt x="4724" y="3564"/>
                  </a:cubicBezTo>
                  <a:cubicBezTo>
                    <a:pt x="4106" y="2195"/>
                    <a:pt x="2980" y="849"/>
                    <a:pt x="1590" y="209"/>
                  </a:cubicBezTo>
                  <a:cubicBezTo>
                    <a:pt x="1271" y="64"/>
                    <a:pt x="1024" y="0"/>
                    <a:pt x="837" y="0"/>
                  </a:cubicBezTo>
                  <a:close/>
                </a:path>
              </a:pathLst>
            </a:custGeom>
            <a:solidFill>
              <a:srgbClr val="666666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6904000" y="4669400"/>
              <a:ext cx="150100" cy="227350"/>
            </a:xfrm>
            <a:custGeom>
              <a:avLst/>
              <a:gdLst/>
              <a:ahLst/>
              <a:cxnLst/>
              <a:rect l="l" t="t" r="r" b="b"/>
              <a:pathLst>
                <a:path w="3002" h="4547" fill="none" extrusionOk="0">
                  <a:moveTo>
                    <a:pt x="3001" y="4546"/>
                  </a:moveTo>
                  <a:cubicBezTo>
                    <a:pt x="3001" y="4546"/>
                    <a:pt x="309" y="508"/>
                    <a:pt x="0" y="0"/>
                  </a:cubicBez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6716400" y="4734500"/>
              <a:ext cx="147900" cy="232850"/>
            </a:xfrm>
            <a:custGeom>
              <a:avLst/>
              <a:gdLst/>
              <a:ahLst/>
              <a:cxnLst/>
              <a:rect l="l" t="t" r="r" b="b"/>
              <a:pathLst>
                <a:path w="2958" h="4657" fill="none" extrusionOk="0">
                  <a:moveTo>
                    <a:pt x="2958" y="4657"/>
                  </a:moveTo>
                  <a:lnTo>
                    <a:pt x="0" y="0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Proteins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6" name="Google Shape;198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Many proteins carry out a specific </a:t>
            </a:r>
            <a:r>
              <a:rPr lang="en" b="1">
                <a:solidFill>
                  <a:srgbClr val="D9D9D9"/>
                </a:solidFill>
              </a:rPr>
              <a:t>function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Enzymes, antibodies and transport proteins are all functional.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Enzymes </a:t>
            </a:r>
            <a:r>
              <a:rPr lang="en" b="1">
                <a:solidFill>
                  <a:srgbClr val="D9D9D9"/>
                </a:solidFill>
              </a:rPr>
              <a:t>catalyse </a:t>
            </a:r>
            <a:r>
              <a:rPr lang="en">
                <a:solidFill>
                  <a:srgbClr val="D9D9D9"/>
                </a:solidFill>
              </a:rPr>
              <a:t>reactions.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Enzymes are mostly </a:t>
            </a:r>
            <a:r>
              <a:rPr lang="en" b="1">
                <a:solidFill>
                  <a:srgbClr val="D9D9D9"/>
                </a:solidFill>
              </a:rPr>
              <a:t>spherical </a:t>
            </a:r>
            <a:r>
              <a:rPr lang="en">
                <a:solidFill>
                  <a:srgbClr val="D9D9D9"/>
                </a:solidFill>
              </a:rPr>
              <a:t>and </a:t>
            </a:r>
            <a:r>
              <a:rPr lang="en" b="1">
                <a:solidFill>
                  <a:srgbClr val="D9D9D9"/>
                </a:solidFill>
              </a:rPr>
              <a:t>soluble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Enzymes are vital for the </a:t>
            </a:r>
            <a:r>
              <a:rPr lang="en" b="1">
                <a:solidFill>
                  <a:srgbClr val="D9D9D9"/>
                </a:solidFill>
              </a:rPr>
              <a:t>digestion </a:t>
            </a:r>
            <a:r>
              <a:rPr lang="en">
                <a:solidFill>
                  <a:srgbClr val="D9D9D9"/>
                </a:solidFill>
              </a:rPr>
              <a:t>of larger molecules into smaller ones.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Antibodies are involved in the </a:t>
            </a:r>
            <a:r>
              <a:rPr lang="en" b="1">
                <a:solidFill>
                  <a:srgbClr val="D9D9D9"/>
                </a:solidFill>
              </a:rPr>
              <a:t>immune response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Antibodies are transported in the blood.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Antibodies consist of </a:t>
            </a:r>
            <a:r>
              <a:rPr lang="en" b="1">
                <a:solidFill>
                  <a:srgbClr val="D9D9D9"/>
                </a:solidFill>
              </a:rPr>
              <a:t>4 </a:t>
            </a:r>
            <a:r>
              <a:rPr lang="en">
                <a:solidFill>
                  <a:srgbClr val="D9D9D9"/>
                </a:solidFill>
              </a:rPr>
              <a:t>chains</a:t>
            </a:r>
            <a:r>
              <a:rPr lang="en" b="1">
                <a:solidFill>
                  <a:srgbClr val="D9D9D9"/>
                </a:solidFill>
              </a:rPr>
              <a:t>, </a:t>
            </a:r>
            <a:r>
              <a:rPr lang="en">
                <a:solidFill>
                  <a:srgbClr val="D9D9D9"/>
                </a:solidFill>
              </a:rPr>
              <a:t>2 light and 2 heavy.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Transport proteins are found in </a:t>
            </a:r>
            <a:r>
              <a:rPr lang="en" b="1">
                <a:solidFill>
                  <a:srgbClr val="D9D9D9"/>
                </a:solidFill>
              </a:rPr>
              <a:t>cell membranes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Transport proteins transport molecules and ions across otherwise </a:t>
            </a:r>
            <a:r>
              <a:rPr lang="en" b="1">
                <a:solidFill>
                  <a:srgbClr val="D9D9D9"/>
                </a:solidFill>
              </a:rPr>
              <a:t>impermeable </a:t>
            </a:r>
            <a:r>
              <a:rPr lang="en">
                <a:solidFill>
                  <a:srgbClr val="D9D9D9"/>
                </a:solidFill>
              </a:rPr>
              <a:t>membranes.</a:t>
            </a:r>
            <a:endParaRPr>
              <a:solidFill>
                <a:srgbClr val="D9D9D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987" name="Google Shape;198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36"/>
          <p:cNvSpPr txBox="1"/>
          <p:nvPr/>
        </p:nvSpPr>
        <p:spPr>
          <a:xfrm>
            <a:off x="4480700" y="1979100"/>
            <a:ext cx="3811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Enzymes fold in specific ways to create metabolically volatile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active sites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enzyme</a:t>
            </a:r>
            <a:r>
              <a:rPr lang="en" sz="1300">
                <a:solidFill>
                  <a:srgbClr val="3FA9F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3FA9F5"/>
                </a:solidFill>
                <a:latin typeface="Cambria"/>
                <a:ea typeface="Cambria"/>
                <a:cs typeface="Cambria"/>
                <a:sym typeface="Cambria"/>
              </a:rPr>
              <a:t>amylase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is used to break down the polysaccharide starch into maltose.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93" name="Google Shape;1993;p36"/>
          <p:cNvGrpSpPr/>
          <p:nvPr/>
        </p:nvGrpSpPr>
        <p:grpSpPr>
          <a:xfrm>
            <a:off x="489800" y="878925"/>
            <a:ext cx="4082200" cy="3385632"/>
            <a:chOff x="427300" y="878938"/>
            <a:chExt cx="4082200" cy="3385632"/>
          </a:xfrm>
        </p:grpSpPr>
        <p:grpSp>
          <p:nvGrpSpPr>
            <p:cNvPr id="1994" name="Google Shape;1994;p36"/>
            <p:cNvGrpSpPr/>
            <p:nvPr/>
          </p:nvGrpSpPr>
          <p:grpSpPr>
            <a:xfrm>
              <a:off x="1106025" y="878938"/>
              <a:ext cx="2959024" cy="3385632"/>
              <a:chOff x="1361525" y="238125"/>
              <a:chExt cx="4623475" cy="5290050"/>
            </a:xfrm>
          </p:grpSpPr>
          <p:sp>
            <p:nvSpPr>
              <p:cNvPr id="1995" name="Google Shape;1995;p36"/>
              <p:cNvSpPr/>
              <p:nvPr/>
            </p:nvSpPr>
            <p:spPr>
              <a:xfrm>
                <a:off x="1361525" y="1904600"/>
                <a:ext cx="4623475" cy="3623575"/>
              </a:xfrm>
              <a:custGeom>
                <a:avLst/>
                <a:gdLst/>
                <a:ahLst/>
                <a:cxnLst/>
                <a:rect l="l" t="t" r="r" b="b"/>
                <a:pathLst>
                  <a:path w="184939" h="144943" fill="none" extrusionOk="0">
                    <a:moveTo>
                      <a:pt x="33160" y="4444"/>
                    </a:moveTo>
                    <a:cubicBezTo>
                      <a:pt x="33160" y="4444"/>
                      <a:pt x="1" y="29057"/>
                      <a:pt x="9231" y="65976"/>
                    </a:cubicBezTo>
                    <a:cubicBezTo>
                      <a:pt x="23588" y="123406"/>
                      <a:pt x="168530" y="144942"/>
                      <a:pt x="180494" y="54012"/>
                    </a:cubicBezTo>
                    <a:cubicBezTo>
                      <a:pt x="184938" y="20169"/>
                      <a:pt x="162718" y="7179"/>
                      <a:pt x="150754" y="4444"/>
                    </a:cubicBezTo>
                    <a:cubicBezTo>
                      <a:pt x="150754" y="4444"/>
                      <a:pt x="145626" y="3761"/>
                      <a:pt x="146652" y="9572"/>
                    </a:cubicBezTo>
                    <a:cubicBezTo>
                      <a:pt x="147677" y="15383"/>
                      <a:pt x="145968" y="42389"/>
                      <a:pt x="138106" y="42731"/>
                    </a:cubicBezTo>
                    <a:cubicBezTo>
                      <a:pt x="124432" y="43756"/>
                      <a:pt x="124432" y="7179"/>
                      <a:pt x="112467" y="7179"/>
                    </a:cubicBezTo>
                    <a:cubicBezTo>
                      <a:pt x="101187" y="7179"/>
                      <a:pt x="109391" y="44098"/>
                      <a:pt x="95717" y="43756"/>
                    </a:cubicBezTo>
                    <a:cubicBezTo>
                      <a:pt x="83753" y="43756"/>
                      <a:pt x="84778" y="16409"/>
                      <a:pt x="73497" y="15383"/>
                    </a:cubicBezTo>
                    <a:cubicBezTo>
                      <a:pt x="63242" y="14016"/>
                      <a:pt x="64951" y="28715"/>
                      <a:pt x="56747" y="29057"/>
                    </a:cubicBezTo>
                    <a:cubicBezTo>
                      <a:pt x="38629" y="30425"/>
                      <a:pt x="39997" y="0"/>
                      <a:pt x="33160" y="4444"/>
                    </a:cubicBezTo>
                    <a:close/>
                  </a:path>
                </a:pathLst>
              </a:custGeom>
              <a:solidFill>
                <a:srgbClr val="2196F9"/>
              </a:solidFill>
              <a:ln w="19050" cap="rnd" cmpd="sng">
                <a:solidFill>
                  <a:srgbClr val="2196F9"/>
                </a:solidFill>
                <a:prstDash val="solid"/>
                <a:miter lim="3418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6"/>
              <p:cNvSpPr/>
              <p:nvPr/>
            </p:nvSpPr>
            <p:spPr>
              <a:xfrm>
                <a:off x="2190500" y="238125"/>
                <a:ext cx="2709150" cy="1692125"/>
              </a:xfrm>
              <a:custGeom>
                <a:avLst/>
                <a:gdLst/>
                <a:ahLst/>
                <a:cxnLst/>
                <a:rect l="l" t="t" r="r" b="b"/>
                <a:pathLst>
                  <a:path w="108366" h="67685" fill="none" extrusionOk="0">
                    <a:moveTo>
                      <a:pt x="1" y="31450"/>
                    </a:moveTo>
                    <a:cubicBezTo>
                      <a:pt x="1" y="31450"/>
                      <a:pt x="11282" y="60164"/>
                      <a:pt x="20511" y="58797"/>
                    </a:cubicBezTo>
                    <a:cubicBezTo>
                      <a:pt x="29741" y="57430"/>
                      <a:pt x="30767" y="42047"/>
                      <a:pt x="38971" y="42047"/>
                    </a:cubicBezTo>
                    <a:cubicBezTo>
                      <a:pt x="49910" y="42047"/>
                      <a:pt x="51961" y="67685"/>
                      <a:pt x="58456" y="67685"/>
                    </a:cubicBezTo>
                    <a:cubicBezTo>
                      <a:pt x="68028" y="67685"/>
                      <a:pt x="64609" y="32133"/>
                      <a:pt x="73497" y="31450"/>
                    </a:cubicBezTo>
                    <a:cubicBezTo>
                      <a:pt x="82385" y="30766"/>
                      <a:pt x="93666" y="65292"/>
                      <a:pt x="98793" y="64608"/>
                    </a:cubicBezTo>
                    <a:cubicBezTo>
                      <a:pt x="108365" y="63241"/>
                      <a:pt x="101528" y="26322"/>
                      <a:pt x="101528" y="26322"/>
                    </a:cubicBezTo>
                    <a:cubicBezTo>
                      <a:pt x="101528" y="26322"/>
                      <a:pt x="50935" y="0"/>
                      <a:pt x="1" y="31450"/>
                    </a:cubicBezTo>
                    <a:close/>
                  </a:path>
                </a:pathLst>
              </a:custGeom>
              <a:solidFill>
                <a:srgbClr val="AAEEFF"/>
              </a:solidFill>
              <a:ln w="19050" cap="rnd" cmpd="sng">
                <a:solidFill>
                  <a:srgbClr val="FFFFFF"/>
                </a:solidFill>
                <a:prstDash val="solid"/>
                <a:miter lim="3418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97" name="Google Shape;1997;p36"/>
            <p:cNvCxnSpPr/>
            <p:nvPr/>
          </p:nvCxnSpPr>
          <p:spPr>
            <a:xfrm rot="10800000" flipH="1">
              <a:off x="3201550" y="1249875"/>
              <a:ext cx="466200" cy="24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008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98" name="Google Shape;1998;p36"/>
            <p:cNvSpPr txBox="1"/>
            <p:nvPr/>
          </p:nvSpPr>
          <p:spPr>
            <a:xfrm>
              <a:off x="3638900" y="1091175"/>
              <a:ext cx="870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SUBSTRATE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999" name="Google Shape;1999;p36"/>
            <p:cNvCxnSpPr/>
            <p:nvPr/>
          </p:nvCxnSpPr>
          <p:spPr>
            <a:xfrm rot="10800000" flipH="1">
              <a:off x="1297900" y="3470775"/>
              <a:ext cx="596100" cy="2835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1239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00" name="Google Shape;2000;p36"/>
            <p:cNvSpPr txBox="1"/>
            <p:nvPr/>
          </p:nvSpPr>
          <p:spPr>
            <a:xfrm>
              <a:off x="427300" y="3612525"/>
              <a:ext cx="870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ENZYME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001" name="Google Shape;200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07" name="Google Shape;2007;p37"/>
          <p:cNvSpPr txBox="1"/>
          <p:nvPr/>
        </p:nvSpPr>
        <p:spPr>
          <a:xfrm>
            <a:off x="4156375" y="2371650"/>
            <a:ext cx="381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Antibodies are vital for the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immune response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08" name="Google Shape;2008;p37"/>
          <p:cNvGrpSpPr/>
          <p:nvPr/>
        </p:nvGrpSpPr>
        <p:grpSpPr>
          <a:xfrm>
            <a:off x="977275" y="801700"/>
            <a:ext cx="2940928" cy="3540110"/>
            <a:chOff x="2230850" y="377025"/>
            <a:chExt cx="4201325" cy="5057300"/>
          </a:xfrm>
        </p:grpSpPr>
        <p:sp>
          <p:nvSpPr>
            <p:cNvPr id="2009" name="Google Shape;2009;p37"/>
            <p:cNvSpPr/>
            <p:nvPr/>
          </p:nvSpPr>
          <p:spPr>
            <a:xfrm>
              <a:off x="4011075" y="3387425"/>
              <a:ext cx="641975" cy="320425"/>
            </a:xfrm>
            <a:custGeom>
              <a:avLst/>
              <a:gdLst/>
              <a:ahLst/>
              <a:cxnLst/>
              <a:rect l="l" t="t" r="r" b="b"/>
              <a:pathLst>
                <a:path w="25679" h="12817" extrusionOk="0">
                  <a:moveTo>
                    <a:pt x="1" y="0"/>
                  </a:moveTo>
                  <a:lnTo>
                    <a:pt x="1" y="12817"/>
                  </a:lnTo>
                  <a:lnTo>
                    <a:pt x="25679" y="12817"/>
                  </a:lnTo>
                  <a:lnTo>
                    <a:pt x="2567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053175" y="1578050"/>
              <a:ext cx="715925" cy="598300"/>
            </a:xfrm>
            <a:custGeom>
              <a:avLst/>
              <a:gdLst/>
              <a:ahLst/>
              <a:cxnLst/>
              <a:rect l="l" t="t" r="r" b="b"/>
              <a:pathLst>
                <a:path w="28637" h="23932" extrusionOk="0">
                  <a:moveTo>
                    <a:pt x="22228" y="0"/>
                  </a:moveTo>
                  <a:lnTo>
                    <a:pt x="1" y="12817"/>
                  </a:lnTo>
                  <a:lnTo>
                    <a:pt x="6409" y="23931"/>
                  </a:lnTo>
                  <a:lnTo>
                    <a:pt x="28637" y="11114"/>
                  </a:lnTo>
                  <a:lnTo>
                    <a:pt x="22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2979250" y="377025"/>
              <a:ext cx="1245825" cy="2064850"/>
            </a:xfrm>
            <a:custGeom>
              <a:avLst/>
              <a:gdLst/>
              <a:ahLst/>
              <a:cxnLst/>
              <a:rect l="l" t="t" r="r" b="b"/>
              <a:pathLst>
                <a:path w="49833" h="82594" extrusionOk="0">
                  <a:moveTo>
                    <a:pt x="7081" y="1"/>
                  </a:moveTo>
                  <a:lnTo>
                    <a:pt x="3047" y="3945"/>
                  </a:lnTo>
                  <a:cubicBezTo>
                    <a:pt x="3899" y="5647"/>
                    <a:pt x="4347" y="7485"/>
                    <a:pt x="4526" y="9322"/>
                  </a:cubicBezTo>
                  <a:lnTo>
                    <a:pt x="9949" y="10711"/>
                  </a:lnTo>
                  <a:lnTo>
                    <a:pt x="4526" y="12101"/>
                  </a:lnTo>
                  <a:cubicBezTo>
                    <a:pt x="4347" y="13983"/>
                    <a:pt x="3854" y="15775"/>
                    <a:pt x="3047" y="17478"/>
                  </a:cubicBezTo>
                  <a:lnTo>
                    <a:pt x="7081" y="21377"/>
                  </a:lnTo>
                  <a:lnTo>
                    <a:pt x="1703" y="19854"/>
                  </a:lnTo>
                  <a:cubicBezTo>
                    <a:pt x="1210" y="20571"/>
                    <a:pt x="627" y="21288"/>
                    <a:pt x="0" y="21915"/>
                  </a:cubicBezTo>
                  <a:lnTo>
                    <a:pt x="35044" y="82593"/>
                  </a:lnTo>
                  <a:lnTo>
                    <a:pt x="49833" y="74034"/>
                  </a:lnTo>
                  <a:lnTo>
                    <a:pt x="7081" y="1"/>
                  </a:lnTo>
                  <a:close/>
                </a:path>
              </a:pathLst>
            </a:custGeom>
            <a:solidFill>
              <a:srgbClr val="4B2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2230850" y="873350"/>
              <a:ext cx="1310825" cy="1667100"/>
            </a:xfrm>
            <a:custGeom>
              <a:avLst/>
              <a:gdLst/>
              <a:ahLst/>
              <a:cxnLst/>
              <a:rect l="l" t="t" r="r" b="b"/>
              <a:pathLst>
                <a:path w="52433" h="66684" extrusionOk="0">
                  <a:moveTo>
                    <a:pt x="5423" y="1"/>
                  </a:moveTo>
                  <a:lnTo>
                    <a:pt x="0" y="1524"/>
                  </a:lnTo>
                  <a:lnTo>
                    <a:pt x="37644" y="66684"/>
                  </a:lnTo>
                  <a:lnTo>
                    <a:pt x="52433" y="58124"/>
                  </a:lnTo>
                  <a:lnTo>
                    <a:pt x="22542" y="6319"/>
                  </a:lnTo>
                  <a:cubicBezTo>
                    <a:pt x="21646" y="6543"/>
                    <a:pt x="20794" y="6723"/>
                    <a:pt x="19898" y="6767"/>
                  </a:cubicBezTo>
                  <a:lnTo>
                    <a:pt x="18509" y="12235"/>
                  </a:lnTo>
                  <a:lnTo>
                    <a:pt x="17164" y="6767"/>
                  </a:lnTo>
                  <a:cubicBezTo>
                    <a:pt x="15282" y="6633"/>
                    <a:pt x="13489" y="6140"/>
                    <a:pt x="11787" y="5333"/>
                  </a:cubicBezTo>
                  <a:lnTo>
                    <a:pt x="7843" y="9367"/>
                  </a:lnTo>
                  <a:lnTo>
                    <a:pt x="9367" y="3944"/>
                  </a:lnTo>
                  <a:cubicBezTo>
                    <a:pt x="7888" y="2913"/>
                    <a:pt x="6543" y="1569"/>
                    <a:pt x="5423" y="1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2230850" y="873350"/>
              <a:ext cx="1310825" cy="1667100"/>
            </a:xfrm>
            <a:custGeom>
              <a:avLst/>
              <a:gdLst/>
              <a:ahLst/>
              <a:cxnLst/>
              <a:rect l="l" t="t" r="r" b="b"/>
              <a:pathLst>
                <a:path w="52433" h="66684" extrusionOk="0">
                  <a:moveTo>
                    <a:pt x="5423" y="1"/>
                  </a:moveTo>
                  <a:lnTo>
                    <a:pt x="0" y="1524"/>
                  </a:lnTo>
                  <a:lnTo>
                    <a:pt x="37644" y="66684"/>
                  </a:lnTo>
                  <a:lnTo>
                    <a:pt x="52433" y="58124"/>
                  </a:lnTo>
                  <a:lnTo>
                    <a:pt x="22542" y="6319"/>
                  </a:lnTo>
                  <a:cubicBezTo>
                    <a:pt x="21646" y="6543"/>
                    <a:pt x="20794" y="6723"/>
                    <a:pt x="19898" y="6767"/>
                  </a:cubicBezTo>
                  <a:lnTo>
                    <a:pt x="18509" y="12235"/>
                  </a:lnTo>
                  <a:lnTo>
                    <a:pt x="17164" y="6767"/>
                  </a:lnTo>
                  <a:cubicBezTo>
                    <a:pt x="15282" y="6633"/>
                    <a:pt x="13489" y="6140"/>
                    <a:pt x="11787" y="5333"/>
                  </a:cubicBezTo>
                  <a:lnTo>
                    <a:pt x="7843" y="9367"/>
                  </a:lnTo>
                  <a:lnTo>
                    <a:pt x="9367" y="3944"/>
                  </a:lnTo>
                  <a:cubicBezTo>
                    <a:pt x="7888" y="2913"/>
                    <a:pt x="6543" y="1569"/>
                    <a:pt x="5423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2682350" y="1478350"/>
              <a:ext cx="859325" cy="1062100"/>
            </a:xfrm>
            <a:custGeom>
              <a:avLst/>
              <a:gdLst/>
              <a:ahLst/>
              <a:cxnLst/>
              <a:rect l="l" t="t" r="r" b="b"/>
              <a:pathLst>
                <a:path w="34373" h="42484" extrusionOk="0">
                  <a:moveTo>
                    <a:pt x="14789" y="0"/>
                  </a:moveTo>
                  <a:lnTo>
                    <a:pt x="0" y="8560"/>
                  </a:lnTo>
                  <a:lnTo>
                    <a:pt x="19584" y="42484"/>
                  </a:lnTo>
                  <a:lnTo>
                    <a:pt x="34373" y="33924"/>
                  </a:lnTo>
                  <a:lnTo>
                    <a:pt x="14789" y="0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236925" y="1157925"/>
              <a:ext cx="988150" cy="1283950"/>
            </a:xfrm>
            <a:custGeom>
              <a:avLst/>
              <a:gdLst/>
              <a:ahLst/>
              <a:cxnLst/>
              <a:rect l="l" t="t" r="r" b="b"/>
              <a:pathLst>
                <a:path w="39526" h="51358" extrusionOk="0">
                  <a:moveTo>
                    <a:pt x="14834" y="0"/>
                  </a:moveTo>
                  <a:lnTo>
                    <a:pt x="0" y="8560"/>
                  </a:lnTo>
                  <a:lnTo>
                    <a:pt x="24737" y="51357"/>
                  </a:lnTo>
                  <a:lnTo>
                    <a:pt x="39526" y="42798"/>
                  </a:lnTo>
                  <a:lnTo>
                    <a:pt x="14834" y="0"/>
                  </a:lnTo>
                  <a:close/>
                </a:path>
              </a:pathLst>
            </a:custGeom>
            <a:solidFill>
              <a:srgbClr val="5C6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798200" y="2227850"/>
              <a:ext cx="426875" cy="3206475"/>
            </a:xfrm>
            <a:custGeom>
              <a:avLst/>
              <a:gdLst/>
              <a:ahLst/>
              <a:cxnLst/>
              <a:rect l="l" t="t" r="r" b="b"/>
              <a:pathLst>
                <a:path w="17075" h="128259" extrusionOk="0">
                  <a:moveTo>
                    <a:pt x="1" y="1"/>
                  </a:moveTo>
                  <a:lnTo>
                    <a:pt x="1" y="128258"/>
                  </a:lnTo>
                  <a:lnTo>
                    <a:pt x="17075" y="128258"/>
                  </a:lnTo>
                  <a:lnTo>
                    <a:pt x="17075" y="1"/>
                  </a:lnTo>
                  <a:close/>
                </a:path>
              </a:pathLst>
            </a:custGeom>
            <a:solidFill>
              <a:srgbClr val="5C6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439050" y="2227850"/>
              <a:ext cx="426875" cy="3206475"/>
            </a:xfrm>
            <a:custGeom>
              <a:avLst/>
              <a:gdLst/>
              <a:ahLst/>
              <a:cxnLst/>
              <a:rect l="l" t="t" r="r" b="b"/>
              <a:pathLst>
                <a:path w="17075" h="128259" extrusionOk="0">
                  <a:moveTo>
                    <a:pt x="0" y="1"/>
                  </a:moveTo>
                  <a:lnTo>
                    <a:pt x="0" y="128258"/>
                  </a:lnTo>
                  <a:lnTo>
                    <a:pt x="17074" y="128258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rgbClr val="5C6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895025" y="1578050"/>
              <a:ext cx="715925" cy="598300"/>
            </a:xfrm>
            <a:custGeom>
              <a:avLst/>
              <a:gdLst/>
              <a:ahLst/>
              <a:cxnLst/>
              <a:rect l="l" t="t" r="r" b="b"/>
              <a:pathLst>
                <a:path w="28637" h="23932" extrusionOk="0">
                  <a:moveTo>
                    <a:pt x="6409" y="0"/>
                  </a:moveTo>
                  <a:lnTo>
                    <a:pt x="1" y="11114"/>
                  </a:lnTo>
                  <a:lnTo>
                    <a:pt x="22228" y="23931"/>
                  </a:lnTo>
                  <a:lnTo>
                    <a:pt x="28637" y="12817"/>
                  </a:lnTo>
                  <a:lnTo>
                    <a:pt x="640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439050" y="377025"/>
              <a:ext cx="1245850" cy="2064850"/>
            </a:xfrm>
            <a:custGeom>
              <a:avLst/>
              <a:gdLst/>
              <a:ahLst/>
              <a:cxnLst/>
              <a:rect l="l" t="t" r="r" b="b"/>
              <a:pathLst>
                <a:path w="49834" h="82594" extrusionOk="0">
                  <a:moveTo>
                    <a:pt x="42753" y="1"/>
                  </a:moveTo>
                  <a:lnTo>
                    <a:pt x="0" y="74034"/>
                  </a:lnTo>
                  <a:lnTo>
                    <a:pt x="14789" y="82593"/>
                  </a:lnTo>
                  <a:lnTo>
                    <a:pt x="49833" y="21915"/>
                  </a:lnTo>
                  <a:cubicBezTo>
                    <a:pt x="49206" y="21288"/>
                    <a:pt x="48623" y="20571"/>
                    <a:pt x="48130" y="19854"/>
                  </a:cubicBezTo>
                  <a:lnTo>
                    <a:pt x="42708" y="21377"/>
                  </a:lnTo>
                  <a:lnTo>
                    <a:pt x="46786" y="17478"/>
                  </a:lnTo>
                  <a:cubicBezTo>
                    <a:pt x="45979" y="15775"/>
                    <a:pt x="45486" y="13983"/>
                    <a:pt x="45307" y="12101"/>
                  </a:cubicBezTo>
                  <a:lnTo>
                    <a:pt x="39885" y="10711"/>
                  </a:lnTo>
                  <a:lnTo>
                    <a:pt x="45307" y="9322"/>
                  </a:lnTo>
                  <a:cubicBezTo>
                    <a:pt x="45442" y="7485"/>
                    <a:pt x="45935" y="5647"/>
                    <a:pt x="46786" y="3945"/>
                  </a:cubicBezTo>
                  <a:lnTo>
                    <a:pt x="42753" y="1"/>
                  </a:lnTo>
                  <a:close/>
                </a:path>
              </a:pathLst>
            </a:custGeom>
            <a:solidFill>
              <a:srgbClr val="4B2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5122450" y="873350"/>
              <a:ext cx="1309725" cy="1667100"/>
            </a:xfrm>
            <a:custGeom>
              <a:avLst/>
              <a:gdLst/>
              <a:ahLst/>
              <a:cxnLst/>
              <a:rect l="l" t="t" r="r" b="b"/>
              <a:pathLst>
                <a:path w="52389" h="66684" extrusionOk="0">
                  <a:moveTo>
                    <a:pt x="47010" y="1"/>
                  </a:moveTo>
                  <a:cubicBezTo>
                    <a:pt x="45890" y="1569"/>
                    <a:pt x="44546" y="2913"/>
                    <a:pt x="43067" y="3944"/>
                  </a:cubicBezTo>
                  <a:lnTo>
                    <a:pt x="44591" y="9367"/>
                  </a:lnTo>
                  <a:lnTo>
                    <a:pt x="40647" y="5333"/>
                  </a:lnTo>
                  <a:cubicBezTo>
                    <a:pt x="38944" y="6140"/>
                    <a:pt x="37107" y="6633"/>
                    <a:pt x="35269" y="6767"/>
                  </a:cubicBezTo>
                  <a:lnTo>
                    <a:pt x="33880" y="12235"/>
                  </a:lnTo>
                  <a:lnTo>
                    <a:pt x="32536" y="6767"/>
                  </a:lnTo>
                  <a:cubicBezTo>
                    <a:pt x="31639" y="6723"/>
                    <a:pt x="30788" y="6543"/>
                    <a:pt x="29892" y="6319"/>
                  </a:cubicBezTo>
                  <a:lnTo>
                    <a:pt x="1" y="58124"/>
                  </a:lnTo>
                  <a:lnTo>
                    <a:pt x="14789" y="66684"/>
                  </a:lnTo>
                  <a:lnTo>
                    <a:pt x="52388" y="1524"/>
                  </a:lnTo>
                  <a:lnTo>
                    <a:pt x="47010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5122450" y="873350"/>
              <a:ext cx="1309725" cy="1667100"/>
            </a:xfrm>
            <a:custGeom>
              <a:avLst/>
              <a:gdLst/>
              <a:ahLst/>
              <a:cxnLst/>
              <a:rect l="l" t="t" r="r" b="b"/>
              <a:pathLst>
                <a:path w="52389" h="66684" extrusionOk="0">
                  <a:moveTo>
                    <a:pt x="47010" y="1"/>
                  </a:moveTo>
                  <a:cubicBezTo>
                    <a:pt x="45890" y="1569"/>
                    <a:pt x="44546" y="2913"/>
                    <a:pt x="43067" y="3944"/>
                  </a:cubicBezTo>
                  <a:lnTo>
                    <a:pt x="44591" y="9367"/>
                  </a:lnTo>
                  <a:lnTo>
                    <a:pt x="40647" y="5333"/>
                  </a:lnTo>
                  <a:cubicBezTo>
                    <a:pt x="38944" y="6140"/>
                    <a:pt x="37107" y="6633"/>
                    <a:pt x="35269" y="6767"/>
                  </a:cubicBezTo>
                  <a:lnTo>
                    <a:pt x="33880" y="12235"/>
                  </a:lnTo>
                  <a:lnTo>
                    <a:pt x="32536" y="6767"/>
                  </a:lnTo>
                  <a:cubicBezTo>
                    <a:pt x="31639" y="6723"/>
                    <a:pt x="30788" y="6543"/>
                    <a:pt x="29892" y="6319"/>
                  </a:cubicBezTo>
                  <a:lnTo>
                    <a:pt x="1" y="58124"/>
                  </a:lnTo>
                  <a:lnTo>
                    <a:pt x="14789" y="66684"/>
                  </a:lnTo>
                  <a:lnTo>
                    <a:pt x="52388" y="1524"/>
                  </a:lnTo>
                  <a:lnTo>
                    <a:pt x="47010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5122450" y="1478350"/>
              <a:ext cx="859325" cy="1062100"/>
            </a:xfrm>
            <a:custGeom>
              <a:avLst/>
              <a:gdLst/>
              <a:ahLst/>
              <a:cxnLst/>
              <a:rect l="l" t="t" r="r" b="b"/>
              <a:pathLst>
                <a:path w="34373" h="42484" extrusionOk="0">
                  <a:moveTo>
                    <a:pt x="19584" y="0"/>
                  </a:moveTo>
                  <a:lnTo>
                    <a:pt x="1" y="33924"/>
                  </a:lnTo>
                  <a:lnTo>
                    <a:pt x="14789" y="42484"/>
                  </a:lnTo>
                  <a:lnTo>
                    <a:pt x="34373" y="8560"/>
                  </a:lnTo>
                  <a:lnTo>
                    <a:pt x="19584" y="0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4439050" y="1157925"/>
              <a:ext cx="988175" cy="1283950"/>
            </a:xfrm>
            <a:custGeom>
              <a:avLst/>
              <a:gdLst/>
              <a:ahLst/>
              <a:cxnLst/>
              <a:rect l="l" t="t" r="r" b="b"/>
              <a:pathLst>
                <a:path w="39527" h="51358" extrusionOk="0">
                  <a:moveTo>
                    <a:pt x="24693" y="0"/>
                  </a:moveTo>
                  <a:lnTo>
                    <a:pt x="0" y="42798"/>
                  </a:lnTo>
                  <a:lnTo>
                    <a:pt x="14789" y="51357"/>
                  </a:lnTo>
                  <a:lnTo>
                    <a:pt x="39526" y="8560"/>
                  </a:lnTo>
                  <a:lnTo>
                    <a:pt x="24693" y="0"/>
                  </a:lnTo>
                  <a:close/>
                </a:path>
              </a:pathLst>
            </a:custGeom>
            <a:solidFill>
              <a:srgbClr val="5C6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Proteins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9" name="Google Shape;202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0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Some proteins are </a:t>
            </a:r>
            <a:r>
              <a:rPr lang="en" b="1">
                <a:solidFill>
                  <a:srgbClr val="D9D9D9"/>
                </a:solidFill>
              </a:rPr>
              <a:t>physically strong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They provide </a:t>
            </a:r>
            <a:r>
              <a:rPr lang="en" b="1">
                <a:solidFill>
                  <a:srgbClr val="D9D9D9"/>
                </a:solidFill>
              </a:rPr>
              <a:t>structure </a:t>
            </a:r>
            <a:r>
              <a:rPr lang="en">
                <a:solidFill>
                  <a:srgbClr val="D9D9D9"/>
                </a:solidFill>
              </a:rPr>
              <a:t>to organs or organ systems.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Structural proteins include </a:t>
            </a:r>
            <a:r>
              <a:rPr lang="en" b="1">
                <a:solidFill>
                  <a:srgbClr val="D9D9D9"/>
                </a:solidFill>
              </a:rPr>
              <a:t>keratin </a:t>
            </a:r>
            <a:r>
              <a:rPr lang="en">
                <a:solidFill>
                  <a:srgbClr val="D9D9D9"/>
                </a:solidFill>
              </a:rPr>
              <a:t>and </a:t>
            </a:r>
            <a:r>
              <a:rPr lang="en" b="1">
                <a:solidFill>
                  <a:srgbClr val="D9D9D9"/>
                </a:solidFill>
              </a:rPr>
              <a:t>collagen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Keratin is found in </a:t>
            </a:r>
            <a:r>
              <a:rPr lang="en" b="1">
                <a:solidFill>
                  <a:srgbClr val="D9D9D9"/>
                </a:solidFill>
              </a:rPr>
              <a:t>hair </a:t>
            </a:r>
            <a:r>
              <a:rPr lang="en">
                <a:solidFill>
                  <a:srgbClr val="D9D9D9"/>
                </a:solidFill>
              </a:rPr>
              <a:t>and </a:t>
            </a:r>
            <a:r>
              <a:rPr lang="en" b="1">
                <a:solidFill>
                  <a:srgbClr val="D9D9D9"/>
                </a:solidFill>
              </a:rPr>
              <a:t>nails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Collagen is an important component of </a:t>
            </a:r>
            <a:r>
              <a:rPr lang="en" b="1">
                <a:solidFill>
                  <a:srgbClr val="D9D9D9"/>
                </a:solidFill>
              </a:rPr>
              <a:t>connective tissue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Collagen has </a:t>
            </a:r>
            <a:r>
              <a:rPr lang="en" b="1">
                <a:solidFill>
                  <a:srgbClr val="D9D9D9"/>
                </a:solidFill>
              </a:rPr>
              <a:t>3 </a:t>
            </a:r>
            <a:r>
              <a:rPr lang="en">
                <a:solidFill>
                  <a:srgbClr val="D9D9D9"/>
                </a:solidFill>
              </a:rPr>
              <a:t>polypeptide chains coiled </a:t>
            </a:r>
            <a:r>
              <a:rPr lang="en" b="1">
                <a:solidFill>
                  <a:srgbClr val="D9D9D9"/>
                </a:solidFill>
              </a:rPr>
              <a:t>tightly </a:t>
            </a:r>
            <a:r>
              <a:rPr lang="en">
                <a:solidFill>
                  <a:srgbClr val="D9D9D9"/>
                </a:solidFill>
              </a:rPr>
              <a:t>together.</a:t>
            </a:r>
            <a:endParaRPr>
              <a:solidFill>
                <a:srgbClr val="D9D9D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030" name="Google Shape;203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31" name="Google Shape;2031;p38"/>
          <p:cNvGrpSpPr/>
          <p:nvPr/>
        </p:nvGrpSpPr>
        <p:grpSpPr>
          <a:xfrm>
            <a:off x="5313312" y="1414700"/>
            <a:ext cx="2700600" cy="2734725"/>
            <a:chOff x="5408962" y="1242325"/>
            <a:chExt cx="2700600" cy="2734725"/>
          </a:xfrm>
        </p:grpSpPr>
        <p:grpSp>
          <p:nvGrpSpPr>
            <p:cNvPr id="2032" name="Google Shape;2032;p38"/>
            <p:cNvGrpSpPr/>
            <p:nvPr/>
          </p:nvGrpSpPr>
          <p:grpSpPr>
            <a:xfrm>
              <a:off x="5630625" y="1242325"/>
              <a:ext cx="2257280" cy="2079810"/>
              <a:chOff x="968775" y="238125"/>
              <a:chExt cx="5643200" cy="5199525"/>
            </a:xfrm>
          </p:grpSpPr>
          <p:sp>
            <p:nvSpPr>
              <p:cNvPr id="2033" name="Google Shape;2033;p38"/>
              <p:cNvSpPr/>
              <p:nvPr/>
            </p:nvSpPr>
            <p:spPr>
              <a:xfrm>
                <a:off x="968775" y="238125"/>
                <a:ext cx="5643200" cy="3013575"/>
              </a:xfrm>
              <a:custGeom>
                <a:avLst/>
                <a:gdLst/>
                <a:ahLst/>
                <a:cxnLst/>
                <a:rect l="l" t="t" r="r" b="b"/>
                <a:pathLst>
                  <a:path w="225728" h="120543" extrusionOk="0">
                    <a:moveTo>
                      <a:pt x="112830" y="0"/>
                    </a:moveTo>
                    <a:cubicBezTo>
                      <a:pt x="48805" y="0"/>
                      <a:pt x="1" y="57336"/>
                      <a:pt x="10171" y="120542"/>
                    </a:cubicBezTo>
                    <a:cubicBezTo>
                      <a:pt x="28737" y="105321"/>
                      <a:pt x="50579" y="94536"/>
                      <a:pt x="73991" y="89144"/>
                    </a:cubicBezTo>
                    <a:cubicBezTo>
                      <a:pt x="78292" y="80271"/>
                      <a:pt x="83889" y="72080"/>
                      <a:pt x="90646" y="64913"/>
                    </a:cubicBezTo>
                    <a:lnTo>
                      <a:pt x="90646" y="64913"/>
                    </a:lnTo>
                    <a:cubicBezTo>
                      <a:pt x="88121" y="67711"/>
                      <a:pt x="81705" y="75493"/>
                      <a:pt x="76244" y="88666"/>
                    </a:cubicBezTo>
                    <a:lnTo>
                      <a:pt x="76244" y="88666"/>
                    </a:lnTo>
                    <a:cubicBezTo>
                      <a:pt x="88257" y="86004"/>
                      <a:pt x="100544" y="84639"/>
                      <a:pt x="112898" y="84639"/>
                    </a:cubicBezTo>
                    <a:cubicBezTo>
                      <a:pt x="114878" y="84639"/>
                      <a:pt x="116857" y="84707"/>
                      <a:pt x="118837" y="84776"/>
                    </a:cubicBezTo>
                    <a:cubicBezTo>
                      <a:pt x="126140" y="62660"/>
                      <a:pt x="138222" y="38907"/>
                      <a:pt x="158085" y="17883"/>
                    </a:cubicBezTo>
                    <a:lnTo>
                      <a:pt x="158085" y="17883"/>
                    </a:lnTo>
                    <a:cubicBezTo>
                      <a:pt x="152214" y="24368"/>
                      <a:pt x="134194" y="46483"/>
                      <a:pt x="124229" y="85049"/>
                    </a:cubicBezTo>
                    <a:cubicBezTo>
                      <a:pt x="138904" y="86004"/>
                      <a:pt x="153375" y="88871"/>
                      <a:pt x="167299" y="93649"/>
                    </a:cubicBezTo>
                    <a:cubicBezTo>
                      <a:pt x="171804" y="83001"/>
                      <a:pt x="178152" y="73308"/>
                      <a:pt x="186070" y="64913"/>
                    </a:cubicBezTo>
                    <a:lnTo>
                      <a:pt x="186070" y="64913"/>
                    </a:lnTo>
                    <a:cubicBezTo>
                      <a:pt x="183203" y="68053"/>
                      <a:pt x="175217" y="77813"/>
                      <a:pt x="169484" y="94400"/>
                    </a:cubicBezTo>
                    <a:cubicBezTo>
                      <a:pt x="186207" y="100407"/>
                      <a:pt x="201837" y="109212"/>
                      <a:pt x="215557" y="120542"/>
                    </a:cubicBezTo>
                    <a:cubicBezTo>
                      <a:pt x="225728" y="57336"/>
                      <a:pt x="176855" y="0"/>
                      <a:pt x="112830" y="0"/>
                    </a:cubicBezTo>
                    <a:close/>
                  </a:path>
                </a:pathLst>
              </a:custGeom>
              <a:solidFill>
                <a:srgbClr val="3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1226450" y="2354100"/>
                <a:ext cx="5131275" cy="3083550"/>
              </a:xfrm>
              <a:custGeom>
                <a:avLst/>
                <a:gdLst/>
                <a:ahLst/>
                <a:cxnLst/>
                <a:rect l="l" t="t" r="r" b="b"/>
                <a:pathLst>
                  <a:path w="205251" h="123342" extrusionOk="0">
                    <a:moveTo>
                      <a:pt x="167614" y="41930"/>
                    </a:moveTo>
                    <a:cubicBezTo>
                      <a:pt x="168259" y="41930"/>
                      <a:pt x="168907" y="41991"/>
                      <a:pt x="169552" y="42115"/>
                    </a:cubicBezTo>
                    <a:lnTo>
                      <a:pt x="195353" y="47029"/>
                    </a:lnTo>
                    <a:cubicBezTo>
                      <a:pt x="198692" y="47671"/>
                      <a:pt x="197984" y="52481"/>
                      <a:pt x="194933" y="52481"/>
                    </a:cubicBezTo>
                    <a:cubicBezTo>
                      <a:pt x="194741" y="52481"/>
                      <a:pt x="194540" y="52462"/>
                      <a:pt x="194329" y="52422"/>
                    </a:cubicBezTo>
                    <a:lnTo>
                      <a:pt x="168528" y="47507"/>
                    </a:lnTo>
                    <a:cubicBezTo>
                      <a:pt x="168227" y="47450"/>
                      <a:pt x="167928" y="47422"/>
                      <a:pt x="167636" y="47422"/>
                    </a:cubicBezTo>
                    <a:cubicBezTo>
                      <a:pt x="164812" y="47422"/>
                      <a:pt x="162511" y="49993"/>
                      <a:pt x="163067" y="52900"/>
                    </a:cubicBezTo>
                    <a:cubicBezTo>
                      <a:pt x="163067" y="53104"/>
                      <a:pt x="163135" y="53377"/>
                      <a:pt x="163272" y="53582"/>
                    </a:cubicBezTo>
                    <a:lnTo>
                      <a:pt x="165047" y="58770"/>
                    </a:lnTo>
                    <a:cubicBezTo>
                      <a:pt x="168459" y="68667"/>
                      <a:pt x="161224" y="79042"/>
                      <a:pt x="150713" y="79247"/>
                    </a:cubicBezTo>
                    <a:cubicBezTo>
                      <a:pt x="150608" y="79249"/>
                      <a:pt x="150503" y="79250"/>
                      <a:pt x="150399" y="79250"/>
                    </a:cubicBezTo>
                    <a:cubicBezTo>
                      <a:pt x="140049" y="79250"/>
                      <a:pt x="132587" y="69249"/>
                      <a:pt x="135628" y="59316"/>
                    </a:cubicBezTo>
                    <a:lnTo>
                      <a:pt x="137402" y="53446"/>
                    </a:lnTo>
                    <a:cubicBezTo>
                      <a:pt x="138326" y="50429"/>
                      <a:pt x="136028" y="47467"/>
                      <a:pt x="133014" y="47467"/>
                    </a:cubicBezTo>
                    <a:cubicBezTo>
                      <a:pt x="132687" y="47467"/>
                      <a:pt x="132351" y="47502"/>
                      <a:pt x="132010" y="47575"/>
                    </a:cubicBezTo>
                    <a:lnTo>
                      <a:pt x="129962" y="47985"/>
                    </a:lnTo>
                    <a:cubicBezTo>
                      <a:pt x="124365" y="49896"/>
                      <a:pt x="121294" y="56039"/>
                      <a:pt x="123273" y="61636"/>
                    </a:cubicBezTo>
                    <a:lnTo>
                      <a:pt x="126481" y="71056"/>
                    </a:lnTo>
                    <a:cubicBezTo>
                      <a:pt x="132420" y="87574"/>
                      <a:pt x="120133" y="104980"/>
                      <a:pt x="102591" y="104980"/>
                    </a:cubicBezTo>
                    <a:cubicBezTo>
                      <a:pt x="84981" y="104980"/>
                      <a:pt x="72694" y="87574"/>
                      <a:pt x="78633" y="71056"/>
                    </a:cubicBezTo>
                    <a:lnTo>
                      <a:pt x="81909" y="61636"/>
                    </a:lnTo>
                    <a:cubicBezTo>
                      <a:pt x="83820" y="56039"/>
                      <a:pt x="80817" y="49896"/>
                      <a:pt x="75152" y="47985"/>
                    </a:cubicBezTo>
                    <a:lnTo>
                      <a:pt x="73104" y="47575"/>
                    </a:lnTo>
                    <a:cubicBezTo>
                      <a:pt x="72770" y="47502"/>
                      <a:pt x="72440" y="47467"/>
                      <a:pt x="72118" y="47467"/>
                    </a:cubicBezTo>
                    <a:cubicBezTo>
                      <a:pt x="69154" y="47467"/>
                      <a:pt x="66856" y="50429"/>
                      <a:pt x="67780" y="53446"/>
                    </a:cubicBezTo>
                    <a:lnTo>
                      <a:pt x="69555" y="59316"/>
                    </a:lnTo>
                    <a:cubicBezTo>
                      <a:pt x="72528" y="69249"/>
                      <a:pt x="65132" y="79250"/>
                      <a:pt x="54784" y="79250"/>
                    </a:cubicBezTo>
                    <a:cubicBezTo>
                      <a:pt x="54679" y="79250"/>
                      <a:pt x="54575" y="79249"/>
                      <a:pt x="54470" y="79247"/>
                    </a:cubicBezTo>
                    <a:cubicBezTo>
                      <a:pt x="43958" y="79042"/>
                      <a:pt x="36723" y="68667"/>
                      <a:pt x="40136" y="58770"/>
                    </a:cubicBezTo>
                    <a:lnTo>
                      <a:pt x="41910" y="53582"/>
                    </a:lnTo>
                    <a:cubicBezTo>
                      <a:pt x="41979" y="53377"/>
                      <a:pt x="42047" y="53104"/>
                      <a:pt x="42115" y="52900"/>
                    </a:cubicBezTo>
                    <a:cubicBezTo>
                      <a:pt x="42320" y="51466"/>
                      <a:pt x="41910" y="50101"/>
                      <a:pt x="41023" y="49009"/>
                    </a:cubicBezTo>
                    <a:cubicBezTo>
                      <a:pt x="40545" y="48531"/>
                      <a:pt x="40067" y="48122"/>
                      <a:pt x="39453" y="47848"/>
                    </a:cubicBezTo>
                    <a:cubicBezTo>
                      <a:pt x="38841" y="47566"/>
                      <a:pt x="38163" y="47413"/>
                      <a:pt x="37510" y="47413"/>
                    </a:cubicBezTo>
                    <a:cubicBezTo>
                      <a:pt x="37217" y="47413"/>
                      <a:pt x="36929" y="47444"/>
                      <a:pt x="36655" y="47507"/>
                    </a:cubicBezTo>
                    <a:lnTo>
                      <a:pt x="10785" y="52422"/>
                    </a:lnTo>
                    <a:cubicBezTo>
                      <a:pt x="10621" y="52453"/>
                      <a:pt x="10456" y="52468"/>
                      <a:pt x="10293" y="52468"/>
                    </a:cubicBezTo>
                    <a:cubicBezTo>
                      <a:pt x="9038" y="52468"/>
                      <a:pt x="7887" y="51567"/>
                      <a:pt x="7645" y="50237"/>
                    </a:cubicBezTo>
                    <a:cubicBezTo>
                      <a:pt x="7304" y="48736"/>
                      <a:pt x="8328" y="47302"/>
                      <a:pt x="9761" y="47029"/>
                    </a:cubicBezTo>
                    <a:lnTo>
                      <a:pt x="35562" y="42115"/>
                    </a:lnTo>
                    <a:cubicBezTo>
                      <a:pt x="36219" y="41991"/>
                      <a:pt x="36876" y="41930"/>
                      <a:pt x="37525" y="41930"/>
                    </a:cubicBezTo>
                    <a:cubicBezTo>
                      <a:pt x="40451" y="41930"/>
                      <a:pt x="43219" y="43169"/>
                      <a:pt x="45119" y="45459"/>
                    </a:cubicBezTo>
                    <a:cubicBezTo>
                      <a:pt x="45460" y="45801"/>
                      <a:pt x="45733" y="46142"/>
                      <a:pt x="46006" y="46552"/>
                    </a:cubicBezTo>
                    <a:cubicBezTo>
                      <a:pt x="47030" y="48122"/>
                      <a:pt x="47576" y="49964"/>
                      <a:pt x="47644" y="51807"/>
                    </a:cubicBezTo>
                    <a:cubicBezTo>
                      <a:pt x="47644" y="53036"/>
                      <a:pt x="47439" y="54196"/>
                      <a:pt x="47098" y="55357"/>
                    </a:cubicBezTo>
                    <a:lnTo>
                      <a:pt x="45255" y="60544"/>
                    </a:lnTo>
                    <a:cubicBezTo>
                      <a:pt x="43071" y="66961"/>
                      <a:pt x="47781" y="73650"/>
                      <a:pt x="54538" y="73786"/>
                    </a:cubicBezTo>
                    <a:cubicBezTo>
                      <a:pt x="54608" y="73788"/>
                      <a:pt x="54678" y="73788"/>
                      <a:pt x="54747" y="73788"/>
                    </a:cubicBezTo>
                    <a:cubicBezTo>
                      <a:pt x="61464" y="73788"/>
                      <a:pt x="66258" y="67304"/>
                      <a:pt x="64299" y="60886"/>
                    </a:cubicBezTo>
                    <a:lnTo>
                      <a:pt x="62524" y="55084"/>
                    </a:lnTo>
                    <a:cubicBezTo>
                      <a:pt x="60479" y="48391"/>
                      <a:pt x="65580" y="41979"/>
                      <a:pt x="72156" y="41979"/>
                    </a:cubicBezTo>
                    <a:cubicBezTo>
                      <a:pt x="72823" y="41979"/>
                      <a:pt x="73505" y="42045"/>
                      <a:pt x="74196" y="42183"/>
                    </a:cubicBezTo>
                    <a:lnTo>
                      <a:pt x="76585" y="42661"/>
                    </a:lnTo>
                    <a:cubicBezTo>
                      <a:pt x="79452" y="43617"/>
                      <a:pt x="82046" y="45255"/>
                      <a:pt x="83957" y="47575"/>
                    </a:cubicBezTo>
                    <a:cubicBezTo>
                      <a:pt x="84639" y="48326"/>
                      <a:pt x="85254" y="49214"/>
                      <a:pt x="85800" y="50101"/>
                    </a:cubicBezTo>
                    <a:cubicBezTo>
                      <a:pt x="88121" y="54128"/>
                      <a:pt x="88598" y="59043"/>
                      <a:pt x="87029" y="63411"/>
                    </a:cubicBezTo>
                    <a:lnTo>
                      <a:pt x="83820" y="72831"/>
                    </a:lnTo>
                    <a:cubicBezTo>
                      <a:pt x="79111" y="85868"/>
                      <a:pt x="88735" y="99588"/>
                      <a:pt x="102591" y="99588"/>
                    </a:cubicBezTo>
                    <a:cubicBezTo>
                      <a:pt x="116379" y="99588"/>
                      <a:pt x="126003" y="85868"/>
                      <a:pt x="121362" y="72831"/>
                    </a:cubicBezTo>
                    <a:lnTo>
                      <a:pt x="118086" y="63411"/>
                    </a:lnTo>
                    <a:cubicBezTo>
                      <a:pt x="116516" y="59043"/>
                      <a:pt x="116993" y="54128"/>
                      <a:pt x="119314" y="50101"/>
                    </a:cubicBezTo>
                    <a:cubicBezTo>
                      <a:pt x="119860" y="49214"/>
                      <a:pt x="120475" y="48326"/>
                      <a:pt x="121157" y="47507"/>
                    </a:cubicBezTo>
                    <a:cubicBezTo>
                      <a:pt x="123137" y="45255"/>
                      <a:pt x="125662" y="43548"/>
                      <a:pt x="128529" y="42661"/>
                    </a:cubicBezTo>
                    <a:lnTo>
                      <a:pt x="130918" y="42183"/>
                    </a:lnTo>
                    <a:cubicBezTo>
                      <a:pt x="131574" y="42054"/>
                      <a:pt x="132235" y="41991"/>
                      <a:pt x="132892" y="41991"/>
                    </a:cubicBezTo>
                    <a:cubicBezTo>
                      <a:pt x="135719" y="41991"/>
                      <a:pt x="138467" y="43163"/>
                      <a:pt x="140406" y="45323"/>
                    </a:cubicBezTo>
                    <a:cubicBezTo>
                      <a:pt x="142863" y="47917"/>
                      <a:pt x="143682" y="51671"/>
                      <a:pt x="142590" y="55084"/>
                    </a:cubicBezTo>
                    <a:lnTo>
                      <a:pt x="140815" y="60886"/>
                    </a:lnTo>
                    <a:cubicBezTo>
                      <a:pt x="138856" y="67304"/>
                      <a:pt x="143717" y="73788"/>
                      <a:pt x="150369" y="73788"/>
                    </a:cubicBezTo>
                    <a:cubicBezTo>
                      <a:pt x="150438" y="73788"/>
                      <a:pt x="150507" y="73788"/>
                      <a:pt x="150576" y="73786"/>
                    </a:cubicBezTo>
                    <a:cubicBezTo>
                      <a:pt x="157402" y="73650"/>
                      <a:pt x="162043" y="66961"/>
                      <a:pt x="159859" y="60544"/>
                    </a:cubicBezTo>
                    <a:lnTo>
                      <a:pt x="158084" y="55357"/>
                    </a:lnTo>
                    <a:cubicBezTo>
                      <a:pt x="157675" y="54196"/>
                      <a:pt x="157470" y="53036"/>
                      <a:pt x="157538" y="51807"/>
                    </a:cubicBezTo>
                    <a:cubicBezTo>
                      <a:pt x="157538" y="49964"/>
                      <a:pt x="158153" y="48122"/>
                      <a:pt x="159108" y="46552"/>
                    </a:cubicBezTo>
                    <a:cubicBezTo>
                      <a:pt x="159381" y="46142"/>
                      <a:pt x="159654" y="45801"/>
                      <a:pt x="159996" y="45459"/>
                    </a:cubicBezTo>
                    <a:cubicBezTo>
                      <a:pt x="161895" y="43169"/>
                      <a:pt x="164709" y="41930"/>
                      <a:pt x="167614" y="41930"/>
                    </a:cubicBezTo>
                    <a:close/>
                    <a:moveTo>
                      <a:pt x="102659" y="0"/>
                    </a:moveTo>
                    <a:cubicBezTo>
                      <a:pt x="90373" y="0"/>
                      <a:pt x="78087" y="1365"/>
                      <a:pt x="66074" y="3959"/>
                    </a:cubicBezTo>
                    <a:cubicBezTo>
                      <a:pt x="61364" y="15290"/>
                      <a:pt x="57405" y="30511"/>
                      <a:pt x="57405" y="49828"/>
                    </a:cubicBezTo>
                    <a:cubicBezTo>
                      <a:pt x="57405" y="53309"/>
                      <a:pt x="58429" y="56654"/>
                      <a:pt x="60340" y="59589"/>
                    </a:cubicBezTo>
                    <a:cubicBezTo>
                      <a:pt x="63207" y="63821"/>
                      <a:pt x="60203" y="69554"/>
                      <a:pt x="55084" y="69691"/>
                    </a:cubicBezTo>
                    <a:cubicBezTo>
                      <a:pt x="55023" y="69692"/>
                      <a:pt x="54963" y="69693"/>
                      <a:pt x="54903" y="69693"/>
                    </a:cubicBezTo>
                    <a:cubicBezTo>
                      <a:pt x="49890" y="69693"/>
                      <a:pt x="46788" y="64110"/>
                      <a:pt x="49419" y="59794"/>
                    </a:cubicBezTo>
                    <a:cubicBezTo>
                      <a:pt x="51057" y="57200"/>
                      <a:pt x="52012" y="54196"/>
                      <a:pt x="52217" y="51057"/>
                    </a:cubicBezTo>
                    <a:cubicBezTo>
                      <a:pt x="52695" y="40408"/>
                      <a:pt x="55016" y="22525"/>
                      <a:pt x="63753" y="4505"/>
                    </a:cubicBezTo>
                    <a:lnTo>
                      <a:pt x="63753" y="4505"/>
                    </a:lnTo>
                    <a:cubicBezTo>
                      <a:pt x="40340" y="9966"/>
                      <a:pt x="18566" y="20682"/>
                      <a:pt x="0" y="35903"/>
                    </a:cubicBezTo>
                    <a:cubicBezTo>
                      <a:pt x="8123" y="86277"/>
                      <a:pt x="51535" y="123341"/>
                      <a:pt x="102591" y="123341"/>
                    </a:cubicBezTo>
                    <a:cubicBezTo>
                      <a:pt x="153648" y="123341"/>
                      <a:pt x="197128" y="86277"/>
                      <a:pt x="205250" y="35903"/>
                    </a:cubicBezTo>
                    <a:cubicBezTo>
                      <a:pt x="191530" y="24573"/>
                      <a:pt x="175968" y="15768"/>
                      <a:pt x="159177" y="9761"/>
                    </a:cubicBezTo>
                    <a:cubicBezTo>
                      <a:pt x="154808" y="22662"/>
                      <a:pt x="152624" y="36176"/>
                      <a:pt x="152760" y="49828"/>
                    </a:cubicBezTo>
                    <a:cubicBezTo>
                      <a:pt x="152760" y="53309"/>
                      <a:pt x="153716" y="56654"/>
                      <a:pt x="155695" y="59589"/>
                    </a:cubicBezTo>
                    <a:cubicBezTo>
                      <a:pt x="158562" y="63821"/>
                      <a:pt x="155559" y="69554"/>
                      <a:pt x="150440" y="69691"/>
                    </a:cubicBezTo>
                    <a:cubicBezTo>
                      <a:pt x="150379" y="69692"/>
                      <a:pt x="150318" y="69693"/>
                      <a:pt x="150258" y="69693"/>
                    </a:cubicBezTo>
                    <a:cubicBezTo>
                      <a:pt x="145245" y="69693"/>
                      <a:pt x="142144" y="64110"/>
                      <a:pt x="144774" y="59794"/>
                    </a:cubicBezTo>
                    <a:cubicBezTo>
                      <a:pt x="146412" y="57200"/>
                      <a:pt x="147368" y="54196"/>
                      <a:pt x="147504" y="51057"/>
                    </a:cubicBezTo>
                    <a:cubicBezTo>
                      <a:pt x="148187" y="36586"/>
                      <a:pt x="151395" y="22320"/>
                      <a:pt x="157061" y="9010"/>
                    </a:cubicBezTo>
                    <a:cubicBezTo>
                      <a:pt x="143136" y="4232"/>
                      <a:pt x="128665" y="1365"/>
                      <a:pt x="113990" y="410"/>
                    </a:cubicBezTo>
                    <a:cubicBezTo>
                      <a:pt x="109349" y="18634"/>
                      <a:pt x="107096" y="37405"/>
                      <a:pt x="107164" y="56244"/>
                    </a:cubicBezTo>
                    <a:cubicBezTo>
                      <a:pt x="107096" y="62387"/>
                      <a:pt x="108871" y="68394"/>
                      <a:pt x="112284" y="73445"/>
                    </a:cubicBezTo>
                    <a:cubicBezTo>
                      <a:pt x="117335" y="80953"/>
                      <a:pt x="112079" y="91124"/>
                      <a:pt x="103069" y="91328"/>
                    </a:cubicBezTo>
                    <a:cubicBezTo>
                      <a:pt x="102976" y="91330"/>
                      <a:pt x="102884" y="91332"/>
                      <a:pt x="102792" y="91332"/>
                    </a:cubicBezTo>
                    <a:cubicBezTo>
                      <a:pt x="93875" y="91332"/>
                      <a:pt x="88306" y="81557"/>
                      <a:pt x="93035" y="73923"/>
                    </a:cubicBezTo>
                    <a:cubicBezTo>
                      <a:pt x="95902" y="69213"/>
                      <a:pt x="97608" y="63957"/>
                      <a:pt x="97881" y="58428"/>
                    </a:cubicBezTo>
                    <a:cubicBezTo>
                      <a:pt x="98837" y="38634"/>
                      <a:pt x="102455" y="18976"/>
                      <a:pt x="108666" y="137"/>
                    </a:cubicBezTo>
                    <a:cubicBezTo>
                      <a:pt x="106618" y="68"/>
                      <a:pt x="104639" y="0"/>
                      <a:pt x="102659" y="0"/>
                    </a:cubicBezTo>
                    <a:close/>
                  </a:path>
                </a:pathLst>
              </a:custGeom>
              <a:solidFill>
                <a:srgbClr val="2EA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5" name="Google Shape;2035;p38"/>
            <p:cNvSpPr txBox="1"/>
            <p:nvPr/>
          </p:nvSpPr>
          <p:spPr>
            <a:xfrm>
              <a:off x="5408962" y="3392050"/>
              <a:ext cx="2700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Keratin is a structural protein that is integral to the structure of hair.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39"/>
          <p:cNvSpPr txBox="1"/>
          <p:nvPr/>
        </p:nvSpPr>
        <p:spPr>
          <a:xfrm>
            <a:off x="2456375" y="2153600"/>
            <a:ext cx="604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Collagen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is comprised of three polypeptide chains which makes it physically strong.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Collagen is a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ubiquitous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supportive tissue in mammals.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41" name="Google Shape;20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59992">
            <a:off x="-296496" y="1276537"/>
            <a:ext cx="4502460" cy="2539229"/>
          </a:xfrm>
          <a:prstGeom prst="rect">
            <a:avLst/>
          </a:prstGeom>
          <a:noFill/>
          <a:ln>
            <a:noFill/>
          </a:ln>
        </p:spPr>
      </p:pic>
      <p:sp>
        <p:nvSpPr>
          <p:cNvPr id="2042" name="Google Shape;204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Biuret Test for Proteins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8" name="Google Shape;204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8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The test for proteins is called the </a:t>
            </a:r>
            <a:r>
              <a:rPr lang="en" b="1">
                <a:solidFill>
                  <a:srgbClr val="D9D9D9"/>
                </a:solidFill>
              </a:rPr>
              <a:t>Biuret tes</a:t>
            </a:r>
            <a:r>
              <a:rPr lang="en">
                <a:solidFill>
                  <a:srgbClr val="D9D9D9"/>
                </a:solidFill>
              </a:rPr>
              <a:t>t.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AutoNum type="arabicPeriod"/>
            </a:pPr>
            <a:r>
              <a:rPr lang="en">
                <a:solidFill>
                  <a:srgbClr val="D9D9D9"/>
                </a:solidFill>
              </a:rPr>
              <a:t>The test solution needs to be </a:t>
            </a:r>
            <a:r>
              <a:rPr lang="en" b="1">
                <a:solidFill>
                  <a:srgbClr val="D9D9D9"/>
                </a:solidFill>
              </a:rPr>
              <a:t>alkaline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AutoNum type="alphaLcPeriod"/>
            </a:pPr>
            <a:r>
              <a:rPr lang="en">
                <a:solidFill>
                  <a:srgbClr val="D9D9D9"/>
                </a:solidFill>
              </a:rPr>
              <a:t>This can be achieved with a few drops of </a:t>
            </a:r>
            <a:r>
              <a:rPr lang="en" b="1">
                <a:solidFill>
                  <a:srgbClr val="D9D9D9"/>
                </a:solidFill>
              </a:rPr>
              <a:t>sodium hydroxide</a:t>
            </a:r>
            <a:r>
              <a:rPr lang="en">
                <a:solidFill>
                  <a:srgbClr val="D9D9D9"/>
                </a:solidFill>
              </a:rPr>
              <a:t> (</a:t>
            </a:r>
            <a:r>
              <a:rPr lang="en" b="1">
                <a:solidFill>
                  <a:srgbClr val="D9D9D9"/>
                </a:solidFill>
              </a:rPr>
              <a:t>NaOH)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AutoNum type="arabicPeriod"/>
            </a:pPr>
            <a:r>
              <a:rPr lang="en">
                <a:solidFill>
                  <a:srgbClr val="D9D9D9"/>
                </a:solidFill>
              </a:rPr>
              <a:t>A few drops of </a:t>
            </a:r>
            <a:r>
              <a:rPr lang="en" b="1">
                <a:solidFill>
                  <a:srgbClr val="3FA9F5"/>
                </a:solidFill>
              </a:rPr>
              <a:t>copper sulphate</a:t>
            </a:r>
            <a:r>
              <a:rPr lang="en">
                <a:solidFill>
                  <a:srgbClr val="3FA9F5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3FA9F5"/>
                </a:solidFill>
              </a:rPr>
              <a:t>CuSO</a:t>
            </a:r>
            <a:r>
              <a:rPr lang="en" b="1" baseline="-25000">
                <a:solidFill>
                  <a:srgbClr val="3FA9F5"/>
                </a:solidFill>
              </a:rPr>
              <a:t>4</a:t>
            </a:r>
            <a:r>
              <a:rPr lang="en">
                <a:solidFill>
                  <a:srgbClr val="CCCCCC"/>
                </a:solidFill>
              </a:rPr>
              <a:t>)</a:t>
            </a:r>
            <a:r>
              <a:rPr lang="en">
                <a:solidFill>
                  <a:srgbClr val="D9D9D9"/>
                </a:solidFill>
              </a:rPr>
              <a:t> are added.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If a protein is present, a </a:t>
            </a:r>
            <a:r>
              <a:rPr lang="en" b="1">
                <a:solidFill>
                  <a:srgbClr val="9900FF"/>
                </a:solidFill>
              </a:rPr>
              <a:t>purple colour </a:t>
            </a:r>
            <a:r>
              <a:rPr lang="en">
                <a:solidFill>
                  <a:srgbClr val="D9D9D9"/>
                </a:solidFill>
              </a:rPr>
              <a:t>will form in solution.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If protein is absent, the solution will remain </a:t>
            </a:r>
            <a:r>
              <a:rPr lang="en" b="1">
                <a:solidFill>
                  <a:srgbClr val="3FA9F5"/>
                </a:solidFill>
              </a:rPr>
              <a:t>blue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Biuret test video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049" name="Google Shape;204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50" name="Google Shape;2050;p40"/>
          <p:cNvGrpSpPr/>
          <p:nvPr/>
        </p:nvGrpSpPr>
        <p:grpSpPr>
          <a:xfrm>
            <a:off x="5942475" y="1476275"/>
            <a:ext cx="2437500" cy="2768800"/>
            <a:chOff x="5985700" y="1868375"/>
            <a:chExt cx="2437500" cy="2768800"/>
          </a:xfrm>
        </p:grpSpPr>
        <p:grpSp>
          <p:nvGrpSpPr>
            <p:cNvPr id="2051" name="Google Shape;2051;p40"/>
            <p:cNvGrpSpPr/>
            <p:nvPr/>
          </p:nvGrpSpPr>
          <p:grpSpPr>
            <a:xfrm>
              <a:off x="6428275" y="1868375"/>
              <a:ext cx="374010" cy="1984600"/>
              <a:chOff x="6371950" y="-231775"/>
              <a:chExt cx="935025" cy="4961500"/>
            </a:xfrm>
          </p:grpSpPr>
          <p:sp>
            <p:nvSpPr>
              <p:cNvPr id="2052" name="Google Shape;2052;p40"/>
              <p:cNvSpPr/>
              <p:nvPr/>
            </p:nvSpPr>
            <p:spPr>
              <a:xfrm>
                <a:off x="6371950" y="-231775"/>
                <a:ext cx="935025" cy="4961500"/>
              </a:xfrm>
              <a:custGeom>
                <a:avLst/>
                <a:gdLst/>
                <a:ahLst/>
                <a:cxnLst/>
                <a:rect l="l" t="t" r="r" b="b"/>
                <a:pathLst>
                  <a:path w="37401" h="198460" extrusionOk="0">
                    <a:moveTo>
                      <a:pt x="2527" y="0"/>
                    </a:moveTo>
                    <a:cubicBezTo>
                      <a:pt x="1171" y="0"/>
                      <a:pt x="1" y="1110"/>
                      <a:pt x="1" y="2527"/>
                    </a:cubicBezTo>
                    <a:lnTo>
                      <a:pt x="1" y="9859"/>
                    </a:lnTo>
                    <a:cubicBezTo>
                      <a:pt x="1" y="10968"/>
                      <a:pt x="679" y="11769"/>
                      <a:pt x="1603" y="12138"/>
                    </a:cubicBezTo>
                    <a:cubicBezTo>
                      <a:pt x="1603" y="67899"/>
                      <a:pt x="1541" y="123660"/>
                      <a:pt x="1603" y="179421"/>
                    </a:cubicBezTo>
                    <a:cubicBezTo>
                      <a:pt x="1788" y="190204"/>
                      <a:pt x="13618" y="198460"/>
                      <a:pt x="23722" y="194886"/>
                    </a:cubicBezTo>
                    <a:cubicBezTo>
                      <a:pt x="31855" y="192607"/>
                      <a:pt x="36723" y="183981"/>
                      <a:pt x="35737" y="175848"/>
                    </a:cubicBezTo>
                    <a:lnTo>
                      <a:pt x="35737" y="12200"/>
                    </a:lnTo>
                    <a:cubicBezTo>
                      <a:pt x="36723" y="11830"/>
                      <a:pt x="37401" y="10968"/>
                      <a:pt x="37401" y="9859"/>
                    </a:cubicBezTo>
                    <a:lnTo>
                      <a:pt x="37401" y="2465"/>
                    </a:lnTo>
                    <a:cubicBezTo>
                      <a:pt x="37401" y="1110"/>
                      <a:pt x="36292" y="0"/>
                      <a:pt x="34936" y="0"/>
                    </a:cubicBezTo>
                    <a:lnTo>
                      <a:pt x="2527" y="0"/>
                    </a:lnTo>
                    <a:close/>
                  </a:path>
                </a:pathLst>
              </a:custGeom>
              <a:noFill/>
              <a:ln w="20025" cap="flat" cmpd="sng">
                <a:solidFill>
                  <a:srgbClr val="F2F2F2"/>
                </a:solidFill>
                <a:prstDash val="solid"/>
                <a:miter lim="616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0"/>
              <p:cNvSpPr/>
              <p:nvPr/>
            </p:nvSpPr>
            <p:spPr>
              <a:xfrm>
                <a:off x="6410475" y="2485425"/>
                <a:ext cx="879550" cy="2176100"/>
              </a:xfrm>
              <a:custGeom>
                <a:avLst/>
                <a:gdLst/>
                <a:ahLst/>
                <a:cxnLst/>
                <a:rect l="l" t="t" r="r" b="b"/>
                <a:pathLst>
                  <a:path w="35182" h="87044" extrusionOk="0">
                    <a:moveTo>
                      <a:pt x="62" y="0"/>
                    </a:moveTo>
                    <a:cubicBezTo>
                      <a:pt x="62" y="55761"/>
                      <a:pt x="0" y="15034"/>
                      <a:pt x="62" y="70795"/>
                    </a:cubicBezTo>
                    <a:cubicBezTo>
                      <a:pt x="217" y="79786"/>
                      <a:pt x="8562" y="87044"/>
                      <a:pt x="17248" y="87044"/>
                    </a:cubicBezTo>
                    <a:cubicBezTo>
                      <a:pt x="18919" y="87044"/>
                      <a:pt x="20603" y="86775"/>
                      <a:pt x="22243" y="86198"/>
                    </a:cubicBezTo>
                    <a:cubicBezTo>
                      <a:pt x="30314" y="83919"/>
                      <a:pt x="35182" y="75293"/>
                      <a:pt x="34196" y="67160"/>
                    </a:cubicBezTo>
                    <a:lnTo>
                      <a:pt x="34196" y="0"/>
                    </a:lnTo>
                    <a:close/>
                  </a:path>
                </a:pathLst>
              </a:custGeom>
              <a:solidFill>
                <a:srgbClr val="3FA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0"/>
              <p:cNvSpPr/>
              <p:nvPr/>
            </p:nvSpPr>
            <p:spPr>
              <a:xfrm>
                <a:off x="6413550" y="2436125"/>
                <a:ext cx="850300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34012" h="4252" extrusionOk="0">
                    <a:moveTo>
                      <a:pt x="34011" y="2095"/>
                    </a:moveTo>
                    <a:cubicBezTo>
                      <a:pt x="34011" y="3266"/>
                      <a:pt x="26371" y="4252"/>
                      <a:pt x="17006" y="4252"/>
                    </a:cubicBezTo>
                    <a:cubicBezTo>
                      <a:pt x="7641" y="4252"/>
                      <a:pt x="0" y="3266"/>
                      <a:pt x="0" y="2095"/>
                    </a:cubicBezTo>
                    <a:cubicBezTo>
                      <a:pt x="0" y="925"/>
                      <a:pt x="7641" y="0"/>
                      <a:pt x="17006" y="0"/>
                    </a:cubicBezTo>
                    <a:cubicBezTo>
                      <a:pt x="26371" y="0"/>
                      <a:pt x="34011" y="925"/>
                      <a:pt x="34011" y="2095"/>
                    </a:cubicBezTo>
                    <a:close/>
                  </a:path>
                </a:pathLst>
              </a:custGeom>
              <a:solidFill>
                <a:srgbClr val="559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5" name="Google Shape;2055;p40"/>
            <p:cNvGrpSpPr/>
            <p:nvPr/>
          </p:nvGrpSpPr>
          <p:grpSpPr>
            <a:xfrm>
              <a:off x="7575800" y="1868375"/>
              <a:ext cx="374010" cy="1984600"/>
              <a:chOff x="6371950" y="-231775"/>
              <a:chExt cx="935025" cy="4961500"/>
            </a:xfrm>
          </p:grpSpPr>
          <p:sp>
            <p:nvSpPr>
              <p:cNvPr id="2056" name="Google Shape;2056;p40"/>
              <p:cNvSpPr/>
              <p:nvPr/>
            </p:nvSpPr>
            <p:spPr>
              <a:xfrm>
                <a:off x="6371950" y="-231775"/>
                <a:ext cx="935025" cy="4961500"/>
              </a:xfrm>
              <a:custGeom>
                <a:avLst/>
                <a:gdLst/>
                <a:ahLst/>
                <a:cxnLst/>
                <a:rect l="l" t="t" r="r" b="b"/>
                <a:pathLst>
                  <a:path w="37401" h="198460" extrusionOk="0">
                    <a:moveTo>
                      <a:pt x="2527" y="0"/>
                    </a:moveTo>
                    <a:cubicBezTo>
                      <a:pt x="1171" y="0"/>
                      <a:pt x="1" y="1110"/>
                      <a:pt x="1" y="2527"/>
                    </a:cubicBezTo>
                    <a:lnTo>
                      <a:pt x="1" y="9859"/>
                    </a:lnTo>
                    <a:cubicBezTo>
                      <a:pt x="1" y="10968"/>
                      <a:pt x="679" y="11769"/>
                      <a:pt x="1603" y="12138"/>
                    </a:cubicBezTo>
                    <a:cubicBezTo>
                      <a:pt x="1603" y="67899"/>
                      <a:pt x="1541" y="123660"/>
                      <a:pt x="1603" y="179421"/>
                    </a:cubicBezTo>
                    <a:cubicBezTo>
                      <a:pt x="1788" y="190204"/>
                      <a:pt x="13618" y="198460"/>
                      <a:pt x="23722" y="194886"/>
                    </a:cubicBezTo>
                    <a:cubicBezTo>
                      <a:pt x="31855" y="192607"/>
                      <a:pt x="36723" y="183981"/>
                      <a:pt x="35737" y="175848"/>
                    </a:cubicBezTo>
                    <a:lnTo>
                      <a:pt x="35737" y="12200"/>
                    </a:lnTo>
                    <a:cubicBezTo>
                      <a:pt x="36723" y="11830"/>
                      <a:pt x="37401" y="10968"/>
                      <a:pt x="37401" y="9859"/>
                    </a:cubicBezTo>
                    <a:lnTo>
                      <a:pt x="37401" y="2465"/>
                    </a:lnTo>
                    <a:cubicBezTo>
                      <a:pt x="37401" y="1110"/>
                      <a:pt x="36292" y="0"/>
                      <a:pt x="34936" y="0"/>
                    </a:cubicBezTo>
                    <a:lnTo>
                      <a:pt x="2527" y="0"/>
                    </a:lnTo>
                    <a:close/>
                  </a:path>
                </a:pathLst>
              </a:custGeom>
              <a:noFill/>
              <a:ln w="20025" cap="flat" cmpd="sng">
                <a:solidFill>
                  <a:srgbClr val="F2F2F2"/>
                </a:solidFill>
                <a:prstDash val="solid"/>
                <a:miter lim="616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0"/>
              <p:cNvSpPr/>
              <p:nvPr/>
            </p:nvSpPr>
            <p:spPr>
              <a:xfrm>
                <a:off x="6410475" y="2485425"/>
                <a:ext cx="879550" cy="2176100"/>
              </a:xfrm>
              <a:custGeom>
                <a:avLst/>
                <a:gdLst/>
                <a:ahLst/>
                <a:cxnLst/>
                <a:rect l="l" t="t" r="r" b="b"/>
                <a:pathLst>
                  <a:path w="35182" h="87044" extrusionOk="0">
                    <a:moveTo>
                      <a:pt x="62" y="0"/>
                    </a:moveTo>
                    <a:cubicBezTo>
                      <a:pt x="62" y="55761"/>
                      <a:pt x="0" y="15034"/>
                      <a:pt x="62" y="70795"/>
                    </a:cubicBezTo>
                    <a:cubicBezTo>
                      <a:pt x="217" y="79786"/>
                      <a:pt x="8562" y="87044"/>
                      <a:pt x="17248" y="87044"/>
                    </a:cubicBezTo>
                    <a:cubicBezTo>
                      <a:pt x="18919" y="87044"/>
                      <a:pt x="20603" y="86775"/>
                      <a:pt x="22243" y="86198"/>
                    </a:cubicBezTo>
                    <a:cubicBezTo>
                      <a:pt x="30314" y="83919"/>
                      <a:pt x="35182" y="75293"/>
                      <a:pt x="34196" y="67160"/>
                    </a:cubicBezTo>
                    <a:lnTo>
                      <a:pt x="34196" y="0"/>
                    </a:lnTo>
                    <a:close/>
                  </a:path>
                </a:pathLst>
              </a:custGeom>
              <a:solidFill>
                <a:srgbClr val="99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0"/>
              <p:cNvSpPr/>
              <p:nvPr/>
            </p:nvSpPr>
            <p:spPr>
              <a:xfrm>
                <a:off x="6413550" y="2436125"/>
                <a:ext cx="850300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34012" h="4252" extrusionOk="0">
                    <a:moveTo>
                      <a:pt x="34011" y="2095"/>
                    </a:moveTo>
                    <a:cubicBezTo>
                      <a:pt x="34011" y="3266"/>
                      <a:pt x="26371" y="4252"/>
                      <a:pt x="17006" y="4252"/>
                    </a:cubicBezTo>
                    <a:cubicBezTo>
                      <a:pt x="7641" y="4252"/>
                      <a:pt x="0" y="3266"/>
                      <a:pt x="0" y="2095"/>
                    </a:cubicBezTo>
                    <a:cubicBezTo>
                      <a:pt x="0" y="925"/>
                      <a:pt x="7641" y="0"/>
                      <a:pt x="17006" y="0"/>
                    </a:cubicBezTo>
                    <a:cubicBezTo>
                      <a:pt x="26371" y="0"/>
                      <a:pt x="34011" y="925"/>
                      <a:pt x="34011" y="2095"/>
                    </a:cubicBezTo>
                    <a:close/>
                  </a:path>
                </a:pathLst>
              </a:custGeom>
              <a:solidFill>
                <a:srgbClr val="650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59" name="Google Shape;2059;p40"/>
            <p:cNvCxnSpPr/>
            <p:nvPr/>
          </p:nvCxnSpPr>
          <p:spPr>
            <a:xfrm>
              <a:off x="6856188" y="2789075"/>
              <a:ext cx="665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60" name="Google Shape;2060;p40"/>
            <p:cNvSpPr txBox="1"/>
            <p:nvPr/>
          </p:nvSpPr>
          <p:spPr>
            <a:xfrm>
              <a:off x="5985700" y="3898275"/>
              <a:ext cx="243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 positive test for proteins sees Biuret reagent change colour from blue to purple.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Google Shape;2065;p41"/>
          <p:cNvPicPr preferRelativeResize="0"/>
          <p:nvPr/>
        </p:nvPicPr>
        <p:blipFill rotWithShape="1">
          <a:blip r:embed="rId3">
            <a:alphaModFix/>
          </a:blip>
          <a:srcRect t="2109" b="14522"/>
          <a:stretch/>
        </p:blipFill>
        <p:spPr>
          <a:xfrm flipH="1">
            <a:off x="4516779" y="0"/>
            <a:ext cx="46272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6" name="Google Shape;2066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67" name="Google Shape;2067;p41"/>
          <p:cNvCxnSpPr/>
          <p:nvPr/>
        </p:nvCxnSpPr>
        <p:spPr>
          <a:xfrm>
            <a:off x="4513475" y="0"/>
            <a:ext cx="3300" cy="514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8" name="Google Shape;2068;p41"/>
          <p:cNvSpPr txBox="1"/>
          <p:nvPr/>
        </p:nvSpPr>
        <p:spPr>
          <a:xfrm>
            <a:off x="435625" y="2156100"/>
            <a:ext cx="359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Biuret reagent can be used to estimate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concentration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protein. The higher the concentration, the deeper the </a:t>
            </a:r>
            <a:r>
              <a:rPr lang="en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purple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3.1.4.1 - General properties of proteins.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Proteins are made of </a:t>
            </a:r>
            <a:r>
              <a:rPr lang="en" b="1">
                <a:solidFill>
                  <a:srgbClr val="CCCCCC"/>
                </a:solidFill>
              </a:rPr>
              <a:t>amino acids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Two amino acids join together to make a </a:t>
            </a:r>
            <a:r>
              <a:rPr lang="en" b="1">
                <a:solidFill>
                  <a:srgbClr val="CCCCCC"/>
                </a:solidFill>
              </a:rPr>
              <a:t>dipeptide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Several amino acids join together to form a </a:t>
            </a:r>
            <a:r>
              <a:rPr lang="en" b="1">
                <a:solidFill>
                  <a:srgbClr val="CCCCCC"/>
                </a:solidFill>
              </a:rPr>
              <a:t>polypeptide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9" name="Google Shape;109;p26"/>
          <p:cNvGrpSpPr/>
          <p:nvPr/>
        </p:nvGrpSpPr>
        <p:grpSpPr>
          <a:xfrm>
            <a:off x="648475" y="3447502"/>
            <a:ext cx="2678940" cy="652719"/>
            <a:chOff x="1496500" y="3394700"/>
            <a:chExt cx="2976600" cy="720600"/>
          </a:xfrm>
        </p:grpSpPr>
        <p:sp>
          <p:nvSpPr>
            <p:cNvPr id="110" name="Google Shape;110;p26"/>
            <p:cNvSpPr/>
            <p:nvPr/>
          </p:nvSpPr>
          <p:spPr>
            <a:xfrm>
              <a:off x="1524250" y="3394700"/>
              <a:ext cx="1120800" cy="720600"/>
            </a:xfrm>
            <a:prstGeom prst="rect">
              <a:avLst/>
            </a:prstGeom>
            <a:noFill/>
            <a:ln w="1905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2645050" y="3747350"/>
              <a:ext cx="679500" cy="15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3324550" y="3394700"/>
              <a:ext cx="1120800" cy="720600"/>
            </a:xfrm>
            <a:prstGeom prst="rect">
              <a:avLst/>
            </a:prstGeom>
            <a:noFill/>
            <a:ln w="1905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6"/>
            <p:cNvSpPr txBox="1"/>
            <p:nvPr/>
          </p:nvSpPr>
          <p:spPr>
            <a:xfrm>
              <a:off x="1496500" y="3585650"/>
              <a:ext cx="117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AMINO ACID 1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4" name="Google Shape;114;p26"/>
            <p:cNvSpPr txBox="1"/>
            <p:nvPr/>
          </p:nvSpPr>
          <p:spPr>
            <a:xfrm>
              <a:off x="3296800" y="3585650"/>
              <a:ext cx="117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AMINO ACID 2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15" name="Google Shape;115;p26"/>
          <p:cNvGrpSpPr/>
          <p:nvPr/>
        </p:nvGrpSpPr>
        <p:grpSpPr>
          <a:xfrm>
            <a:off x="4044775" y="3446277"/>
            <a:ext cx="4299210" cy="655170"/>
            <a:chOff x="4454650" y="3331788"/>
            <a:chExt cx="4776900" cy="720600"/>
          </a:xfrm>
        </p:grpSpPr>
        <p:sp>
          <p:nvSpPr>
            <p:cNvPr id="116" name="Google Shape;116;p26"/>
            <p:cNvSpPr/>
            <p:nvPr/>
          </p:nvSpPr>
          <p:spPr>
            <a:xfrm>
              <a:off x="4482400" y="3331788"/>
              <a:ext cx="1120800" cy="720600"/>
            </a:xfrm>
            <a:prstGeom prst="rect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5603200" y="3684438"/>
              <a:ext cx="679500" cy="15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282700" y="3331788"/>
              <a:ext cx="1120800" cy="720600"/>
            </a:xfrm>
            <a:prstGeom prst="rect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 txBox="1"/>
            <p:nvPr/>
          </p:nvSpPr>
          <p:spPr>
            <a:xfrm>
              <a:off x="4454650" y="3522738"/>
              <a:ext cx="117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AMINO ACID 1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0" name="Google Shape;120;p26"/>
            <p:cNvSpPr txBox="1"/>
            <p:nvPr/>
          </p:nvSpPr>
          <p:spPr>
            <a:xfrm>
              <a:off x="6254950" y="3522738"/>
              <a:ext cx="117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AMINO ACID 2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7403500" y="3684438"/>
              <a:ext cx="679500" cy="15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8083000" y="3331788"/>
              <a:ext cx="1120800" cy="720600"/>
            </a:xfrm>
            <a:prstGeom prst="rect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 txBox="1"/>
            <p:nvPr/>
          </p:nvSpPr>
          <p:spPr>
            <a:xfrm>
              <a:off x="8055250" y="3522738"/>
              <a:ext cx="117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AMINO ACID 3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4" name="Google Shape;124;p26"/>
          <p:cNvSpPr txBox="1"/>
          <p:nvPr/>
        </p:nvSpPr>
        <p:spPr>
          <a:xfrm>
            <a:off x="648450" y="2782613"/>
            <a:ext cx="267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two amino acids are joined together,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dipeptide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formed.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4538225" y="2782625"/>
            <a:ext cx="331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lots of amino acids are joined together,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polypeptide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said to be formed.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Amino Acids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Amino acids have the same </a:t>
            </a:r>
            <a:r>
              <a:rPr lang="en" b="1">
                <a:solidFill>
                  <a:srgbClr val="CCCCCC"/>
                </a:solidFill>
              </a:rPr>
              <a:t>general formula</a:t>
            </a:r>
            <a:r>
              <a:rPr lang="en">
                <a:solidFill>
                  <a:srgbClr val="CCCCCC"/>
                </a:solidFill>
              </a:rPr>
              <a:t>: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A </a:t>
            </a:r>
            <a:r>
              <a:rPr lang="en" b="1">
                <a:solidFill>
                  <a:srgbClr val="F12828"/>
                </a:solidFill>
              </a:rPr>
              <a:t>carboxylic acid</a:t>
            </a:r>
            <a:r>
              <a:rPr lang="en">
                <a:solidFill>
                  <a:srgbClr val="CCCCCC"/>
                </a:solidFill>
              </a:rPr>
              <a:t> (</a:t>
            </a:r>
            <a:r>
              <a:rPr lang="en" b="1">
                <a:solidFill>
                  <a:srgbClr val="F12828"/>
                </a:solidFill>
              </a:rPr>
              <a:t>COOH</a:t>
            </a:r>
            <a:r>
              <a:rPr lang="en">
                <a:solidFill>
                  <a:srgbClr val="CCCCCC"/>
                </a:solidFill>
              </a:rPr>
              <a:t>) at one end.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An </a:t>
            </a:r>
            <a:r>
              <a:rPr lang="en" b="1">
                <a:solidFill>
                  <a:srgbClr val="67AB65"/>
                </a:solidFill>
              </a:rPr>
              <a:t>amine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67AB65"/>
                </a:solidFill>
              </a:rPr>
              <a:t>NH</a:t>
            </a:r>
            <a:r>
              <a:rPr lang="en" b="1" baseline="-25000">
                <a:solidFill>
                  <a:srgbClr val="67AB65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) at the other end.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An </a:t>
            </a:r>
            <a:r>
              <a:rPr lang="en" b="1">
                <a:solidFill>
                  <a:schemeClr val="dk1"/>
                </a:solidFill>
              </a:rPr>
              <a:t>R group</a:t>
            </a:r>
            <a:r>
              <a:rPr lang="en">
                <a:solidFill>
                  <a:srgbClr val="CCCCCC"/>
                </a:solidFill>
              </a:rPr>
              <a:t> which </a:t>
            </a:r>
            <a:r>
              <a:rPr lang="en" b="1">
                <a:solidFill>
                  <a:srgbClr val="CCCCCC"/>
                </a:solidFill>
              </a:rPr>
              <a:t>varies </a:t>
            </a:r>
            <a:r>
              <a:rPr lang="en">
                <a:solidFill>
                  <a:srgbClr val="CCCCCC"/>
                </a:solidFill>
              </a:rPr>
              <a:t>depending on the amino acid.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All living things share the same </a:t>
            </a:r>
            <a:r>
              <a:rPr lang="en" b="1">
                <a:solidFill>
                  <a:srgbClr val="CCCCCC"/>
                </a:solidFill>
              </a:rPr>
              <a:t>20 </a:t>
            </a:r>
            <a:r>
              <a:rPr lang="en">
                <a:solidFill>
                  <a:srgbClr val="CCCCCC"/>
                </a:solidFill>
              </a:rPr>
              <a:t>amino acids.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Amino acids are found </a:t>
            </a:r>
            <a:r>
              <a:rPr lang="en" b="1">
                <a:solidFill>
                  <a:srgbClr val="CCCCCC"/>
                </a:solidFill>
              </a:rPr>
              <a:t>universally </a:t>
            </a:r>
            <a:r>
              <a:rPr lang="en">
                <a:solidFill>
                  <a:srgbClr val="CCCCCC"/>
                </a:solidFill>
              </a:rPr>
              <a:t>in nature.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33" name="Google Shape;133;p27"/>
          <p:cNvGrpSpPr/>
          <p:nvPr/>
        </p:nvGrpSpPr>
        <p:grpSpPr>
          <a:xfrm>
            <a:off x="5177225" y="1627975"/>
            <a:ext cx="2933231" cy="2465400"/>
            <a:chOff x="5177225" y="1513200"/>
            <a:chExt cx="2933231" cy="2465400"/>
          </a:xfrm>
        </p:grpSpPr>
        <p:grpSp>
          <p:nvGrpSpPr>
            <p:cNvPr id="134" name="Google Shape;134;p27"/>
            <p:cNvGrpSpPr/>
            <p:nvPr/>
          </p:nvGrpSpPr>
          <p:grpSpPr>
            <a:xfrm>
              <a:off x="5177225" y="1513200"/>
              <a:ext cx="2933231" cy="1593786"/>
              <a:chOff x="238125" y="889425"/>
              <a:chExt cx="7085100" cy="3849725"/>
            </a:xfrm>
          </p:grpSpPr>
          <p:sp>
            <p:nvSpPr>
              <p:cNvPr id="135" name="Google Shape;135;p27"/>
              <p:cNvSpPr/>
              <p:nvPr/>
            </p:nvSpPr>
            <p:spPr>
              <a:xfrm>
                <a:off x="238125" y="1824825"/>
                <a:ext cx="432225" cy="552625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105" extrusionOk="0">
                    <a:moveTo>
                      <a:pt x="0" y="1"/>
                    </a:moveTo>
                    <a:lnTo>
                      <a:pt x="0" y="22105"/>
                    </a:lnTo>
                    <a:lnTo>
                      <a:pt x="2964" y="22105"/>
                    </a:lnTo>
                    <a:lnTo>
                      <a:pt x="2964" y="11608"/>
                    </a:lnTo>
                    <a:lnTo>
                      <a:pt x="14448" y="11608"/>
                    </a:lnTo>
                    <a:lnTo>
                      <a:pt x="14448" y="22105"/>
                    </a:lnTo>
                    <a:lnTo>
                      <a:pt x="17288" y="22105"/>
                    </a:lnTo>
                    <a:lnTo>
                      <a:pt x="17288" y="1"/>
                    </a:lnTo>
                    <a:lnTo>
                      <a:pt x="14448" y="1"/>
                    </a:lnTo>
                    <a:lnTo>
                      <a:pt x="14448" y="9015"/>
                    </a:lnTo>
                    <a:lnTo>
                      <a:pt x="2964" y="9015"/>
                    </a:lnTo>
                    <a:lnTo>
                      <a:pt x="2964" y="1"/>
                    </a:lnTo>
                    <a:close/>
                  </a:path>
                </a:pathLst>
              </a:custGeom>
              <a:solidFill>
                <a:srgbClr val="67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7"/>
              <p:cNvSpPr/>
              <p:nvPr/>
            </p:nvSpPr>
            <p:spPr>
              <a:xfrm>
                <a:off x="238125" y="3562900"/>
                <a:ext cx="432225" cy="552625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105" extrusionOk="0">
                    <a:moveTo>
                      <a:pt x="0" y="1"/>
                    </a:moveTo>
                    <a:lnTo>
                      <a:pt x="0" y="22105"/>
                    </a:lnTo>
                    <a:lnTo>
                      <a:pt x="2964" y="22105"/>
                    </a:lnTo>
                    <a:lnTo>
                      <a:pt x="2964" y="11732"/>
                    </a:lnTo>
                    <a:lnTo>
                      <a:pt x="14448" y="11732"/>
                    </a:lnTo>
                    <a:lnTo>
                      <a:pt x="14448" y="22105"/>
                    </a:lnTo>
                    <a:lnTo>
                      <a:pt x="17288" y="22105"/>
                    </a:lnTo>
                    <a:lnTo>
                      <a:pt x="17288" y="1"/>
                    </a:lnTo>
                    <a:lnTo>
                      <a:pt x="14448" y="1"/>
                    </a:lnTo>
                    <a:lnTo>
                      <a:pt x="14448" y="9139"/>
                    </a:lnTo>
                    <a:lnTo>
                      <a:pt x="2964" y="9139"/>
                    </a:lnTo>
                    <a:lnTo>
                      <a:pt x="2964" y="1"/>
                    </a:lnTo>
                    <a:close/>
                  </a:path>
                </a:pathLst>
              </a:custGeom>
              <a:solidFill>
                <a:srgbClr val="67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7"/>
              <p:cNvSpPr/>
              <p:nvPr/>
            </p:nvSpPr>
            <p:spPr>
              <a:xfrm>
                <a:off x="1608825" y="2568825"/>
                <a:ext cx="435325" cy="552650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22106" extrusionOk="0">
                    <a:moveTo>
                      <a:pt x="0" y="1"/>
                    </a:moveTo>
                    <a:lnTo>
                      <a:pt x="0" y="22105"/>
                    </a:lnTo>
                    <a:lnTo>
                      <a:pt x="2841" y="22105"/>
                    </a:lnTo>
                    <a:lnTo>
                      <a:pt x="2841" y="4817"/>
                    </a:lnTo>
                    <a:lnTo>
                      <a:pt x="14448" y="22105"/>
                    </a:lnTo>
                    <a:lnTo>
                      <a:pt x="17412" y="22105"/>
                    </a:lnTo>
                    <a:lnTo>
                      <a:pt x="17412" y="1"/>
                    </a:lnTo>
                    <a:lnTo>
                      <a:pt x="14695" y="1"/>
                    </a:lnTo>
                    <a:lnTo>
                      <a:pt x="14695" y="17413"/>
                    </a:lnTo>
                    <a:lnTo>
                      <a:pt x="3088" y="1"/>
                    </a:lnTo>
                    <a:close/>
                  </a:path>
                </a:pathLst>
              </a:custGeom>
              <a:solidFill>
                <a:srgbClr val="67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7"/>
              <p:cNvSpPr/>
              <p:nvPr/>
            </p:nvSpPr>
            <p:spPr>
              <a:xfrm>
                <a:off x="3328375" y="4186525"/>
                <a:ext cx="432250" cy="55262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22105" extrusionOk="0">
                    <a:moveTo>
                      <a:pt x="1" y="0"/>
                    </a:moveTo>
                    <a:lnTo>
                      <a:pt x="1" y="22104"/>
                    </a:lnTo>
                    <a:lnTo>
                      <a:pt x="2841" y="22104"/>
                    </a:lnTo>
                    <a:lnTo>
                      <a:pt x="2841" y="11731"/>
                    </a:lnTo>
                    <a:lnTo>
                      <a:pt x="14326" y="11731"/>
                    </a:lnTo>
                    <a:lnTo>
                      <a:pt x="14326" y="22104"/>
                    </a:lnTo>
                    <a:lnTo>
                      <a:pt x="17289" y="22104"/>
                    </a:lnTo>
                    <a:lnTo>
                      <a:pt x="17289" y="0"/>
                    </a:lnTo>
                    <a:lnTo>
                      <a:pt x="14326" y="0"/>
                    </a:lnTo>
                    <a:lnTo>
                      <a:pt x="14326" y="9138"/>
                    </a:lnTo>
                    <a:lnTo>
                      <a:pt x="2841" y="9138"/>
                    </a:lnTo>
                    <a:lnTo>
                      <a:pt x="284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7"/>
              <p:cNvSpPr/>
              <p:nvPr/>
            </p:nvSpPr>
            <p:spPr>
              <a:xfrm>
                <a:off x="3300600" y="2559575"/>
                <a:ext cx="487800" cy="571150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846" extrusionOk="0">
                    <a:moveTo>
                      <a:pt x="10374" y="1"/>
                    </a:moveTo>
                    <a:cubicBezTo>
                      <a:pt x="8398" y="1"/>
                      <a:pt x="6669" y="494"/>
                      <a:pt x="5064" y="1359"/>
                    </a:cubicBezTo>
                    <a:cubicBezTo>
                      <a:pt x="3458" y="2223"/>
                      <a:pt x="2223" y="3582"/>
                      <a:pt x="1235" y="5310"/>
                    </a:cubicBezTo>
                    <a:cubicBezTo>
                      <a:pt x="371" y="7039"/>
                      <a:pt x="1" y="9015"/>
                      <a:pt x="1" y="11361"/>
                    </a:cubicBezTo>
                    <a:cubicBezTo>
                      <a:pt x="1" y="13461"/>
                      <a:pt x="371" y="15436"/>
                      <a:pt x="1112" y="17289"/>
                    </a:cubicBezTo>
                    <a:cubicBezTo>
                      <a:pt x="1976" y="19018"/>
                      <a:pt x="3088" y="20499"/>
                      <a:pt x="4570" y="21487"/>
                    </a:cubicBezTo>
                    <a:cubicBezTo>
                      <a:pt x="6051" y="22475"/>
                      <a:pt x="8027" y="22846"/>
                      <a:pt x="10374" y="22846"/>
                    </a:cubicBezTo>
                    <a:cubicBezTo>
                      <a:pt x="12720" y="22846"/>
                      <a:pt x="14572" y="22228"/>
                      <a:pt x="16177" y="20993"/>
                    </a:cubicBezTo>
                    <a:cubicBezTo>
                      <a:pt x="17783" y="19758"/>
                      <a:pt x="18894" y="17906"/>
                      <a:pt x="19512" y="15560"/>
                    </a:cubicBezTo>
                    <a:lnTo>
                      <a:pt x="16548" y="14819"/>
                    </a:lnTo>
                    <a:cubicBezTo>
                      <a:pt x="16177" y="16671"/>
                      <a:pt x="15437" y="18030"/>
                      <a:pt x="14325" y="19018"/>
                    </a:cubicBezTo>
                    <a:cubicBezTo>
                      <a:pt x="13090" y="19882"/>
                      <a:pt x="11732" y="20376"/>
                      <a:pt x="10127" y="20376"/>
                    </a:cubicBezTo>
                    <a:cubicBezTo>
                      <a:pt x="8768" y="20376"/>
                      <a:pt x="7533" y="20005"/>
                      <a:pt x="6422" y="19388"/>
                    </a:cubicBezTo>
                    <a:cubicBezTo>
                      <a:pt x="5187" y="18647"/>
                      <a:pt x="4323" y="17659"/>
                      <a:pt x="3829" y="16177"/>
                    </a:cubicBezTo>
                    <a:cubicBezTo>
                      <a:pt x="3211" y="14819"/>
                      <a:pt x="2964" y="13214"/>
                      <a:pt x="2964" y="11238"/>
                    </a:cubicBezTo>
                    <a:cubicBezTo>
                      <a:pt x="2964" y="9879"/>
                      <a:pt x="3211" y="8398"/>
                      <a:pt x="3705" y="7039"/>
                    </a:cubicBezTo>
                    <a:cubicBezTo>
                      <a:pt x="4199" y="5681"/>
                      <a:pt x="4940" y="4570"/>
                      <a:pt x="6051" y="3829"/>
                    </a:cubicBezTo>
                    <a:cubicBezTo>
                      <a:pt x="7286" y="2964"/>
                      <a:pt x="8645" y="2594"/>
                      <a:pt x="10374" y="2594"/>
                    </a:cubicBezTo>
                    <a:cubicBezTo>
                      <a:pt x="11855" y="2594"/>
                      <a:pt x="13090" y="2964"/>
                      <a:pt x="14078" y="3705"/>
                    </a:cubicBezTo>
                    <a:cubicBezTo>
                      <a:pt x="14943" y="4446"/>
                      <a:pt x="15683" y="5557"/>
                      <a:pt x="16301" y="7163"/>
                    </a:cubicBezTo>
                    <a:lnTo>
                      <a:pt x="19141" y="6545"/>
                    </a:lnTo>
                    <a:cubicBezTo>
                      <a:pt x="18524" y="4446"/>
                      <a:pt x="17536" y="2841"/>
                      <a:pt x="15930" y="1729"/>
                    </a:cubicBezTo>
                    <a:cubicBezTo>
                      <a:pt x="14449" y="618"/>
                      <a:pt x="12596" y="1"/>
                      <a:pt x="1037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3300600" y="889425"/>
                <a:ext cx="487800" cy="552625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105" extrusionOk="0">
                    <a:moveTo>
                      <a:pt x="9880" y="2470"/>
                    </a:moveTo>
                    <a:cubicBezTo>
                      <a:pt x="11608" y="2470"/>
                      <a:pt x="12720" y="2840"/>
                      <a:pt x="13461" y="3458"/>
                    </a:cubicBezTo>
                    <a:cubicBezTo>
                      <a:pt x="14325" y="4075"/>
                      <a:pt x="14696" y="4939"/>
                      <a:pt x="14696" y="6051"/>
                    </a:cubicBezTo>
                    <a:cubicBezTo>
                      <a:pt x="14696" y="6792"/>
                      <a:pt x="14449" y="7409"/>
                      <a:pt x="14078" y="8027"/>
                    </a:cubicBezTo>
                    <a:cubicBezTo>
                      <a:pt x="13708" y="8644"/>
                      <a:pt x="13090" y="9015"/>
                      <a:pt x="12349" y="9385"/>
                    </a:cubicBezTo>
                    <a:cubicBezTo>
                      <a:pt x="11608" y="9632"/>
                      <a:pt x="10497" y="9755"/>
                      <a:pt x="9262" y="9755"/>
                    </a:cubicBezTo>
                    <a:lnTo>
                      <a:pt x="2964" y="9755"/>
                    </a:lnTo>
                    <a:lnTo>
                      <a:pt x="2964" y="2470"/>
                    </a:lnTo>
                    <a:close/>
                    <a:moveTo>
                      <a:pt x="1" y="0"/>
                    </a:moveTo>
                    <a:lnTo>
                      <a:pt x="1" y="22104"/>
                    </a:lnTo>
                    <a:lnTo>
                      <a:pt x="2964" y="22104"/>
                    </a:lnTo>
                    <a:lnTo>
                      <a:pt x="2964" y="12225"/>
                    </a:lnTo>
                    <a:lnTo>
                      <a:pt x="6298" y="12225"/>
                    </a:lnTo>
                    <a:cubicBezTo>
                      <a:pt x="7039" y="12225"/>
                      <a:pt x="7657" y="12349"/>
                      <a:pt x="7904" y="12349"/>
                    </a:cubicBezTo>
                    <a:cubicBezTo>
                      <a:pt x="8398" y="12472"/>
                      <a:pt x="8892" y="12719"/>
                      <a:pt x="9262" y="12966"/>
                    </a:cubicBezTo>
                    <a:cubicBezTo>
                      <a:pt x="9756" y="13213"/>
                      <a:pt x="10250" y="13707"/>
                      <a:pt x="10744" y="14448"/>
                    </a:cubicBezTo>
                    <a:cubicBezTo>
                      <a:pt x="11361" y="15189"/>
                      <a:pt x="11979" y="16177"/>
                      <a:pt x="12843" y="17535"/>
                    </a:cubicBezTo>
                    <a:lnTo>
                      <a:pt x="15807" y="22104"/>
                    </a:lnTo>
                    <a:lnTo>
                      <a:pt x="19512" y="22104"/>
                    </a:lnTo>
                    <a:lnTo>
                      <a:pt x="15683" y="16053"/>
                    </a:lnTo>
                    <a:cubicBezTo>
                      <a:pt x="14819" y="14942"/>
                      <a:pt x="14078" y="13954"/>
                      <a:pt x="13214" y="13090"/>
                    </a:cubicBezTo>
                    <a:cubicBezTo>
                      <a:pt x="12843" y="12843"/>
                      <a:pt x="12226" y="12472"/>
                      <a:pt x="11485" y="12102"/>
                    </a:cubicBezTo>
                    <a:cubicBezTo>
                      <a:pt x="13584" y="11731"/>
                      <a:pt x="15190" y="11114"/>
                      <a:pt x="16177" y="10002"/>
                    </a:cubicBezTo>
                    <a:cubicBezTo>
                      <a:pt x="17165" y="8891"/>
                      <a:pt x="17659" y="7656"/>
                      <a:pt x="17659" y="6051"/>
                    </a:cubicBezTo>
                    <a:cubicBezTo>
                      <a:pt x="17659" y="4816"/>
                      <a:pt x="17412" y="3705"/>
                      <a:pt x="16795" y="2717"/>
                    </a:cubicBezTo>
                    <a:cubicBezTo>
                      <a:pt x="16177" y="1729"/>
                      <a:pt x="15313" y="988"/>
                      <a:pt x="14325" y="617"/>
                    </a:cubicBezTo>
                    <a:cubicBezTo>
                      <a:pt x="13214" y="247"/>
                      <a:pt x="11732" y="0"/>
                      <a:pt x="97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5035600" y="2559575"/>
                <a:ext cx="487800" cy="571150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846" extrusionOk="0">
                    <a:moveTo>
                      <a:pt x="10373" y="1"/>
                    </a:moveTo>
                    <a:cubicBezTo>
                      <a:pt x="8398" y="1"/>
                      <a:pt x="6669" y="494"/>
                      <a:pt x="5064" y="1359"/>
                    </a:cubicBezTo>
                    <a:cubicBezTo>
                      <a:pt x="3458" y="2223"/>
                      <a:pt x="2223" y="3582"/>
                      <a:pt x="1235" y="5310"/>
                    </a:cubicBezTo>
                    <a:cubicBezTo>
                      <a:pt x="371" y="7039"/>
                      <a:pt x="1" y="9015"/>
                      <a:pt x="1" y="11361"/>
                    </a:cubicBezTo>
                    <a:cubicBezTo>
                      <a:pt x="1" y="13461"/>
                      <a:pt x="371" y="15436"/>
                      <a:pt x="1112" y="17289"/>
                    </a:cubicBezTo>
                    <a:cubicBezTo>
                      <a:pt x="1853" y="19018"/>
                      <a:pt x="3088" y="20499"/>
                      <a:pt x="4570" y="21487"/>
                    </a:cubicBezTo>
                    <a:cubicBezTo>
                      <a:pt x="6051" y="22475"/>
                      <a:pt x="8027" y="22846"/>
                      <a:pt x="10373" y="22846"/>
                    </a:cubicBezTo>
                    <a:cubicBezTo>
                      <a:pt x="12596" y="22846"/>
                      <a:pt x="14572" y="22228"/>
                      <a:pt x="16177" y="20993"/>
                    </a:cubicBezTo>
                    <a:cubicBezTo>
                      <a:pt x="17783" y="19758"/>
                      <a:pt x="18894" y="17906"/>
                      <a:pt x="19512" y="15560"/>
                    </a:cubicBezTo>
                    <a:lnTo>
                      <a:pt x="16548" y="14819"/>
                    </a:lnTo>
                    <a:cubicBezTo>
                      <a:pt x="16177" y="16671"/>
                      <a:pt x="15436" y="18030"/>
                      <a:pt x="14325" y="19018"/>
                    </a:cubicBezTo>
                    <a:cubicBezTo>
                      <a:pt x="13090" y="19882"/>
                      <a:pt x="11732" y="20376"/>
                      <a:pt x="10127" y="20376"/>
                    </a:cubicBezTo>
                    <a:cubicBezTo>
                      <a:pt x="8768" y="20376"/>
                      <a:pt x="7533" y="20005"/>
                      <a:pt x="6422" y="19388"/>
                    </a:cubicBezTo>
                    <a:cubicBezTo>
                      <a:pt x="5187" y="18647"/>
                      <a:pt x="4323" y="17659"/>
                      <a:pt x="3829" y="16177"/>
                    </a:cubicBezTo>
                    <a:cubicBezTo>
                      <a:pt x="3211" y="14819"/>
                      <a:pt x="2964" y="13214"/>
                      <a:pt x="2964" y="11238"/>
                    </a:cubicBezTo>
                    <a:cubicBezTo>
                      <a:pt x="2964" y="9879"/>
                      <a:pt x="3211" y="8398"/>
                      <a:pt x="3705" y="7039"/>
                    </a:cubicBezTo>
                    <a:cubicBezTo>
                      <a:pt x="4199" y="5681"/>
                      <a:pt x="4940" y="4570"/>
                      <a:pt x="6051" y="3829"/>
                    </a:cubicBezTo>
                    <a:cubicBezTo>
                      <a:pt x="7163" y="2964"/>
                      <a:pt x="8645" y="2594"/>
                      <a:pt x="10373" y="2594"/>
                    </a:cubicBezTo>
                    <a:cubicBezTo>
                      <a:pt x="11855" y="2594"/>
                      <a:pt x="13090" y="2964"/>
                      <a:pt x="14078" y="3705"/>
                    </a:cubicBezTo>
                    <a:cubicBezTo>
                      <a:pt x="14943" y="4446"/>
                      <a:pt x="15683" y="5557"/>
                      <a:pt x="16301" y="7163"/>
                    </a:cubicBezTo>
                    <a:lnTo>
                      <a:pt x="19141" y="6545"/>
                    </a:lnTo>
                    <a:cubicBezTo>
                      <a:pt x="18524" y="4446"/>
                      <a:pt x="17536" y="2841"/>
                      <a:pt x="15930" y="1729"/>
                    </a:cubicBezTo>
                    <a:cubicBezTo>
                      <a:pt x="14449" y="618"/>
                      <a:pt x="12596" y="1"/>
                      <a:pt x="10373" y="1"/>
                    </a:cubicBezTo>
                    <a:close/>
                  </a:path>
                </a:pathLst>
              </a:custGeom>
              <a:solidFill>
                <a:srgbClr val="F1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7"/>
              <p:cNvSpPr/>
              <p:nvPr/>
            </p:nvSpPr>
            <p:spPr>
              <a:xfrm>
                <a:off x="6341475" y="1815575"/>
                <a:ext cx="531025" cy="571150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2846" extrusionOk="0">
                    <a:moveTo>
                      <a:pt x="10621" y="2470"/>
                    </a:moveTo>
                    <a:cubicBezTo>
                      <a:pt x="12103" y="2470"/>
                      <a:pt x="13461" y="2840"/>
                      <a:pt x="14572" y="3581"/>
                    </a:cubicBezTo>
                    <a:cubicBezTo>
                      <a:pt x="15807" y="4322"/>
                      <a:pt x="16672" y="5310"/>
                      <a:pt x="17289" y="6668"/>
                    </a:cubicBezTo>
                    <a:cubicBezTo>
                      <a:pt x="17906" y="8027"/>
                      <a:pt x="18153" y="9632"/>
                      <a:pt x="18153" y="11361"/>
                    </a:cubicBezTo>
                    <a:cubicBezTo>
                      <a:pt x="18153" y="14201"/>
                      <a:pt x="17412" y="16424"/>
                      <a:pt x="16054" y="18029"/>
                    </a:cubicBezTo>
                    <a:cubicBezTo>
                      <a:pt x="14572" y="19511"/>
                      <a:pt x="12843" y="20252"/>
                      <a:pt x="10621" y="20252"/>
                    </a:cubicBezTo>
                    <a:cubicBezTo>
                      <a:pt x="8398" y="20252"/>
                      <a:pt x="6669" y="19511"/>
                      <a:pt x="5187" y="18029"/>
                    </a:cubicBezTo>
                    <a:cubicBezTo>
                      <a:pt x="3829" y="16424"/>
                      <a:pt x="3088" y="14325"/>
                      <a:pt x="3088" y="11731"/>
                    </a:cubicBezTo>
                    <a:cubicBezTo>
                      <a:pt x="3088" y="8397"/>
                      <a:pt x="3829" y="6051"/>
                      <a:pt x="5311" y="4569"/>
                    </a:cubicBezTo>
                    <a:cubicBezTo>
                      <a:pt x="6793" y="3211"/>
                      <a:pt x="8645" y="2470"/>
                      <a:pt x="10621" y="2470"/>
                    </a:cubicBezTo>
                    <a:close/>
                    <a:moveTo>
                      <a:pt x="10621" y="0"/>
                    </a:moveTo>
                    <a:cubicBezTo>
                      <a:pt x="7533" y="0"/>
                      <a:pt x="4940" y="988"/>
                      <a:pt x="2964" y="3087"/>
                    </a:cubicBezTo>
                    <a:cubicBezTo>
                      <a:pt x="989" y="5187"/>
                      <a:pt x="1" y="8027"/>
                      <a:pt x="1" y="11608"/>
                    </a:cubicBezTo>
                    <a:cubicBezTo>
                      <a:pt x="1" y="13584"/>
                      <a:pt x="495" y="15436"/>
                      <a:pt x="1359" y="17165"/>
                    </a:cubicBezTo>
                    <a:cubicBezTo>
                      <a:pt x="2224" y="18894"/>
                      <a:pt x="3458" y="20252"/>
                      <a:pt x="5064" y="21240"/>
                    </a:cubicBezTo>
                    <a:cubicBezTo>
                      <a:pt x="6669" y="22351"/>
                      <a:pt x="8521" y="22845"/>
                      <a:pt x="10621" y="22845"/>
                    </a:cubicBezTo>
                    <a:cubicBezTo>
                      <a:pt x="12596" y="22845"/>
                      <a:pt x="14325" y="22351"/>
                      <a:pt x="15931" y="21487"/>
                    </a:cubicBezTo>
                    <a:cubicBezTo>
                      <a:pt x="17659" y="20499"/>
                      <a:pt x="18894" y="19141"/>
                      <a:pt x="19882" y="17412"/>
                    </a:cubicBezTo>
                    <a:cubicBezTo>
                      <a:pt x="20747" y="15683"/>
                      <a:pt x="21241" y="13707"/>
                      <a:pt x="21241" y="11361"/>
                    </a:cubicBezTo>
                    <a:cubicBezTo>
                      <a:pt x="21241" y="9138"/>
                      <a:pt x="20747" y="7286"/>
                      <a:pt x="19882" y="5434"/>
                    </a:cubicBezTo>
                    <a:cubicBezTo>
                      <a:pt x="19018" y="3705"/>
                      <a:pt x="17783" y="2346"/>
                      <a:pt x="16178" y="1358"/>
                    </a:cubicBezTo>
                    <a:cubicBezTo>
                      <a:pt x="14572" y="371"/>
                      <a:pt x="12720" y="0"/>
                      <a:pt x="10621" y="0"/>
                    </a:cubicBezTo>
                    <a:close/>
                  </a:path>
                </a:pathLst>
              </a:custGeom>
              <a:solidFill>
                <a:srgbClr val="F1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6264300" y="3553650"/>
                <a:ext cx="531025" cy="571150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2846" extrusionOk="0">
                    <a:moveTo>
                      <a:pt x="10620" y="2594"/>
                    </a:moveTo>
                    <a:cubicBezTo>
                      <a:pt x="12102" y="2594"/>
                      <a:pt x="13461" y="2964"/>
                      <a:pt x="14572" y="3705"/>
                    </a:cubicBezTo>
                    <a:cubicBezTo>
                      <a:pt x="15807" y="4446"/>
                      <a:pt x="16671" y="5434"/>
                      <a:pt x="17289" y="6792"/>
                    </a:cubicBezTo>
                    <a:cubicBezTo>
                      <a:pt x="17906" y="8150"/>
                      <a:pt x="18153" y="9632"/>
                      <a:pt x="18153" y="11485"/>
                    </a:cubicBezTo>
                    <a:cubicBezTo>
                      <a:pt x="18153" y="14325"/>
                      <a:pt x="17412" y="16548"/>
                      <a:pt x="16054" y="18029"/>
                    </a:cubicBezTo>
                    <a:cubicBezTo>
                      <a:pt x="14572" y="19635"/>
                      <a:pt x="12843" y="20376"/>
                      <a:pt x="10620" y="20376"/>
                    </a:cubicBezTo>
                    <a:cubicBezTo>
                      <a:pt x="8398" y="20376"/>
                      <a:pt x="6669" y="19635"/>
                      <a:pt x="5187" y="18153"/>
                    </a:cubicBezTo>
                    <a:cubicBezTo>
                      <a:pt x="3829" y="16548"/>
                      <a:pt x="3088" y="14448"/>
                      <a:pt x="3088" y="11855"/>
                    </a:cubicBezTo>
                    <a:cubicBezTo>
                      <a:pt x="3088" y="8521"/>
                      <a:pt x="3829" y="6051"/>
                      <a:pt x="5311" y="4693"/>
                    </a:cubicBezTo>
                    <a:cubicBezTo>
                      <a:pt x="6792" y="3211"/>
                      <a:pt x="8645" y="2594"/>
                      <a:pt x="10620" y="2594"/>
                    </a:cubicBezTo>
                    <a:close/>
                    <a:moveTo>
                      <a:pt x="10620" y="0"/>
                    </a:moveTo>
                    <a:cubicBezTo>
                      <a:pt x="7533" y="0"/>
                      <a:pt x="4940" y="1112"/>
                      <a:pt x="2964" y="3088"/>
                    </a:cubicBezTo>
                    <a:cubicBezTo>
                      <a:pt x="988" y="5187"/>
                      <a:pt x="1" y="8027"/>
                      <a:pt x="1" y="11732"/>
                    </a:cubicBezTo>
                    <a:cubicBezTo>
                      <a:pt x="1" y="13707"/>
                      <a:pt x="494" y="15560"/>
                      <a:pt x="1359" y="17289"/>
                    </a:cubicBezTo>
                    <a:cubicBezTo>
                      <a:pt x="2223" y="19017"/>
                      <a:pt x="3458" y="20376"/>
                      <a:pt x="5064" y="21364"/>
                    </a:cubicBezTo>
                    <a:cubicBezTo>
                      <a:pt x="6669" y="22351"/>
                      <a:pt x="8521" y="22845"/>
                      <a:pt x="10620" y="22845"/>
                    </a:cubicBezTo>
                    <a:cubicBezTo>
                      <a:pt x="12596" y="22845"/>
                      <a:pt x="14325" y="22475"/>
                      <a:pt x="15930" y="21487"/>
                    </a:cubicBezTo>
                    <a:cubicBezTo>
                      <a:pt x="17659" y="20623"/>
                      <a:pt x="18894" y="19264"/>
                      <a:pt x="19882" y="17536"/>
                    </a:cubicBezTo>
                    <a:cubicBezTo>
                      <a:pt x="20746" y="15683"/>
                      <a:pt x="21240" y="13707"/>
                      <a:pt x="21240" y="11485"/>
                    </a:cubicBezTo>
                    <a:cubicBezTo>
                      <a:pt x="21240" y="9262"/>
                      <a:pt x="20746" y="7286"/>
                      <a:pt x="19882" y="5557"/>
                    </a:cubicBezTo>
                    <a:cubicBezTo>
                      <a:pt x="19018" y="3828"/>
                      <a:pt x="17783" y="2470"/>
                      <a:pt x="16177" y="1482"/>
                    </a:cubicBezTo>
                    <a:cubicBezTo>
                      <a:pt x="14572" y="494"/>
                      <a:pt x="12720" y="0"/>
                      <a:pt x="10620" y="0"/>
                    </a:cubicBezTo>
                    <a:close/>
                  </a:path>
                </a:pathLst>
              </a:custGeom>
              <a:solidFill>
                <a:srgbClr val="F1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6891000" y="3562900"/>
                <a:ext cx="432225" cy="552625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105" extrusionOk="0">
                    <a:moveTo>
                      <a:pt x="1" y="1"/>
                    </a:moveTo>
                    <a:lnTo>
                      <a:pt x="1" y="22105"/>
                    </a:lnTo>
                    <a:lnTo>
                      <a:pt x="2841" y="22105"/>
                    </a:lnTo>
                    <a:lnTo>
                      <a:pt x="2841" y="11732"/>
                    </a:lnTo>
                    <a:lnTo>
                      <a:pt x="14325" y="11732"/>
                    </a:lnTo>
                    <a:lnTo>
                      <a:pt x="14325" y="22105"/>
                    </a:lnTo>
                    <a:lnTo>
                      <a:pt x="17289" y="22105"/>
                    </a:lnTo>
                    <a:lnTo>
                      <a:pt x="17289" y="1"/>
                    </a:lnTo>
                    <a:lnTo>
                      <a:pt x="14325" y="1"/>
                    </a:lnTo>
                    <a:lnTo>
                      <a:pt x="14325" y="9139"/>
                    </a:lnTo>
                    <a:lnTo>
                      <a:pt x="2841" y="9139"/>
                    </a:lnTo>
                    <a:lnTo>
                      <a:pt x="2841" y="1"/>
                    </a:lnTo>
                    <a:close/>
                  </a:path>
                </a:pathLst>
              </a:custGeom>
              <a:solidFill>
                <a:srgbClr val="F1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818500" y="2287900"/>
                <a:ext cx="663775" cy="404450"/>
              </a:xfrm>
              <a:custGeom>
                <a:avLst/>
                <a:gdLst/>
                <a:ahLst/>
                <a:cxnLst/>
                <a:rect l="l" t="t" r="r" b="b"/>
                <a:pathLst>
                  <a:path w="26551" h="16178" fill="none" extrusionOk="0">
                    <a:moveTo>
                      <a:pt x="1" y="1"/>
                    </a:moveTo>
                    <a:lnTo>
                      <a:pt x="26550" y="16177"/>
                    </a:lnTo>
                  </a:path>
                </a:pathLst>
              </a:custGeom>
              <a:solidFill>
                <a:srgbClr val="3FA9F5"/>
              </a:solidFill>
              <a:ln w="28575" cap="flat" cmpd="sng">
                <a:solidFill>
                  <a:srgbClr val="67AB65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818500" y="3146150"/>
                <a:ext cx="639075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25563" h="15189" fill="none" extrusionOk="0">
                    <a:moveTo>
                      <a:pt x="25563" y="0"/>
                    </a:moveTo>
                    <a:lnTo>
                      <a:pt x="1" y="15189"/>
                    </a:lnTo>
                  </a:path>
                </a:pathLst>
              </a:custGeom>
              <a:solidFill>
                <a:srgbClr val="67AB65"/>
              </a:solidFill>
              <a:ln w="28575" cap="flat" cmpd="sng">
                <a:solidFill>
                  <a:srgbClr val="67AB65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2241700" y="2859025"/>
                <a:ext cx="8829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5318" h="1" fill="none" extrusionOk="0">
                    <a:moveTo>
                      <a:pt x="0" y="1"/>
                    </a:moveTo>
                    <a:lnTo>
                      <a:pt x="35318" y="1"/>
                    </a:lnTo>
                  </a:path>
                </a:pathLst>
              </a:custGeom>
              <a:solidFill>
                <a:srgbClr val="CCCCCC"/>
              </a:solidFill>
              <a:ln w="28575" cap="flat" cmpd="sng">
                <a:solidFill>
                  <a:srgbClr val="CCCCCC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3973600" y="2859025"/>
                <a:ext cx="882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5319" h="1" fill="none" extrusionOk="0">
                    <a:moveTo>
                      <a:pt x="1" y="1"/>
                    </a:moveTo>
                    <a:lnTo>
                      <a:pt x="35318" y="1"/>
                    </a:lnTo>
                  </a:path>
                </a:pathLst>
              </a:custGeom>
              <a:solidFill>
                <a:srgbClr val="CCCCCC"/>
              </a:solidFill>
              <a:ln w="28575" cap="flat" cmpd="sng">
                <a:solidFill>
                  <a:srgbClr val="CCCCCC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5656125" y="2340375"/>
                <a:ext cx="660675" cy="404450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16178" fill="none" extrusionOk="0">
                    <a:moveTo>
                      <a:pt x="26427" y="1"/>
                    </a:moveTo>
                    <a:lnTo>
                      <a:pt x="1" y="16178"/>
                    </a:lnTo>
                  </a:path>
                </a:pathLst>
              </a:custGeom>
              <a:solidFill>
                <a:srgbClr val="F12828"/>
              </a:solidFill>
              <a:ln w="28575" cap="flat" cmpd="sng">
                <a:solidFill>
                  <a:srgbClr val="F12828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5591300" y="3146150"/>
                <a:ext cx="639075" cy="379725"/>
              </a:xfrm>
              <a:custGeom>
                <a:avLst/>
                <a:gdLst/>
                <a:ahLst/>
                <a:cxnLst/>
                <a:rect l="l" t="t" r="r" b="b"/>
                <a:pathLst>
                  <a:path w="25563" h="15189" fill="none" extrusionOk="0">
                    <a:moveTo>
                      <a:pt x="0" y="0"/>
                    </a:moveTo>
                    <a:lnTo>
                      <a:pt x="25562" y="15189"/>
                    </a:lnTo>
                  </a:path>
                </a:pathLst>
              </a:custGeom>
              <a:solidFill>
                <a:srgbClr val="F12828"/>
              </a:solidFill>
              <a:ln w="28575" cap="flat" cmpd="sng">
                <a:solidFill>
                  <a:srgbClr val="F12828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3544500" y="3263450"/>
                <a:ext cx="25" cy="8829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5318" fill="none" extrusionOk="0">
                    <a:moveTo>
                      <a:pt x="0" y="1"/>
                    </a:moveTo>
                    <a:lnTo>
                      <a:pt x="0" y="35318"/>
                    </a:lnTo>
                  </a:path>
                </a:pathLst>
              </a:custGeom>
              <a:solidFill>
                <a:srgbClr val="CCCCCC"/>
              </a:solidFill>
              <a:ln w="28575" cap="flat" cmpd="sng">
                <a:solidFill>
                  <a:srgbClr val="CCCCCC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3544500" y="1546975"/>
                <a:ext cx="25" cy="8829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5319" fill="none" extrusionOk="0">
                    <a:moveTo>
                      <a:pt x="0" y="1"/>
                    </a:moveTo>
                    <a:lnTo>
                      <a:pt x="0" y="35318"/>
                    </a:lnTo>
                  </a:path>
                </a:pathLst>
              </a:custGeom>
              <a:solidFill>
                <a:srgbClr val="CCCCCC"/>
              </a:solidFill>
              <a:ln w="28575" cap="flat" cmpd="sng">
                <a:solidFill>
                  <a:srgbClr val="CCCCCC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5563500" y="2186025"/>
                <a:ext cx="660700" cy="404450"/>
              </a:xfrm>
              <a:custGeom>
                <a:avLst/>
                <a:gdLst/>
                <a:ahLst/>
                <a:cxnLst/>
                <a:rect l="l" t="t" r="r" b="b"/>
                <a:pathLst>
                  <a:path w="26428" h="16178" fill="none" extrusionOk="0">
                    <a:moveTo>
                      <a:pt x="26427" y="1"/>
                    </a:moveTo>
                    <a:lnTo>
                      <a:pt x="1" y="16177"/>
                    </a:lnTo>
                  </a:path>
                </a:pathLst>
              </a:custGeom>
              <a:solidFill>
                <a:srgbClr val="F12828"/>
              </a:solidFill>
              <a:ln w="28575" cap="flat" cmpd="sng">
                <a:solidFill>
                  <a:srgbClr val="F12828"/>
                </a:solidFill>
                <a:prstDash val="solid"/>
                <a:miter lim="12348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" name="Google Shape;154;p27"/>
            <p:cNvSpPr txBox="1"/>
            <p:nvPr/>
          </p:nvSpPr>
          <p:spPr>
            <a:xfrm>
              <a:off x="5359839" y="3193500"/>
              <a:ext cx="2568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basic structure of an amino acid. Every amino acid has a different </a:t>
              </a:r>
              <a:r>
                <a:rPr lang="en" sz="13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 group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60" name="Google Shape;160;p28"/>
          <p:cNvGrpSpPr/>
          <p:nvPr/>
        </p:nvGrpSpPr>
        <p:grpSpPr>
          <a:xfrm>
            <a:off x="517711" y="362435"/>
            <a:ext cx="4112200" cy="4418631"/>
            <a:chOff x="455725" y="601975"/>
            <a:chExt cx="3799150" cy="4400150"/>
          </a:xfrm>
        </p:grpSpPr>
        <p:sp>
          <p:nvSpPr>
            <p:cNvPr id="161" name="Google Shape;161;p28"/>
            <p:cNvSpPr/>
            <p:nvPr/>
          </p:nvSpPr>
          <p:spPr>
            <a:xfrm>
              <a:off x="540750" y="602500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7" y="317"/>
                  </a:moveTo>
                  <a:lnTo>
                    <a:pt x="1014" y="1057"/>
                  </a:lnTo>
                  <a:lnTo>
                    <a:pt x="571" y="1057"/>
                  </a:lnTo>
                  <a:lnTo>
                    <a:pt x="867" y="317"/>
                  </a:lnTo>
                  <a:close/>
                  <a:moveTo>
                    <a:pt x="803" y="0"/>
                  </a:moveTo>
                  <a:lnTo>
                    <a:pt x="1" y="1817"/>
                  </a:lnTo>
                  <a:lnTo>
                    <a:pt x="254" y="1817"/>
                  </a:lnTo>
                  <a:lnTo>
                    <a:pt x="486" y="1247"/>
                  </a:lnTo>
                  <a:lnTo>
                    <a:pt x="1057" y="1247"/>
                  </a:lnTo>
                  <a:lnTo>
                    <a:pt x="1162" y="1817"/>
                  </a:lnTo>
                  <a:lnTo>
                    <a:pt x="1374" y="1817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578775" y="641050"/>
              <a:ext cx="7425" cy="7950"/>
            </a:xfrm>
            <a:custGeom>
              <a:avLst/>
              <a:gdLst/>
              <a:ahLst/>
              <a:cxnLst/>
              <a:rect l="l" t="t" r="r" b="b"/>
              <a:pathLst>
                <a:path w="297" h="318" extrusionOk="0">
                  <a:moveTo>
                    <a:pt x="148" y="0"/>
                  </a:moveTo>
                  <a:cubicBezTo>
                    <a:pt x="106" y="0"/>
                    <a:pt x="64" y="22"/>
                    <a:pt x="43" y="43"/>
                  </a:cubicBezTo>
                  <a:cubicBezTo>
                    <a:pt x="0" y="85"/>
                    <a:pt x="0" y="106"/>
                    <a:pt x="0" y="148"/>
                  </a:cubicBezTo>
                  <a:cubicBezTo>
                    <a:pt x="0" y="191"/>
                    <a:pt x="0" y="233"/>
                    <a:pt x="43" y="254"/>
                  </a:cubicBezTo>
                  <a:cubicBezTo>
                    <a:pt x="64" y="296"/>
                    <a:pt x="106" y="317"/>
                    <a:pt x="148" y="317"/>
                  </a:cubicBezTo>
                  <a:cubicBezTo>
                    <a:pt x="191" y="317"/>
                    <a:pt x="233" y="296"/>
                    <a:pt x="254" y="254"/>
                  </a:cubicBezTo>
                  <a:cubicBezTo>
                    <a:pt x="275" y="233"/>
                    <a:pt x="296" y="191"/>
                    <a:pt x="296" y="148"/>
                  </a:cubicBezTo>
                  <a:cubicBezTo>
                    <a:pt x="296" y="106"/>
                    <a:pt x="275" y="85"/>
                    <a:pt x="254" y="43"/>
                  </a:cubicBezTo>
                  <a:cubicBezTo>
                    <a:pt x="233" y="22"/>
                    <a:pt x="191" y="0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68025" y="602500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6" y="317"/>
                  </a:moveTo>
                  <a:lnTo>
                    <a:pt x="1014" y="1057"/>
                  </a:lnTo>
                  <a:lnTo>
                    <a:pt x="571" y="1057"/>
                  </a:lnTo>
                  <a:lnTo>
                    <a:pt x="866" y="317"/>
                  </a:lnTo>
                  <a:close/>
                  <a:moveTo>
                    <a:pt x="803" y="0"/>
                  </a:moveTo>
                  <a:lnTo>
                    <a:pt x="0" y="1817"/>
                  </a:lnTo>
                  <a:lnTo>
                    <a:pt x="254" y="1817"/>
                  </a:lnTo>
                  <a:lnTo>
                    <a:pt x="486" y="1247"/>
                  </a:lnTo>
                  <a:lnTo>
                    <a:pt x="1057" y="1247"/>
                  </a:lnTo>
                  <a:lnTo>
                    <a:pt x="1162" y="1817"/>
                  </a:lnTo>
                  <a:lnTo>
                    <a:pt x="1373" y="181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706050" y="617800"/>
              <a:ext cx="44375" cy="30150"/>
            </a:xfrm>
            <a:custGeom>
              <a:avLst/>
              <a:gdLst/>
              <a:ahLst/>
              <a:cxnLst/>
              <a:rect l="l" t="t" r="r" b="b"/>
              <a:pathLst>
                <a:path w="1775" h="1206" extrusionOk="0">
                  <a:moveTo>
                    <a:pt x="782" y="1"/>
                  </a:moveTo>
                  <a:cubicBezTo>
                    <a:pt x="655" y="1"/>
                    <a:pt x="507" y="64"/>
                    <a:pt x="381" y="212"/>
                  </a:cubicBezTo>
                  <a:lnTo>
                    <a:pt x="402" y="22"/>
                  </a:lnTo>
                  <a:lnTo>
                    <a:pt x="169" y="22"/>
                  </a:lnTo>
                  <a:lnTo>
                    <a:pt x="0" y="1205"/>
                  </a:lnTo>
                  <a:lnTo>
                    <a:pt x="233" y="1205"/>
                  </a:lnTo>
                  <a:lnTo>
                    <a:pt x="338" y="445"/>
                  </a:lnTo>
                  <a:cubicBezTo>
                    <a:pt x="338" y="423"/>
                    <a:pt x="381" y="381"/>
                    <a:pt x="465" y="297"/>
                  </a:cubicBezTo>
                  <a:cubicBezTo>
                    <a:pt x="571" y="212"/>
                    <a:pt x="634" y="170"/>
                    <a:pt x="697" y="170"/>
                  </a:cubicBezTo>
                  <a:cubicBezTo>
                    <a:pt x="782" y="170"/>
                    <a:pt x="845" y="233"/>
                    <a:pt x="845" y="360"/>
                  </a:cubicBezTo>
                  <a:cubicBezTo>
                    <a:pt x="845" y="381"/>
                    <a:pt x="824" y="402"/>
                    <a:pt x="824" y="445"/>
                  </a:cubicBezTo>
                  <a:lnTo>
                    <a:pt x="719" y="1205"/>
                  </a:lnTo>
                  <a:lnTo>
                    <a:pt x="951" y="1205"/>
                  </a:lnTo>
                  <a:lnTo>
                    <a:pt x="1057" y="445"/>
                  </a:lnTo>
                  <a:cubicBezTo>
                    <a:pt x="1057" y="423"/>
                    <a:pt x="1078" y="402"/>
                    <a:pt x="1141" y="339"/>
                  </a:cubicBezTo>
                  <a:cubicBezTo>
                    <a:pt x="1204" y="297"/>
                    <a:pt x="1247" y="254"/>
                    <a:pt x="1268" y="233"/>
                  </a:cubicBezTo>
                  <a:cubicBezTo>
                    <a:pt x="1310" y="212"/>
                    <a:pt x="1331" y="191"/>
                    <a:pt x="1352" y="191"/>
                  </a:cubicBezTo>
                  <a:cubicBezTo>
                    <a:pt x="1373" y="170"/>
                    <a:pt x="1416" y="170"/>
                    <a:pt x="1437" y="170"/>
                  </a:cubicBezTo>
                  <a:cubicBezTo>
                    <a:pt x="1521" y="170"/>
                    <a:pt x="1563" y="233"/>
                    <a:pt x="1563" y="339"/>
                  </a:cubicBezTo>
                  <a:cubicBezTo>
                    <a:pt x="1563" y="360"/>
                    <a:pt x="1542" y="402"/>
                    <a:pt x="1542" y="423"/>
                  </a:cubicBezTo>
                  <a:lnTo>
                    <a:pt x="1437" y="1205"/>
                  </a:lnTo>
                  <a:lnTo>
                    <a:pt x="1669" y="1205"/>
                  </a:lnTo>
                  <a:lnTo>
                    <a:pt x="1775" y="423"/>
                  </a:lnTo>
                  <a:cubicBezTo>
                    <a:pt x="1775" y="402"/>
                    <a:pt x="1775" y="360"/>
                    <a:pt x="1775" y="318"/>
                  </a:cubicBezTo>
                  <a:cubicBezTo>
                    <a:pt x="1775" y="212"/>
                    <a:pt x="1754" y="149"/>
                    <a:pt x="1690" y="85"/>
                  </a:cubicBezTo>
                  <a:cubicBezTo>
                    <a:pt x="1648" y="22"/>
                    <a:pt x="1585" y="1"/>
                    <a:pt x="1500" y="1"/>
                  </a:cubicBezTo>
                  <a:cubicBezTo>
                    <a:pt x="1352" y="1"/>
                    <a:pt x="1204" y="85"/>
                    <a:pt x="1057" y="254"/>
                  </a:cubicBezTo>
                  <a:cubicBezTo>
                    <a:pt x="1035" y="85"/>
                    <a:pt x="930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755150" y="6056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8" y="0"/>
                  </a:moveTo>
                  <a:cubicBezTo>
                    <a:pt x="297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54"/>
                    <a:pt x="297" y="254"/>
                    <a:pt x="318" y="254"/>
                  </a:cubicBezTo>
                  <a:cubicBezTo>
                    <a:pt x="360" y="254"/>
                    <a:pt x="381" y="254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767825" y="617800"/>
              <a:ext cx="26425" cy="30150"/>
            </a:xfrm>
            <a:custGeom>
              <a:avLst/>
              <a:gdLst/>
              <a:ahLst/>
              <a:cxnLst/>
              <a:rect l="l" t="t" r="r" b="b"/>
              <a:pathLst>
                <a:path w="1057" h="1206" extrusionOk="0">
                  <a:moveTo>
                    <a:pt x="761" y="1"/>
                  </a:moveTo>
                  <a:cubicBezTo>
                    <a:pt x="635" y="1"/>
                    <a:pt x="508" y="64"/>
                    <a:pt x="381" y="233"/>
                  </a:cubicBezTo>
                  <a:lnTo>
                    <a:pt x="402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33" y="1205"/>
                  </a:lnTo>
                  <a:lnTo>
                    <a:pt x="339" y="445"/>
                  </a:lnTo>
                  <a:cubicBezTo>
                    <a:pt x="339" y="423"/>
                    <a:pt x="360" y="402"/>
                    <a:pt x="402" y="360"/>
                  </a:cubicBezTo>
                  <a:cubicBezTo>
                    <a:pt x="466" y="297"/>
                    <a:pt x="508" y="276"/>
                    <a:pt x="529" y="254"/>
                  </a:cubicBezTo>
                  <a:cubicBezTo>
                    <a:pt x="571" y="233"/>
                    <a:pt x="592" y="212"/>
                    <a:pt x="613" y="191"/>
                  </a:cubicBezTo>
                  <a:cubicBezTo>
                    <a:pt x="656" y="191"/>
                    <a:pt x="677" y="170"/>
                    <a:pt x="698" y="170"/>
                  </a:cubicBezTo>
                  <a:cubicBezTo>
                    <a:pt x="740" y="170"/>
                    <a:pt x="761" y="191"/>
                    <a:pt x="804" y="233"/>
                  </a:cubicBezTo>
                  <a:cubicBezTo>
                    <a:pt x="825" y="254"/>
                    <a:pt x="825" y="318"/>
                    <a:pt x="825" y="381"/>
                  </a:cubicBezTo>
                  <a:cubicBezTo>
                    <a:pt x="825" y="402"/>
                    <a:pt x="825" y="423"/>
                    <a:pt x="825" y="445"/>
                  </a:cubicBezTo>
                  <a:lnTo>
                    <a:pt x="719" y="1205"/>
                  </a:lnTo>
                  <a:lnTo>
                    <a:pt x="930" y="1205"/>
                  </a:lnTo>
                  <a:lnTo>
                    <a:pt x="1057" y="445"/>
                  </a:lnTo>
                  <a:cubicBezTo>
                    <a:pt x="1057" y="423"/>
                    <a:pt x="1057" y="381"/>
                    <a:pt x="1057" y="360"/>
                  </a:cubicBezTo>
                  <a:cubicBezTo>
                    <a:pt x="1057" y="254"/>
                    <a:pt x="1036" y="170"/>
                    <a:pt x="994" y="107"/>
                  </a:cubicBezTo>
                  <a:cubicBezTo>
                    <a:pt x="930" y="22"/>
                    <a:pt x="867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799525" y="617275"/>
              <a:ext cx="25375" cy="31725"/>
            </a:xfrm>
            <a:custGeom>
              <a:avLst/>
              <a:gdLst/>
              <a:ahLst/>
              <a:cxnLst/>
              <a:rect l="l" t="t" r="r" b="b"/>
              <a:pathLst>
                <a:path w="1015" h="1269" extrusionOk="0">
                  <a:moveTo>
                    <a:pt x="571" y="170"/>
                  </a:moveTo>
                  <a:cubicBezTo>
                    <a:pt x="634" y="170"/>
                    <a:pt x="676" y="212"/>
                    <a:pt x="718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40" y="804"/>
                    <a:pt x="676" y="909"/>
                  </a:cubicBezTo>
                  <a:cubicBezTo>
                    <a:pt x="613" y="1015"/>
                    <a:pt x="528" y="1057"/>
                    <a:pt x="444" y="1057"/>
                  </a:cubicBezTo>
                  <a:cubicBezTo>
                    <a:pt x="380" y="1057"/>
                    <a:pt x="317" y="1036"/>
                    <a:pt x="296" y="973"/>
                  </a:cubicBezTo>
                  <a:cubicBezTo>
                    <a:pt x="254" y="909"/>
                    <a:pt x="233" y="846"/>
                    <a:pt x="233" y="740"/>
                  </a:cubicBezTo>
                  <a:cubicBezTo>
                    <a:pt x="233" y="592"/>
                    <a:pt x="254" y="466"/>
                    <a:pt x="317" y="339"/>
                  </a:cubicBezTo>
                  <a:cubicBezTo>
                    <a:pt x="402" y="233"/>
                    <a:pt x="465" y="170"/>
                    <a:pt x="571" y="170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212"/>
                  </a:cubicBezTo>
                  <a:cubicBezTo>
                    <a:pt x="42" y="339"/>
                    <a:pt x="0" y="529"/>
                    <a:pt x="0" y="719"/>
                  </a:cubicBezTo>
                  <a:cubicBezTo>
                    <a:pt x="0" y="888"/>
                    <a:pt x="42" y="1015"/>
                    <a:pt x="106" y="1120"/>
                  </a:cubicBezTo>
                  <a:cubicBezTo>
                    <a:pt x="190" y="1205"/>
                    <a:pt x="296" y="1268"/>
                    <a:pt x="444" y="1268"/>
                  </a:cubicBezTo>
                  <a:cubicBezTo>
                    <a:pt x="592" y="1268"/>
                    <a:pt x="740" y="1184"/>
                    <a:pt x="845" y="1057"/>
                  </a:cubicBezTo>
                  <a:cubicBezTo>
                    <a:pt x="951" y="909"/>
                    <a:pt x="1014" y="740"/>
                    <a:pt x="1014" y="508"/>
                  </a:cubicBezTo>
                  <a:cubicBezTo>
                    <a:pt x="1014" y="360"/>
                    <a:pt x="972" y="233"/>
                    <a:pt x="887" y="149"/>
                  </a:cubicBezTo>
                  <a:cubicBezTo>
                    <a:pt x="803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837550" y="602500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6" y="317"/>
                  </a:moveTo>
                  <a:lnTo>
                    <a:pt x="993" y="1057"/>
                  </a:lnTo>
                  <a:lnTo>
                    <a:pt x="549" y="1057"/>
                  </a:lnTo>
                  <a:lnTo>
                    <a:pt x="866" y="317"/>
                  </a:lnTo>
                  <a:close/>
                  <a:moveTo>
                    <a:pt x="782" y="0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465" y="1247"/>
                  </a:lnTo>
                  <a:lnTo>
                    <a:pt x="1035" y="1247"/>
                  </a:lnTo>
                  <a:lnTo>
                    <a:pt x="1141" y="1817"/>
                  </a:lnTo>
                  <a:lnTo>
                    <a:pt x="1373" y="1817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875575" y="617275"/>
              <a:ext cx="24300" cy="31725"/>
            </a:xfrm>
            <a:custGeom>
              <a:avLst/>
              <a:gdLst/>
              <a:ahLst/>
              <a:cxnLst/>
              <a:rect l="l" t="t" r="r" b="b"/>
              <a:pathLst>
                <a:path w="972" h="1269" extrusionOk="0">
                  <a:moveTo>
                    <a:pt x="782" y="1"/>
                  </a:moveTo>
                  <a:cubicBezTo>
                    <a:pt x="549" y="1"/>
                    <a:pt x="359" y="64"/>
                    <a:pt x="211" y="212"/>
                  </a:cubicBezTo>
                  <a:cubicBezTo>
                    <a:pt x="85" y="339"/>
                    <a:pt x="0" y="508"/>
                    <a:pt x="0" y="719"/>
                  </a:cubicBezTo>
                  <a:cubicBezTo>
                    <a:pt x="0" y="867"/>
                    <a:pt x="42" y="1015"/>
                    <a:pt x="148" y="1099"/>
                  </a:cubicBezTo>
                  <a:cubicBezTo>
                    <a:pt x="232" y="1205"/>
                    <a:pt x="359" y="1268"/>
                    <a:pt x="528" y="1268"/>
                  </a:cubicBezTo>
                  <a:cubicBezTo>
                    <a:pt x="655" y="1268"/>
                    <a:pt x="761" y="1226"/>
                    <a:pt x="866" y="1163"/>
                  </a:cubicBezTo>
                  <a:lnTo>
                    <a:pt x="887" y="951"/>
                  </a:lnTo>
                  <a:lnTo>
                    <a:pt x="887" y="951"/>
                  </a:lnTo>
                  <a:cubicBezTo>
                    <a:pt x="782" y="1015"/>
                    <a:pt x="655" y="1057"/>
                    <a:pt x="549" y="1057"/>
                  </a:cubicBezTo>
                  <a:cubicBezTo>
                    <a:pt x="465" y="1057"/>
                    <a:pt x="380" y="1015"/>
                    <a:pt x="317" y="951"/>
                  </a:cubicBezTo>
                  <a:cubicBezTo>
                    <a:pt x="254" y="888"/>
                    <a:pt x="232" y="804"/>
                    <a:pt x="232" y="698"/>
                  </a:cubicBezTo>
                  <a:cubicBezTo>
                    <a:pt x="232" y="571"/>
                    <a:pt x="275" y="444"/>
                    <a:pt x="380" y="339"/>
                  </a:cubicBezTo>
                  <a:cubicBezTo>
                    <a:pt x="486" y="254"/>
                    <a:pt x="613" y="191"/>
                    <a:pt x="782" y="191"/>
                  </a:cubicBezTo>
                  <a:cubicBezTo>
                    <a:pt x="824" y="191"/>
                    <a:pt x="887" y="212"/>
                    <a:pt x="951" y="212"/>
                  </a:cubicBezTo>
                  <a:lnTo>
                    <a:pt x="972" y="22"/>
                  </a:lnTo>
                  <a:cubicBezTo>
                    <a:pt x="887" y="1"/>
                    <a:pt x="824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900925" y="605675"/>
              <a:ext cx="11100" cy="42275"/>
            </a:xfrm>
            <a:custGeom>
              <a:avLst/>
              <a:gdLst/>
              <a:ahLst/>
              <a:cxnLst/>
              <a:rect l="l" t="t" r="r" b="b"/>
              <a:pathLst>
                <a:path w="444" h="1691" extrusionOk="0">
                  <a:moveTo>
                    <a:pt x="317" y="0"/>
                  </a:moveTo>
                  <a:cubicBezTo>
                    <a:pt x="296" y="0"/>
                    <a:pt x="254" y="0"/>
                    <a:pt x="232" y="42"/>
                  </a:cubicBezTo>
                  <a:cubicBezTo>
                    <a:pt x="211" y="63"/>
                    <a:pt x="190" y="85"/>
                    <a:pt x="190" y="127"/>
                  </a:cubicBezTo>
                  <a:cubicBezTo>
                    <a:pt x="190" y="169"/>
                    <a:pt x="211" y="190"/>
                    <a:pt x="232" y="211"/>
                  </a:cubicBezTo>
                  <a:cubicBezTo>
                    <a:pt x="254" y="254"/>
                    <a:pt x="296" y="254"/>
                    <a:pt x="317" y="254"/>
                  </a:cubicBezTo>
                  <a:cubicBezTo>
                    <a:pt x="359" y="254"/>
                    <a:pt x="380" y="254"/>
                    <a:pt x="423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23" y="42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2" y="1690"/>
                  </a:lnTo>
                  <a:lnTo>
                    <a:pt x="40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914125" y="6025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183" y="0"/>
                  </a:moveTo>
                  <a:lnTo>
                    <a:pt x="1180" y="21"/>
                  </a:lnTo>
                  <a:lnTo>
                    <a:pt x="1183" y="21"/>
                  </a:lnTo>
                  <a:lnTo>
                    <a:pt x="1183" y="0"/>
                  </a:lnTo>
                  <a:close/>
                  <a:moveTo>
                    <a:pt x="845" y="782"/>
                  </a:moveTo>
                  <a:lnTo>
                    <a:pt x="718" y="1648"/>
                  </a:lnTo>
                  <a:cubicBezTo>
                    <a:pt x="697" y="1669"/>
                    <a:pt x="655" y="1669"/>
                    <a:pt x="613" y="1669"/>
                  </a:cubicBezTo>
                  <a:cubicBezTo>
                    <a:pt x="486" y="1669"/>
                    <a:pt x="401" y="1627"/>
                    <a:pt x="317" y="1564"/>
                  </a:cubicBezTo>
                  <a:cubicBezTo>
                    <a:pt x="254" y="1500"/>
                    <a:pt x="232" y="1416"/>
                    <a:pt x="232" y="1289"/>
                  </a:cubicBezTo>
                  <a:cubicBezTo>
                    <a:pt x="232" y="1162"/>
                    <a:pt x="275" y="1035"/>
                    <a:pt x="380" y="930"/>
                  </a:cubicBezTo>
                  <a:cubicBezTo>
                    <a:pt x="486" y="824"/>
                    <a:pt x="613" y="782"/>
                    <a:pt x="782" y="782"/>
                  </a:cubicBezTo>
                  <a:close/>
                  <a:moveTo>
                    <a:pt x="951" y="21"/>
                  </a:moveTo>
                  <a:lnTo>
                    <a:pt x="866" y="592"/>
                  </a:lnTo>
                  <a:lnTo>
                    <a:pt x="782" y="592"/>
                  </a:lnTo>
                  <a:cubicBezTo>
                    <a:pt x="528" y="592"/>
                    <a:pt x="338" y="655"/>
                    <a:pt x="211" y="824"/>
                  </a:cubicBezTo>
                  <a:cubicBezTo>
                    <a:pt x="63" y="972"/>
                    <a:pt x="0" y="1120"/>
                    <a:pt x="0" y="1310"/>
                  </a:cubicBezTo>
                  <a:cubicBezTo>
                    <a:pt x="0" y="1479"/>
                    <a:pt x="42" y="1606"/>
                    <a:pt x="148" y="1711"/>
                  </a:cubicBezTo>
                  <a:cubicBezTo>
                    <a:pt x="254" y="1796"/>
                    <a:pt x="423" y="1859"/>
                    <a:pt x="613" y="1859"/>
                  </a:cubicBezTo>
                  <a:cubicBezTo>
                    <a:pt x="739" y="1859"/>
                    <a:pt x="824" y="1838"/>
                    <a:pt x="930" y="1817"/>
                  </a:cubicBezTo>
                  <a:lnTo>
                    <a:pt x="1180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943700" y="617275"/>
              <a:ext cx="20600" cy="31725"/>
            </a:xfrm>
            <a:custGeom>
              <a:avLst/>
              <a:gdLst/>
              <a:ahLst/>
              <a:cxnLst/>
              <a:rect l="l" t="t" r="r" b="b"/>
              <a:pathLst>
                <a:path w="824" h="1269" extrusionOk="0">
                  <a:moveTo>
                    <a:pt x="465" y="1"/>
                  </a:moveTo>
                  <a:cubicBezTo>
                    <a:pt x="338" y="1"/>
                    <a:pt x="254" y="22"/>
                    <a:pt x="190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27" y="508"/>
                  </a:cubicBezTo>
                  <a:cubicBezTo>
                    <a:pt x="169" y="550"/>
                    <a:pt x="232" y="613"/>
                    <a:pt x="338" y="698"/>
                  </a:cubicBezTo>
                  <a:cubicBezTo>
                    <a:pt x="444" y="761"/>
                    <a:pt x="507" y="804"/>
                    <a:pt x="528" y="846"/>
                  </a:cubicBezTo>
                  <a:cubicBezTo>
                    <a:pt x="549" y="867"/>
                    <a:pt x="549" y="909"/>
                    <a:pt x="549" y="930"/>
                  </a:cubicBezTo>
                  <a:cubicBezTo>
                    <a:pt x="549" y="973"/>
                    <a:pt x="549" y="994"/>
                    <a:pt x="507" y="1015"/>
                  </a:cubicBezTo>
                  <a:cubicBezTo>
                    <a:pt x="486" y="1057"/>
                    <a:pt x="444" y="1057"/>
                    <a:pt x="401" y="1057"/>
                  </a:cubicBezTo>
                  <a:cubicBezTo>
                    <a:pt x="296" y="1057"/>
                    <a:pt x="190" y="994"/>
                    <a:pt x="42" y="888"/>
                  </a:cubicBezTo>
                  <a:lnTo>
                    <a:pt x="0" y="1099"/>
                  </a:lnTo>
                  <a:cubicBezTo>
                    <a:pt x="148" y="1205"/>
                    <a:pt x="275" y="1268"/>
                    <a:pt x="401" y="1268"/>
                  </a:cubicBezTo>
                  <a:cubicBezTo>
                    <a:pt x="507" y="1268"/>
                    <a:pt x="613" y="1226"/>
                    <a:pt x="676" y="1163"/>
                  </a:cubicBezTo>
                  <a:cubicBezTo>
                    <a:pt x="739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8" y="719"/>
                  </a:cubicBezTo>
                  <a:cubicBezTo>
                    <a:pt x="676" y="677"/>
                    <a:pt x="613" y="613"/>
                    <a:pt x="507" y="529"/>
                  </a:cubicBezTo>
                  <a:cubicBezTo>
                    <a:pt x="401" y="466"/>
                    <a:pt x="359" y="423"/>
                    <a:pt x="338" y="402"/>
                  </a:cubicBezTo>
                  <a:cubicBezTo>
                    <a:pt x="317" y="381"/>
                    <a:pt x="296" y="339"/>
                    <a:pt x="296" y="318"/>
                  </a:cubicBezTo>
                  <a:cubicBezTo>
                    <a:pt x="296" y="297"/>
                    <a:pt x="317" y="254"/>
                    <a:pt x="359" y="233"/>
                  </a:cubicBezTo>
                  <a:cubicBezTo>
                    <a:pt x="380" y="212"/>
                    <a:pt x="423" y="191"/>
                    <a:pt x="465" y="191"/>
                  </a:cubicBezTo>
                  <a:cubicBezTo>
                    <a:pt x="570" y="191"/>
                    <a:pt x="676" y="254"/>
                    <a:pt x="824" y="360"/>
                  </a:cubicBezTo>
                  <a:lnTo>
                    <a:pt x="824" y="128"/>
                  </a:lnTo>
                  <a:cubicBezTo>
                    <a:pt x="697" y="43"/>
                    <a:pt x="570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986475" y="618350"/>
              <a:ext cx="40675" cy="30125"/>
            </a:xfrm>
            <a:custGeom>
              <a:avLst/>
              <a:gdLst/>
              <a:ahLst/>
              <a:cxnLst/>
              <a:rect l="l" t="t" r="r" b="b"/>
              <a:pathLst>
                <a:path w="1627" h="1205" extrusionOk="0">
                  <a:moveTo>
                    <a:pt x="0" y="0"/>
                  </a:moveTo>
                  <a:lnTo>
                    <a:pt x="254" y="1204"/>
                  </a:lnTo>
                  <a:lnTo>
                    <a:pt x="359" y="1204"/>
                  </a:lnTo>
                  <a:lnTo>
                    <a:pt x="761" y="423"/>
                  </a:lnTo>
                  <a:lnTo>
                    <a:pt x="930" y="1204"/>
                  </a:lnTo>
                  <a:lnTo>
                    <a:pt x="1014" y="1204"/>
                  </a:lnTo>
                  <a:lnTo>
                    <a:pt x="1627" y="0"/>
                  </a:lnTo>
                  <a:lnTo>
                    <a:pt x="1415" y="0"/>
                  </a:lnTo>
                  <a:lnTo>
                    <a:pt x="1014" y="782"/>
                  </a:lnTo>
                  <a:lnTo>
                    <a:pt x="866" y="0"/>
                  </a:lnTo>
                  <a:lnTo>
                    <a:pt x="761" y="0"/>
                  </a:lnTo>
                  <a:lnTo>
                    <a:pt x="380" y="78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1026600" y="6056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96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54"/>
                    <a:pt x="296" y="254"/>
                    <a:pt x="317" y="254"/>
                  </a:cubicBezTo>
                  <a:cubicBezTo>
                    <a:pt x="360" y="254"/>
                    <a:pt x="381" y="254"/>
                    <a:pt x="423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23" y="42"/>
                  </a:cubicBezTo>
                  <a:cubicBezTo>
                    <a:pt x="381" y="0"/>
                    <a:pt x="360" y="0"/>
                    <a:pt x="317" y="0"/>
                  </a:cubicBezTo>
                  <a:close/>
                  <a:moveTo>
                    <a:pt x="169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1039275" y="612000"/>
              <a:ext cx="16925" cy="37000"/>
            </a:xfrm>
            <a:custGeom>
              <a:avLst/>
              <a:gdLst/>
              <a:ahLst/>
              <a:cxnLst/>
              <a:rect l="l" t="t" r="r" b="b"/>
              <a:pathLst>
                <a:path w="677" h="1480" extrusionOk="0">
                  <a:moveTo>
                    <a:pt x="275" y="1"/>
                  </a:moveTo>
                  <a:lnTo>
                    <a:pt x="233" y="254"/>
                  </a:lnTo>
                  <a:lnTo>
                    <a:pt x="22" y="254"/>
                  </a:lnTo>
                  <a:lnTo>
                    <a:pt x="0" y="423"/>
                  </a:lnTo>
                  <a:lnTo>
                    <a:pt x="191" y="423"/>
                  </a:lnTo>
                  <a:lnTo>
                    <a:pt x="85" y="1141"/>
                  </a:lnTo>
                  <a:cubicBezTo>
                    <a:pt x="64" y="1162"/>
                    <a:pt x="64" y="1184"/>
                    <a:pt x="64" y="1205"/>
                  </a:cubicBezTo>
                  <a:cubicBezTo>
                    <a:pt x="64" y="1289"/>
                    <a:pt x="106" y="1353"/>
                    <a:pt x="148" y="1395"/>
                  </a:cubicBezTo>
                  <a:cubicBezTo>
                    <a:pt x="212" y="1437"/>
                    <a:pt x="296" y="1479"/>
                    <a:pt x="381" y="1479"/>
                  </a:cubicBezTo>
                  <a:cubicBezTo>
                    <a:pt x="465" y="1479"/>
                    <a:pt x="550" y="1458"/>
                    <a:pt x="634" y="1416"/>
                  </a:cubicBezTo>
                  <a:lnTo>
                    <a:pt x="634" y="1205"/>
                  </a:lnTo>
                  <a:cubicBezTo>
                    <a:pt x="571" y="1247"/>
                    <a:pt x="486" y="1268"/>
                    <a:pt x="423" y="1268"/>
                  </a:cubicBezTo>
                  <a:cubicBezTo>
                    <a:pt x="338" y="1268"/>
                    <a:pt x="296" y="1226"/>
                    <a:pt x="296" y="1162"/>
                  </a:cubicBezTo>
                  <a:cubicBezTo>
                    <a:pt x="296" y="1120"/>
                    <a:pt x="296" y="1099"/>
                    <a:pt x="317" y="1078"/>
                  </a:cubicBezTo>
                  <a:lnTo>
                    <a:pt x="423" y="423"/>
                  </a:lnTo>
                  <a:lnTo>
                    <a:pt x="655" y="423"/>
                  </a:lnTo>
                  <a:lnTo>
                    <a:pt x="676" y="254"/>
                  </a:lnTo>
                  <a:lnTo>
                    <a:pt x="465" y="25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1057750" y="602500"/>
              <a:ext cx="26450" cy="45450"/>
            </a:xfrm>
            <a:custGeom>
              <a:avLst/>
              <a:gdLst/>
              <a:ahLst/>
              <a:cxnLst/>
              <a:rect l="l" t="t" r="r" b="b"/>
              <a:pathLst>
                <a:path w="1058" h="1818" extrusionOk="0">
                  <a:moveTo>
                    <a:pt x="466" y="0"/>
                  </a:moveTo>
                  <a:lnTo>
                    <a:pt x="463" y="21"/>
                  </a:lnTo>
                  <a:lnTo>
                    <a:pt x="466" y="21"/>
                  </a:lnTo>
                  <a:lnTo>
                    <a:pt x="466" y="0"/>
                  </a:lnTo>
                  <a:close/>
                  <a:moveTo>
                    <a:pt x="254" y="21"/>
                  </a:moveTo>
                  <a:lnTo>
                    <a:pt x="1" y="1817"/>
                  </a:lnTo>
                  <a:lnTo>
                    <a:pt x="212" y="1817"/>
                  </a:lnTo>
                  <a:lnTo>
                    <a:pt x="318" y="1035"/>
                  </a:lnTo>
                  <a:cubicBezTo>
                    <a:pt x="318" y="1035"/>
                    <a:pt x="381" y="972"/>
                    <a:pt x="466" y="888"/>
                  </a:cubicBezTo>
                  <a:cubicBezTo>
                    <a:pt x="550" y="803"/>
                    <a:pt x="613" y="761"/>
                    <a:pt x="677" y="761"/>
                  </a:cubicBezTo>
                  <a:cubicBezTo>
                    <a:pt x="782" y="761"/>
                    <a:pt x="825" y="824"/>
                    <a:pt x="825" y="930"/>
                  </a:cubicBezTo>
                  <a:cubicBezTo>
                    <a:pt x="825" y="951"/>
                    <a:pt x="825" y="972"/>
                    <a:pt x="825" y="993"/>
                  </a:cubicBezTo>
                  <a:lnTo>
                    <a:pt x="698" y="1817"/>
                  </a:lnTo>
                  <a:lnTo>
                    <a:pt x="930" y="1817"/>
                  </a:lnTo>
                  <a:lnTo>
                    <a:pt x="1036" y="993"/>
                  </a:lnTo>
                  <a:cubicBezTo>
                    <a:pt x="1036" y="972"/>
                    <a:pt x="1057" y="951"/>
                    <a:pt x="1057" y="909"/>
                  </a:cubicBezTo>
                  <a:cubicBezTo>
                    <a:pt x="1057" y="824"/>
                    <a:pt x="1015" y="740"/>
                    <a:pt x="973" y="676"/>
                  </a:cubicBezTo>
                  <a:cubicBezTo>
                    <a:pt x="930" y="613"/>
                    <a:pt x="867" y="592"/>
                    <a:pt x="782" y="592"/>
                  </a:cubicBezTo>
                  <a:cubicBezTo>
                    <a:pt x="635" y="592"/>
                    <a:pt x="487" y="676"/>
                    <a:pt x="360" y="824"/>
                  </a:cubicBezTo>
                  <a:lnTo>
                    <a:pt x="463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107925" y="602500"/>
              <a:ext cx="30650" cy="45450"/>
            </a:xfrm>
            <a:custGeom>
              <a:avLst/>
              <a:gdLst/>
              <a:ahLst/>
              <a:cxnLst/>
              <a:rect l="l" t="t" r="r" b="b"/>
              <a:pathLst>
                <a:path w="1226" h="1818" extrusionOk="0">
                  <a:moveTo>
                    <a:pt x="1226" y="0"/>
                  </a:moveTo>
                  <a:lnTo>
                    <a:pt x="1222" y="21"/>
                  </a:lnTo>
                  <a:lnTo>
                    <a:pt x="1226" y="21"/>
                  </a:lnTo>
                  <a:lnTo>
                    <a:pt x="1226" y="0"/>
                  </a:lnTo>
                  <a:close/>
                  <a:moveTo>
                    <a:pt x="254" y="21"/>
                  </a:moveTo>
                  <a:lnTo>
                    <a:pt x="1" y="1817"/>
                  </a:lnTo>
                  <a:lnTo>
                    <a:pt x="1184" y="1817"/>
                  </a:lnTo>
                  <a:lnTo>
                    <a:pt x="1226" y="1606"/>
                  </a:lnTo>
                  <a:lnTo>
                    <a:pt x="275" y="1606"/>
                  </a:lnTo>
                  <a:lnTo>
                    <a:pt x="360" y="1014"/>
                  </a:lnTo>
                  <a:lnTo>
                    <a:pt x="993" y="1014"/>
                  </a:lnTo>
                  <a:lnTo>
                    <a:pt x="1015" y="782"/>
                  </a:lnTo>
                  <a:lnTo>
                    <a:pt x="381" y="782"/>
                  </a:lnTo>
                  <a:lnTo>
                    <a:pt x="465" y="233"/>
                  </a:lnTo>
                  <a:lnTo>
                    <a:pt x="1184" y="233"/>
                  </a:lnTo>
                  <a:lnTo>
                    <a:pt x="1222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140675" y="602500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54" y="0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153875" y="617275"/>
              <a:ext cx="24850" cy="31725"/>
            </a:xfrm>
            <a:custGeom>
              <a:avLst/>
              <a:gdLst/>
              <a:ahLst/>
              <a:cxnLst/>
              <a:rect l="l" t="t" r="r" b="b"/>
              <a:pathLst>
                <a:path w="994" h="1269" extrusionOk="0">
                  <a:moveTo>
                    <a:pt x="550" y="191"/>
                  </a:moveTo>
                  <a:cubicBezTo>
                    <a:pt x="634" y="191"/>
                    <a:pt x="676" y="212"/>
                    <a:pt x="719" y="254"/>
                  </a:cubicBezTo>
                  <a:cubicBezTo>
                    <a:pt x="761" y="297"/>
                    <a:pt x="782" y="360"/>
                    <a:pt x="782" y="444"/>
                  </a:cubicBezTo>
                  <a:lnTo>
                    <a:pt x="275" y="444"/>
                  </a:lnTo>
                  <a:cubicBezTo>
                    <a:pt x="338" y="275"/>
                    <a:pt x="423" y="191"/>
                    <a:pt x="550" y="191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191"/>
                  </a:cubicBezTo>
                  <a:cubicBezTo>
                    <a:pt x="64" y="339"/>
                    <a:pt x="0" y="487"/>
                    <a:pt x="0" y="677"/>
                  </a:cubicBezTo>
                  <a:cubicBezTo>
                    <a:pt x="0" y="867"/>
                    <a:pt x="43" y="994"/>
                    <a:pt x="148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55" y="1268"/>
                    <a:pt x="782" y="1205"/>
                    <a:pt x="909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5" y="1078"/>
                    <a:pt x="550" y="1078"/>
                  </a:cubicBezTo>
                  <a:cubicBezTo>
                    <a:pt x="465" y="1078"/>
                    <a:pt x="381" y="1036"/>
                    <a:pt x="317" y="973"/>
                  </a:cubicBezTo>
                  <a:cubicBezTo>
                    <a:pt x="254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33" y="613"/>
                  </a:cubicBezTo>
                  <a:lnTo>
                    <a:pt x="972" y="613"/>
                  </a:lnTo>
                  <a:cubicBezTo>
                    <a:pt x="993" y="571"/>
                    <a:pt x="993" y="529"/>
                    <a:pt x="993" y="487"/>
                  </a:cubicBezTo>
                  <a:cubicBezTo>
                    <a:pt x="993" y="339"/>
                    <a:pt x="951" y="233"/>
                    <a:pt x="866" y="128"/>
                  </a:cubicBezTo>
                  <a:cubicBezTo>
                    <a:pt x="782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181850" y="61727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783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85" y="339"/>
                    <a:pt x="1" y="508"/>
                    <a:pt x="1" y="719"/>
                  </a:cubicBezTo>
                  <a:cubicBezTo>
                    <a:pt x="1" y="867"/>
                    <a:pt x="64" y="1015"/>
                    <a:pt x="149" y="1099"/>
                  </a:cubicBezTo>
                  <a:cubicBezTo>
                    <a:pt x="254" y="1205"/>
                    <a:pt x="381" y="1268"/>
                    <a:pt x="529" y="1268"/>
                  </a:cubicBezTo>
                  <a:cubicBezTo>
                    <a:pt x="656" y="1268"/>
                    <a:pt x="761" y="1226"/>
                    <a:pt x="867" y="1163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83" y="1015"/>
                    <a:pt x="677" y="1057"/>
                    <a:pt x="571" y="1057"/>
                  </a:cubicBezTo>
                  <a:cubicBezTo>
                    <a:pt x="466" y="1057"/>
                    <a:pt x="381" y="1015"/>
                    <a:pt x="318" y="951"/>
                  </a:cubicBezTo>
                  <a:cubicBezTo>
                    <a:pt x="276" y="888"/>
                    <a:pt x="233" y="804"/>
                    <a:pt x="233" y="698"/>
                  </a:cubicBezTo>
                  <a:cubicBezTo>
                    <a:pt x="233" y="571"/>
                    <a:pt x="297" y="444"/>
                    <a:pt x="381" y="339"/>
                  </a:cubicBezTo>
                  <a:cubicBezTo>
                    <a:pt x="487" y="254"/>
                    <a:pt x="614" y="191"/>
                    <a:pt x="783" y="191"/>
                  </a:cubicBezTo>
                  <a:cubicBezTo>
                    <a:pt x="846" y="191"/>
                    <a:pt x="888" y="212"/>
                    <a:pt x="952" y="212"/>
                  </a:cubicBezTo>
                  <a:lnTo>
                    <a:pt x="973" y="22"/>
                  </a:lnTo>
                  <a:cubicBezTo>
                    <a:pt x="909" y="1"/>
                    <a:pt x="825" y="1"/>
                    <a:pt x="78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207200" y="612000"/>
              <a:ext cx="17450" cy="37000"/>
            </a:xfrm>
            <a:custGeom>
              <a:avLst/>
              <a:gdLst/>
              <a:ahLst/>
              <a:cxnLst/>
              <a:rect l="l" t="t" r="r" b="b"/>
              <a:pathLst>
                <a:path w="698" h="1480" extrusionOk="0">
                  <a:moveTo>
                    <a:pt x="297" y="1"/>
                  </a:moveTo>
                  <a:lnTo>
                    <a:pt x="254" y="254"/>
                  </a:lnTo>
                  <a:lnTo>
                    <a:pt x="22" y="254"/>
                  </a:lnTo>
                  <a:lnTo>
                    <a:pt x="1" y="423"/>
                  </a:lnTo>
                  <a:lnTo>
                    <a:pt x="212" y="423"/>
                  </a:lnTo>
                  <a:lnTo>
                    <a:pt x="85" y="1141"/>
                  </a:lnTo>
                  <a:cubicBezTo>
                    <a:pt x="85" y="1162"/>
                    <a:pt x="85" y="1184"/>
                    <a:pt x="85" y="1205"/>
                  </a:cubicBezTo>
                  <a:cubicBezTo>
                    <a:pt x="85" y="1289"/>
                    <a:pt x="106" y="1353"/>
                    <a:pt x="170" y="1395"/>
                  </a:cubicBezTo>
                  <a:cubicBezTo>
                    <a:pt x="212" y="1437"/>
                    <a:pt x="297" y="1479"/>
                    <a:pt x="402" y="1479"/>
                  </a:cubicBezTo>
                  <a:cubicBezTo>
                    <a:pt x="487" y="1479"/>
                    <a:pt x="550" y="1458"/>
                    <a:pt x="635" y="1416"/>
                  </a:cubicBezTo>
                  <a:lnTo>
                    <a:pt x="656" y="1205"/>
                  </a:lnTo>
                  <a:lnTo>
                    <a:pt x="656" y="1205"/>
                  </a:lnTo>
                  <a:cubicBezTo>
                    <a:pt x="571" y="1247"/>
                    <a:pt x="508" y="1268"/>
                    <a:pt x="444" y="1268"/>
                  </a:cubicBezTo>
                  <a:cubicBezTo>
                    <a:pt x="360" y="1268"/>
                    <a:pt x="318" y="1226"/>
                    <a:pt x="318" y="1162"/>
                  </a:cubicBezTo>
                  <a:cubicBezTo>
                    <a:pt x="318" y="1120"/>
                    <a:pt x="318" y="1099"/>
                    <a:pt x="318" y="1078"/>
                  </a:cubicBezTo>
                  <a:lnTo>
                    <a:pt x="444" y="423"/>
                  </a:lnTo>
                  <a:lnTo>
                    <a:pt x="677" y="423"/>
                  </a:lnTo>
                  <a:lnTo>
                    <a:pt x="698" y="254"/>
                  </a:lnTo>
                  <a:lnTo>
                    <a:pt x="466" y="254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226750" y="617800"/>
              <a:ext cx="19575" cy="30150"/>
            </a:xfrm>
            <a:custGeom>
              <a:avLst/>
              <a:gdLst/>
              <a:ahLst/>
              <a:cxnLst/>
              <a:rect l="l" t="t" r="r" b="b"/>
              <a:pathLst>
                <a:path w="783" h="1206" extrusionOk="0">
                  <a:moveTo>
                    <a:pt x="676" y="1"/>
                  </a:moveTo>
                  <a:cubicBezTo>
                    <a:pt x="613" y="1"/>
                    <a:pt x="571" y="22"/>
                    <a:pt x="529" y="43"/>
                  </a:cubicBezTo>
                  <a:cubicBezTo>
                    <a:pt x="486" y="85"/>
                    <a:pt x="444" y="149"/>
                    <a:pt x="360" y="254"/>
                  </a:cubicBezTo>
                  <a:lnTo>
                    <a:pt x="360" y="233"/>
                  </a:lnTo>
                  <a:lnTo>
                    <a:pt x="402" y="22"/>
                  </a:lnTo>
                  <a:lnTo>
                    <a:pt x="169" y="22"/>
                  </a:lnTo>
                  <a:lnTo>
                    <a:pt x="0" y="1205"/>
                  </a:lnTo>
                  <a:lnTo>
                    <a:pt x="233" y="1205"/>
                  </a:lnTo>
                  <a:lnTo>
                    <a:pt x="317" y="529"/>
                  </a:lnTo>
                  <a:cubicBezTo>
                    <a:pt x="317" y="508"/>
                    <a:pt x="338" y="466"/>
                    <a:pt x="402" y="402"/>
                  </a:cubicBezTo>
                  <a:cubicBezTo>
                    <a:pt x="444" y="339"/>
                    <a:pt x="486" y="276"/>
                    <a:pt x="529" y="254"/>
                  </a:cubicBezTo>
                  <a:cubicBezTo>
                    <a:pt x="550" y="233"/>
                    <a:pt x="592" y="233"/>
                    <a:pt x="634" y="233"/>
                  </a:cubicBezTo>
                  <a:cubicBezTo>
                    <a:pt x="676" y="233"/>
                    <a:pt x="740" y="233"/>
                    <a:pt x="782" y="276"/>
                  </a:cubicBezTo>
                  <a:lnTo>
                    <a:pt x="782" y="22"/>
                  </a:lnTo>
                  <a:cubicBezTo>
                    <a:pt x="740" y="1"/>
                    <a:pt x="719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247875" y="6056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54"/>
                    <a:pt x="275" y="254"/>
                    <a:pt x="317" y="254"/>
                  </a:cubicBezTo>
                  <a:cubicBezTo>
                    <a:pt x="360" y="254"/>
                    <a:pt x="381" y="254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60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260550" y="61727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761" y="1"/>
                  </a:moveTo>
                  <a:cubicBezTo>
                    <a:pt x="528" y="1"/>
                    <a:pt x="359" y="64"/>
                    <a:pt x="212" y="212"/>
                  </a:cubicBezTo>
                  <a:cubicBezTo>
                    <a:pt x="64" y="339"/>
                    <a:pt x="0" y="508"/>
                    <a:pt x="0" y="719"/>
                  </a:cubicBezTo>
                  <a:cubicBezTo>
                    <a:pt x="0" y="867"/>
                    <a:pt x="43" y="1015"/>
                    <a:pt x="127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34" y="1268"/>
                    <a:pt x="740" y="1226"/>
                    <a:pt x="845" y="1163"/>
                  </a:cubicBezTo>
                  <a:lnTo>
                    <a:pt x="866" y="951"/>
                  </a:lnTo>
                  <a:lnTo>
                    <a:pt x="866" y="951"/>
                  </a:lnTo>
                  <a:cubicBezTo>
                    <a:pt x="761" y="1015"/>
                    <a:pt x="655" y="1057"/>
                    <a:pt x="550" y="1057"/>
                  </a:cubicBezTo>
                  <a:cubicBezTo>
                    <a:pt x="444" y="1057"/>
                    <a:pt x="359" y="1015"/>
                    <a:pt x="317" y="951"/>
                  </a:cubicBezTo>
                  <a:cubicBezTo>
                    <a:pt x="254" y="888"/>
                    <a:pt x="212" y="804"/>
                    <a:pt x="212" y="698"/>
                  </a:cubicBezTo>
                  <a:cubicBezTo>
                    <a:pt x="212" y="571"/>
                    <a:pt x="275" y="444"/>
                    <a:pt x="381" y="339"/>
                  </a:cubicBezTo>
                  <a:cubicBezTo>
                    <a:pt x="486" y="254"/>
                    <a:pt x="613" y="191"/>
                    <a:pt x="761" y="191"/>
                  </a:cubicBezTo>
                  <a:cubicBezTo>
                    <a:pt x="824" y="191"/>
                    <a:pt x="888" y="212"/>
                    <a:pt x="930" y="212"/>
                  </a:cubicBezTo>
                  <a:lnTo>
                    <a:pt x="972" y="22"/>
                  </a:lnTo>
                  <a:cubicBezTo>
                    <a:pt x="888" y="1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286425" y="617275"/>
              <a:ext cx="26950" cy="31200"/>
            </a:xfrm>
            <a:custGeom>
              <a:avLst/>
              <a:gdLst/>
              <a:ahLst/>
              <a:cxnLst/>
              <a:rect l="l" t="t" r="r" b="b"/>
              <a:pathLst>
                <a:path w="1078" h="1248" extrusionOk="0">
                  <a:moveTo>
                    <a:pt x="845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5" y="973"/>
                  </a:cubicBezTo>
                  <a:cubicBezTo>
                    <a:pt x="571" y="1036"/>
                    <a:pt x="529" y="1057"/>
                    <a:pt x="465" y="1057"/>
                  </a:cubicBezTo>
                  <a:cubicBezTo>
                    <a:pt x="402" y="1057"/>
                    <a:pt x="338" y="1036"/>
                    <a:pt x="296" y="973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5" y="466"/>
                    <a:pt x="360" y="360"/>
                  </a:cubicBezTo>
                  <a:cubicBezTo>
                    <a:pt x="465" y="254"/>
                    <a:pt x="592" y="191"/>
                    <a:pt x="782" y="191"/>
                  </a:cubicBezTo>
                  <a:close/>
                  <a:moveTo>
                    <a:pt x="803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64" y="360"/>
                    <a:pt x="0" y="550"/>
                    <a:pt x="0" y="782"/>
                  </a:cubicBezTo>
                  <a:cubicBezTo>
                    <a:pt x="0" y="909"/>
                    <a:pt x="43" y="1015"/>
                    <a:pt x="127" y="1099"/>
                  </a:cubicBezTo>
                  <a:cubicBezTo>
                    <a:pt x="191" y="1205"/>
                    <a:pt x="275" y="1247"/>
                    <a:pt x="402" y="1247"/>
                  </a:cubicBezTo>
                  <a:cubicBezTo>
                    <a:pt x="507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78" y="43"/>
                  </a:lnTo>
                  <a:cubicBezTo>
                    <a:pt x="993" y="1"/>
                    <a:pt x="909" y="1"/>
                    <a:pt x="80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329725" y="602500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54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339750" y="618350"/>
              <a:ext cx="27500" cy="44900"/>
            </a:xfrm>
            <a:custGeom>
              <a:avLst/>
              <a:gdLst/>
              <a:ahLst/>
              <a:cxnLst/>
              <a:rect l="l" t="t" r="r" b="b"/>
              <a:pathLst>
                <a:path w="1100" h="1796" extrusionOk="0">
                  <a:moveTo>
                    <a:pt x="107" y="0"/>
                  </a:moveTo>
                  <a:lnTo>
                    <a:pt x="339" y="1099"/>
                  </a:lnTo>
                  <a:lnTo>
                    <a:pt x="1" y="1796"/>
                  </a:lnTo>
                  <a:lnTo>
                    <a:pt x="254" y="1796"/>
                  </a:lnTo>
                  <a:lnTo>
                    <a:pt x="1099" y="0"/>
                  </a:lnTo>
                  <a:lnTo>
                    <a:pt x="867" y="0"/>
                  </a:lnTo>
                  <a:lnTo>
                    <a:pt x="487" y="803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387300" y="601975"/>
              <a:ext cx="34875" cy="46500"/>
            </a:xfrm>
            <a:custGeom>
              <a:avLst/>
              <a:gdLst/>
              <a:ahLst/>
              <a:cxnLst/>
              <a:rect l="l" t="t" r="r" b="b"/>
              <a:pathLst>
                <a:path w="1395" h="1860" extrusionOk="0">
                  <a:moveTo>
                    <a:pt x="1225" y="0"/>
                  </a:moveTo>
                  <a:cubicBezTo>
                    <a:pt x="845" y="0"/>
                    <a:pt x="549" y="106"/>
                    <a:pt x="338" y="317"/>
                  </a:cubicBezTo>
                  <a:cubicBezTo>
                    <a:pt x="106" y="528"/>
                    <a:pt x="0" y="782"/>
                    <a:pt x="0" y="1099"/>
                  </a:cubicBezTo>
                  <a:cubicBezTo>
                    <a:pt x="0" y="1331"/>
                    <a:pt x="63" y="1500"/>
                    <a:pt x="190" y="1648"/>
                  </a:cubicBezTo>
                  <a:cubicBezTo>
                    <a:pt x="317" y="1796"/>
                    <a:pt x="486" y="1859"/>
                    <a:pt x="676" y="1859"/>
                  </a:cubicBezTo>
                  <a:cubicBezTo>
                    <a:pt x="845" y="1859"/>
                    <a:pt x="1035" y="1796"/>
                    <a:pt x="1225" y="1690"/>
                  </a:cubicBezTo>
                  <a:lnTo>
                    <a:pt x="1268" y="1416"/>
                  </a:lnTo>
                  <a:lnTo>
                    <a:pt x="1268" y="1416"/>
                  </a:lnTo>
                  <a:cubicBezTo>
                    <a:pt x="1183" y="1479"/>
                    <a:pt x="1077" y="1521"/>
                    <a:pt x="972" y="1563"/>
                  </a:cubicBezTo>
                  <a:cubicBezTo>
                    <a:pt x="887" y="1606"/>
                    <a:pt x="803" y="1627"/>
                    <a:pt x="718" y="1627"/>
                  </a:cubicBezTo>
                  <a:cubicBezTo>
                    <a:pt x="570" y="1627"/>
                    <a:pt x="465" y="1585"/>
                    <a:pt x="380" y="1479"/>
                  </a:cubicBezTo>
                  <a:cubicBezTo>
                    <a:pt x="296" y="1394"/>
                    <a:pt x="254" y="1247"/>
                    <a:pt x="254" y="1099"/>
                  </a:cubicBezTo>
                  <a:cubicBezTo>
                    <a:pt x="254" y="845"/>
                    <a:pt x="338" y="655"/>
                    <a:pt x="507" y="486"/>
                  </a:cubicBezTo>
                  <a:cubicBezTo>
                    <a:pt x="655" y="317"/>
                    <a:pt x="908" y="233"/>
                    <a:pt x="1204" y="233"/>
                  </a:cubicBezTo>
                  <a:lnTo>
                    <a:pt x="1352" y="233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421625" y="602500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486" y="0"/>
                  </a:moveTo>
                  <a:lnTo>
                    <a:pt x="483" y="21"/>
                  </a:lnTo>
                  <a:lnTo>
                    <a:pt x="486" y="21"/>
                  </a:lnTo>
                  <a:lnTo>
                    <a:pt x="486" y="0"/>
                  </a:lnTo>
                  <a:close/>
                  <a:moveTo>
                    <a:pt x="254" y="21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5"/>
                  </a:lnTo>
                  <a:cubicBezTo>
                    <a:pt x="338" y="1035"/>
                    <a:pt x="380" y="972"/>
                    <a:pt x="465" y="888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8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93" y="676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6"/>
                    <a:pt x="380" y="824"/>
                  </a:cubicBezTo>
                  <a:lnTo>
                    <a:pt x="359" y="824"/>
                  </a:lnTo>
                  <a:lnTo>
                    <a:pt x="483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453300" y="61727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61" y="888"/>
                  </a:lnTo>
                  <a:cubicBezTo>
                    <a:pt x="761" y="888"/>
                    <a:pt x="719" y="930"/>
                    <a:pt x="655" y="973"/>
                  </a:cubicBezTo>
                  <a:cubicBezTo>
                    <a:pt x="592" y="1036"/>
                    <a:pt x="529" y="1057"/>
                    <a:pt x="465" y="1057"/>
                  </a:cubicBezTo>
                  <a:cubicBezTo>
                    <a:pt x="402" y="1057"/>
                    <a:pt x="360" y="1036"/>
                    <a:pt x="317" y="973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96" y="466"/>
                    <a:pt x="381" y="360"/>
                  </a:cubicBezTo>
                  <a:cubicBezTo>
                    <a:pt x="465" y="254"/>
                    <a:pt x="613" y="191"/>
                    <a:pt x="782" y="191"/>
                  </a:cubicBezTo>
                  <a:close/>
                  <a:moveTo>
                    <a:pt x="824" y="1"/>
                  </a:moveTo>
                  <a:cubicBezTo>
                    <a:pt x="571" y="1"/>
                    <a:pt x="360" y="64"/>
                    <a:pt x="233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7" y="1099"/>
                  </a:cubicBezTo>
                  <a:cubicBezTo>
                    <a:pt x="191" y="1205"/>
                    <a:pt x="296" y="1247"/>
                    <a:pt x="402" y="1247"/>
                  </a:cubicBezTo>
                  <a:cubicBezTo>
                    <a:pt x="508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1"/>
                    <a:pt x="909" y="1"/>
                    <a:pt x="82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484450" y="617800"/>
              <a:ext cx="19575" cy="30150"/>
            </a:xfrm>
            <a:custGeom>
              <a:avLst/>
              <a:gdLst/>
              <a:ahLst/>
              <a:cxnLst/>
              <a:rect l="l" t="t" r="r" b="b"/>
              <a:pathLst>
                <a:path w="783" h="1206" extrusionOk="0">
                  <a:moveTo>
                    <a:pt x="677" y="1"/>
                  </a:moveTo>
                  <a:cubicBezTo>
                    <a:pt x="635" y="1"/>
                    <a:pt x="571" y="22"/>
                    <a:pt x="529" y="43"/>
                  </a:cubicBezTo>
                  <a:cubicBezTo>
                    <a:pt x="487" y="85"/>
                    <a:pt x="445" y="149"/>
                    <a:pt x="360" y="254"/>
                  </a:cubicBezTo>
                  <a:lnTo>
                    <a:pt x="360" y="233"/>
                  </a:lnTo>
                  <a:lnTo>
                    <a:pt x="402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33" y="1205"/>
                  </a:lnTo>
                  <a:lnTo>
                    <a:pt x="318" y="529"/>
                  </a:lnTo>
                  <a:cubicBezTo>
                    <a:pt x="318" y="508"/>
                    <a:pt x="360" y="466"/>
                    <a:pt x="402" y="402"/>
                  </a:cubicBezTo>
                  <a:cubicBezTo>
                    <a:pt x="445" y="339"/>
                    <a:pt x="487" y="276"/>
                    <a:pt x="529" y="254"/>
                  </a:cubicBezTo>
                  <a:cubicBezTo>
                    <a:pt x="571" y="233"/>
                    <a:pt x="592" y="233"/>
                    <a:pt x="635" y="233"/>
                  </a:cubicBezTo>
                  <a:cubicBezTo>
                    <a:pt x="698" y="233"/>
                    <a:pt x="740" y="233"/>
                    <a:pt x="782" y="276"/>
                  </a:cubicBezTo>
                  <a:lnTo>
                    <a:pt x="782" y="22"/>
                  </a:lnTo>
                  <a:cubicBezTo>
                    <a:pt x="761" y="1"/>
                    <a:pt x="719" y="1"/>
                    <a:pt x="67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501875" y="618350"/>
              <a:ext cx="30150" cy="44900"/>
            </a:xfrm>
            <a:custGeom>
              <a:avLst/>
              <a:gdLst/>
              <a:ahLst/>
              <a:cxnLst/>
              <a:rect l="l" t="t" r="r" b="b"/>
              <a:pathLst>
                <a:path w="1206" h="1796" extrusionOk="0">
                  <a:moveTo>
                    <a:pt x="614" y="169"/>
                  </a:moveTo>
                  <a:cubicBezTo>
                    <a:pt x="677" y="169"/>
                    <a:pt x="719" y="190"/>
                    <a:pt x="761" y="232"/>
                  </a:cubicBezTo>
                  <a:cubicBezTo>
                    <a:pt x="804" y="296"/>
                    <a:pt x="825" y="338"/>
                    <a:pt x="825" y="401"/>
                  </a:cubicBezTo>
                  <a:cubicBezTo>
                    <a:pt x="825" y="486"/>
                    <a:pt x="804" y="549"/>
                    <a:pt x="761" y="613"/>
                  </a:cubicBezTo>
                  <a:cubicBezTo>
                    <a:pt x="719" y="655"/>
                    <a:pt x="656" y="697"/>
                    <a:pt x="592" y="697"/>
                  </a:cubicBezTo>
                  <a:cubicBezTo>
                    <a:pt x="529" y="697"/>
                    <a:pt x="487" y="676"/>
                    <a:pt x="445" y="613"/>
                  </a:cubicBezTo>
                  <a:cubicBezTo>
                    <a:pt x="402" y="570"/>
                    <a:pt x="381" y="528"/>
                    <a:pt x="381" y="444"/>
                  </a:cubicBezTo>
                  <a:cubicBezTo>
                    <a:pt x="381" y="380"/>
                    <a:pt x="402" y="317"/>
                    <a:pt x="445" y="254"/>
                  </a:cubicBezTo>
                  <a:cubicBezTo>
                    <a:pt x="508" y="211"/>
                    <a:pt x="550" y="169"/>
                    <a:pt x="614" y="169"/>
                  </a:cubicBezTo>
                  <a:close/>
                  <a:moveTo>
                    <a:pt x="529" y="1289"/>
                  </a:moveTo>
                  <a:cubicBezTo>
                    <a:pt x="550" y="1289"/>
                    <a:pt x="614" y="1310"/>
                    <a:pt x="677" y="1352"/>
                  </a:cubicBezTo>
                  <a:cubicBezTo>
                    <a:pt x="761" y="1394"/>
                    <a:pt x="804" y="1415"/>
                    <a:pt x="804" y="1458"/>
                  </a:cubicBezTo>
                  <a:cubicBezTo>
                    <a:pt x="804" y="1521"/>
                    <a:pt x="783" y="1542"/>
                    <a:pt x="719" y="1584"/>
                  </a:cubicBezTo>
                  <a:cubicBezTo>
                    <a:pt x="677" y="1605"/>
                    <a:pt x="614" y="1627"/>
                    <a:pt x="550" y="1627"/>
                  </a:cubicBezTo>
                  <a:cubicBezTo>
                    <a:pt x="445" y="1627"/>
                    <a:pt x="360" y="1605"/>
                    <a:pt x="318" y="1584"/>
                  </a:cubicBezTo>
                  <a:cubicBezTo>
                    <a:pt x="254" y="1542"/>
                    <a:pt x="233" y="1521"/>
                    <a:pt x="233" y="1479"/>
                  </a:cubicBezTo>
                  <a:cubicBezTo>
                    <a:pt x="233" y="1437"/>
                    <a:pt x="276" y="1394"/>
                    <a:pt x="360" y="1352"/>
                  </a:cubicBezTo>
                  <a:cubicBezTo>
                    <a:pt x="445" y="1310"/>
                    <a:pt x="508" y="1289"/>
                    <a:pt x="529" y="1289"/>
                  </a:cubicBezTo>
                  <a:close/>
                  <a:moveTo>
                    <a:pt x="614" y="0"/>
                  </a:moveTo>
                  <a:cubicBezTo>
                    <a:pt x="487" y="0"/>
                    <a:pt x="381" y="42"/>
                    <a:pt x="297" y="127"/>
                  </a:cubicBezTo>
                  <a:cubicBezTo>
                    <a:pt x="212" y="211"/>
                    <a:pt x="170" y="338"/>
                    <a:pt x="170" y="465"/>
                  </a:cubicBezTo>
                  <a:cubicBezTo>
                    <a:pt x="170" y="634"/>
                    <a:pt x="233" y="739"/>
                    <a:pt x="381" y="803"/>
                  </a:cubicBezTo>
                  <a:cubicBezTo>
                    <a:pt x="318" y="824"/>
                    <a:pt x="254" y="866"/>
                    <a:pt x="212" y="887"/>
                  </a:cubicBezTo>
                  <a:cubicBezTo>
                    <a:pt x="170" y="930"/>
                    <a:pt x="149" y="972"/>
                    <a:pt x="149" y="1035"/>
                  </a:cubicBezTo>
                  <a:cubicBezTo>
                    <a:pt x="149" y="1120"/>
                    <a:pt x="212" y="1183"/>
                    <a:pt x="360" y="1225"/>
                  </a:cubicBezTo>
                  <a:cubicBezTo>
                    <a:pt x="128" y="1289"/>
                    <a:pt x="1" y="1373"/>
                    <a:pt x="1" y="1479"/>
                  </a:cubicBezTo>
                  <a:cubicBezTo>
                    <a:pt x="1" y="1563"/>
                    <a:pt x="64" y="1648"/>
                    <a:pt x="149" y="1690"/>
                  </a:cubicBezTo>
                  <a:cubicBezTo>
                    <a:pt x="254" y="1753"/>
                    <a:pt x="381" y="1796"/>
                    <a:pt x="529" y="1796"/>
                  </a:cubicBezTo>
                  <a:cubicBezTo>
                    <a:pt x="677" y="1796"/>
                    <a:pt x="783" y="1753"/>
                    <a:pt x="867" y="1690"/>
                  </a:cubicBezTo>
                  <a:cubicBezTo>
                    <a:pt x="973" y="1627"/>
                    <a:pt x="1015" y="1542"/>
                    <a:pt x="1015" y="1458"/>
                  </a:cubicBezTo>
                  <a:cubicBezTo>
                    <a:pt x="1015" y="1373"/>
                    <a:pt x="973" y="1310"/>
                    <a:pt x="930" y="1246"/>
                  </a:cubicBezTo>
                  <a:cubicBezTo>
                    <a:pt x="867" y="1183"/>
                    <a:pt x="783" y="1141"/>
                    <a:pt x="635" y="1120"/>
                  </a:cubicBezTo>
                  <a:cubicBezTo>
                    <a:pt x="487" y="1077"/>
                    <a:pt x="423" y="1056"/>
                    <a:pt x="402" y="1035"/>
                  </a:cubicBezTo>
                  <a:cubicBezTo>
                    <a:pt x="381" y="1035"/>
                    <a:pt x="360" y="1014"/>
                    <a:pt x="360" y="993"/>
                  </a:cubicBezTo>
                  <a:cubicBezTo>
                    <a:pt x="360" y="972"/>
                    <a:pt x="381" y="951"/>
                    <a:pt x="402" y="930"/>
                  </a:cubicBezTo>
                  <a:cubicBezTo>
                    <a:pt x="423" y="908"/>
                    <a:pt x="487" y="887"/>
                    <a:pt x="592" y="866"/>
                  </a:cubicBezTo>
                  <a:cubicBezTo>
                    <a:pt x="677" y="866"/>
                    <a:pt x="761" y="845"/>
                    <a:pt x="825" y="803"/>
                  </a:cubicBezTo>
                  <a:cubicBezTo>
                    <a:pt x="888" y="782"/>
                    <a:pt x="930" y="718"/>
                    <a:pt x="973" y="655"/>
                  </a:cubicBezTo>
                  <a:cubicBezTo>
                    <a:pt x="1015" y="570"/>
                    <a:pt x="1036" y="486"/>
                    <a:pt x="1036" y="401"/>
                  </a:cubicBezTo>
                  <a:cubicBezTo>
                    <a:pt x="1036" y="317"/>
                    <a:pt x="1015" y="232"/>
                    <a:pt x="973" y="169"/>
                  </a:cubicBezTo>
                  <a:lnTo>
                    <a:pt x="1184" y="169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532525" y="617275"/>
              <a:ext cx="24825" cy="31725"/>
            </a:xfrm>
            <a:custGeom>
              <a:avLst/>
              <a:gdLst/>
              <a:ahLst/>
              <a:cxnLst/>
              <a:rect l="l" t="t" r="r" b="b"/>
              <a:pathLst>
                <a:path w="993" h="1269" extrusionOk="0">
                  <a:moveTo>
                    <a:pt x="549" y="191"/>
                  </a:moveTo>
                  <a:cubicBezTo>
                    <a:pt x="613" y="191"/>
                    <a:pt x="676" y="212"/>
                    <a:pt x="718" y="254"/>
                  </a:cubicBezTo>
                  <a:cubicBezTo>
                    <a:pt x="740" y="297"/>
                    <a:pt x="761" y="360"/>
                    <a:pt x="761" y="444"/>
                  </a:cubicBezTo>
                  <a:lnTo>
                    <a:pt x="275" y="444"/>
                  </a:lnTo>
                  <a:cubicBezTo>
                    <a:pt x="338" y="275"/>
                    <a:pt x="423" y="191"/>
                    <a:pt x="549" y="191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191"/>
                  </a:cubicBezTo>
                  <a:cubicBezTo>
                    <a:pt x="64" y="339"/>
                    <a:pt x="0" y="487"/>
                    <a:pt x="0" y="677"/>
                  </a:cubicBezTo>
                  <a:cubicBezTo>
                    <a:pt x="0" y="867"/>
                    <a:pt x="42" y="994"/>
                    <a:pt x="148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34" y="1268"/>
                    <a:pt x="782" y="1205"/>
                    <a:pt x="887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5" y="1078"/>
                    <a:pt x="549" y="1078"/>
                  </a:cubicBezTo>
                  <a:cubicBezTo>
                    <a:pt x="444" y="1078"/>
                    <a:pt x="380" y="1036"/>
                    <a:pt x="317" y="973"/>
                  </a:cubicBezTo>
                  <a:cubicBezTo>
                    <a:pt x="254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33" y="613"/>
                  </a:cubicBezTo>
                  <a:lnTo>
                    <a:pt x="972" y="613"/>
                  </a:lnTo>
                  <a:cubicBezTo>
                    <a:pt x="972" y="571"/>
                    <a:pt x="993" y="529"/>
                    <a:pt x="993" y="487"/>
                  </a:cubicBezTo>
                  <a:cubicBezTo>
                    <a:pt x="993" y="339"/>
                    <a:pt x="951" y="233"/>
                    <a:pt x="866" y="128"/>
                  </a:cubicBezTo>
                  <a:cubicBezTo>
                    <a:pt x="782" y="43"/>
                    <a:pt x="676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1561025" y="6025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184" y="0"/>
                  </a:moveTo>
                  <a:lnTo>
                    <a:pt x="1181" y="21"/>
                  </a:lnTo>
                  <a:lnTo>
                    <a:pt x="1184" y="21"/>
                  </a:lnTo>
                  <a:lnTo>
                    <a:pt x="1184" y="0"/>
                  </a:lnTo>
                  <a:close/>
                  <a:moveTo>
                    <a:pt x="846" y="782"/>
                  </a:moveTo>
                  <a:lnTo>
                    <a:pt x="719" y="1648"/>
                  </a:lnTo>
                  <a:cubicBezTo>
                    <a:pt x="698" y="1669"/>
                    <a:pt x="677" y="1669"/>
                    <a:pt x="613" y="1669"/>
                  </a:cubicBezTo>
                  <a:cubicBezTo>
                    <a:pt x="487" y="1669"/>
                    <a:pt x="402" y="1627"/>
                    <a:pt x="339" y="1564"/>
                  </a:cubicBezTo>
                  <a:cubicBezTo>
                    <a:pt x="254" y="1500"/>
                    <a:pt x="233" y="1416"/>
                    <a:pt x="233" y="1289"/>
                  </a:cubicBezTo>
                  <a:cubicBezTo>
                    <a:pt x="233" y="1162"/>
                    <a:pt x="275" y="1035"/>
                    <a:pt x="381" y="930"/>
                  </a:cubicBezTo>
                  <a:cubicBezTo>
                    <a:pt x="487" y="824"/>
                    <a:pt x="613" y="782"/>
                    <a:pt x="782" y="782"/>
                  </a:cubicBezTo>
                  <a:close/>
                  <a:moveTo>
                    <a:pt x="951" y="21"/>
                  </a:moveTo>
                  <a:lnTo>
                    <a:pt x="867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1" y="1120"/>
                    <a:pt x="1" y="1310"/>
                  </a:cubicBezTo>
                  <a:cubicBezTo>
                    <a:pt x="1" y="1479"/>
                    <a:pt x="43" y="1606"/>
                    <a:pt x="170" y="1711"/>
                  </a:cubicBezTo>
                  <a:cubicBezTo>
                    <a:pt x="275" y="1796"/>
                    <a:pt x="423" y="1859"/>
                    <a:pt x="613" y="1859"/>
                  </a:cubicBezTo>
                  <a:cubicBezTo>
                    <a:pt x="740" y="1859"/>
                    <a:pt x="846" y="1838"/>
                    <a:pt x="930" y="1817"/>
                  </a:cubicBezTo>
                  <a:lnTo>
                    <a:pt x="1181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1611725" y="601975"/>
              <a:ext cx="25375" cy="46500"/>
            </a:xfrm>
            <a:custGeom>
              <a:avLst/>
              <a:gdLst/>
              <a:ahLst/>
              <a:cxnLst/>
              <a:rect l="l" t="t" r="r" b="b"/>
              <a:pathLst>
                <a:path w="1015" h="1860" extrusionOk="0">
                  <a:moveTo>
                    <a:pt x="698" y="0"/>
                  </a:moveTo>
                  <a:cubicBezTo>
                    <a:pt x="529" y="0"/>
                    <a:pt x="402" y="64"/>
                    <a:pt x="275" y="148"/>
                  </a:cubicBezTo>
                  <a:cubicBezTo>
                    <a:pt x="170" y="254"/>
                    <a:pt x="106" y="359"/>
                    <a:pt x="106" y="507"/>
                  </a:cubicBezTo>
                  <a:cubicBezTo>
                    <a:pt x="106" y="571"/>
                    <a:pt x="128" y="655"/>
                    <a:pt x="170" y="740"/>
                  </a:cubicBezTo>
                  <a:cubicBezTo>
                    <a:pt x="212" y="824"/>
                    <a:pt x="296" y="909"/>
                    <a:pt x="444" y="1014"/>
                  </a:cubicBezTo>
                  <a:cubicBezTo>
                    <a:pt x="571" y="1141"/>
                    <a:pt x="656" y="1204"/>
                    <a:pt x="677" y="1268"/>
                  </a:cubicBezTo>
                  <a:cubicBezTo>
                    <a:pt x="698" y="1310"/>
                    <a:pt x="719" y="1352"/>
                    <a:pt x="719" y="1394"/>
                  </a:cubicBezTo>
                  <a:cubicBezTo>
                    <a:pt x="719" y="1479"/>
                    <a:pt x="698" y="1521"/>
                    <a:pt x="634" y="1563"/>
                  </a:cubicBezTo>
                  <a:cubicBezTo>
                    <a:pt x="571" y="1606"/>
                    <a:pt x="508" y="1627"/>
                    <a:pt x="444" y="1627"/>
                  </a:cubicBezTo>
                  <a:cubicBezTo>
                    <a:pt x="339" y="1627"/>
                    <a:pt x="191" y="1585"/>
                    <a:pt x="22" y="1458"/>
                  </a:cubicBezTo>
                  <a:lnTo>
                    <a:pt x="1" y="1732"/>
                  </a:lnTo>
                  <a:cubicBezTo>
                    <a:pt x="149" y="1817"/>
                    <a:pt x="296" y="1859"/>
                    <a:pt x="423" y="1859"/>
                  </a:cubicBezTo>
                  <a:cubicBezTo>
                    <a:pt x="592" y="1859"/>
                    <a:pt x="719" y="1817"/>
                    <a:pt x="825" y="1711"/>
                  </a:cubicBezTo>
                  <a:cubicBezTo>
                    <a:pt x="909" y="1627"/>
                    <a:pt x="972" y="1500"/>
                    <a:pt x="972" y="1373"/>
                  </a:cubicBezTo>
                  <a:cubicBezTo>
                    <a:pt x="972" y="1310"/>
                    <a:pt x="951" y="1225"/>
                    <a:pt x="909" y="1141"/>
                  </a:cubicBezTo>
                  <a:cubicBezTo>
                    <a:pt x="867" y="1056"/>
                    <a:pt x="761" y="972"/>
                    <a:pt x="634" y="866"/>
                  </a:cubicBezTo>
                  <a:cubicBezTo>
                    <a:pt x="508" y="761"/>
                    <a:pt x="423" y="676"/>
                    <a:pt x="402" y="634"/>
                  </a:cubicBezTo>
                  <a:cubicBezTo>
                    <a:pt x="360" y="592"/>
                    <a:pt x="360" y="549"/>
                    <a:pt x="360" y="507"/>
                  </a:cubicBezTo>
                  <a:cubicBezTo>
                    <a:pt x="360" y="423"/>
                    <a:pt x="381" y="359"/>
                    <a:pt x="444" y="296"/>
                  </a:cubicBezTo>
                  <a:cubicBezTo>
                    <a:pt x="508" y="254"/>
                    <a:pt x="571" y="233"/>
                    <a:pt x="677" y="233"/>
                  </a:cubicBezTo>
                  <a:cubicBezTo>
                    <a:pt x="782" y="233"/>
                    <a:pt x="888" y="254"/>
                    <a:pt x="994" y="317"/>
                  </a:cubicBezTo>
                  <a:lnTo>
                    <a:pt x="1015" y="85"/>
                  </a:lnTo>
                  <a:cubicBezTo>
                    <a:pt x="909" y="42"/>
                    <a:pt x="803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1640250" y="605675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75" y="0"/>
                    <a:pt x="254" y="0"/>
                    <a:pt x="212" y="42"/>
                  </a:cubicBezTo>
                  <a:cubicBezTo>
                    <a:pt x="191" y="63"/>
                    <a:pt x="191" y="85"/>
                    <a:pt x="191" y="127"/>
                  </a:cubicBezTo>
                  <a:cubicBezTo>
                    <a:pt x="191" y="169"/>
                    <a:pt x="191" y="190"/>
                    <a:pt x="212" y="211"/>
                  </a:cubicBezTo>
                  <a:cubicBezTo>
                    <a:pt x="254" y="254"/>
                    <a:pt x="275" y="254"/>
                    <a:pt x="317" y="254"/>
                  </a:cubicBezTo>
                  <a:cubicBezTo>
                    <a:pt x="338" y="254"/>
                    <a:pt x="381" y="254"/>
                    <a:pt x="402" y="211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3"/>
                    <a:pt x="402" y="42"/>
                  </a:cubicBezTo>
                  <a:cubicBezTo>
                    <a:pt x="381" y="0"/>
                    <a:pt x="338" y="0"/>
                    <a:pt x="317" y="0"/>
                  </a:cubicBezTo>
                  <a:close/>
                  <a:moveTo>
                    <a:pt x="148" y="507"/>
                  </a:moveTo>
                  <a:lnTo>
                    <a:pt x="0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1652925" y="6025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183" y="0"/>
                  </a:moveTo>
                  <a:lnTo>
                    <a:pt x="1180" y="21"/>
                  </a:lnTo>
                  <a:lnTo>
                    <a:pt x="1183" y="21"/>
                  </a:lnTo>
                  <a:lnTo>
                    <a:pt x="1183" y="0"/>
                  </a:lnTo>
                  <a:close/>
                  <a:moveTo>
                    <a:pt x="845" y="782"/>
                  </a:moveTo>
                  <a:lnTo>
                    <a:pt x="719" y="1648"/>
                  </a:lnTo>
                  <a:cubicBezTo>
                    <a:pt x="698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4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62"/>
                    <a:pt x="275" y="1035"/>
                    <a:pt x="381" y="930"/>
                  </a:cubicBezTo>
                  <a:cubicBezTo>
                    <a:pt x="486" y="824"/>
                    <a:pt x="634" y="782"/>
                    <a:pt x="803" y="782"/>
                  </a:cubicBezTo>
                  <a:close/>
                  <a:moveTo>
                    <a:pt x="951" y="21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0" y="1120"/>
                    <a:pt x="0" y="1310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23" y="1859"/>
                    <a:pt x="634" y="1859"/>
                  </a:cubicBezTo>
                  <a:cubicBezTo>
                    <a:pt x="740" y="1859"/>
                    <a:pt x="845" y="1838"/>
                    <a:pt x="930" y="1817"/>
                  </a:cubicBezTo>
                  <a:lnTo>
                    <a:pt x="1180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684600" y="61727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550" y="191"/>
                  </a:moveTo>
                  <a:cubicBezTo>
                    <a:pt x="613" y="191"/>
                    <a:pt x="656" y="212"/>
                    <a:pt x="698" y="254"/>
                  </a:cubicBezTo>
                  <a:cubicBezTo>
                    <a:pt x="740" y="297"/>
                    <a:pt x="761" y="360"/>
                    <a:pt x="761" y="444"/>
                  </a:cubicBezTo>
                  <a:lnTo>
                    <a:pt x="254" y="444"/>
                  </a:lnTo>
                  <a:cubicBezTo>
                    <a:pt x="318" y="275"/>
                    <a:pt x="423" y="191"/>
                    <a:pt x="550" y="191"/>
                  </a:cubicBezTo>
                  <a:close/>
                  <a:moveTo>
                    <a:pt x="550" y="1"/>
                  </a:moveTo>
                  <a:cubicBezTo>
                    <a:pt x="402" y="1"/>
                    <a:pt x="254" y="64"/>
                    <a:pt x="149" y="191"/>
                  </a:cubicBezTo>
                  <a:cubicBezTo>
                    <a:pt x="43" y="339"/>
                    <a:pt x="1" y="487"/>
                    <a:pt x="1" y="677"/>
                  </a:cubicBezTo>
                  <a:cubicBezTo>
                    <a:pt x="1" y="867"/>
                    <a:pt x="43" y="994"/>
                    <a:pt x="128" y="1099"/>
                  </a:cubicBezTo>
                  <a:cubicBezTo>
                    <a:pt x="212" y="1205"/>
                    <a:pt x="339" y="1268"/>
                    <a:pt x="487" y="1268"/>
                  </a:cubicBezTo>
                  <a:cubicBezTo>
                    <a:pt x="635" y="1268"/>
                    <a:pt x="761" y="1205"/>
                    <a:pt x="888" y="1120"/>
                  </a:cubicBezTo>
                  <a:lnTo>
                    <a:pt x="909" y="909"/>
                  </a:lnTo>
                  <a:lnTo>
                    <a:pt x="909" y="909"/>
                  </a:lnTo>
                  <a:cubicBezTo>
                    <a:pt x="761" y="1015"/>
                    <a:pt x="635" y="1078"/>
                    <a:pt x="529" y="1078"/>
                  </a:cubicBezTo>
                  <a:cubicBezTo>
                    <a:pt x="444" y="1078"/>
                    <a:pt x="360" y="1036"/>
                    <a:pt x="297" y="973"/>
                  </a:cubicBezTo>
                  <a:cubicBezTo>
                    <a:pt x="254" y="909"/>
                    <a:pt x="212" y="825"/>
                    <a:pt x="212" y="719"/>
                  </a:cubicBezTo>
                  <a:cubicBezTo>
                    <a:pt x="212" y="677"/>
                    <a:pt x="212" y="656"/>
                    <a:pt x="233" y="613"/>
                  </a:cubicBezTo>
                  <a:lnTo>
                    <a:pt x="973" y="613"/>
                  </a:lnTo>
                  <a:cubicBezTo>
                    <a:pt x="973" y="571"/>
                    <a:pt x="973" y="529"/>
                    <a:pt x="973" y="487"/>
                  </a:cubicBezTo>
                  <a:cubicBezTo>
                    <a:pt x="973" y="339"/>
                    <a:pt x="930" y="233"/>
                    <a:pt x="846" y="128"/>
                  </a:cubicBezTo>
                  <a:cubicBezTo>
                    <a:pt x="782" y="43"/>
                    <a:pt x="677" y="1"/>
                    <a:pt x="55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1732150" y="601975"/>
              <a:ext cx="35400" cy="46500"/>
            </a:xfrm>
            <a:custGeom>
              <a:avLst/>
              <a:gdLst/>
              <a:ahLst/>
              <a:cxnLst/>
              <a:rect l="l" t="t" r="r" b="b"/>
              <a:pathLst>
                <a:path w="1416" h="1860" extrusionOk="0">
                  <a:moveTo>
                    <a:pt x="1246" y="0"/>
                  </a:moveTo>
                  <a:cubicBezTo>
                    <a:pt x="866" y="0"/>
                    <a:pt x="570" y="106"/>
                    <a:pt x="338" y="317"/>
                  </a:cubicBezTo>
                  <a:cubicBezTo>
                    <a:pt x="127" y="528"/>
                    <a:pt x="0" y="782"/>
                    <a:pt x="0" y="1099"/>
                  </a:cubicBezTo>
                  <a:cubicBezTo>
                    <a:pt x="0" y="1331"/>
                    <a:pt x="84" y="1500"/>
                    <a:pt x="211" y="1648"/>
                  </a:cubicBezTo>
                  <a:cubicBezTo>
                    <a:pt x="338" y="1796"/>
                    <a:pt x="507" y="1859"/>
                    <a:pt x="697" y="1859"/>
                  </a:cubicBezTo>
                  <a:cubicBezTo>
                    <a:pt x="866" y="1859"/>
                    <a:pt x="1056" y="1796"/>
                    <a:pt x="1246" y="1690"/>
                  </a:cubicBezTo>
                  <a:lnTo>
                    <a:pt x="1267" y="1416"/>
                  </a:lnTo>
                  <a:lnTo>
                    <a:pt x="1267" y="1416"/>
                  </a:lnTo>
                  <a:cubicBezTo>
                    <a:pt x="1183" y="1479"/>
                    <a:pt x="1098" y="1521"/>
                    <a:pt x="993" y="1563"/>
                  </a:cubicBezTo>
                  <a:cubicBezTo>
                    <a:pt x="908" y="1606"/>
                    <a:pt x="803" y="1627"/>
                    <a:pt x="739" y="1627"/>
                  </a:cubicBezTo>
                  <a:cubicBezTo>
                    <a:pt x="591" y="1627"/>
                    <a:pt x="486" y="1585"/>
                    <a:pt x="401" y="1479"/>
                  </a:cubicBezTo>
                  <a:cubicBezTo>
                    <a:pt x="317" y="1394"/>
                    <a:pt x="275" y="1247"/>
                    <a:pt x="275" y="1099"/>
                  </a:cubicBezTo>
                  <a:cubicBezTo>
                    <a:pt x="275" y="845"/>
                    <a:pt x="359" y="655"/>
                    <a:pt x="507" y="486"/>
                  </a:cubicBezTo>
                  <a:cubicBezTo>
                    <a:pt x="676" y="317"/>
                    <a:pt x="929" y="233"/>
                    <a:pt x="1225" y="233"/>
                  </a:cubicBezTo>
                  <a:lnTo>
                    <a:pt x="1373" y="233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767000" y="602500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486" y="0"/>
                  </a:moveTo>
                  <a:lnTo>
                    <a:pt x="483" y="21"/>
                  </a:lnTo>
                  <a:lnTo>
                    <a:pt x="486" y="21"/>
                  </a:lnTo>
                  <a:lnTo>
                    <a:pt x="486" y="0"/>
                  </a:lnTo>
                  <a:close/>
                  <a:moveTo>
                    <a:pt x="254" y="21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5"/>
                  </a:lnTo>
                  <a:cubicBezTo>
                    <a:pt x="338" y="1035"/>
                    <a:pt x="380" y="972"/>
                    <a:pt x="465" y="888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8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72" y="676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6"/>
                    <a:pt x="359" y="824"/>
                  </a:cubicBezTo>
                  <a:lnTo>
                    <a:pt x="483" y="2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798675" y="61727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5" y="973"/>
                  </a:cubicBezTo>
                  <a:cubicBezTo>
                    <a:pt x="592" y="1036"/>
                    <a:pt x="529" y="1057"/>
                    <a:pt x="465" y="1057"/>
                  </a:cubicBezTo>
                  <a:cubicBezTo>
                    <a:pt x="402" y="1057"/>
                    <a:pt x="339" y="1036"/>
                    <a:pt x="296" y="973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5" y="466"/>
                    <a:pt x="381" y="360"/>
                  </a:cubicBezTo>
                  <a:cubicBezTo>
                    <a:pt x="465" y="254"/>
                    <a:pt x="592" y="191"/>
                    <a:pt x="782" y="191"/>
                  </a:cubicBezTo>
                  <a:close/>
                  <a:moveTo>
                    <a:pt x="803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7" y="1099"/>
                  </a:cubicBezTo>
                  <a:cubicBezTo>
                    <a:pt x="191" y="1205"/>
                    <a:pt x="296" y="1247"/>
                    <a:pt x="402" y="1247"/>
                  </a:cubicBezTo>
                  <a:cubicBezTo>
                    <a:pt x="508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1"/>
                    <a:pt x="909" y="1"/>
                    <a:pt x="80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828775" y="605675"/>
              <a:ext cx="11650" cy="42275"/>
            </a:xfrm>
            <a:custGeom>
              <a:avLst/>
              <a:gdLst/>
              <a:ahLst/>
              <a:cxnLst/>
              <a:rect l="l" t="t" r="r" b="b"/>
              <a:pathLst>
                <a:path w="466" h="1691" extrusionOk="0">
                  <a:moveTo>
                    <a:pt x="339" y="0"/>
                  </a:moveTo>
                  <a:cubicBezTo>
                    <a:pt x="296" y="0"/>
                    <a:pt x="275" y="0"/>
                    <a:pt x="233" y="42"/>
                  </a:cubicBezTo>
                  <a:cubicBezTo>
                    <a:pt x="212" y="63"/>
                    <a:pt x="212" y="85"/>
                    <a:pt x="212" y="127"/>
                  </a:cubicBezTo>
                  <a:cubicBezTo>
                    <a:pt x="212" y="169"/>
                    <a:pt x="212" y="190"/>
                    <a:pt x="233" y="211"/>
                  </a:cubicBezTo>
                  <a:cubicBezTo>
                    <a:pt x="275" y="254"/>
                    <a:pt x="296" y="254"/>
                    <a:pt x="339" y="254"/>
                  </a:cubicBezTo>
                  <a:cubicBezTo>
                    <a:pt x="360" y="254"/>
                    <a:pt x="402" y="254"/>
                    <a:pt x="423" y="211"/>
                  </a:cubicBezTo>
                  <a:cubicBezTo>
                    <a:pt x="444" y="190"/>
                    <a:pt x="465" y="169"/>
                    <a:pt x="465" y="127"/>
                  </a:cubicBezTo>
                  <a:cubicBezTo>
                    <a:pt x="465" y="85"/>
                    <a:pt x="444" y="63"/>
                    <a:pt x="423" y="42"/>
                  </a:cubicBezTo>
                  <a:cubicBezTo>
                    <a:pt x="402" y="0"/>
                    <a:pt x="360" y="0"/>
                    <a:pt x="339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1841975" y="617800"/>
              <a:ext cx="26425" cy="30150"/>
            </a:xfrm>
            <a:custGeom>
              <a:avLst/>
              <a:gdLst/>
              <a:ahLst/>
              <a:cxnLst/>
              <a:rect l="l" t="t" r="r" b="b"/>
              <a:pathLst>
                <a:path w="1057" h="1206" extrusionOk="0">
                  <a:moveTo>
                    <a:pt x="761" y="1"/>
                  </a:moveTo>
                  <a:cubicBezTo>
                    <a:pt x="613" y="1"/>
                    <a:pt x="487" y="64"/>
                    <a:pt x="360" y="233"/>
                  </a:cubicBezTo>
                  <a:lnTo>
                    <a:pt x="381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12" y="1205"/>
                  </a:lnTo>
                  <a:lnTo>
                    <a:pt x="318" y="445"/>
                  </a:lnTo>
                  <a:cubicBezTo>
                    <a:pt x="339" y="423"/>
                    <a:pt x="360" y="402"/>
                    <a:pt x="402" y="360"/>
                  </a:cubicBezTo>
                  <a:cubicBezTo>
                    <a:pt x="444" y="297"/>
                    <a:pt x="487" y="276"/>
                    <a:pt x="529" y="254"/>
                  </a:cubicBezTo>
                  <a:cubicBezTo>
                    <a:pt x="550" y="233"/>
                    <a:pt x="571" y="212"/>
                    <a:pt x="613" y="191"/>
                  </a:cubicBezTo>
                  <a:cubicBezTo>
                    <a:pt x="634" y="191"/>
                    <a:pt x="656" y="170"/>
                    <a:pt x="677" y="170"/>
                  </a:cubicBezTo>
                  <a:cubicBezTo>
                    <a:pt x="719" y="170"/>
                    <a:pt x="761" y="191"/>
                    <a:pt x="782" y="233"/>
                  </a:cubicBezTo>
                  <a:cubicBezTo>
                    <a:pt x="803" y="254"/>
                    <a:pt x="825" y="318"/>
                    <a:pt x="825" y="381"/>
                  </a:cubicBezTo>
                  <a:cubicBezTo>
                    <a:pt x="825" y="402"/>
                    <a:pt x="825" y="423"/>
                    <a:pt x="803" y="445"/>
                  </a:cubicBezTo>
                  <a:lnTo>
                    <a:pt x="698" y="1205"/>
                  </a:lnTo>
                  <a:lnTo>
                    <a:pt x="930" y="1205"/>
                  </a:lnTo>
                  <a:lnTo>
                    <a:pt x="1036" y="445"/>
                  </a:lnTo>
                  <a:cubicBezTo>
                    <a:pt x="1036" y="423"/>
                    <a:pt x="1057" y="381"/>
                    <a:pt x="1057" y="360"/>
                  </a:cubicBezTo>
                  <a:cubicBezTo>
                    <a:pt x="1057" y="254"/>
                    <a:pt x="1015" y="170"/>
                    <a:pt x="972" y="107"/>
                  </a:cubicBezTo>
                  <a:cubicBezTo>
                    <a:pt x="930" y="22"/>
                    <a:pt x="846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871550" y="617275"/>
              <a:ext cx="20625" cy="31725"/>
            </a:xfrm>
            <a:custGeom>
              <a:avLst/>
              <a:gdLst/>
              <a:ahLst/>
              <a:cxnLst/>
              <a:rect l="l" t="t" r="r" b="b"/>
              <a:pathLst>
                <a:path w="825" h="1269" extrusionOk="0">
                  <a:moveTo>
                    <a:pt x="465" y="1"/>
                  </a:moveTo>
                  <a:cubicBezTo>
                    <a:pt x="360" y="1"/>
                    <a:pt x="275" y="22"/>
                    <a:pt x="191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49" y="508"/>
                  </a:cubicBezTo>
                  <a:cubicBezTo>
                    <a:pt x="170" y="550"/>
                    <a:pt x="254" y="613"/>
                    <a:pt x="339" y="698"/>
                  </a:cubicBezTo>
                  <a:cubicBezTo>
                    <a:pt x="444" y="761"/>
                    <a:pt x="508" y="804"/>
                    <a:pt x="529" y="846"/>
                  </a:cubicBezTo>
                  <a:cubicBezTo>
                    <a:pt x="550" y="867"/>
                    <a:pt x="571" y="909"/>
                    <a:pt x="571" y="930"/>
                  </a:cubicBezTo>
                  <a:cubicBezTo>
                    <a:pt x="571" y="973"/>
                    <a:pt x="550" y="994"/>
                    <a:pt x="508" y="1015"/>
                  </a:cubicBezTo>
                  <a:cubicBezTo>
                    <a:pt x="487" y="1057"/>
                    <a:pt x="444" y="1057"/>
                    <a:pt x="402" y="1057"/>
                  </a:cubicBezTo>
                  <a:cubicBezTo>
                    <a:pt x="318" y="1057"/>
                    <a:pt x="191" y="994"/>
                    <a:pt x="43" y="888"/>
                  </a:cubicBezTo>
                  <a:lnTo>
                    <a:pt x="1" y="1099"/>
                  </a:lnTo>
                  <a:cubicBezTo>
                    <a:pt x="149" y="1205"/>
                    <a:pt x="275" y="1268"/>
                    <a:pt x="423" y="1268"/>
                  </a:cubicBezTo>
                  <a:cubicBezTo>
                    <a:pt x="529" y="1268"/>
                    <a:pt x="613" y="1226"/>
                    <a:pt x="677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9" y="719"/>
                  </a:cubicBezTo>
                  <a:cubicBezTo>
                    <a:pt x="698" y="677"/>
                    <a:pt x="634" y="613"/>
                    <a:pt x="529" y="529"/>
                  </a:cubicBezTo>
                  <a:cubicBezTo>
                    <a:pt x="423" y="466"/>
                    <a:pt x="360" y="423"/>
                    <a:pt x="339" y="402"/>
                  </a:cubicBezTo>
                  <a:cubicBezTo>
                    <a:pt x="318" y="381"/>
                    <a:pt x="318" y="339"/>
                    <a:pt x="318" y="318"/>
                  </a:cubicBezTo>
                  <a:cubicBezTo>
                    <a:pt x="318" y="297"/>
                    <a:pt x="318" y="254"/>
                    <a:pt x="360" y="233"/>
                  </a:cubicBezTo>
                  <a:cubicBezTo>
                    <a:pt x="381" y="212"/>
                    <a:pt x="423" y="191"/>
                    <a:pt x="465" y="191"/>
                  </a:cubicBezTo>
                  <a:cubicBezTo>
                    <a:pt x="571" y="191"/>
                    <a:pt x="698" y="254"/>
                    <a:pt x="825" y="360"/>
                  </a:cubicBezTo>
                  <a:lnTo>
                    <a:pt x="825" y="128"/>
                  </a:lnTo>
                  <a:cubicBezTo>
                    <a:pt x="698" y="43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317050" y="603025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54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428475" y="701775"/>
              <a:ext cx="27500" cy="44925"/>
            </a:xfrm>
            <a:custGeom>
              <a:avLst/>
              <a:gdLst/>
              <a:ahLst/>
              <a:cxnLst/>
              <a:rect l="l" t="t" r="r" b="b"/>
              <a:pathLst>
                <a:path w="1100" h="1797" extrusionOk="0">
                  <a:moveTo>
                    <a:pt x="444" y="191"/>
                  </a:moveTo>
                  <a:cubicBezTo>
                    <a:pt x="698" y="191"/>
                    <a:pt x="867" y="296"/>
                    <a:pt x="867" y="550"/>
                  </a:cubicBezTo>
                  <a:cubicBezTo>
                    <a:pt x="867" y="782"/>
                    <a:pt x="698" y="930"/>
                    <a:pt x="423" y="930"/>
                  </a:cubicBezTo>
                  <a:cubicBezTo>
                    <a:pt x="339" y="930"/>
                    <a:pt x="275" y="909"/>
                    <a:pt x="233" y="909"/>
                  </a:cubicBezTo>
                  <a:lnTo>
                    <a:pt x="233" y="212"/>
                  </a:lnTo>
                  <a:cubicBezTo>
                    <a:pt x="275" y="191"/>
                    <a:pt x="339" y="191"/>
                    <a:pt x="444" y="191"/>
                  </a:cubicBezTo>
                  <a:close/>
                  <a:moveTo>
                    <a:pt x="444" y="1"/>
                  </a:moveTo>
                  <a:cubicBezTo>
                    <a:pt x="254" y="1"/>
                    <a:pt x="106" y="22"/>
                    <a:pt x="1" y="43"/>
                  </a:cubicBezTo>
                  <a:lnTo>
                    <a:pt x="1" y="1796"/>
                  </a:lnTo>
                  <a:lnTo>
                    <a:pt x="233" y="1796"/>
                  </a:lnTo>
                  <a:lnTo>
                    <a:pt x="233" y="1099"/>
                  </a:lnTo>
                  <a:lnTo>
                    <a:pt x="423" y="1099"/>
                  </a:lnTo>
                  <a:cubicBezTo>
                    <a:pt x="634" y="1099"/>
                    <a:pt x="825" y="1036"/>
                    <a:pt x="951" y="909"/>
                  </a:cubicBezTo>
                  <a:cubicBezTo>
                    <a:pt x="1057" y="825"/>
                    <a:pt x="1099" y="698"/>
                    <a:pt x="1099" y="529"/>
                  </a:cubicBezTo>
                  <a:cubicBezTo>
                    <a:pt x="1099" y="381"/>
                    <a:pt x="1036" y="233"/>
                    <a:pt x="930" y="149"/>
                  </a:cubicBezTo>
                  <a:cubicBezTo>
                    <a:pt x="825" y="64"/>
                    <a:pt x="677" y="1"/>
                    <a:pt x="44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459650" y="714450"/>
              <a:ext cx="31175" cy="33300"/>
            </a:xfrm>
            <a:custGeom>
              <a:avLst/>
              <a:gdLst/>
              <a:ahLst/>
              <a:cxnLst/>
              <a:rect l="l" t="t" r="r" b="b"/>
              <a:pathLst>
                <a:path w="1247" h="1332" extrusionOk="0">
                  <a:moveTo>
                    <a:pt x="613" y="170"/>
                  </a:moveTo>
                  <a:cubicBezTo>
                    <a:pt x="887" y="170"/>
                    <a:pt x="993" y="444"/>
                    <a:pt x="993" y="655"/>
                  </a:cubicBezTo>
                  <a:cubicBezTo>
                    <a:pt x="993" y="930"/>
                    <a:pt x="845" y="1141"/>
                    <a:pt x="613" y="1141"/>
                  </a:cubicBezTo>
                  <a:cubicBezTo>
                    <a:pt x="380" y="1141"/>
                    <a:pt x="232" y="930"/>
                    <a:pt x="232" y="655"/>
                  </a:cubicBezTo>
                  <a:cubicBezTo>
                    <a:pt x="232" y="423"/>
                    <a:pt x="338" y="170"/>
                    <a:pt x="613" y="170"/>
                  </a:cubicBezTo>
                  <a:close/>
                  <a:moveTo>
                    <a:pt x="634" y="1"/>
                  </a:moveTo>
                  <a:cubicBezTo>
                    <a:pt x="275" y="1"/>
                    <a:pt x="0" y="233"/>
                    <a:pt x="0" y="655"/>
                  </a:cubicBezTo>
                  <a:cubicBezTo>
                    <a:pt x="0" y="1078"/>
                    <a:pt x="254" y="1331"/>
                    <a:pt x="613" y="1331"/>
                  </a:cubicBezTo>
                  <a:cubicBezTo>
                    <a:pt x="908" y="1331"/>
                    <a:pt x="1246" y="1120"/>
                    <a:pt x="1246" y="655"/>
                  </a:cubicBezTo>
                  <a:cubicBezTo>
                    <a:pt x="1246" y="254"/>
                    <a:pt x="993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496075" y="714450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5" y="1"/>
                  </a:moveTo>
                  <a:cubicBezTo>
                    <a:pt x="191" y="1"/>
                    <a:pt x="22" y="170"/>
                    <a:pt x="22" y="360"/>
                  </a:cubicBezTo>
                  <a:cubicBezTo>
                    <a:pt x="22" y="529"/>
                    <a:pt x="127" y="634"/>
                    <a:pt x="360" y="719"/>
                  </a:cubicBezTo>
                  <a:cubicBezTo>
                    <a:pt x="529" y="782"/>
                    <a:pt x="592" y="846"/>
                    <a:pt x="592" y="951"/>
                  </a:cubicBezTo>
                  <a:cubicBezTo>
                    <a:pt x="592" y="1078"/>
                    <a:pt x="529" y="1141"/>
                    <a:pt x="360" y="1141"/>
                  </a:cubicBezTo>
                  <a:cubicBezTo>
                    <a:pt x="233" y="1141"/>
                    <a:pt x="106" y="1099"/>
                    <a:pt x="43" y="1057"/>
                  </a:cubicBezTo>
                  <a:lnTo>
                    <a:pt x="1" y="1226"/>
                  </a:lnTo>
                  <a:cubicBezTo>
                    <a:pt x="85" y="1289"/>
                    <a:pt x="212" y="1331"/>
                    <a:pt x="339" y="1331"/>
                  </a:cubicBezTo>
                  <a:cubicBezTo>
                    <a:pt x="655" y="1331"/>
                    <a:pt x="824" y="1162"/>
                    <a:pt x="824" y="930"/>
                  </a:cubicBezTo>
                  <a:cubicBezTo>
                    <a:pt x="824" y="740"/>
                    <a:pt x="698" y="634"/>
                    <a:pt x="486" y="550"/>
                  </a:cubicBezTo>
                  <a:cubicBezTo>
                    <a:pt x="317" y="486"/>
                    <a:pt x="254" y="444"/>
                    <a:pt x="254" y="339"/>
                  </a:cubicBezTo>
                  <a:cubicBezTo>
                    <a:pt x="254" y="233"/>
                    <a:pt x="317" y="170"/>
                    <a:pt x="465" y="170"/>
                  </a:cubicBezTo>
                  <a:cubicBezTo>
                    <a:pt x="571" y="170"/>
                    <a:pt x="677" y="212"/>
                    <a:pt x="719" y="233"/>
                  </a:cubicBezTo>
                  <a:lnTo>
                    <a:pt x="782" y="64"/>
                  </a:lnTo>
                  <a:cubicBezTo>
                    <a:pt x="698" y="22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523550" y="702300"/>
              <a:ext cx="6875" cy="44400"/>
            </a:xfrm>
            <a:custGeom>
              <a:avLst/>
              <a:gdLst/>
              <a:ahLst/>
              <a:cxnLst/>
              <a:rect l="l" t="t" r="r" b="b"/>
              <a:pathLst>
                <a:path w="275" h="1776" extrusionOk="0">
                  <a:moveTo>
                    <a:pt x="148" y="1"/>
                  </a:moveTo>
                  <a:cubicBezTo>
                    <a:pt x="42" y="1"/>
                    <a:pt x="0" y="64"/>
                    <a:pt x="0" y="149"/>
                  </a:cubicBezTo>
                  <a:cubicBezTo>
                    <a:pt x="0" y="233"/>
                    <a:pt x="42" y="297"/>
                    <a:pt x="127" y="297"/>
                  </a:cubicBezTo>
                  <a:cubicBezTo>
                    <a:pt x="232" y="297"/>
                    <a:pt x="275" y="233"/>
                    <a:pt x="275" y="149"/>
                  </a:cubicBezTo>
                  <a:cubicBezTo>
                    <a:pt x="275" y="64"/>
                    <a:pt x="232" y="1"/>
                    <a:pt x="148" y="1"/>
                  </a:cubicBezTo>
                  <a:close/>
                  <a:moveTo>
                    <a:pt x="21" y="508"/>
                  </a:moveTo>
                  <a:lnTo>
                    <a:pt x="21" y="1775"/>
                  </a:lnTo>
                  <a:lnTo>
                    <a:pt x="254" y="1775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535675" y="707050"/>
              <a:ext cx="19050" cy="40700"/>
            </a:xfrm>
            <a:custGeom>
              <a:avLst/>
              <a:gdLst/>
              <a:ahLst/>
              <a:cxnLst/>
              <a:rect l="l" t="t" r="r" b="b"/>
              <a:pathLst>
                <a:path w="762" h="1628" extrusionOk="0">
                  <a:moveTo>
                    <a:pt x="445" y="1"/>
                  </a:moveTo>
                  <a:lnTo>
                    <a:pt x="212" y="85"/>
                  </a:lnTo>
                  <a:lnTo>
                    <a:pt x="212" y="318"/>
                  </a:lnTo>
                  <a:lnTo>
                    <a:pt x="1" y="318"/>
                  </a:lnTo>
                  <a:lnTo>
                    <a:pt x="1" y="487"/>
                  </a:lnTo>
                  <a:lnTo>
                    <a:pt x="212" y="487"/>
                  </a:lnTo>
                  <a:lnTo>
                    <a:pt x="212" y="1184"/>
                  </a:lnTo>
                  <a:cubicBezTo>
                    <a:pt x="212" y="1332"/>
                    <a:pt x="233" y="1458"/>
                    <a:pt x="297" y="1522"/>
                  </a:cubicBezTo>
                  <a:cubicBezTo>
                    <a:pt x="360" y="1585"/>
                    <a:pt x="445" y="1627"/>
                    <a:pt x="550" y="1627"/>
                  </a:cubicBezTo>
                  <a:cubicBezTo>
                    <a:pt x="635" y="1627"/>
                    <a:pt x="719" y="1606"/>
                    <a:pt x="761" y="1585"/>
                  </a:cubicBezTo>
                  <a:lnTo>
                    <a:pt x="740" y="1416"/>
                  </a:lnTo>
                  <a:lnTo>
                    <a:pt x="614" y="1416"/>
                  </a:lnTo>
                  <a:cubicBezTo>
                    <a:pt x="487" y="1416"/>
                    <a:pt x="445" y="1332"/>
                    <a:pt x="445" y="1184"/>
                  </a:cubicBezTo>
                  <a:lnTo>
                    <a:pt x="445" y="487"/>
                  </a:lnTo>
                  <a:lnTo>
                    <a:pt x="761" y="487"/>
                  </a:lnTo>
                  <a:lnTo>
                    <a:pt x="761" y="318"/>
                  </a:lnTo>
                  <a:lnTo>
                    <a:pt x="445" y="318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560500" y="702300"/>
              <a:ext cx="7425" cy="44400"/>
            </a:xfrm>
            <a:custGeom>
              <a:avLst/>
              <a:gdLst/>
              <a:ahLst/>
              <a:cxnLst/>
              <a:rect l="l" t="t" r="r" b="b"/>
              <a:pathLst>
                <a:path w="297" h="1776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9" y="1"/>
                  </a:cubicBezTo>
                  <a:close/>
                  <a:moveTo>
                    <a:pt x="43" y="508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572650" y="714975"/>
              <a:ext cx="30650" cy="31725"/>
            </a:xfrm>
            <a:custGeom>
              <a:avLst/>
              <a:gdLst/>
              <a:ahLst/>
              <a:cxnLst/>
              <a:rect l="l" t="t" r="r" b="b"/>
              <a:pathLst>
                <a:path w="1226" h="1269" extrusionOk="0">
                  <a:moveTo>
                    <a:pt x="1" y="1"/>
                  </a:moveTo>
                  <a:lnTo>
                    <a:pt x="486" y="1268"/>
                  </a:lnTo>
                  <a:lnTo>
                    <a:pt x="719" y="1268"/>
                  </a:lnTo>
                  <a:lnTo>
                    <a:pt x="1226" y="1"/>
                  </a:lnTo>
                  <a:lnTo>
                    <a:pt x="972" y="1"/>
                  </a:lnTo>
                  <a:lnTo>
                    <a:pt x="719" y="719"/>
                  </a:lnTo>
                  <a:cubicBezTo>
                    <a:pt x="677" y="825"/>
                    <a:pt x="655" y="930"/>
                    <a:pt x="613" y="1036"/>
                  </a:cubicBezTo>
                  <a:cubicBezTo>
                    <a:pt x="592" y="930"/>
                    <a:pt x="550" y="825"/>
                    <a:pt x="508" y="71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605400" y="714450"/>
              <a:ext cx="28525" cy="33300"/>
            </a:xfrm>
            <a:custGeom>
              <a:avLst/>
              <a:gdLst/>
              <a:ahLst/>
              <a:cxnLst/>
              <a:rect l="l" t="t" r="r" b="b"/>
              <a:pathLst>
                <a:path w="1141" h="1332" extrusionOk="0">
                  <a:moveTo>
                    <a:pt x="592" y="149"/>
                  </a:moveTo>
                  <a:cubicBezTo>
                    <a:pt x="845" y="149"/>
                    <a:pt x="909" y="381"/>
                    <a:pt x="909" y="529"/>
                  </a:cubicBezTo>
                  <a:lnTo>
                    <a:pt x="233" y="529"/>
                  </a:lnTo>
                  <a:cubicBezTo>
                    <a:pt x="254" y="381"/>
                    <a:pt x="359" y="149"/>
                    <a:pt x="592" y="149"/>
                  </a:cubicBezTo>
                  <a:close/>
                  <a:moveTo>
                    <a:pt x="613" y="1"/>
                  </a:moveTo>
                  <a:cubicBezTo>
                    <a:pt x="233" y="1"/>
                    <a:pt x="0" y="296"/>
                    <a:pt x="0" y="677"/>
                  </a:cubicBezTo>
                  <a:cubicBezTo>
                    <a:pt x="0" y="1057"/>
                    <a:pt x="254" y="1331"/>
                    <a:pt x="634" y="1331"/>
                  </a:cubicBezTo>
                  <a:cubicBezTo>
                    <a:pt x="845" y="1331"/>
                    <a:pt x="993" y="1289"/>
                    <a:pt x="1056" y="1247"/>
                  </a:cubicBezTo>
                  <a:lnTo>
                    <a:pt x="1014" y="1078"/>
                  </a:lnTo>
                  <a:cubicBezTo>
                    <a:pt x="930" y="1120"/>
                    <a:pt x="845" y="1141"/>
                    <a:pt x="676" y="1141"/>
                  </a:cubicBezTo>
                  <a:cubicBezTo>
                    <a:pt x="444" y="1141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34"/>
                    <a:pt x="1141" y="592"/>
                  </a:cubicBezTo>
                  <a:cubicBezTo>
                    <a:pt x="1141" y="360"/>
                    <a:pt x="1035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3394050" y="695450"/>
              <a:ext cx="33300" cy="44375"/>
            </a:xfrm>
            <a:custGeom>
              <a:avLst/>
              <a:gdLst/>
              <a:ahLst/>
              <a:cxnLst/>
              <a:rect l="l" t="t" r="r" b="b"/>
              <a:pathLst>
                <a:path w="1332" h="1775" extrusionOk="0">
                  <a:moveTo>
                    <a:pt x="1" y="0"/>
                  </a:moveTo>
                  <a:lnTo>
                    <a:pt x="1" y="1775"/>
                  </a:lnTo>
                  <a:lnTo>
                    <a:pt x="212" y="1775"/>
                  </a:lnTo>
                  <a:lnTo>
                    <a:pt x="212" y="1014"/>
                  </a:lnTo>
                  <a:cubicBezTo>
                    <a:pt x="212" y="718"/>
                    <a:pt x="212" y="507"/>
                    <a:pt x="191" y="275"/>
                  </a:cubicBezTo>
                  <a:lnTo>
                    <a:pt x="212" y="275"/>
                  </a:lnTo>
                  <a:cubicBezTo>
                    <a:pt x="297" y="465"/>
                    <a:pt x="423" y="676"/>
                    <a:pt x="529" y="866"/>
                  </a:cubicBezTo>
                  <a:lnTo>
                    <a:pt x="1099" y="1775"/>
                  </a:lnTo>
                  <a:lnTo>
                    <a:pt x="1332" y="1775"/>
                  </a:lnTo>
                  <a:lnTo>
                    <a:pt x="1332" y="0"/>
                  </a:lnTo>
                  <a:lnTo>
                    <a:pt x="1120" y="0"/>
                  </a:lnTo>
                  <a:lnTo>
                    <a:pt x="1120" y="740"/>
                  </a:lnTo>
                  <a:cubicBezTo>
                    <a:pt x="1120" y="1014"/>
                    <a:pt x="1120" y="1246"/>
                    <a:pt x="1142" y="1479"/>
                  </a:cubicBezTo>
                  <a:cubicBezTo>
                    <a:pt x="1057" y="1289"/>
                    <a:pt x="951" y="1099"/>
                    <a:pt x="825" y="909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3435250" y="707050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24" y="170"/>
                    <a:pt x="888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8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0" y="318"/>
                    <a:pt x="0" y="698"/>
                  </a:cubicBezTo>
                  <a:cubicBezTo>
                    <a:pt x="0" y="1078"/>
                    <a:pt x="233" y="1332"/>
                    <a:pt x="613" y="1332"/>
                  </a:cubicBezTo>
                  <a:cubicBezTo>
                    <a:pt x="824" y="1332"/>
                    <a:pt x="972" y="1289"/>
                    <a:pt x="1036" y="1268"/>
                  </a:cubicBezTo>
                  <a:lnTo>
                    <a:pt x="993" y="1099"/>
                  </a:lnTo>
                  <a:cubicBezTo>
                    <a:pt x="909" y="1120"/>
                    <a:pt x="824" y="1163"/>
                    <a:pt x="655" y="1163"/>
                  </a:cubicBezTo>
                  <a:cubicBezTo>
                    <a:pt x="423" y="1163"/>
                    <a:pt x="212" y="1036"/>
                    <a:pt x="212" y="719"/>
                  </a:cubicBezTo>
                  <a:lnTo>
                    <a:pt x="1099" y="719"/>
                  </a:lnTo>
                  <a:cubicBezTo>
                    <a:pt x="1120" y="698"/>
                    <a:pt x="1120" y="656"/>
                    <a:pt x="1120" y="614"/>
                  </a:cubicBezTo>
                  <a:cubicBezTo>
                    <a:pt x="1120" y="381"/>
                    <a:pt x="1014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468000" y="707050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613" y="191"/>
                  </a:moveTo>
                  <a:cubicBezTo>
                    <a:pt x="782" y="191"/>
                    <a:pt x="909" y="297"/>
                    <a:pt x="951" y="445"/>
                  </a:cubicBezTo>
                  <a:cubicBezTo>
                    <a:pt x="951" y="466"/>
                    <a:pt x="951" y="508"/>
                    <a:pt x="951" y="550"/>
                  </a:cubicBezTo>
                  <a:lnTo>
                    <a:pt x="951" y="761"/>
                  </a:lnTo>
                  <a:cubicBezTo>
                    <a:pt x="951" y="804"/>
                    <a:pt x="951" y="846"/>
                    <a:pt x="930" y="888"/>
                  </a:cubicBezTo>
                  <a:cubicBezTo>
                    <a:pt x="887" y="1036"/>
                    <a:pt x="761" y="1142"/>
                    <a:pt x="613" y="1142"/>
                  </a:cubicBezTo>
                  <a:cubicBezTo>
                    <a:pt x="359" y="1142"/>
                    <a:pt x="233" y="930"/>
                    <a:pt x="233" y="677"/>
                  </a:cubicBezTo>
                  <a:cubicBezTo>
                    <a:pt x="233" y="381"/>
                    <a:pt x="402" y="191"/>
                    <a:pt x="613" y="191"/>
                  </a:cubicBezTo>
                  <a:close/>
                  <a:moveTo>
                    <a:pt x="571" y="1"/>
                  </a:moveTo>
                  <a:cubicBezTo>
                    <a:pt x="275" y="1"/>
                    <a:pt x="0" y="254"/>
                    <a:pt x="0" y="677"/>
                  </a:cubicBezTo>
                  <a:cubicBezTo>
                    <a:pt x="0" y="1036"/>
                    <a:pt x="233" y="1311"/>
                    <a:pt x="549" y="1311"/>
                  </a:cubicBezTo>
                  <a:cubicBezTo>
                    <a:pt x="740" y="1311"/>
                    <a:pt x="887" y="1205"/>
                    <a:pt x="951" y="1099"/>
                  </a:cubicBezTo>
                  <a:lnTo>
                    <a:pt x="951" y="1226"/>
                  </a:lnTo>
                  <a:cubicBezTo>
                    <a:pt x="951" y="1564"/>
                    <a:pt x="782" y="1691"/>
                    <a:pt x="549" y="1691"/>
                  </a:cubicBezTo>
                  <a:cubicBezTo>
                    <a:pt x="380" y="1691"/>
                    <a:pt x="254" y="1627"/>
                    <a:pt x="169" y="1585"/>
                  </a:cubicBezTo>
                  <a:lnTo>
                    <a:pt x="106" y="1754"/>
                  </a:lnTo>
                  <a:cubicBezTo>
                    <a:pt x="211" y="1818"/>
                    <a:pt x="380" y="1860"/>
                    <a:pt x="528" y="1860"/>
                  </a:cubicBezTo>
                  <a:cubicBezTo>
                    <a:pt x="697" y="1860"/>
                    <a:pt x="887" y="1818"/>
                    <a:pt x="1014" y="1712"/>
                  </a:cubicBezTo>
                  <a:cubicBezTo>
                    <a:pt x="1120" y="1606"/>
                    <a:pt x="1183" y="1416"/>
                    <a:pt x="1183" y="1120"/>
                  </a:cubicBezTo>
                  <a:lnTo>
                    <a:pt x="1183" y="381"/>
                  </a:lnTo>
                  <a:cubicBezTo>
                    <a:pt x="1183" y="233"/>
                    <a:pt x="1183" y="128"/>
                    <a:pt x="1204" y="43"/>
                  </a:cubicBezTo>
                  <a:lnTo>
                    <a:pt x="993" y="43"/>
                  </a:lnTo>
                  <a:lnTo>
                    <a:pt x="993" y="233"/>
                  </a:lnTo>
                  <a:lnTo>
                    <a:pt x="972" y="233"/>
                  </a:lnTo>
                  <a:cubicBezTo>
                    <a:pt x="930" y="128"/>
                    <a:pt x="803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3504950" y="70705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61" y="656"/>
                  </a:moveTo>
                  <a:lnTo>
                    <a:pt x="761" y="888"/>
                  </a:lnTo>
                  <a:cubicBezTo>
                    <a:pt x="761" y="909"/>
                    <a:pt x="761" y="930"/>
                    <a:pt x="761" y="951"/>
                  </a:cubicBezTo>
                  <a:cubicBezTo>
                    <a:pt x="719" y="1057"/>
                    <a:pt x="613" y="1163"/>
                    <a:pt x="444" y="1163"/>
                  </a:cubicBezTo>
                  <a:cubicBezTo>
                    <a:pt x="318" y="1163"/>
                    <a:pt x="233" y="1099"/>
                    <a:pt x="233" y="951"/>
                  </a:cubicBezTo>
                  <a:cubicBezTo>
                    <a:pt x="233" y="698"/>
                    <a:pt x="508" y="656"/>
                    <a:pt x="761" y="656"/>
                  </a:cubicBezTo>
                  <a:close/>
                  <a:moveTo>
                    <a:pt x="508" y="1"/>
                  </a:moveTo>
                  <a:cubicBezTo>
                    <a:pt x="339" y="1"/>
                    <a:pt x="191" y="64"/>
                    <a:pt x="85" y="128"/>
                  </a:cubicBezTo>
                  <a:lnTo>
                    <a:pt x="128" y="276"/>
                  </a:lnTo>
                  <a:cubicBezTo>
                    <a:pt x="233" y="212"/>
                    <a:pt x="360" y="191"/>
                    <a:pt x="466" y="191"/>
                  </a:cubicBezTo>
                  <a:cubicBezTo>
                    <a:pt x="479" y="190"/>
                    <a:pt x="491" y="190"/>
                    <a:pt x="503" y="190"/>
                  </a:cubicBezTo>
                  <a:cubicBezTo>
                    <a:pt x="742" y="190"/>
                    <a:pt x="761" y="385"/>
                    <a:pt x="761" y="466"/>
                  </a:cubicBezTo>
                  <a:lnTo>
                    <a:pt x="761" y="508"/>
                  </a:lnTo>
                  <a:cubicBezTo>
                    <a:pt x="275" y="508"/>
                    <a:pt x="1" y="677"/>
                    <a:pt x="1" y="973"/>
                  </a:cubicBezTo>
                  <a:cubicBezTo>
                    <a:pt x="1" y="1163"/>
                    <a:pt x="128" y="1332"/>
                    <a:pt x="381" y="1332"/>
                  </a:cubicBezTo>
                  <a:cubicBezTo>
                    <a:pt x="571" y="1332"/>
                    <a:pt x="698" y="1247"/>
                    <a:pt x="782" y="1142"/>
                  </a:cubicBezTo>
                  <a:lnTo>
                    <a:pt x="804" y="1311"/>
                  </a:lnTo>
                  <a:lnTo>
                    <a:pt x="1015" y="1311"/>
                  </a:lnTo>
                  <a:cubicBezTo>
                    <a:pt x="994" y="1226"/>
                    <a:pt x="994" y="1120"/>
                    <a:pt x="994" y="1015"/>
                  </a:cubicBezTo>
                  <a:lnTo>
                    <a:pt x="994" y="529"/>
                  </a:lnTo>
                  <a:cubicBezTo>
                    <a:pt x="994" y="276"/>
                    <a:pt x="888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535050" y="700200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0"/>
                  </a:moveTo>
                  <a:lnTo>
                    <a:pt x="212" y="64"/>
                  </a:lnTo>
                  <a:lnTo>
                    <a:pt x="212" y="317"/>
                  </a:lnTo>
                  <a:lnTo>
                    <a:pt x="1" y="317"/>
                  </a:lnTo>
                  <a:lnTo>
                    <a:pt x="1" y="486"/>
                  </a:lnTo>
                  <a:lnTo>
                    <a:pt x="212" y="486"/>
                  </a:lnTo>
                  <a:lnTo>
                    <a:pt x="212" y="1183"/>
                  </a:lnTo>
                  <a:cubicBezTo>
                    <a:pt x="212" y="1331"/>
                    <a:pt x="233" y="1437"/>
                    <a:pt x="297" y="1521"/>
                  </a:cubicBezTo>
                  <a:cubicBezTo>
                    <a:pt x="339" y="1585"/>
                    <a:pt x="445" y="1606"/>
                    <a:pt x="550" y="1606"/>
                  </a:cubicBezTo>
                  <a:cubicBezTo>
                    <a:pt x="635" y="1606"/>
                    <a:pt x="698" y="1606"/>
                    <a:pt x="740" y="1585"/>
                  </a:cubicBezTo>
                  <a:lnTo>
                    <a:pt x="740" y="1416"/>
                  </a:lnTo>
                  <a:lnTo>
                    <a:pt x="614" y="1416"/>
                  </a:lnTo>
                  <a:cubicBezTo>
                    <a:pt x="466" y="1416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3559875" y="69545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9" y="0"/>
                  </a:moveTo>
                  <a:cubicBezTo>
                    <a:pt x="64" y="0"/>
                    <a:pt x="1" y="64"/>
                    <a:pt x="1" y="148"/>
                  </a:cubicBezTo>
                  <a:cubicBezTo>
                    <a:pt x="1" y="211"/>
                    <a:pt x="64" y="275"/>
                    <a:pt x="149" y="275"/>
                  </a:cubicBezTo>
                  <a:cubicBezTo>
                    <a:pt x="233" y="275"/>
                    <a:pt x="296" y="211"/>
                    <a:pt x="296" y="148"/>
                  </a:cubicBezTo>
                  <a:cubicBezTo>
                    <a:pt x="296" y="64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3572025" y="708125"/>
              <a:ext cx="30125" cy="31700"/>
            </a:xfrm>
            <a:custGeom>
              <a:avLst/>
              <a:gdLst/>
              <a:ahLst/>
              <a:cxnLst/>
              <a:rect l="l" t="t" r="r" b="b"/>
              <a:pathLst>
                <a:path w="1205" h="1268" extrusionOk="0">
                  <a:moveTo>
                    <a:pt x="1" y="0"/>
                  </a:moveTo>
                  <a:lnTo>
                    <a:pt x="486" y="1268"/>
                  </a:lnTo>
                  <a:lnTo>
                    <a:pt x="719" y="1268"/>
                  </a:lnTo>
                  <a:lnTo>
                    <a:pt x="1205" y="0"/>
                  </a:lnTo>
                  <a:lnTo>
                    <a:pt x="972" y="0"/>
                  </a:lnTo>
                  <a:lnTo>
                    <a:pt x="719" y="718"/>
                  </a:lnTo>
                  <a:cubicBezTo>
                    <a:pt x="677" y="824"/>
                    <a:pt x="634" y="930"/>
                    <a:pt x="613" y="1035"/>
                  </a:cubicBezTo>
                  <a:cubicBezTo>
                    <a:pt x="571" y="930"/>
                    <a:pt x="550" y="824"/>
                    <a:pt x="508" y="718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3604775" y="707050"/>
              <a:ext cx="28525" cy="33300"/>
            </a:xfrm>
            <a:custGeom>
              <a:avLst/>
              <a:gdLst/>
              <a:ahLst/>
              <a:cxnLst/>
              <a:rect l="l" t="t" r="r" b="b"/>
              <a:pathLst>
                <a:path w="1141" h="1332" extrusionOk="0">
                  <a:moveTo>
                    <a:pt x="592" y="170"/>
                  </a:moveTo>
                  <a:cubicBezTo>
                    <a:pt x="845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38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0" y="318"/>
                    <a:pt x="0" y="698"/>
                  </a:cubicBezTo>
                  <a:cubicBezTo>
                    <a:pt x="0" y="1078"/>
                    <a:pt x="233" y="1332"/>
                    <a:pt x="634" y="1332"/>
                  </a:cubicBezTo>
                  <a:cubicBezTo>
                    <a:pt x="845" y="1332"/>
                    <a:pt x="972" y="1289"/>
                    <a:pt x="1056" y="1268"/>
                  </a:cubicBezTo>
                  <a:lnTo>
                    <a:pt x="1014" y="1099"/>
                  </a:lnTo>
                  <a:cubicBezTo>
                    <a:pt x="930" y="1120"/>
                    <a:pt x="824" y="1163"/>
                    <a:pt x="655" y="1163"/>
                  </a:cubicBezTo>
                  <a:cubicBezTo>
                    <a:pt x="423" y="1163"/>
                    <a:pt x="233" y="1036"/>
                    <a:pt x="233" y="719"/>
                  </a:cubicBezTo>
                  <a:lnTo>
                    <a:pt x="1120" y="719"/>
                  </a:lnTo>
                  <a:cubicBezTo>
                    <a:pt x="1120" y="698"/>
                    <a:pt x="1141" y="656"/>
                    <a:pt x="1141" y="614"/>
                  </a:cubicBezTo>
                  <a:cubicBezTo>
                    <a:pt x="1141" y="381"/>
                    <a:pt x="1014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624200" y="761975"/>
              <a:ext cx="909400" cy="54425"/>
            </a:xfrm>
            <a:custGeom>
              <a:avLst/>
              <a:gdLst/>
              <a:ahLst/>
              <a:cxnLst/>
              <a:rect l="l" t="t" r="r" b="b"/>
              <a:pathLst>
                <a:path w="36376" h="2177" extrusionOk="0">
                  <a:moveTo>
                    <a:pt x="36080" y="1"/>
                  </a:moveTo>
                  <a:cubicBezTo>
                    <a:pt x="36080" y="381"/>
                    <a:pt x="35974" y="677"/>
                    <a:pt x="35763" y="867"/>
                  </a:cubicBezTo>
                  <a:cubicBezTo>
                    <a:pt x="35470" y="1105"/>
                    <a:pt x="35082" y="1121"/>
                    <a:pt x="34970" y="1121"/>
                  </a:cubicBezTo>
                  <a:cubicBezTo>
                    <a:pt x="34953" y="1121"/>
                    <a:pt x="34942" y="1120"/>
                    <a:pt x="34939" y="1120"/>
                  </a:cubicBezTo>
                  <a:cubicBezTo>
                    <a:pt x="34123" y="1107"/>
                    <a:pt x="21811" y="1078"/>
                    <a:pt x="12353" y="1078"/>
                  </a:cubicBezTo>
                  <a:cubicBezTo>
                    <a:pt x="6626" y="1078"/>
                    <a:pt x="1946" y="1089"/>
                    <a:pt x="1500" y="1120"/>
                  </a:cubicBezTo>
                  <a:cubicBezTo>
                    <a:pt x="190" y="1184"/>
                    <a:pt x="0" y="2134"/>
                    <a:pt x="0" y="2155"/>
                  </a:cubicBezTo>
                  <a:lnTo>
                    <a:pt x="296" y="2177"/>
                  </a:lnTo>
                  <a:cubicBezTo>
                    <a:pt x="296" y="2177"/>
                    <a:pt x="423" y="1437"/>
                    <a:pt x="1500" y="1374"/>
                  </a:cubicBezTo>
                  <a:cubicBezTo>
                    <a:pt x="1901" y="1353"/>
                    <a:pt x="5715" y="1346"/>
                    <a:pt x="10634" y="1346"/>
                  </a:cubicBezTo>
                  <a:cubicBezTo>
                    <a:pt x="20471" y="1346"/>
                    <a:pt x="34728" y="1374"/>
                    <a:pt x="34939" y="1374"/>
                  </a:cubicBezTo>
                  <a:cubicBezTo>
                    <a:pt x="34943" y="1374"/>
                    <a:pt x="34967" y="1375"/>
                    <a:pt x="35006" y="1375"/>
                  </a:cubicBezTo>
                  <a:cubicBezTo>
                    <a:pt x="35172" y="1375"/>
                    <a:pt x="35611" y="1348"/>
                    <a:pt x="35953" y="1057"/>
                  </a:cubicBezTo>
                  <a:cubicBezTo>
                    <a:pt x="36228" y="825"/>
                    <a:pt x="36375" y="466"/>
                    <a:pt x="363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526175" y="761975"/>
              <a:ext cx="909400" cy="54950"/>
            </a:xfrm>
            <a:custGeom>
              <a:avLst/>
              <a:gdLst/>
              <a:ahLst/>
              <a:cxnLst/>
              <a:rect l="l" t="t" r="r" b="b"/>
              <a:pathLst>
                <a:path w="36376" h="2198" extrusionOk="0">
                  <a:moveTo>
                    <a:pt x="1" y="1"/>
                  </a:moveTo>
                  <a:cubicBezTo>
                    <a:pt x="1" y="466"/>
                    <a:pt x="149" y="825"/>
                    <a:pt x="423" y="1057"/>
                  </a:cubicBezTo>
                  <a:cubicBezTo>
                    <a:pt x="765" y="1348"/>
                    <a:pt x="1204" y="1375"/>
                    <a:pt x="1370" y="1375"/>
                  </a:cubicBezTo>
                  <a:cubicBezTo>
                    <a:pt x="1409" y="1375"/>
                    <a:pt x="1433" y="1374"/>
                    <a:pt x="1437" y="1374"/>
                  </a:cubicBezTo>
                  <a:cubicBezTo>
                    <a:pt x="1648" y="1374"/>
                    <a:pt x="15905" y="1346"/>
                    <a:pt x="25736" y="1346"/>
                  </a:cubicBezTo>
                  <a:cubicBezTo>
                    <a:pt x="30651" y="1346"/>
                    <a:pt x="34461" y="1353"/>
                    <a:pt x="34855" y="1374"/>
                  </a:cubicBezTo>
                  <a:cubicBezTo>
                    <a:pt x="35932" y="1437"/>
                    <a:pt x="36080" y="2155"/>
                    <a:pt x="36080" y="2198"/>
                  </a:cubicBezTo>
                  <a:lnTo>
                    <a:pt x="36376" y="2155"/>
                  </a:lnTo>
                  <a:cubicBezTo>
                    <a:pt x="36355" y="2134"/>
                    <a:pt x="36186" y="1184"/>
                    <a:pt x="34876" y="1120"/>
                  </a:cubicBezTo>
                  <a:cubicBezTo>
                    <a:pt x="34422" y="1089"/>
                    <a:pt x="29740" y="1078"/>
                    <a:pt x="24013" y="1078"/>
                  </a:cubicBezTo>
                  <a:cubicBezTo>
                    <a:pt x="14554" y="1078"/>
                    <a:pt x="2245" y="1107"/>
                    <a:pt x="1416" y="1120"/>
                  </a:cubicBezTo>
                  <a:cubicBezTo>
                    <a:pt x="1416" y="1120"/>
                    <a:pt x="1408" y="1121"/>
                    <a:pt x="1393" y="1121"/>
                  </a:cubicBezTo>
                  <a:cubicBezTo>
                    <a:pt x="1294" y="1121"/>
                    <a:pt x="906" y="1105"/>
                    <a:pt x="613" y="867"/>
                  </a:cubicBezTo>
                  <a:cubicBezTo>
                    <a:pt x="402" y="677"/>
                    <a:pt x="296" y="38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036000" y="762500"/>
              <a:ext cx="479550" cy="54425"/>
            </a:xfrm>
            <a:custGeom>
              <a:avLst/>
              <a:gdLst/>
              <a:ahLst/>
              <a:cxnLst/>
              <a:rect l="l" t="t" r="r" b="b"/>
              <a:pathLst>
                <a:path w="19182" h="2177" extrusionOk="0">
                  <a:moveTo>
                    <a:pt x="18928" y="1"/>
                  </a:moveTo>
                  <a:cubicBezTo>
                    <a:pt x="18928" y="614"/>
                    <a:pt x="18759" y="888"/>
                    <a:pt x="18632" y="994"/>
                  </a:cubicBezTo>
                  <a:cubicBezTo>
                    <a:pt x="18553" y="1089"/>
                    <a:pt x="18462" y="1101"/>
                    <a:pt x="18412" y="1101"/>
                  </a:cubicBezTo>
                  <a:cubicBezTo>
                    <a:pt x="18396" y="1101"/>
                    <a:pt x="18384" y="1099"/>
                    <a:pt x="18379" y="1099"/>
                  </a:cubicBezTo>
                  <a:cubicBezTo>
                    <a:pt x="17914" y="1099"/>
                    <a:pt x="10549" y="1071"/>
                    <a:pt x="5502" y="1071"/>
                  </a:cubicBezTo>
                  <a:cubicBezTo>
                    <a:pt x="2979" y="1071"/>
                    <a:pt x="1036" y="1078"/>
                    <a:pt x="825" y="1099"/>
                  </a:cubicBezTo>
                  <a:cubicBezTo>
                    <a:pt x="85" y="1184"/>
                    <a:pt x="1" y="2113"/>
                    <a:pt x="1" y="2134"/>
                  </a:cubicBezTo>
                  <a:lnTo>
                    <a:pt x="254" y="2177"/>
                  </a:lnTo>
                  <a:cubicBezTo>
                    <a:pt x="254" y="2156"/>
                    <a:pt x="339" y="1416"/>
                    <a:pt x="846" y="1353"/>
                  </a:cubicBezTo>
                  <a:cubicBezTo>
                    <a:pt x="1057" y="1332"/>
                    <a:pt x="3064" y="1332"/>
                    <a:pt x="5641" y="1332"/>
                  </a:cubicBezTo>
                  <a:cubicBezTo>
                    <a:pt x="10795" y="1332"/>
                    <a:pt x="18273" y="1353"/>
                    <a:pt x="18357" y="1353"/>
                  </a:cubicBezTo>
                  <a:cubicBezTo>
                    <a:pt x="18364" y="1360"/>
                    <a:pt x="18390" y="1366"/>
                    <a:pt x="18429" y="1366"/>
                  </a:cubicBezTo>
                  <a:cubicBezTo>
                    <a:pt x="18512" y="1366"/>
                    <a:pt x="18657" y="1335"/>
                    <a:pt x="18801" y="1205"/>
                  </a:cubicBezTo>
                  <a:cubicBezTo>
                    <a:pt x="19055" y="994"/>
                    <a:pt x="19181" y="592"/>
                    <a:pt x="191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3509175" y="762500"/>
              <a:ext cx="479550" cy="54425"/>
            </a:xfrm>
            <a:custGeom>
              <a:avLst/>
              <a:gdLst/>
              <a:ahLst/>
              <a:cxnLst/>
              <a:rect l="l" t="t" r="r" b="b"/>
              <a:pathLst>
                <a:path w="19182" h="2177" extrusionOk="0">
                  <a:moveTo>
                    <a:pt x="1" y="1"/>
                  </a:moveTo>
                  <a:cubicBezTo>
                    <a:pt x="1" y="592"/>
                    <a:pt x="128" y="994"/>
                    <a:pt x="360" y="1205"/>
                  </a:cubicBezTo>
                  <a:cubicBezTo>
                    <a:pt x="504" y="1335"/>
                    <a:pt x="649" y="1366"/>
                    <a:pt x="732" y="1366"/>
                  </a:cubicBezTo>
                  <a:cubicBezTo>
                    <a:pt x="771" y="1366"/>
                    <a:pt x="797" y="1360"/>
                    <a:pt x="804" y="1353"/>
                  </a:cubicBezTo>
                  <a:cubicBezTo>
                    <a:pt x="916" y="1353"/>
                    <a:pt x="8389" y="1325"/>
                    <a:pt x="13540" y="1325"/>
                  </a:cubicBezTo>
                  <a:cubicBezTo>
                    <a:pt x="16116" y="1325"/>
                    <a:pt x="18111" y="1332"/>
                    <a:pt x="18315" y="1353"/>
                  </a:cubicBezTo>
                  <a:cubicBezTo>
                    <a:pt x="18843" y="1416"/>
                    <a:pt x="18907" y="2156"/>
                    <a:pt x="18907" y="2177"/>
                  </a:cubicBezTo>
                  <a:lnTo>
                    <a:pt x="19181" y="2134"/>
                  </a:lnTo>
                  <a:cubicBezTo>
                    <a:pt x="19181" y="2113"/>
                    <a:pt x="19076" y="1184"/>
                    <a:pt x="18357" y="1099"/>
                  </a:cubicBezTo>
                  <a:cubicBezTo>
                    <a:pt x="18146" y="1078"/>
                    <a:pt x="16201" y="1071"/>
                    <a:pt x="13674" y="1071"/>
                  </a:cubicBezTo>
                  <a:cubicBezTo>
                    <a:pt x="8622" y="1071"/>
                    <a:pt x="1247" y="1099"/>
                    <a:pt x="782" y="1099"/>
                  </a:cubicBezTo>
                  <a:cubicBezTo>
                    <a:pt x="782" y="1099"/>
                    <a:pt x="774" y="1101"/>
                    <a:pt x="761" y="1101"/>
                  </a:cubicBezTo>
                  <a:cubicBezTo>
                    <a:pt x="719" y="1101"/>
                    <a:pt x="624" y="1089"/>
                    <a:pt x="529" y="994"/>
                  </a:cubicBezTo>
                  <a:cubicBezTo>
                    <a:pt x="402" y="888"/>
                    <a:pt x="254" y="614"/>
                    <a:pt x="25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58325" y="831175"/>
              <a:ext cx="37000" cy="44375"/>
            </a:xfrm>
            <a:custGeom>
              <a:avLst/>
              <a:gdLst/>
              <a:ahLst/>
              <a:cxnLst/>
              <a:rect l="l" t="t" r="r" b="b"/>
              <a:pathLst>
                <a:path w="1480" h="1775" extrusionOk="0">
                  <a:moveTo>
                    <a:pt x="740" y="211"/>
                  </a:moveTo>
                  <a:cubicBezTo>
                    <a:pt x="761" y="317"/>
                    <a:pt x="782" y="423"/>
                    <a:pt x="824" y="528"/>
                  </a:cubicBezTo>
                  <a:lnTo>
                    <a:pt x="1015" y="1035"/>
                  </a:lnTo>
                  <a:lnTo>
                    <a:pt x="465" y="1035"/>
                  </a:lnTo>
                  <a:lnTo>
                    <a:pt x="634" y="528"/>
                  </a:lnTo>
                  <a:cubicBezTo>
                    <a:pt x="677" y="423"/>
                    <a:pt x="698" y="317"/>
                    <a:pt x="740" y="211"/>
                  </a:cubicBezTo>
                  <a:close/>
                  <a:moveTo>
                    <a:pt x="613" y="0"/>
                  </a:moveTo>
                  <a:lnTo>
                    <a:pt x="1" y="1774"/>
                  </a:lnTo>
                  <a:lnTo>
                    <a:pt x="233" y="1774"/>
                  </a:lnTo>
                  <a:lnTo>
                    <a:pt x="423" y="1225"/>
                  </a:lnTo>
                  <a:lnTo>
                    <a:pt x="1057" y="1225"/>
                  </a:lnTo>
                  <a:lnTo>
                    <a:pt x="1247" y="1774"/>
                  </a:lnTo>
                  <a:lnTo>
                    <a:pt x="1479" y="177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801100" y="842775"/>
              <a:ext cx="16400" cy="32775"/>
            </a:xfrm>
            <a:custGeom>
              <a:avLst/>
              <a:gdLst/>
              <a:ahLst/>
              <a:cxnLst/>
              <a:rect l="l" t="t" r="r" b="b"/>
              <a:pathLst>
                <a:path w="656" h="1311" extrusionOk="0">
                  <a:moveTo>
                    <a:pt x="592" y="1"/>
                  </a:moveTo>
                  <a:cubicBezTo>
                    <a:pt x="423" y="1"/>
                    <a:pt x="296" y="128"/>
                    <a:pt x="233" y="297"/>
                  </a:cubicBezTo>
                  <a:lnTo>
                    <a:pt x="212" y="43"/>
                  </a:lnTo>
                  <a:lnTo>
                    <a:pt x="1" y="43"/>
                  </a:lnTo>
                  <a:cubicBezTo>
                    <a:pt x="22" y="149"/>
                    <a:pt x="22" y="275"/>
                    <a:pt x="22" y="444"/>
                  </a:cubicBezTo>
                  <a:lnTo>
                    <a:pt x="22" y="1310"/>
                  </a:lnTo>
                  <a:lnTo>
                    <a:pt x="254" y="1310"/>
                  </a:lnTo>
                  <a:lnTo>
                    <a:pt x="254" y="634"/>
                  </a:lnTo>
                  <a:cubicBezTo>
                    <a:pt x="254" y="592"/>
                    <a:pt x="254" y="550"/>
                    <a:pt x="254" y="529"/>
                  </a:cubicBezTo>
                  <a:cubicBezTo>
                    <a:pt x="296" y="360"/>
                    <a:pt x="402" y="233"/>
                    <a:pt x="571" y="233"/>
                  </a:cubicBezTo>
                  <a:lnTo>
                    <a:pt x="655" y="233"/>
                  </a:lnTo>
                  <a:lnTo>
                    <a:pt x="655" y="22"/>
                  </a:lnTo>
                  <a:cubicBezTo>
                    <a:pt x="634" y="22"/>
                    <a:pt x="613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820125" y="842775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634" y="191"/>
                  </a:moveTo>
                  <a:cubicBezTo>
                    <a:pt x="803" y="191"/>
                    <a:pt x="908" y="297"/>
                    <a:pt x="951" y="444"/>
                  </a:cubicBezTo>
                  <a:cubicBezTo>
                    <a:pt x="951" y="466"/>
                    <a:pt x="972" y="508"/>
                    <a:pt x="972" y="550"/>
                  </a:cubicBezTo>
                  <a:lnTo>
                    <a:pt x="972" y="761"/>
                  </a:lnTo>
                  <a:cubicBezTo>
                    <a:pt x="972" y="803"/>
                    <a:pt x="951" y="846"/>
                    <a:pt x="951" y="888"/>
                  </a:cubicBezTo>
                  <a:cubicBezTo>
                    <a:pt x="887" y="1036"/>
                    <a:pt x="761" y="1141"/>
                    <a:pt x="613" y="1141"/>
                  </a:cubicBezTo>
                  <a:cubicBezTo>
                    <a:pt x="380" y="1141"/>
                    <a:pt x="254" y="930"/>
                    <a:pt x="254" y="677"/>
                  </a:cubicBezTo>
                  <a:cubicBezTo>
                    <a:pt x="254" y="381"/>
                    <a:pt x="401" y="191"/>
                    <a:pt x="634" y="191"/>
                  </a:cubicBezTo>
                  <a:close/>
                  <a:moveTo>
                    <a:pt x="592" y="1"/>
                  </a:moveTo>
                  <a:cubicBezTo>
                    <a:pt x="296" y="1"/>
                    <a:pt x="0" y="254"/>
                    <a:pt x="0" y="677"/>
                  </a:cubicBezTo>
                  <a:cubicBezTo>
                    <a:pt x="0" y="1036"/>
                    <a:pt x="232" y="1310"/>
                    <a:pt x="549" y="1310"/>
                  </a:cubicBezTo>
                  <a:cubicBezTo>
                    <a:pt x="761" y="1310"/>
                    <a:pt x="887" y="1205"/>
                    <a:pt x="951" y="1099"/>
                  </a:cubicBezTo>
                  <a:lnTo>
                    <a:pt x="972" y="1099"/>
                  </a:lnTo>
                  <a:lnTo>
                    <a:pt x="972" y="1226"/>
                  </a:lnTo>
                  <a:cubicBezTo>
                    <a:pt x="972" y="1564"/>
                    <a:pt x="782" y="1691"/>
                    <a:pt x="549" y="1691"/>
                  </a:cubicBezTo>
                  <a:cubicBezTo>
                    <a:pt x="401" y="1691"/>
                    <a:pt x="254" y="1627"/>
                    <a:pt x="169" y="1585"/>
                  </a:cubicBezTo>
                  <a:lnTo>
                    <a:pt x="127" y="1754"/>
                  </a:lnTo>
                  <a:cubicBezTo>
                    <a:pt x="232" y="1839"/>
                    <a:pt x="401" y="1860"/>
                    <a:pt x="549" y="1860"/>
                  </a:cubicBezTo>
                  <a:cubicBezTo>
                    <a:pt x="697" y="1860"/>
                    <a:pt x="887" y="1817"/>
                    <a:pt x="1014" y="1712"/>
                  </a:cubicBezTo>
                  <a:cubicBezTo>
                    <a:pt x="1141" y="1606"/>
                    <a:pt x="1204" y="1416"/>
                    <a:pt x="1204" y="1120"/>
                  </a:cubicBezTo>
                  <a:lnTo>
                    <a:pt x="1183" y="1120"/>
                  </a:lnTo>
                  <a:lnTo>
                    <a:pt x="1183" y="381"/>
                  </a:lnTo>
                  <a:cubicBezTo>
                    <a:pt x="1183" y="233"/>
                    <a:pt x="1204" y="128"/>
                    <a:pt x="1204" y="43"/>
                  </a:cubicBezTo>
                  <a:lnTo>
                    <a:pt x="993" y="43"/>
                  </a:lnTo>
                  <a:lnTo>
                    <a:pt x="993" y="233"/>
                  </a:lnTo>
                  <a:cubicBezTo>
                    <a:pt x="930" y="128"/>
                    <a:pt x="803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858675" y="831175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27" y="0"/>
                  </a:moveTo>
                  <a:cubicBezTo>
                    <a:pt x="42" y="0"/>
                    <a:pt x="0" y="63"/>
                    <a:pt x="0" y="148"/>
                  </a:cubicBezTo>
                  <a:cubicBezTo>
                    <a:pt x="0" y="232"/>
                    <a:pt x="42" y="296"/>
                    <a:pt x="127" y="296"/>
                  </a:cubicBezTo>
                  <a:cubicBezTo>
                    <a:pt x="232" y="296"/>
                    <a:pt x="275" y="232"/>
                    <a:pt x="275" y="148"/>
                  </a:cubicBezTo>
                  <a:cubicBezTo>
                    <a:pt x="275" y="63"/>
                    <a:pt x="211" y="0"/>
                    <a:pt x="127" y="0"/>
                  </a:cubicBezTo>
                  <a:close/>
                  <a:moveTo>
                    <a:pt x="21" y="507"/>
                  </a:moveTo>
                  <a:lnTo>
                    <a:pt x="21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874500" y="8427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5" y="1"/>
                  </a:moveTo>
                  <a:cubicBezTo>
                    <a:pt x="423" y="1"/>
                    <a:pt x="275" y="128"/>
                    <a:pt x="212" y="254"/>
                  </a:cubicBezTo>
                  <a:lnTo>
                    <a:pt x="191" y="43"/>
                  </a:lnTo>
                  <a:lnTo>
                    <a:pt x="1" y="43"/>
                  </a:lnTo>
                  <a:cubicBezTo>
                    <a:pt x="1" y="149"/>
                    <a:pt x="1" y="254"/>
                    <a:pt x="1" y="381"/>
                  </a:cubicBezTo>
                  <a:lnTo>
                    <a:pt x="1" y="1310"/>
                  </a:lnTo>
                  <a:lnTo>
                    <a:pt x="233" y="1310"/>
                  </a:lnTo>
                  <a:lnTo>
                    <a:pt x="233" y="550"/>
                  </a:lnTo>
                  <a:cubicBezTo>
                    <a:pt x="233" y="508"/>
                    <a:pt x="233" y="466"/>
                    <a:pt x="254" y="444"/>
                  </a:cubicBezTo>
                  <a:cubicBezTo>
                    <a:pt x="297" y="318"/>
                    <a:pt x="423" y="191"/>
                    <a:pt x="571" y="191"/>
                  </a:cubicBezTo>
                  <a:cubicBezTo>
                    <a:pt x="782" y="191"/>
                    <a:pt x="867" y="381"/>
                    <a:pt x="867" y="571"/>
                  </a:cubicBezTo>
                  <a:lnTo>
                    <a:pt x="867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910425" y="831175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4" y="0"/>
                    <a:pt x="0" y="63"/>
                    <a:pt x="0" y="148"/>
                  </a:cubicBezTo>
                  <a:cubicBezTo>
                    <a:pt x="0" y="232"/>
                    <a:pt x="64" y="296"/>
                    <a:pt x="148" y="296"/>
                  </a:cubicBezTo>
                  <a:cubicBezTo>
                    <a:pt x="233" y="296"/>
                    <a:pt x="296" y="232"/>
                    <a:pt x="296" y="148"/>
                  </a:cubicBezTo>
                  <a:cubicBezTo>
                    <a:pt x="296" y="63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926250" y="8427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5" y="1"/>
                    <a:pt x="297" y="128"/>
                    <a:pt x="233" y="254"/>
                  </a:cubicBezTo>
                  <a:lnTo>
                    <a:pt x="212" y="43"/>
                  </a:lnTo>
                  <a:lnTo>
                    <a:pt x="1" y="43"/>
                  </a:lnTo>
                  <a:cubicBezTo>
                    <a:pt x="22" y="149"/>
                    <a:pt x="22" y="254"/>
                    <a:pt x="22" y="381"/>
                  </a:cubicBezTo>
                  <a:lnTo>
                    <a:pt x="22" y="1310"/>
                  </a:lnTo>
                  <a:lnTo>
                    <a:pt x="254" y="1310"/>
                  </a:lnTo>
                  <a:lnTo>
                    <a:pt x="254" y="550"/>
                  </a:lnTo>
                  <a:cubicBezTo>
                    <a:pt x="254" y="508"/>
                    <a:pt x="254" y="466"/>
                    <a:pt x="276" y="444"/>
                  </a:cubicBezTo>
                  <a:cubicBezTo>
                    <a:pt x="318" y="318"/>
                    <a:pt x="423" y="191"/>
                    <a:pt x="571" y="191"/>
                  </a:cubicBezTo>
                  <a:cubicBezTo>
                    <a:pt x="804" y="191"/>
                    <a:pt x="867" y="381"/>
                    <a:pt x="867" y="571"/>
                  </a:cubicBezTo>
                  <a:lnTo>
                    <a:pt x="867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961125" y="842775"/>
              <a:ext cx="28000" cy="33825"/>
            </a:xfrm>
            <a:custGeom>
              <a:avLst/>
              <a:gdLst/>
              <a:ahLst/>
              <a:cxnLst/>
              <a:rect l="l" t="t" r="r" b="b"/>
              <a:pathLst>
                <a:path w="1120" h="1353" extrusionOk="0">
                  <a:moveTo>
                    <a:pt x="570" y="170"/>
                  </a:moveTo>
                  <a:cubicBezTo>
                    <a:pt x="845" y="170"/>
                    <a:pt x="908" y="402"/>
                    <a:pt x="908" y="550"/>
                  </a:cubicBezTo>
                  <a:lnTo>
                    <a:pt x="211" y="550"/>
                  </a:lnTo>
                  <a:cubicBezTo>
                    <a:pt x="233" y="402"/>
                    <a:pt x="338" y="170"/>
                    <a:pt x="570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0" y="318"/>
                    <a:pt x="0" y="698"/>
                  </a:cubicBezTo>
                  <a:cubicBezTo>
                    <a:pt x="0" y="1078"/>
                    <a:pt x="233" y="1353"/>
                    <a:pt x="634" y="1353"/>
                  </a:cubicBezTo>
                  <a:cubicBezTo>
                    <a:pt x="824" y="1353"/>
                    <a:pt x="972" y="1289"/>
                    <a:pt x="1056" y="1268"/>
                  </a:cubicBezTo>
                  <a:lnTo>
                    <a:pt x="1014" y="1099"/>
                  </a:lnTo>
                  <a:cubicBezTo>
                    <a:pt x="930" y="1141"/>
                    <a:pt x="824" y="1163"/>
                    <a:pt x="655" y="1163"/>
                  </a:cubicBezTo>
                  <a:cubicBezTo>
                    <a:pt x="423" y="1163"/>
                    <a:pt x="233" y="1036"/>
                    <a:pt x="211" y="719"/>
                  </a:cubicBezTo>
                  <a:lnTo>
                    <a:pt x="1120" y="719"/>
                  </a:lnTo>
                  <a:cubicBezTo>
                    <a:pt x="1120" y="698"/>
                    <a:pt x="1120" y="656"/>
                    <a:pt x="1120" y="613"/>
                  </a:cubicBezTo>
                  <a:cubicBezTo>
                    <a:pt x="1120" y="381"/>
                    <a:pt x="1014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59900" y="898225"/>
              <a:ext cx="10600" cy="43325"/>
            </a:xfrm>
            <a:custGeom>
              <a:avLst/>
              <a:gdLst/>
              <a:ahLst/>
              <a:cxnLst/>
              <a:rect l="l" t="t" r="r" b="b"/>
              <a:pathLst>
                <a:path w="424" h="1733" extrusionOk="0">
                  <a:moveTo>
                    <a:pt x="276" y="1"/>
                  </a:moveTo>
                  <a:cubicBezTo>
                    <a:pt x="149" y="191"/>
                    <a:pt x="1" y="466"/>
                    <a:pt x="1" y="867"/>
                  </a:cubicBezTo>
                  <a:cubicBezTo>
                    <a:pt x="1" y="1289"/>
                    <a:pt x="149" y="1564"/>
                    <a:pt x="276" y="1733"/>
                  </a:cubicBezTo>
                  <a:lnTo>
                    <a:pt x="423" y="1733"/>
                  </a:lnTo>
                  <a:cubicBezTo>
                    <a:pt x="276" y="1522"/>
                    <a:pt x="149" y="1247"/>
                    <a:pt x="149" y="867"/>
                  </a:cubicBezTo>
                  <a:cubicBezTo>
                    <a:pt x="149" y="487"/>
                    <a:pt x="276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72050" y="899300"/>
              <a:ext cx="30125" cy="35925"/>
            </a:xfrm>
            <a:custGeom>
              <a:avLst/>
              <a:gdLst/>
              <a:ahLst/>
              <a:cxnLst/>
              <a:rect l="l" t="t" r="r" b="b"/>
              <a:pathLst>
                <a:path w="1205" h="1437" extrusionOk="0">
                  <a:moveTo>
                    <a:pt x="592" y="169"/>
                  </a:moveTo>
                  <a:cubicBezTo>
                    <a:pt x="613" y="254"/>
                    <a:pt x="635" y="338"/>
                    <a:pt x="677" y="423"/>
                  </a:cubicBezTo>
                  <a:lnTo>
                    <a:pt x="825" y="845"/>
                  </a:lnTo>
                  <a:lnTo>
                    <a:pt x="381" y="845"/>
                  </a:lnTo>
                  <a:lnTo>
                    <a:pt x="529" y="423"/>
                  </a:lnTo>
                  <a:cubicBezTo>
                    <a:pt x="550" y="338"/>
                    <a:pt x="571" y="254"/>
                    <a:pt x="592" y="169"/>
                  </a:cubicBezTo>
                  <a:close/>
                  <a:moveTo>
                    <a:pt x="487" y="0"/>
                  </a:moveTo>
                  <a:lnTo>
                    <a:pt x="1" y="1436"/>
                  </a:lnTo>
                  <a:lnTo>
                    <a:pt x="191" y="1436"/>
                  </a:lnTo>
                  <a:lnTo>
                    <a:pt x="339" y="993"/>
                  </a:lnTo>
                  <a:lnTo>
                    <a:pt x="846" y="993"/>
                  </a:lnTo>
                  <a:lnTo>
                    <a:pt x="1015" y="1436"/>
                  </a:lnTo>
                  <a:lnTo>
                    <a:pt x="1205" y="143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806900" y="908800"/>
              <a:ext cx="12700" cy="26425"/>
            </a:xfrm>
            <a:custGeom>
              <a:avLst/>
              <a:gdLst/>
              <a:ahLst/>
              <a:cxnLst/>
              <a:rect l="l" t="t" r="r" b="b"/>
              <a:pathLst>
                <a:path w="508" h="1057" extrusionOk="0">
                  <a:moveTo>
                    <a:pt x="466" y="0"/>
                  </a:moveTo>
                  <a:cubicBezTo>
                    <a:pt x="339" y="0"/>
                    <a:pt x="212" y="85"/>
                    <a:pt x="170" y="233"/>
                  </a:cubicBezTo>
                  <a:lnTo>
                    <a:pt x="149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38"/>
                  </a:cubicBezTo>
                  <a:lnTo>
                    <a:pt x="1" y="1056"/>
                  </a:lnTo>
                  <a:lnTo>
                    <a:pt x="191" y="1056"/>
                  </a:lnTo>
                  <a:lnTo>
                    <a:pt x="191" y="507"/>
                  </a:lnTo>
                  <a:cubicBezTo>
                    <a:pt x="191" y="486"/>
                    <a:pt x="191" y="444"/>
                    <a:pt x="191" y="423"/>
                  </a:cubicBezTo>
                  <a:cubicBezTo>
                    <a:pt x="212" y="275"/>
                    <a:pt x="318" y="190"/>
                    <a:pt x="445" y="190"/>
                  </a:cubicBezTo>
                  <a:lnTo>
                    <a:pt x="508" y="190"/>
                  </a:lnTo>
                  <a:lnTo>
                    <a:pt x="508" y="21"/>
                  </a:lnTo>
                  <a:cubicBezTo>
                    <a:pt x="487" y="0"/>
                    <a:pt x="487" y="0"/>
                    <a:pt x="46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822225" y="908800"/>
              <a:ext cx="23800" cy="37525"/>
            </a:xfrm>
            <a:custGeom>
              <a:avLst/>
              <a:gdLst/>
              <a:ahLst/>
              <a:cxnLst/>
              <a:rect l="l" t="t" r="r" b="b"/>
              <a:pathLst>
                <a:path w="952" h="1501" extrusionOk="0">
                  <a:moveTo>
                    <a:pt x="486" y="148"/>
                  </a:moveTo>
                  <a:cubicBezTo>
                    <a:pt x="613" y="148"/>
                    <a:pt x="719" y="233"/>
                    <a:pt x="740" y="359"/>
                  </a:cubicBezTo>
                  <a:cubicBezTo>
                    <a:pt x="761" y="381"/>
                    <a:pt x="761" y="402"/>
                    <a:pt x="761" y="423"/>
                  </a:cubicBezTo>
                  <a:lnTo>
                    <a:pt x="761" y="613"/>
                  </a:lnTo>
                  <a:cubicBezTo>
                    <a:pt x="761" y="655"/>
                    <a:pt x="740" y="676"/>
                    <a:pt x="740" y="718"/>
                  </a:cubicBezTo>
                  <a:cubicBezTo>
                    <a:pt x="698" y="824"/>
                    <a:pt x="592" y="909"/>
                    <a:pt x="486" y="909"/>
                  </a:cubicBezTo>
                  <a:cubicBezTo>
                    <a:pt x="275" y="909"/>
                    <a:pt x="170" y="740"/>
                    <a:pt x="170" y="528"/>
                  </a:cubicBezTo>
                  <a:cubicBezTo>
                    <a:pt x="170" y="296"/>
                    <a:pt x="296" y="148"/>
                    <a:pt x="486" y="148"/>
                  </a:cubicBezTo>
                  <a:close/>
                  <a:moveTo>
                    <a:pt x="444" y="0"/>
                  </a:moveTo>
                  <a:cubicBezTo>
                    <a:pt x="212" y="0"/>
                    <a:pt x="1" y="212"/>
                    <a:pt x="1" y="549"/>
                  </a:cubicBezTo>
                  <a:cubicBezTo>
                    <a:pt x="1" y="824"/>
                    <a:pt x="170" y="1056"/>
                    <a:pt x="423" y="1056"/>
                  </a:cubicBezTo>
                  <a:cubicBezTo>
                    <a:pt x="592" y="1056"/>
                    <a:pt x="698" y="972"/>
                    <a:pt x="761" y="866"/>
                  </a:cubicBezTo>
                  <a:lnTo>
                    <a:pt x="761" y="993"/>
                  </a:lnTo>
                  <a:cubicBezTo>
                    <a:pt x="761" y="1247"/>
                    <a:pt x="613" y="1352"/>
                    <a:pt x="423" y="1352"/>
                  </a:cubicBezTo>
                  <a:cubicBezTo>
                    <a:pt x="296" y="1352"/>
                    <a:pt x="191" y="1310"/>
                    <a:pt x="127" y="1268"/>
                  </a:cubicBezTo>
                  <a:lnTo>
                    <a:pt x="85" y="1416"/>
                  </a:lnTo>
                  <a:cubicBezTo>
                    <a:pt x="170" y="1458"/>
                    <a:pt x="296" y="1500"/>
                    <a:pt x="423" y="1500"/>
                  </a:cubicBezTo>
                  <a:cubicBezTo>
                    <a:pt x="550" y="1500"/>
                    <a:pt x="698" y="1458"/>
                    <a:pt x="803" y="1373"/>
                  </a:cubicBezTo>
                  <a:cubicBezTo>
                    <a:pt x="888" y="1289"/>
                    <a:pt x="930" y="1141"/>
                    <a:pt x="930" y="909"/>
                  </a:cubicBezTo>
                  <a:lnTo>
                    <a:pt x="930" y="317"/>
                  </a:lnTo>
                  <a:cubicBezTo>
                    <a:pt x="930" y="190"/>
                    <a:pt x="951" y="106"/>
                    <a:pt x="951" y="21"/>
                  </a:cubicBezTo>
                  <a:lnTo>
                    <a:pt x="782" y="21"/>
                  </a:lnTo>
                  <a:lnTo>
                    <a:pt x="782" y="190"/>
                  </a:lnTo>
                  <a:cubicBezTo>
                    <a:pt x="719" y="106"/>
                    <a:pt x="634" y="0"/>
                    <a:pt x="44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850750" y="8982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0" y="1"/>
                  </a:moveTo>
                  <a:cubicBezTo>
                    <a:pt x="148" y="212"/>
                    <a:pt x="254" y="487"/>
                    <a:pt x="254" y="867"/>
                  </a:cubicBezTo>
                  <a:cubicBezTo>
                    <a:pt x="254" y="1247"/>
                    <a:pt x="148" y="1522"/>
                    <a:pt x="0" y="1733"/>
                  </a:cubicBezTo>
                  <a:lnTo>
                    <a:pt x="127" y="1733"/>
                  </a:lnTo>
                  <a:cubicBezTo>
                    <a:pt x="275" y="1543"/>
                    <a:pt x="402" y="1289"/>
                    <a:pt x="423" y="867"/>
                  </a:cubicBezTo>
                  <a:cubicBezTo>
                    <a:pt x="423" y="444"/>
                    <a:pt x="275" y="191"/>
                    <a:pt x="12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436925" y="831175"/>
              <a:ext cx="33300" cy="44375"/>
            </a:xfrm>
            <a:custGeom>
              <a:avLst/>
              <a:gdLst/>
              <a:ahLst/>
              <a:cxnLst/>
              <a:rect l="l" t="t" r="r" b="b"/>
              <a:pathLst>
                <a:path w="1332" h="1775" extrusionOk="0">
                  <a:moveTo>
                    <a:pt x="1" y="0"/>
                  </a:moveTo>
                  <a:lnTo>
                    <a:pt x="1" y="1774"/>
                  </a:lnTo>
                  <a:lnTo>
                    <a:pt x="233" y="1774"/>
                  </a:lnTo>
                  <a:lnTo>
                    <a:pt x="233" y="951"/>
                  </a:lnTo>
                  <a:lnTo>
                    <a:pt x="1099" y="951"/>
                  </a:lnTo>
                  <a:lnTo>
                    <a:pt x="1099" y="1774"/>
                  </a:lnTo>
                  <a:lnTo>
                    <a:pt x="1332" y="1774"/>
                  </a:lnTo>
                  <a:lnTo>
                    <a:pt x="1332" y="0"/>
                  </a:lnTo>
                  <a:lnTo>
                    <a:pt x="1099" y="0"/>
                  </a:lnTo>
                  <a:lnTo>
                    <a:pt x="1099" y="739"/>
                  </a:lnTo>
                  <a:lnTo>
                    <a:pt x="233" y="73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479700" y="831175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64" y="296"/>
                    <a:pt x="149" y="296"/>
                  </a:cubicBezTo>
                  <a:cubicBezTo>
                    <a:pt x="233" y="296"/>
                    <a:pt x="297" y="232"/>
                    <a:pt x="297" y="148"/>
                  </a:cubicBezTo>
                  <a:cubicBezTo>
                    <a:pt x="297" y="63"/>
                    <a:pt x="233" y="0"/>
                    <a:pt x="149" y="0"/>
                  </a:cubicBezTo>
                  <a:close/>
                  <a:moveTo>
                    <a:pt x="43" y="507"/>
                  </a:moveTo>
                  <a:lnTo>
                    <a:pt x="43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493975" y="843300"/>
              <a:ext cx="20600" cy="33300"/>
            </a:xfrm>
            <a:custGeom>
              <a:avLst/>
              <a:gdLst/>
              <a:ahLst/>
              <a:cxnLst/>
              <a:rect l="l" t="t" r="r" b="b"/>
              <a:pathLst>
                <a:path w="824" h="1332" extrusionOk="0">
                  <a:moveTo>
                    <a:pt x="465" y="1"/>
                  </a:moveTo>
                  <a:cubicBezTo>
                    <a:pt x="190" y="1"/>
                    <a:pt x="21" y="170"/>
                    <a:pt x="21" y="360"/>
                  </a:cubicBezTo>
                  <a:cubicBezTo>
                    <a:pt x="21" y="508"/>
                    <a:pt x="148" y="635"/>
                    <a:pt x="380" y="719"/>
                  </a:cubicBezTo>
                  <a:cubicBezTo>
                    <a:pt x="549" y="782"/>
                    <a:pt x="613" y="846"/>
                    <a:pt x="613" y="951"/>
                  </a:cubicBezTo>
                  <a:cubicBezTo>
                    <a:pt x="613" y="1057"/>
                    <a:pt x="528" y="1142"/>
                    <a:pt x="359" y="1142"/>
                  </a:cubicBezTo>
                  <a:cubicBezTo>
                    <a:pt x="254" y="1142"/>
                    <a:pt x="127" y="1099"/>
                    <a:pt x="42" y="1057"/>
                  </a:cubicBezTo>
                  <a:lnTo>
                    <a:pt x="0" y="1226"/>
                  </a:lnTo>
                  <a:cubicBezTo>
                    <a:pt x="85" y="1289"/>
                    <a:pt x="211" y="1332"/>
                    <a:pt x="359" y="1332"/>
                  </a:cubicBezTo>
                  <a:cubicBezTo>
                    <a:pt x="655" y="1332"/>
                    <a:pt x="824" y="1163"/>
                    <a:pt x="824" y="930"/>
                  </a:cubicBezTo>
                  <a:cubicBezTo>
                    <a:pt x="824" y="740"/>
                    <a:pt x="718" y="635"/>
                    <a:pt x="486" y="550"/>
                  </a:cubicBezTo>
                  <a:cubicBezTo>
                    <a:pt x="338" y="487"/>
                    <a:pt x="254" y="445"/>
                    <a:pt x="254" y="339"/>
                  </a:cubicBezTo>
                  <a:cubicBezTo>
                    <a:pt x="254" y="233"/>
                    <a:pt x="338" y="170"/>
                    <a:pt x="465" y="170"/>
                  </a:cubicBezTo>
                  <a:cubicBezTo>
                    <a:pt x="592" y="170"/>
                    <a:pt x="676" y="212"/>
                    <a:pt x="718" y="233"/>
                  </a:cubicBezTo>
                  <a:lnTo>
                    <a:pt x="782" y="64"/>
                  </a:lnTo>
                  <a:cubicBezTo>
                    <a:pt x="718" y="22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518775" y="835925"/>
              <a:ext cx="18525" cy="40675"/>
            </a:xfrm>
            <a:custGeom>
              <a:avLst/>
              <a:gdLst/>
              <a:ahLst/>
              <a:cxnLst/>
              <a:rect l="l" t="t" r="r" b="b"/>
              <a:pathLst>
                <a:path w="741" h="1627" extrusionOk="0">
                  <a:moveTo>
                    <a:pt x="423" y="0"/>
                  </a:moveTo>
                  <a:lnTo>
                    <a:pt x="191" y="85"/>
                  </a:lnTo>
                  <a:lnTo>
                    <a:pt x="191" y="317"/>
                  </a:lnTo>
                  <a:lnTo>
                    <a:pt x="1" y="317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58"/>
                    <a:pt x="276" y="1521"/>
                  </a:cubicBezTo>
                  <a:cubicBezTo>
                    <a:pt x="339" y="1584"/>
                    <a:pt x="423" y="1627"/>
                    <a:pt x="529" y="1627"/>
                  </a:cubicBezTo>
                  <a:cubicBezTo>
                    <a:pt x="614" y="1627"/>
                    <a:pt x="698" y="1606"/>
                    <a:pt x="740" y="1584"/>
                  </a:cubicBezTo>
                  <a:lnTo>
                    <a:pt x="719" y="1415"/>
                  </a:lnTo>
                  <a:lnTo>
                    <a:pt x="592" y="1415"/>
                  </a:lnTo>
                  <a:cubicBezTo>
                    <a:pt x="466" y="1415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40" y="486"/>
                  </a:lnTo>
                  <a:lnTo>
                    <a:pt x="740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543075" y="831175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64" y="296"/>
                    <a:pt x="149" y="296"/>
                  </a:cubicBezTo>
                  <a:cubicBezTo>
                    <a:pt x="233" y="296"/>
                    <a:pt x="296" y="232"/>
                    <a:pt x="296" y="148"/>
                  </a:cubicBezTo>
                  <a:cubicBezTo>
                    <a:pt x="296" y="63"/>
                    <a:pt x="233" y="0"/>
                    <a:pt x="149" y="0"/>
                  </a:cubicBezTo>
                  <a:close/>
                  <a:moveTo>
                    <a:pt x="43" y="507"/>
                  </a:moveTo>
                  <a:lnTo>
                    <a:pt x="43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1557325" y="829050"/>
              <a:ext cx="30150" cy="47550"/>
            </a:xfrm>
            <a:custGeom>
              <a:avLst/>
              <a:gdLst/>
              <a:ahLst/>
              <a:cxnLst/>
              <a:rect l="l" t="t" r="r" b="b"/>
              <a:pathLst>
                <a:path w="1206" h="1902" extrusionOk="0">
                  <a:moveTo>
                    <a:pt x="614" y="740"/>
                  </a:moveTo>
                  <a:cubicBezTo>
                    <a:pt x="783" y="740"/>
                    <a:pt x="909" y="867"/>
                    <a:pt x="952" y="1015"/>
                  </a:cubicBezTo>
                  <a:cubicBezTo>
                    <a:pt x="952" y="1036"/>
                    <a:pt x="952" y="1078"/>
                    <a:pt x="952" y="1099"/>
                  </a:cubicBezTo>
                  <a:lnTo>
                    <a:pt x="952" y="1331"/>
                  </a:lnTo>
                  <a:cubicBezTo>
                    <a:pt x="952" y="1374"/>
                    <a:pt x="952" y="1395"/>
                    <a:pt x="952" y="1437"/>
                  </a:cubicBezTo>
                  <a:cubicBezTo>
                    <a:pt x="909" y="1606"/>
                    <a:pt x="761" y="1712"/>
                    <a:pt x="614" y="1712"/>
                  </a:cubicBezTo>
                  <a:cubicBezTo>
                    <a:pt x="360" y="1712"/>
                    <a:pt x="233" y="1500"/>
                    <a:pt x="233" y="1226"/>
                  </a:cubicBezTo>
                  <a:cubicBezTo>
                    <a:pt x="233" y="951"/>
                    <a:pt x="381" y="740"/>
                    <a:pt x="614" y="740"/>
                  </a:cubicBezTo>
                  <a:close/>
                  <a:moveTo>
                    <a:pt x="952" y="1"/>
                  </a:moveTo>
                  <a:lnTo>
                    <a:pt x="952" y="761"/>
                  </a:lnTo>
                  <a:cubicBezTo>
                    <a:pt x="888" y="655"/>
                    <a:pt x="761" y="571"/>
                    <a:pt x="571" y="571"/>
                  </a:cubicBezTo>
                  <a:cubicBezTo>
                    <a:pt x="254" y="571"/>
                    <a:pt x="1" y="824"/>
                    <a:pt x="1" y="1247"/>
                  </a:cubicBezTo>
                  <a:cubicBezTo>
                    <a:pt x="1" y="1627"/>
                    <a:pt x="233" y="1902"/>
                    <a:pt x="550" y="1902"/>
                  </a:cubicBezTo>
                  <a:cubicBezTo>
                    <a:pt x="761" y="1902"/>
                    <a:pt x="909" y="1775"/>
                    <a:pt x="973" y="1648"/>
                  </a:cubicBezTo>
                  <a:lnTo>
                    <a:pt x="994" y="1859"/>
                  </a:lnTo>
                  <a:lnTo>
                    <a:pt x="1205" y="1859"/>
                  </a:lnTo>
                  <a:cubicBezTo>
                    <a:pt x="1184" y="1775"/>
                    <a:pt x="1184" y="1648"/>
                    <a:pt x="1184" y="1543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1595900" y="831175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3" y="0"/>
                    <a:pt x="0" y="63"/>
                    <a:pt x="0" y="148"/>
                  </a:cubicBezTo>
                  <a:cubicBezTo>
                    <a:pt x="0" y="232"/>
                    <a:pt x="63" y="296"/>
                    <a:pt x="148" y="296"/>
                  </a:cubicBezTo>
                  <a:cubicBezTo>
                    <a:pt x="232" y="296"/>
                    <a:pt x="296" y="232"/>
                    <a:pt x="296" y="148"/>
                  </a:cubicBezTo>
                  <a:cubicBezTo>
                    <a:pt x="296" y="63"/>
                    <a:pt x="232" y="0"/>
                    <a:pt x="148" y="0"/>
                  </a:cubicBezTo>
                  <a:close/>
                  <a:moveTo>
                    <a:pt x="42" y="507"/>
                  </a:moveTo>
                  <a:lnTo>
                    <a:pt x="42" y="1774"/>
                  </a:lnTo>
                  <a:lnTo>
                    <a:pt x="275" y="1774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611725" y="8427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6" y="128"/>
                    <a:pt x="233" y="254"/>
                  </a:cubicBezTo>
                  <a:lnTo>
                    <a:pt x="212" y="43"/>
                  </a:lnTo>
                  <a:lnTo>
                    <a:pt x="1" y="43"/>
                  </a:lnTo>
                  <a:cubicBezTo>
                    <a:pt x="22" y="149"/>
                    <a:pt x="22" y="254"/>
                    <a:pt x="22" y="381"/>
                  </a:cubicBezTo>
                  <a:lnTo>
                    <a:pt x="22" y="1310"/>
                  </a:lnTo>
                  <a:lnTo>
                    <a:pt x="254" y="1310"/>
                  </a:lnTo>
                  <a:lnTo>
                    <a:pt x="254" y="550"/>
                  </a:lnTo>
                  <a:cubicBezTo>
                    <a:pt x="254" y="508"/>
                    <a:pt x="254" y="466"/>
                    <a:pt x="275" y="444"/>
                  </a:cubicBezTo>
                  <a:cubicBezTo>
                    <a:pt x="318" y="318"/>
                    <a:pt x="423" y="191"/>
                    <a:pt x="571" y="191"/>
                  </a:cubicBezTo>
                  <a:cubicBezTo>
                    <a:pt x="803" y="191"/>
                    <a:pt x="867" y="381"/>
                    <a:pt x="867" y="571"/>
                  </a:cubicBezTo>
                  <a:lnTo>
                    <a:pt x="867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646575" y="842775"/>
              <a:ext cx="28025" cy="33825"/>
            </a:xfrm>
            <a:custGeom>
              <a:avLst/>
              <a:gdLst/>
              <a:ahLst/>
              <a:cxnLst/>
              <a:rect l="l" t="t" r="r" b="b"/>
              <a:pathLst>
                <a:path w="1121" h="1353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12" y="550"/>
                  </a:lnTo>
                  <a:cubicBezTo>
                    <a:pt x="233" y="402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318"/>
                    <a:pt x="1" y="698"/>
                  </a:cubicBezTo>
                  <a:cubicBezTo>
                    <a:pt x="1" y="1078"/>
                    <a:pt x="233" y="1353"/>
                    <a:pt x="635" y="1353"/>
                  </a:cubicBezTo>
                  <a:cubicBezTo>
                    <a:pt x="825" y="1353"/>
                    <a:pt x="973" y="1289"/>
                    <a:pt x="1057" y="1268"/>
                  </a:cubicBezTo>
                  <a:lnTo>
                    <a:pt x="1015" y="1099"/>
                  </a:lnTo>
                  <a:cubicBezTo>
                    <a:pt x="930" y="1141"/>
                    <a:pt x="825" y="1163"/>
                    <a:pt x="656" y="1163"/>
                  </a:cubicBezTo>
                  <a:cubicBezTo>
                    <a:pt x="423" y="1163"/>
                    <a:pt x="233" y="1036"/>
                    <a:pt x="212" y="719"/>
                  </a:cubicBezTo>
                  <a:lnTo>
                    <a:pt x="1120" y="719"/>
                  </a:lnTo>
                  <a:cubicBezTo>
                    <a:pt x="1120" y="698"/>
                    <a:pt x="1120" y="656"/>
                    <a:pt x="1120" y="613"/>
                  </a:cubicBezTo>
                  <a:cubicBezTo>
                    <a:pt x="1120" y="381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1435350" y="8982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275" y="1"/>
                  </a:moveTo>
                  <a:cubicBezTo>
                    <a:pt x="148" y="191"/>
                    <a:pt x="0" y="466"/>
                    <a:pt x="0" y="867"/>
                  </a:cubicBezTo>
                  <a:cubicBezTo>
                    <a:pt x="0" y="1289"/>
                    <a:pt x="148" y="1564"/>
                    <a:pt x="275" y="1733"/>
                  </a:cubicBezTo>
                  <a:lnTo>
                    <a:pt x="423" y="1733"/>
                  </a:lnTo>
                  <a:cubicBezTo>
                    <a:pt x="275" y="1522"/>
                    <a:pt x="169" y="1247"/>
                    <a:pt x="169" y="867"/>
                  </a:cubicBezTo>
                  <a:cubicBezTo>
                    <a:pt x="169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1451200" y="899300"/>
              <a:ext cx="26425" cy="35925"/>
            </a:xfrm>
            <a:custGeom>
              <a:avLst/>
              <a:gdLst/>
              <a:ahLst/>
              <a:cxnLst/>
              <a:rect l="l" t="t" r="r" b="b"/>
              <a:pathLst>
                <a:path w="1057" h="1437" extrusionOk="0">
                  <a:moveTo>
                    <a:pt x="0" y="0"/>
                  </a:moveTo>
                  <a:lnTo>
                    <a:pt x="0" y="1436"/>
                  </a:lnTo>
                  <a:lnTo>
                    <a:pt x="190" y="1436"/>
                  </a:lnTo>
                  <a:lnTo>
                    <a:pt x="190" y="761"/>
                  </a:lnTo>
                  <a:lnTo>
                    <a:pt x="866" y="761"/>
                  </a:lnTo>
                  <a:lnTo>
                    <a:pt x="866" y="1436"/>
                  </a:lnTo>
                  <a:lnTo>
                    <a:pt x="1056" y="1436"/>
                  </a:lnTo>
                  <a:lnTo>
                    <a:pt x="1056" y="0"/>
                  </a:lnTo>
                  <a:lnTo>
                    <a:pt x="866" y="0"/>
                  </a:lnTo>
                  <a:lnTo>
                    <a:pt x="866" y="613"/>
                  </a:lnTo>
                  <a:lnTo>
                    <a:pt x="190" y="6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1485525" y="899300"/>
              <a:ext cx="5825" cy="35925"/>
            </a:xfrm>
            <a:custGeom>
              <a:avLst/>
              <a:gdLst/>
              <a:ahLst/>
              <a:cxnLst/>
              <a:rect l="l" t="t" r="r" b="b"/>
              <a:pathLst>
                <a:path w="233" h="1437" extrusionOk="0">
                  <a:moveTo>
                    <a:pt x="106" y="0"/>
                  </a:moveTo>
                  <a:cubicBezTo>
                    <a:pt x="42" y="0"/>
                    <a:pt x="0" y="63"/>
                    <a:pt x="0" y="127"/>
                  </a:cubicBezTo>
                  <a:cubicBezTo>
                    <a:pt x="0" y="190"/>
                    <a:pt x="42" y="232"/>
                    <a:pt x="106" y="232"/>
                  </a:cubicBezTo>
                  <a:cubicBezTo>
                    <a:pt x="169" y="232"/>
                    <a:pt x="233" y="190"/>
                    <a:pt x="233" y="127"/>
                  </a:cubicBezTo>
                  <a:cubicBezTo>
                    <a:pt x="233" y="63"/>
                    <a:pt x="169" y="0"/>
                    <a:pt x="106" y="0"/>
                  </a:cubicBezTo>
                  <a:close/>
                  <a:moveTo>
                    <a:pt x="21" y="401"/>
                  </a:moveTo>
                  <a:lnTo>
                    <a:pt x="21" y="1436"/>
                  </a:lnTo>
                  <a:lnTo>
                    <a:pt x="211" y="1436"/>
                  </a:lnTo>
                  <a:lnTo>
                    <a:pt x="211" y="40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496600" y="908800"/>
              <a:ext cx="16400" cy="26950"/>
            </a:xfrm>
            <a:custGeom>
              <a:avLst/>
              <a:gdLst/>
              <a:ahLst/>
              <a:cxnLst/>
              <a:rect l="l" t="t" r="r" b="b"/>
              <a:pathLst>
                <a:path w="656" h="1078" extrusionOk="0">
                  <a:moveTo>
                    <a:pt x="381" y="0"/>
                  </a:moveTo>
                  <a:cubicBezTo>
                    <a:pt x="170" y="0"/>
                    <a:pt x="22" y="148"/>
                    <a:pt x="22" y="317"/>
                  </a:cubicBezTo>
                  <a:cubicBezTo>
                    <a:pt x="22" y="423"/>
                    <a:pt x="106" y="528"/>
                    <a:pt x="296" y="592"/>
                  </a:cubicBezTo>
                  <a:cubicBezTo>
                    <a:pt x="423" y="655"/>
                    <a:pt x="487" y="697"/>
                    <a:pt x="487" y="782"/>
                  </a:cubicBezTo>
                  <a:cubicBezTo>
                    <a:pt x="487" y="866"/>
                    <a:pt x="423" y="930"/>
                    <a:pt x="296" y="930"/>
                  </a:cubicBezTo>
                  <a:cubicBezTo>
                    <a:pt x="191" y="930"/>
                    <a:pt x="106" y="887"/>
                    <a:pt x="43" y="866"/>
                  </a:cubicBezTo>
                  <a:lnTo>
                    <a:pt x="1" y="993"/>
                  </a:lnTo>
                  <a:cubicBezTo>
                    <a:pt x="64" y="1035"/>
                    <a:pt x="170" y="1078"/>
                    <a:pt x="275" y="1078"/>
                  </a:cubicBezTo>
                  <a:cubicBezTo>
                    <a:pt x="529" y="1078"/>
                    <a:pt x="656" y="951"/>
                    <a:pt x="656" y="761"/>
                  </a:cubicBezTo>
                  <a:cubicBezTo>
                    <a:pt x="656" y="613"/>
                    <a:pt x="571" y="528"/>
                    <a:pt x="402" y="465"/>
                  </a:cubicBezTo>
                  <a:cubicBezTo>
                    <a:pt x="254" y="402"/>
                    <a:pt x="212" y="359"/>
                    <a:pt x="212" y="275"/>
                  </a:cubicBezTo>
                  <a:cubicBezTo>
                    <a:pt x="212" y="212"/>
                    <a:pt x="254" y="148"/>
                    <a:pt x="381" y="148"/>
                  </a:cubicBezTo>
                  <a:cubicBezTo>
                    <a:pt x="465" y="148"/>
                    <a:pt x="550" y="190"/>
                    <a:pt x="592" y="212"/>
                  </a:cubicBezTo>
                  <a:lnTo>
                    <a:pt x="634" y="64"/>
                  </a:lnTo>
                  <a:cubicBezTo>
                    <a:pt x="571" y="43"/>
                    <a:pt x="487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516150" y="8982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0" y="1"/>
                  </a:moveTo>
                  <a:cubicBezTo>
                    <a:pt x="169" y="212"/>
                    <a:pt x="275" y="487"/>
                    <a:pt x="275" y="867"/>
                  </a:cubicBezTo>
                  <a:cubicBezTo>
                    <a:pt x="275" y="1247"/>
                    <a:pt x="148" y="1522"/>
                    <a:pt x="0" y="1733"/>
                  </a:cubicBezTo>
                  <a:lnTo>
                    <a:pt x="148" y="1733"/>
                  </a:lnTo>
                  <a:cubicBezTo>
                    <a:pt x="296" y="1543"/>
                    <a:pt x="423" y="1289"/>
                    <a:pt x="423" y="867"/>
                  </a:cubicBezTo>
                  <a:cubicBezTo>
                    <a:pt x="423" y="444"/>
                    <a:pt x="296" y="191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216400" y="831175"/>
              <a:ext cx="24850" cy="44375"/>
            </a:xfrm>
            <a:custGeom>
              <a:avLst/>
              <a:gdLst/>
              <a:ahLst/>
              <a:cxnLst/>
              <a:rect l="l" t="t" r="r" b="b"/>
              <a:pathLst>
                <a:path w="994" h="1775" extrusionOk="0">
                  <a:moveTo>
                    <a:pt x="1" y="0"/>
                  </a:moveTo>
                  <a:lnTo>
                    <a:pt x="1" y="1774"/>
                  </a:lnTo>
                  <a:lnTo>
                    <a:pt x="993" y="1774"/>
                  </a:lnTo>
                  <a:lnTo>
                    <a:pt x="993" y="1584"/>
                  </a:lnTo>
                  <a:lnTo>
                    <a:pt x="233" y="158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41750" y="843850"/>
              <a:ext cx="29600" cy="46475"/>
            </a:xfrm>
            <a:custGeom>
              <a:avLst/>
              <a:gdLst/>
              <a:ahLst/>
              <a:cxnLst/>
              <a:rect l="l" t="t" r="r" b="b"/>
              <a:pathLst>
                <a:path w="1184" h="1859" extrusionOk="0">
                  <a:moveTo>
                    <a:pt x="1" y="0"/>
                  </a:moveTo>
                  <a:lnTo>
                    <a:pt x="465" y="1162"/>
                  </a:lnTo>
                  <a:cubicBezTo>
                    <a:pt x="465" y="1204"/>
                    <a:pt x="486" y="1225"/>
                    <a:pt x="486" y="1225"/>
                  </a:cubicBezTo>
                  <a:cubicBezTo>
                    <a:pt x="486" y="1246"/>
                    <a:pt x="465" y="1267"/>
                    <a:pt x="465" y="1289"/>
                  </a:cubicBezTo>
                  <a:cubicBezTo>
                    <a:pt x="402" y="1415"/>
                    <a:pt x="339" y="1500"/>
                    <a:pt x="275" y="1542"/>
                  </a:cubicBezTo>
                  <a:cubicBezTo>
                    <a:pt x="191" y="1605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70" y="1838"/>
                    <a:pt x="296" y="1796"/>
                    <a:pt x="402" y="1711"/>
                  </a:cubicBezTo>
                  <a:cubicBezTo>
                    <a:pt x="571" y="1563"/>
                    <a:pt x="677" y="1352"/>
                    <a:pt x="845" y="908"/>
                  </a:cubicBezTo>
                  <a:lnTo>
                    <a:pt x="1183" y="0"/>
                  </a:lnTo>
                  <a:lnTo>
                    <a:pt x="951" y="0"/>
                  </a:lnTo>
                  <a:lnTo>
                    <a:pt x="698" y="739"/>
                  </a:lnTo>
                  <a:cubicBezTo>
                    <a:pt x="655" y="845"/>
                    <a:pt x="634" y="929"/>
                    <a:pt x="613" y="1014"/>
                  </a:cubicBezTo>
                  <a:cubicBezTo>
                    <a:pt x="592" y="929"/>
                    <a:pt x="550" y="824"/>
                    <a:pt x="529" y="739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274500" y="843300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5" y="1"/>
                  </a:moveTo>
                  <a:cubicBezTo>
                    <a:pt x="190" y="1"/>
                    <a:pt x="21" y="170"/>
                    <a:pt x="21" y="360"/>
                  </a:cubicBezTo>
                  <a:cubicBezTo>
                    <a:pt x="21" y="508"/>
                    <a:pt x="127" y="635"/>
                    <a:pt x="359" y="719"/>
                  </a:cubicBezTo>
                  <a:cubicBezTo>
                    <a:pt x="528" y="782"/>
                    <a:pt x="592" y="846"/>
                    <a:pt x="592" y="951"/>
                  </a:cubicBezTo>
                  <a:cubicBezTo>
                    <a:pt x="592" y="1057"/>
                    <a:pt x="528" y="1142"/>
                    <a:pt x="359" y="1142"/>
                  </a:cubicBezTo>
                  <a:cubicBezTo>
                    <a:pt x="233" y="1142"/>
                    <a:pt x="127" y="1099"/>
                    <a:pt x="42" y="1057"/>
                  </a:cubicBezTo>
                  <a:lnTo>
                    <a:pt x="0" y="1226"/>
                  </a:lnTo>
                  <a:cubicBezTo>
                    <a:pt x="85" y="1289"/>
                    <a:pt x="211" y="1332"/>
                    <a:pt x="359" y="1332"/>
                  </a:cubicBezTo>
                  <a:cubicBezTo>
                    <a:pt x="655" y="1332"/>
                    <a:pt x="824" y="1163"/>
                    <a:pt x="824" y="930"/>
                  </a:cubicBezTo>
                  <a:cubicBezTo>
                    <a:pt x="824" y="740"/>
                    <a:pt x="718" y="635"/>
                    <a:pt x="486" y="550"/>
                  </a:cubicBezTo>
                  <a:cubicBezTo>
                    <a:pt x="317" y="487"/>
                    <a:pt x="254" y="445"/>
                    <a:pt x="254" y="339"/>
                  </a:cubicBezTo>
                  <a:cubicBezTo>
                    <a:pt x="254" y="233"/>
                    <a:pt x="317" y="170"/>
                    <a:pt x="465" y="170"/>
                  </a:cubicBezTo>
                  <a:cubicBezTo>
                    <a:pt x="571" y="170"/>
                    <a:pt x="676" y="212"/>
                    <a:pt x="718" y="233"/>
                  </a:cubicBezTo>
                  <a:lnTo>
                    <a:pt x="782" y="64"/>
                  </a:lnTo>
                  <a:cubicBezTo>
                    <a:pt x="718" y="22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01950" y="831175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43" y="296"/>
                    <a:pt x="127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317800" y="8427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54"/>
                  </a:cubicBezTo>
                  <a:lnTo>
                    <a:pt x="212" y="254"/>
                  </a:lnTo>
                  <a:lnTo>
                    <a:pt x="212" y="43"/>
                  </a:lnTo>
                  <a:lnTo>
                    <a:pt x="0" y="43"/>
                  </a:lnTo>
                  <a:cubicBezTo>
                    <a:pt x="0" y="149"/>
                    <a:pt x="0" y="254"/>
                    <a:pt x="0" y="381"/>
                  </a:cubicBezTo>
                  <a:lnTo>
                    <a:pt x="0" y="1310"/>
                  </a:lnTo>
                  <a:lnTo>
                    <a:pt x="233" y="1310"/>
                  </a:lnTo>
                  <a:lnTo>
                    <a:pt x="233" y="550"/>
                  </a:lnTo>
                  <a:cubicBezTo>
                    <a:pt x="233" y="508"/>
                    <a:pt x="254" y="466"/>
                    <a:pt x="254" y="444"/>
                  </a:cubicBezTo>
                  <a:cubicBezTo>
                    <a:pt x="296" y="318"/>
                    <a:pt x="423" y="191"/>
                    <a:pt x="571" y="191"/>
                  </a:cubicBezTo>
                  <a:cubicBezTo>
                    <a:pt x="782" y="191"/>
                    <a:pt x="866" y="381"/>
                    <a:pt x="866" y="571"/>
                  </a:cubicBezTo>
                  <a:lnTo>
                    <a:pt x="866" y="1310"/>
                  </a:lnTo>
                  <a:lnTo>
                    <a:pt x="1099" y="1310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352125" y="842775"/>
              <a:ext cx="28550" cy="33825"/>
            </a:xfrm>
            <a:custGeom>
              <a:avLst/>
              <a:gdLst/>
              <a:ahLst/>
              <a:cxnLst/>
              <a:rect l="l" t="t" r="r" b="b"/>
              <a:pathLst>
                <a:path w="1142" h="1353" extrusionOk="0">
                  <a:moveTo>
                    <a:pt x="592" y="170"/>
                  </a:moveTo>
                  <a:cubicBezTo>
                    <a:pt x="845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402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0" y="318"/>
                    <a:pt x="0" y="698"/>
                  </a:cubicBezTo>
                  <a:cubicBezTo>
                    <a:pt x="0" y="1078"/>
                    <a:pt x="254" y="1353"/>
                    <a:pt x="634" y="1353"/>
                  </a:cubicBezTo>
                  <a:cubicBezTo>
                    <a:pt x="845" y="1353"/>
                    <a:pt x="993" y="1289"/>
                    <a:pt x="1057" y="1268"/>
                  </a:cubicBezTo>
                  <a:lnTo>
                    <a:pt x="1014" y="1099"/>
                  </a:lnTo>
                  <a:cubicBezTo>
                    <a:pt x="930" y="1141"/>
                    <a:pt x="845" y="1163"/>
                    <a:pt x="676" y="1163"/>
                  </a:cubicBezTo>
                  <a:cubicBezTo>
                    <a:pt x="444" y="1163"/>
                    <a:pt x="233" y="1036"/>
                    <a:pt x="233" y="719"/>
                  </a:cubicBezTo>
                  <a:lnTo>
                    <a:pt x="1120" y="719"/>
                  </a:lnTo>
                  <a:cubicBezTo>
                    <a:pt x="1141" y="698"/>
                    <a:pt x="1141" y="656"/>
                    <a:pt x="1141" y="613"/>
                  </a:cubicBezTo>
                  <a:cubicBezTo>
                    <a:pt x="1141" y="381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214825" y="8982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275" y="1"/>
                  </a:moveTo>
                  <a:cubicBezTo>
                    <a:pt x="148" y="191"/>
                    <a:pt x="0" y="466"/>
                    <a:pt x="0" y="867"/>
                  </a:cubicBezTo>
                  <a:cubicBezTo>
                    <a:pt x="0" y="1289"/>
                    <a:pt x="148" y="1564"/>
                    <a:pt x="275" y="1733"/>
                  </a:cubicBezTo>
                  <a:lnTo>
                    <a:pt x="423" y="1733"/>
                  </a:lnTo>
                  <a:cubicBezTo>
                    <a:pt x="275" y="1522"/>
                    <a:pt x="169" y="1247"/>
                    <a:pt x="169" y="867"/>
                  </a:cubicBezTo>
                  <a:cubicBezTo>
                    <a:pt x="169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230650" y="899300"/>
              <a:ext cx="19575" cy="35925"/>
            </a:xfrm>
            <a:custGeom>
              <a:avLst/>
              <a:gdLst/>
              <a:ahLst/>
              <a:cxnLst/>
              <a:rect l="l" t="t" r="r" b="b"/>
              <a:pathLst>
                <a:path w="783" h="1437" extrusionOk="0">
                  <a:moveTo>
                    <a:pt x="1" y="0"/>
                  </a:moveTo>
                  <a:lnTo>
                    <a:pt x="1" y="1436"/>
                  </a:lnTo>
                  <a:lnTo>
                    <a:pt x="783" y="1436"/>
                  </a:lnTo>
                  <a:lnTo>
                    <a:pt x="783" y="1267"/>
                  </a:lnTo>
                  <a:lnTo>
                    <a:pt x="191" y="1267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2250725" y="909325"/>
              <a:ext cx="23800" cy="37525"/>
            </a:xfrm>
            <a:custGeom>
              <a:avLst/>
              <a:gdLst/>
              <a:ahLst/>
              <a:cxnLst/>
              <a:rect l="l" t="t" r="r" b="b"/>
              <a:pathLst>
                <a:path w="952" h="1501" extrusionOk="0">
                  <a:moveTo>
                    <a:pt x="1" y="0"/>
                  </a:moveTo>
                  <a:lnTo>
                    <a:pt x="360" y="951"/>
                  </a:lnTo>
                  <a:cubicBezTo>
                    <a:pt x="381" y="972"/>
                    <a:pt x="381" y="993"/>
                    <a:pt x="381" y="993"/>
                  </a:cubicBezTo>
                  <a:cubicBezTo>
                    <a:pt x="381" y="1014"/>
                    <a:pt x="381" y="1014"/>
                    <a:pt x="360" y="1035"/>
                  </a:cubicBezTo>
                  <a:cubicBezTo>
                    <a:pt x="318" y="1141"/>
                    <a:pt x="254" y="1204"/>
                    <a:pt x="212" y="1247"/>
                  </a:cubicBezTo>
                  <a:cubicBezTo>
                    <a:pt x="149" y="1289"/>
                    <a:pt x="106" y="1331"/>
                    <a:pt x="43" y="1331"/>
                  </a:cubicBezTo>
                  <a:lnTo>
                    <a:pt x="106" y="1500"/>
                  </a:lnTo>
                  <a:cubicBezTo>
                    <a:pt x="149" y="1479"/>
                    <a:pt x="233" y="1458"/>
                    <a:pt x="318" y="1373"/>
                  </a:cubicBezTo>
                  <a:cubicBezTo>
                    <a:pt x="444" y="1268"/>
                    <a:pt x="550" y="1078"/>
                    <a:pt x="677" y="740"/>
                  </a:cubicBezTo>
                  <a:lnTo>
                    <a:pt x="951" y="0"/>
                  </a:lnTo>
                  <a:lnTo>
                    <a:pt x="761" y="0"/>
                  </a:lnTo>
                  <a:lnTo>
                    <a:pt x="550" y="613"/>
                  </a:lnTo>
                  <a:cubicBezTo>
                    <a:pt x="529" y="676"/>
                    <a:pt x="508" y="761"/>
                    <a:pt x="486" y="824"/>
                  </a:cubicBezTo>
                  <a:cubicBezTo>
                    <a:pt x="465" y="761"/>
                    <a:pt x="444" y="676"/>
                    <a:pt x="423" y="613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2276600" y="908800"/>
              <a:ext cx="16925" cy="26950"/>
            </a:xfrm>
            <a:custGeom>
              <a:avLst/>
              <a:gdLst/>
              <a:ahLst/>
              <a:cxnLst/>
              <a:rect l="l" t="t" r="r" b="b"/>
              <a:pathLst>
                <a:path w="677" h="1078" extrusionOk="0">
                  <a:moveTo>
                    <a:pt x="381" y="0"/>
                  </a:moveTo>
                  <a:cubicBezTo>
                    <a:pt x="170" y="0"/>
                    <a:pt x="43" y="148"/>
                    <a:pt x="43" y="317"/>
                  </a:cubicBezTo>
                  <a:cubicBezTo>
                    <a:pt x="43" y="423"/>
                    <a:pt x="127" y="528"/>
                    <a:pt x="296" y="592"/>
                  </a:cubicBezTo>
                  <a:cubicBezTo>
                    <a:pt x="444" y="655"/>
                    <a:pt x="487" y="697"/>
                    <a:pt x="487" y="782"/>
                  </a:cubicBezTo>
                  <a:cubicBezTo>
                    <a:pt x="487" y="866"/>
                    <a:pt x="423" y="930"/>
                    <a:pt x="296" y="930"/>
                  </a:cubicBezTo>
                  <a:cubicBezTo>
                    <a:pt x="212" y="930"/>
                    <a:pt x="106" y="887"/>
                    <a:pt x="43" y="866"/>
                  </a:cubicBezTo>
                  <a:lnTo>
                    <a:pt x="1" y="993"/>
                  </a:lnTo>
                  <a:cubicBezTo>
                    <a:pt x="85" y="1035"/>
                    <a:pt x="191" y="1078"/>
                    <a:pt x="296" y="1078"/>
                  </a:cubicBezTo>
                  <a:cubicBezTo>
                    <a:pt x="529" y="1078"/>
                    <a:pt x="677" y="951"/>
                    <a:pt x="677" y="761"/>
                  </a:cubicBezTo>
                  <a:cubicBezTo>
                    <a:pt x="677" y="613"/>
                    <a:pt x="571" y="528"/>
                    <a:pt x="402" y="465"/>
                  </a:cubicBezTo>
                  <a:cubicBezTo>
                    <a:pt x="275" y="402"/>
                    <a:pt x="212" y="359"/>
                    <a:pt x="212" y="275"/>
                  </a:cubicBezTo>
                  <a:cubicBezTo>
                    <a:pt x="212" y="212"/>
                    <a:pt x="275" y="148"/>
                    <a:pt x="381" y="148"/>
                  </a:cubicBezTo>
                  <a:cubicBezTo>
                    <a:pt x="487" y="148"/>
                    <a:pt x="550" y="190"/>
                    <a:pt x="592" y="212"/>
                  </a:cubicBezTo>
                  <a:lnTo>
                    <a:pt x="634" y="64"/>
                  </a:lnTo>
                  <a:cubicBezTo>
                    <a:pt x="571" y="43"/>
                    <a:pt x="487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296675" y="8982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0" y="1"/>
                  </a:moveTo>
                  <a:cubicBezTo>
                    <a:pt x="148" y="212"/>
                    <a:pt x="254" y="487"/>
                    <a:pt x="254" y="867"/>
                  </a:cubicBezTo>
                  <a:cubicBezTo>
                    <a:pt x="254" y="1247"/>
                    <a:pt x="148" y="1522"/>
                    <a:pt x="0" y="1733"/>
                  </a:cubicBezTo>
                  <a:lnTo>
                    <a:pt x="148" y="1733"/>
                  </a:lnTo>
                  <a:cubicBezTo>
                    <a:pt x="275" y="1543"/>
                    <a:pt x="423" y="1289"/>
                    <a:pt x="423" y="867"/>
                  </a:cubicBezTo>
                  <a:cubicBezTo>
                    <a:pt x="423" y="444"/>
                    <a:pt x="275" y="191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063475" y="831175"/>
              <a:ext cx="37525" cy="44375"/>
            </a:xfrm>
            <a:custGeom>
              <a:avLst/>
              <a:gdLst/>
              <a:ahLst/>
              <a:cxnLst/>
              <a:rect l="l" t="t" r="r" b="b"/>
              <a:pathLst>
                <a:path w="1501" h="1775" extrusionOk="0">
                  <a:moveTo>
                    <a:pt x="740" y="211"/>
                  </a:moveTo>
                  <a:cubicBezTo>
                    <a:pt x="782" y="317"/>
                    <a:pt x="803" y="423"/>
                    <a:pt x="845" y="528"/>
                  </a:cubicBezTo>
                  <a:lnTo>
                    <a:pt x="1014" y="1035"/>
                  </a:lnTo>
                  <a:lnTo>
                    <a:pt x="486" y="1035"/>
                  </a:lnTo>
                  <a:lnTo>
                    <a:pt x="655" y="528"/>
                  </a:lnTo>
                  <a:cubicBezTo>
                    <a:pt x="697" y="423"/>
                    <a:pt x="719" y="317"/>
                    <a:pt x="740" y="211"/>
                  </a:cubicBezTo>
                  <a:close/>
                  <a:moveTo>
                    <a:pt x="613" y="0"/>
                  </a:moveTo>
                  <a:lnTo>
                    <a:pt x="0" y="1774"/>
                  </a:lnTo>
                  <a:lnTo>
                    <a:pt x="254" y="1774"/>
                  </a:lnTo>
                  <a:lnTo>
                    <a:pt x="423" y="1225"/>
                  </a:lnTo>
                  <a:lnTo>
                    <a:pt x="1056" y="1225"/>
                  </a:lnTo>
                  <a:lnTo>
                    <a:pt x="1247" y="1774"/>
                  </a:lnTo>
                  <a:lnTo>
                    <a:pt x="1500" y="1774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3104650" y="843300"/>
              <a:ext cx="21150" cy="33300"/>
            </a:xfrm>
            <a:custGeom>
              <a:avLst/>
              <a:gdLst/>
              <a:ahLst/>
              <a:cxnLst/>
              <a:rect l="l" t="t" r="r" b="b"/>
              <a:pathLst>
                <a:path w="846" h="1332" extrusionOk="0">
                  <a:moveTo>
                    <a:pt x="487" y="1"/>
                  </a:moveTo>
                  <a:cubicBezTo>
                    <a:pt x="212" y="1"/>
                    <a:pt x="43" y="170"/>
                    <a:pt x="43" y="360"/>
                  </a:cubicBezTo>
                  <a:cubicBezTo>
                    <a:pt x="43" y="508"/>
                    <a:pt x="149" y="635"/>
                    <a:pt x="381" y="719"/>
                  </a:cubicBezTo>
                  <a:cubicBezTo>
                    <a:pt x="550" y="782"/>
                    <a:pt x="614" y="846"/>
                    <a:pt x="614" y="951"/>
                  </a:cubicBezTo>
                  <a:cubicBezTo>
                    <a:pt x="614" y="1057"/>
                    <a:pt x="529" y="1142"/>
                    <a:pt x="360" y="1142"/>
                  </a:cubicBezTo>
                  <a:cubicBezTo>
                    <a:pt x="254" y="1142"/>
                    <a:pt x="128" y="1099"/>
                    <a:pt x="64" y="1057"/>
                  </a:cubicBezTo>
                  <a:lnTo>
                    <a:pt x="1" y="1226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46" y="1163"/>
                    <a:pt x="846" y="930"/>
                  </a:cubicBezTo>
                  <a:cubicBezTo>
                    <a:pt x="846" y="740"/>
                    <a:pt x="719" y="635"/>
                    <a:pt x="508" y="550"/>
                  </a:cubicBezTo>
                  <a:cubicBezTo>
                    <a:pt x="339" y="487"/>
                    <a:pt x="254" y="445"/>
                    <a:pt x="254" y="339"/>
                  </a:cubicBezTo>
                  <a:cubicBezTo>
                    <a:pt x="254" y="233"/>
                    <a:pt x="339" y="170"/>
                    <a:pt x="466" y="170"/>
                  </a:cubicBezTo>
                  <a:cubicBezTo>
                    <a:pt x="592" y="170"/>
                    <a:pt x="677" y="212"/>
                    <a:pt x="740" y="233"/>
                  </a:cubicBezTo>
                  <a:lnTo>
                    <a:pt x="783" y="64"/>
                  </a:lnTo>
                  <a:cubicBezTo>
                    <a:pt x="719" y="22"/>
                    <a:pt x="614" y="1"/>
                    <a:pt x="48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132650" y="843300"/>
              <a:ext cx="30650" cy="45450"/>
            </a:xfrm>
            <a:custGeom>
              <a:avLst/>
              <a:gdLst/>
              <a:ahLst/>
              <a:cxnLst/>
              <a:rect l="l" t="t" r="r" b="b"/>
              <a:pathLst>
                <a:path w="1226" h="1818" extrusionOk="0">
                  <a:moveTo>
                    <a:pt x="613" y="170"/>
                  </a:moveTo>
                  <a:cubicBezTo>
                    <a:pt x="867" y="170"/>
                    <a:pt x="993" y="402"/>
                    <a:pt x="993" y="656"/>
                  </a:cubicBezTo>
                  <a:cubicBezTo>
                    <a:pt x="993" y="930"/>
                    <a:pt x="845" y="1142"/>
                    <a:pt x="613" y="1142"/>
                  </a:cubicBezTo>
                  <a:cubicBezTo>
                    <a:pt x="444" y="1142"/>
                    <a:pt x="296" y="1036"/>
                    <a:pt x="254" y="867"/>
                  </a:cubicBezTo>
                  <a:cubicBezTo>
                    <a:pt x="254" y="846"/>
                    <a:pt x="254" y="804"/>
                    <a:pt x="254" y="782"/>
                  </a:cubicBezTo>
                  <a:lnTo>
                    <a:pt x="254" y="550"/>
                  </a:lnTo>
                  <a:cubicBezTo>
                    <a:pt x="254" y="529"/>
                    <a:pt x="254" y="487"/>
                    <a:pt x="254" y="466"/>
                  </a:cubicBezTo>
                  <a:cubicBezTo>
                    <a:pt x="296" y="276"/>
                    <a:pt x="444" y="170"/>
                    <a:pt x="613" y="170"/>
                  </a:cubicBezTo>
                  <a:close/>
                  <a:moveTo>
                    <a:pt x="676" y="1"/>
                  </a:moveTo>
                  <a:cubicBezTo>
                    <a:pt x="465" y="1"/>
                    <a:pt x="317" y="85"/>
                    <a:pt x="233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1" y="149"/>
                    <a:pt x="22" y="276"/>
                    <a:pt x="22" y="423"/>
                  </a:cubicBezTo>
                  <a:lnTo>
                    <a:pt x="22" y="1818"/>
                  </a:lnTo>
                  <a:lnTo>
                    <a:pt x="254" y="1818"/>
                  </a:lnTo>
                  <a:lnTo>
                    <a:pt x="254" y="1120"/>
                  </a:lnTo>
                  <a:cubicBezTo>
                    <a:pt x="317" y="1247"/>
                    <a:pt x="465" y="1332"/>
                    <a:pt x="634" y="1332"/>
                  </a:cubicBezTo>
                  <a:cubicBezTo>
                    <a:pt x="951" y="1332"/>
                    <a:pt x="1226" y="1099"/>
                    <a:pt x="1226" y="635"/>
                  </a:cubicBezTo>
                  <a:cubicBezTo>
                    <a:pt x="1226" y="254"/>
                    <a:pt x="993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168025" y="84330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2" y="635"/>
                  </a:moveTo>
                  <a:lnTo>
                    <a:pt x="782" y="867"/>
                  </a:lnTo>
                  <a:cubicBezTo>
                    <a:pt x="782" y="888"/>
                    <a:pt x="782" y="909"/>
                    <a:pt x="761" y="930"/>
                  </a:cubicBezTo>
                  <a:cubicBezTo>
                    <a:pt x="719" y="1036"/>
                    <a:pt x="613" y="1142"/>
                    <a:pt x="444" y="1142"/>
                  </a:cubicBezTo>
                  <a:cubicBezTo>
                    <a:pt x="339" y="1142"/>
                    <a:pt x="233" y="1078"/>
                    <a:pt x="233" y="930"/>
                  </a:cubicBezTo>
                  <a:cubicBezTo>
                    <a:pt x="233" y="677"/>
                    <a:pt x="529" y="635"/>
                    <a:pt x="782" y="635"/>
                  </a:cubicBezTo>
                  <a:close/>
                  <a:moveTo>
                    <a:pt x="508" y="1"/>
                  </a:moveTo>
                  <a:cubicBezTo>
                    <a:pt x="360" y="1"/>
                    <a:pt x="191" y="43"/>
                    <a:pt x="85" y="107"/>
                  </a:cubicBezTo>
                  <a:lnTo>
                    <a:pt x="149" y="254"/>
                  </a:lnTo>
                  <a:cubicBezTo>
                    <a:pt x="233" y="191"/>
                    <a:pt x="360" y="170"/>
                    <a:pt x="487" y="170"/>
                  </a:cubicBezTo>
                  <a:cubicBezTo>
                    <a:pt x="499" y="169"/>
                    <a:pt x="510" y="168"/>
                    <a:pt x="521" y="168"/>
                  </a:cubicBezTo>
                  <a:cubicBezTo>
                    <a:pt x="742" y="168"/>
                    <a:pt x="761" y="364"/>
                    <a:pt x="761" y="445"/>
                  </a:cubicBezTo>
                  <a:lnTo>
                    <a:pt x="761" y="487"/>
                  </a:lnTo>
                  <a:cubicBezTo>
                    <a:pt x="275" y="487"/>
                    <a:pt x="1" y="656"/>
                    <a:pt x="1" y="951"/>
                  </a:cubicBezTo>
                  <a:cubicBezTo>
                    <a:pt x="1" y="1142"/>
                    <a:pt x="128" y="1332"/>
                    <a:pt x="402" y="1332"/>
                  </a:cubicBezTo>
                  <a:cubicBezTo>
                    <a:pt x="571" y="1332"/>
                    <a:pt x="719" y="1226"/>
                    <a:pt x="782" y="1142"/>
                  </a:cubicBezTo>
                  <a:lnTo>
                    <a:pt x="804" y="1289"/>
                  </a:lnTo>
                  <a:lnTo>
                    <a:pt x="1015" y="1289"/>
                  </a:lnTo>
                  <a:cubicBezTo>
                    <a:pt x="1015" y="1205"/>
                    <a:pt x="994" y="1099"/>
                    <a:pt x="994" y="994"/>
                  </a:cubicBezTo>
                  <a:lnTo>
                    <a:pt x="994" y="508"/>
                  </a:lnTo>
                  <a:cubicBezTo>
                    <a:pt x="994" y="254"/>
                    <a:pt x="909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3202350" y="842775"/>
              <a:ext cx="15875" cy="32775"/>
            </a:xfrm>
            <a:custGeom>
              <a:avLst/>
              <a:gdLst/>
              <a:ahLst/>
              <a:cxnLst/>
              <a:rect l="l" t="t" r="r" b="b"/>
              <a:pathLst>
                <a:path w="635" h="1311" extrusionOk="0">
                  <a:moveTo>
                    <a:pt x="571" y="1"/>
                  </a:moveTo>
                  <a:cubicBezTo>
                    <a:pt x="423" y="1"/>
                    <a:pt x="275" y="128"/>
                    <a:pt x="212" y="297"/>
                  </a:cubicBezTo>
                  <a:lnTo>
                    <a:pt x="191" y="43"/>
                  </a:lnTo>
                  <a:lnTo>
                    <a:pt x="1" y="43"/>
                  </a:lnTo>
                  <a:cubicBezTo>
                    <a:pt x="1" y="149"/>
                    <a:pt x="1" y="275"/>
                    <a:pt x="1" y="444"/>
                  </a:cubicBezTo>
                  <a:lnTo>
                    <a:pt x="1" y="1310"/>
                  </a:lnTo>
                  <a:lnTo>
                    <a:pt x="233" y="1310"/>
                  </a:lnTo>
                  <a:lnTo>
                    <a:pt x="233" y="634"/>
                  </a:lnTo>
                  <a:cubicBezTo>
                    <a:pt x="233" y="592"/>
                    <a:pt x="233" y="550"/>
                    <a:pt x="233" y="529"/>
                  </a:cubicBezTo>
                  <a:cubicBezTo>
                    <a:pt x="275" y="360"/>
                    <a:pt x="381" y="233"/>
                    <a:pt x="550" y="233"/>
                  </a:cubicBezTo>
                  <a:lnTo>
                    <a:pt x="635" y="233"/>
                  </a:lnTo>
                  <a:lnTo>
                    <a:pt x="635" y="22"/>
                  </a:lnTo>
                  <a:cubicBezTo>
                    <a:pt x="613" y="22"/>
                    <a:pt x="592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3221900" y="835925"/>
              <a:ext cx="19025" cy="40675"/>
            </a:xfrm>
            <a:custGeom>
              <a:avLst/>
              <a:gdLst/>
              <a:ahLst/>
              <a:cxnLst/>
              <a:rect l="l" t="t" r="r" b="b"/>
              <a:pathLst>
                <a:path w="761" h="1627" extrusionOk="0">
                  <a:moveTo>
                    <a:pt x="423" y="0"/>
                  </a:moveTo>
                  <a:lnTo>
                    <a:pt x="191" y="85"/>
                  </a:lnTo>
                  <a:lnTo>
                    <a:pt x="191" y="317"/>
                  </a:lnTo>
                  <a:lnTo>
                    <a:pt x="0" y="317"/>
                  </a:lnTo>
                  <a:lnTo>
                    <a:pt x="0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33" y="1458"/>
                    <a:pt x="296" y="1521"/>
                  </a:cubicBezTo>
                  <a:cubicBezTo>
                    <a:pt x="338" y="1584"/>
                    <a:pt x="423" y="1627"/>
                    <a:pt x="550" y="1627"/>
                  </a:cubicBezTo>
                  <a:cubicBezTo>
                    <a:pt x="634" y="1627"/>
                    <a:pt x="698" y="1606"/>
                    <a:pt x="740" y="1584"/>
                  </a:cubicBezTo>
                  <a:lnTo>
                    <a:pt x="740" y="1415"/>
                  </a:lnTo>
                  <a:lnTo>
                    <a:pt x="592" y="1415"/>
                  </a:lnTo>
                  <a:cubicBezTo>
                    <a:pt x="465" y="1415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246725" y="831175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4" y="0"/>
                    <a:pt x="0" y="63"/>
                    <a:pt x="0" y="148"/>
                  </a:cubicBezTo>
                  <a:cubicBezTo>
                    <a:pt x="0" y="232"/>
                    <a:pt x="64" y="296"/>
                    <a:pt x="148" y="296"/>
                  </a:cubicBezTo>
                  <a:cubicBezTo>
                    <a:pt x="233" y="296"/>
                    <a:pt x="296" y="232"/>
                    <a:pt x="296" y="148"/>
                  </a:cubicBezTo>
                  <a:cubicBezTo>
                    <a:pt x="296" y="63"/>
                    <a:pt x="233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3260450" y="842775"/>
              <a:ext cx="25375" cy="33825"/>
            </a:xfrm>
            <a:custGeom>
              <a:avLst/>
              <a:gdLst/>
              <a:ahLst/>
              <a:cxnLst/>
              <a:rect l="l" t="t" r="r" b="b"/>
              <a:pathLst>
                <a:path w="1015" h="1353" extrusionOk="0">
                  <a:moveTo>
                    <a:pt x="698" y="1"/>
                  </a:moveTo>
                  <a:cubicBezTo>
                    <a:pt x="275" y="1"/>
                    <a:pt x="0" y="297"/>
                    <a:pt x="0" y="698"/>
                  </a:cubicBezTo>
                  <a:cubicBezTo>
                    <a:pt x="0" y="1078"/>
                    <a:pt x="254" y="1353"/>
                    <a:pt x="634" y="1353"/>
                  </a:cubicBezTo>
                  <a:cubicBezTo>
                    <a:pt x="803" y="1353"/>
                    <a:pt x="951" y="1289"/>
                    <a:pt x="1014" y="1268"/>
                  </a:cubicBezTo>
                  <a:lnTo>
                    <a:pt x="972" y="1099"/>
                  </a:lnTo>
                  <a:cubicBezTo>
                    <a:pt x="909" y="1120"/>
                    <a:pt x="824" y="1163"/>
                    <a:pt x="676" y="1163"/>
                  </a:cubicBezTo>
                  <a:cubicBezTo>
                    <a:pt x="423" y="1163"/>
                    <a:pt x="233" y="972"/>
                    <a:pt x="233" y="677"/>
                  </a:cubicBezTo>
                  <a:cubicBezTo>
                    <a:pt x="233" y="423"/>
                    <a:pt x="402" y="191"/>
                    <a:pt x="698" y="191"/>
                  </a:cubicBezTo>
                  <a:cubicBezTo>
                    <a:pt x="824" y="191"/>
                    <a:pt x="909" y="233"/>
                    <a:pt x="951" y="254"/>
                  </a:cubicBezTo>
                  <a:lnTo>
                    <a:pt x="1014" y="85"/>
                  </a:lnTo>
                  <a:cubicBezTo>
                    <a:pt x="951" y="43"/>
                    <a:pt x="824" y="1"/>
                    <a:pt x="69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3303225" y="831175"/>
              <a:ext cx="37525" cy="44375"/>
            </a:xfrm>
            <a:custGeom>
              <a:avLst/>
              <a:gdLst/>
              <a:ahLst/>
              <a:cxnLst/>
              <a:rect l="l" t="t" r="r" b="b"/>
              <a:pathLst>
                <a:path w="1501" h="1775" extrusionOk="0">
                  <a:moveTo>
                    <a:pt x="740" y="211"/>
                  </a:moveTo>
                  <a:cubicBezTo>
                    <a:pt x="761" y="317"/>
                    <a:pt x="803" y="423"/>
                    <a:pt x="824" y="528"/>
                  </a:cubicBezTo>
                  <a:lnTo>
                    <a:pt x="1014" y="1035"/>
                  </a:lnTo>
                  <a:lnTo>
                    <a:pt x="465" y="1035"/>
                  </a:lnTo>
                  <a:lnTo>
                    <a:pt x="655" y="528"/>
                  </a:lnTo>
                  <a:cubicBezTo>
                    <a:pt x="676" y="423"/>
                    <a:pt x="719" y="317"/>
                    <a:pt x="740" y="211"/>
                  </a:cubicBezTo>
                  <a:close/>
                  <a:moveTo>
                    <a:pt x="613" y="0"/>
                  </a:moveTo>
                  <a:lnTo>
                    <a:pt x="1" y="1774"/>
                  </a:lnTo>
                  <a:lnTo>
                    <a:pt x="233" y="1774"/>
                  </a:lnTo>
                  <a:lnTo>
                    <a:pt x="423" y="1225"/>
                  </a:lnTo>
                  <a:lnTo>
                    <a:pt x="1057" y="1225"/>
                  </a:lnTo>
                  <a:lnTo>
                    <a:pt x="1247" y="1774"/>
                  </a:lnTo>
                  <a:lnTo>
                    <a:pt x="1500" y="177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3343900" y="842775"/>
              <a:ext cx="24825" cy="33825"/>
            </a:xfrm>
            <a:custGeom>
              <a:avLst/>
              <a:gdLst/>
              <a:ahLst/>
              <a:cxnLst/>
              <a:rect l="l" t="t" r="r" b="b"/>
              <a:pathLst>
                <a:path w="993" h="1353" extrusionOk="0">
                  <a:moveTo>
                    <a:pt x="676" y="1"/>
                  </a:moveTo>
                  <a:cubicBezTo>
                    <a:pt x="254" y="1"/>
                    <a:pt x="0" y="297"/>
                    <a:pt x="0" y="698"/>
                  </a:cubicBezTo>
                  <a:cubicBezTo>
                    <a:pt x="0" y="1078"/>
                    <a:pt x="254" y="1353"/>
                    <a:pt x="634" y="1353"/>
                  </a:cubicBezTo>
                  <a:cubicBezTo>
                    <a:pt x="803" y="1353"/>
                    <a:pt x="930" y="1289"/>
                    <a:pt x="993" y="1268"/>
                  </a:cubicBezTo>
                  <a:lnTo>
                    <a:pt x="951" y="1099"/>
                  </a:lnTo>
                  <a:cubicBezTo>
                    <a:pt x="887" y="1120"/>
                    <a:pt x="803" y="1163"/>
                    <a:pt x="676" y="1163"/>
                  </a:cubicBezTo>
                  <a:cubicBezTo>
                    <a:pt x="423" y="1163"/>
                    <a:pt x="232" y="972"/>
                    <a:pt x="232" y="677"/>
                  </a:cubicBezTo>
                  <a:cubicBezTo>
                    <a:pt x="232" y="423"/>
                    <a:pt x="380" y="191"/>
                    <a:pt x="676" y="191"/>
                  </a:cubicBezTo>
                  <a:cubicBezTo>
                    <a:pt x="803" y="191"/>
                    <a:pt x="887" y="233"/>
                    <a:pt x="951" y="254"/>
                  </a:cubicBezTo>
                  <a:lnTo>
                    <a:pt x="993" y="85"/>
                  </a:lnTo>
                  <a:cubicBezTo>
                    <a:pt x="930" y="43"/>
                    <a:pt x="824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3375050" y="831175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48" y="0"/>
                  </a:moveTo>
                  <a:cubicBezTo>
                    <a:pt x="43" y="0"/>
                    <a:pt x="0" y="63"/>
                    <a:pt x="0" y="148"/>
                  </a:cubicBezTo>
                  <a:cubicBezTo>
                    <a:pt x="0" y="232"/>
                    <a:pt x="43" y="296"/>
                    <a:pt x="127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3388775" y="829050"/>
              <a:ext cx="30125" cy="47550"/>
            </a:xfrm>
            <a:custGeom>
              <a:avLst/>
              <a:gdLst/>
              <a:ahLst/>
              <a:cxnLst/>
              <a:rect l="l" t="t" r="r" b="b"/>
              <a:pathLst>
                <a:path w="1205" h="1902" extrusionOk="0">
                  <a:moveTo>
                    <a:pt x="613" y="740"/>
                  </a:moveTo>
                  <a:cubicBezTo>
                    <a:pt x="782" y="740"/>
                    <a:pt x="909" y="867"/>
                    <a:pt x="951" y="1015"/>
                  </a:cubicBezTo>
                  <a:cubicBezTo>
                    <a:pt x="951" y="1036"/>
                    <a:pt x="972" y="1078"/>
                    <a:pt x="972" y="1099"/>
                  </a:cubicBezTo>
                  <a:lnTo>
                    <a:pt x="972" y="1331"/>
                  </a:lnTo>
                  <a:cubicBezTo>
                    <a:pt x="972" y="1374"/>
                    <a:pt x="951" y="1395"/>
                    <a:pt x="951" y="1437"/>
                  </a:cubicBezTo>
                  <a:cubicBezTo>
                    <a:pt x="909" y="1606"/>
                    <a:pt x="761" y="1712"/>
                    <a:pt x="613" y="1712"/>
                  </a:cubicBezTo>
                  <a:cubicBezTo>
                    <a:pt x="360" y="1712"/>
                    <a:pt x="233" y="1500"/>
                    <a:pt x="233" y="1226"/>
                  </a:cubicBezTo>
                  <a:cubicBezTo>
                    <a:pt x="233" y="951"/>
                    <a:pt x="381" y="740"/>
                    <a:pt x="613" y="740"/>
                  </a:cubicBezTo>
                  <a:close/>
                  <a:moveTo>
                    <a:pt x="972" y="1"/>
                  </a:moveTo>
                  <a:lnTo>
                    <a:pt x="972" y="761"/>
                  </a:lnTo>
                  <a:lnTo>
                    <a:pt x="951" y="761"/>
                  </a:lnTo>
                  <a:cubicBezTo>
                    <a:pt x="909" y="655"/>
                    <a:pt x="761" y="571"/>
                    <a:pt x="571" y="571"/>
                  </a:cubicBezTo>
                  <a:cubicBezTo>
                    <a:pt x="254" y="571"/>
                    <a:pt x="1" y="824"/>
                    <a:pt x="1" y="1247"/>
                  </a:cubicBezTo>
                  <a:cubicBezTo>
                    <a:pt x="1" y="1627"/>
                    <a:pt x="233" y="1902"/>
                    <a:pt x="550" y="1902"/>
                  </a:cubicBezTo>
                  <a:cubicBezTo>
                    <a:pt x="761" y="1902"/>
                    <a:pt x="909" y="1775"/>
                    <a:pt x="972" y="1648"/>
                  </a:cubicBezTo>
                  <a:lnTo>
                    <a:pt x="993" y="1648"/>
                  </a:lnTo>
                  <a:lnTo>
                    <a:pt x="993" y="1859"/>
                  </a:lnTo>
                  <a:lnTo>
                    <a:pt x="1205" y="1859"/>
                  </a:lnTo>
                  <a:cubicBezTo>
                    <a:pt x="1205" y="1775"/>
                    <a:pt x="1184" y="1648"/>
                    <a:pt x="1184" y="1543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3065575" y="898225"/>
              <a:ext cx="10600" cy="43325"/>
            </a:xfrm>
            <a:custGeom>
              <a:avLst/>
              <a:gdLst/>
              <a:ahLst/>
              <a:cxnLst/>
              <a:rect l="l" t="t" r="r" b="b"/>
              <a:pathLst>
                <a:path w="424" h="1733" extrusionOk="0">
                  <a:moveTo>
                    <a:pt x="275" y="1"/>
                  </a:moveTo>
                  <a:cubicBezTo>
                    <a:pt x="149" y="191"/>
                    <a:pt x="1" y="466"/>
                    <a:pt x="1" y="867"/>
                  </a:cubicBezTo>
                  <a:cubicBezTo>
                    <a:pt x="1" y="1289"/>
                    <a:pt x="149" y="1564"/>
                    <a:pt x="275" y="1733"/>
                  </a:cubicBezTo>
                  <a:lnTo>
                    <a:pt x="423" y="1733"/>
                  </a:lnTo>
                  <a:cubicBezTo>
                    <a:pt x="275" y="1522"/>
                    <a:pt x="149" y="1247"/>
                    <a:pt x="149" y="867"/>
                  </a:cubicBezTo>
                  <a:cubicBezTo>
                    <a:pt x="149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3077725" y="899300"/>
              <a:ext cx="30125" cy="35925"/>
            </a:xfrm>
            <a:custGeom>
              <a:avLst/>
              <a:gdLst/>
              <a:ahLst/>
              <a:cxnLst/>
              <a:rect l="l" t="t" r="r" b="b"/>
              <a:pathLst>
                <a:path w="1205" h="1437" extrusionOk="0">
                  <a:moveTo>
                    <a:pt x="592" y="169"/>
                  </a:moveTo>
                  <a:cubicBezTo>
                    <a:pt x="613" y="254"/>
                    <a:pt x="634" y="338"/>
                    <a:pt x="677" y="423"/>
                  </a:cubicBezTo>
                  <a:lnTo>
                    <a:pt x="803" y="845"/>
                  </a:lnTo>
                  <a:lnTo>
                    <a:pt x="381" y="845"/>
                  </a:lnTo>
                  <a:lnTo>
                    <a:pt x="529" y="423"/>
                  </a:lnTo>
                  <a:cubicBezTo>
                    <a:pt x="550" y="338"/>
                    <a:pt x="571" y="254"/>
                    <a:pt x="592" y="169"/>
                  </a:cubicBezTo>
                  <a:close/>
                  <a:moveTo>
                    <a:pt x="486" y="0"/>
                  </a:moveTo>
                  <a:lnTo>
                    <a:pt x="1" y="1436"/>
                  </a:lnTo>
                  <a:lnTo>
                    <a:pt x="191" y="1436"/>
                  </a:lnTo>
                  <a:lnTo>
                    <a:pt x="339" y="993"/>
                  </a:lnTo>
                  <a:lnTo>
                    <a:pt x="846" y="993"/>
                  </a:lnTo>
                  <a:lnTo>
                    <a:pt x="993" y="1436"/>
                  </a:lnTo>
                  <a:lnTo>
                    <a:pt x="1205" y="143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3110475" y="908800"/>
              <a:ext cx="16925" cy="26950"/>
            </a:xfrm>
            <a:custGeom>
              <a:avLst/>
              <a:gdLst/>
              <a:ahLst/>
              <a:cxnLst/>
              <a:rect l="l" t="t" r="r" b="b"/>
              <a:pathLst>
                <a:path w="677" h="1078" extrusionOk="0">
                  <a:moveTo>
                    <a:pt x="381" y="0"/>
                  </a:moveTo>
                  <a:cubicBezTo>
                    <a:pt x="169" y="0"/>
                    <a:pt x="43" y="148"/>
                    <a:pt x="43" y="317"/>
                  </a:cubicBezTo>
                  <a:cubicBezTo>
                    <a:pt x="43" y="423"/>
                    <a:pt x="127" y="528"/>
                    <a:pt x="296" y="592"/>
                  </a:cubicBezTo>
                  <a:cubicBezTo>
                    <a:pt x="444" y="655"/>
                    <a:pt x="486" y="697"/>
                    <a:pt x="486" y="782"/>
                  </a:cubicBezTo>
                  <a:cubicBezTo>
                    <a:pt x="486" y="866"/>
                    <a:pt x="423" y="930"/>
                    <a:pt x="296" y="930"/>
                  </a:cubicBezTo>
                  <a:cubicBezTo>
                    <a:pt x="212" y="930"/>
                    <a:pt x="106" y="887"/>
                    <a:pt x="43" y="866"/>
                  </a:cubicBezTo>
                  <a:lnTo>
                    <a:pt x="0" y="993"/>
                  </a:lnTo>
                  <a:cubicBezTo>
                    <a:pt x="85" y="1035"/>
                    <a:pt x="190" y="1078"/>
                    <a:pt x="296" y="1078"/>
                  </a:cubicBezTo>
                  <a:cubicBezTo>
                    <a:pt x="528" y="1078"/>
                    <a:pt x="676" y="951"/>
                    <a:pt x="676" y="761"/>
                  </a:cubicBezTo>
                  <a:cubicBezTo>
                    <a:pt x="676" y="613"/>
                    <a:pt x="571" y="528"/>
                    <a:pt x="402" y="465"/>
                  </a:cubicBezTo>
                  <a:cubicBezTo>
                    <a:pt x="275" y="402"/>
                    <a:pt x="212" y="359"/>
                    <a:pt x="212" y="275"/>
                  </a:cubicBezTo>
                  <a:cubicBezTo>
                    <a:pt x="212" y="212"/>
                    <a:pt x="275" y="148"/>
                    <a:pt x="381" y="148"/>
                  </a:cubicBezTo>
                  <a:cubicBezTo>
                    <a:pt x="486" y="148"/>
                    <a:pt x="550" y="190"/>
                    <a:pt x="592" y="212"/>
                  </a:cubicBezTo>
                  <a:lnTo>
                    <a:pt x="634" y="64"/>
                  </a:lnTo>
                  <a:cubicBezTo>
                    <a:pt x="571" y="43"/>
                    <a:pt x="486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3133175" y="908800"/>
              <a:ext cx="24325" cy="36975"/>
            </a:xfrm>
            <a:custGeom>
              <a:avLst/>
              <a:gdLst/>
              <a:ahLst/>
              <a:cxnLst/>
              <a:rect l="l" t="t" r="r" b="b"/>
              <a:pathLst>
                <a:path w="973" h="1479" extrusionOk="0">
                  <a:moveTo>
                    <a:pt x="486" y="148"/>
                  </a:moveTo>
                  <a:cubicBezTo>
                    <a:pt x="677" y="148"/>
                    <a:pt x="782" y="338"/>
                    <a:pt x="782" y="528"/>
                  </a:cubicBezTo>
                  <a:cubicBezTo>
                    <a:pt x="782" y="761"/>
                    <a:pt x="677" y="930"/>
                    <a:pt x="465" y="930"/>
                  </a:cubicBezTo>
                  <a:cubicBezTo>
                    <a:pt x="339" y="930"/>
                    <a:pt x="233" y="845"/>
                    <a:pt x="191" y="718"/>
                  </a:cubicBezTo>
                  <a:cubicBezTo>
                    <a:pt x="191" y="697"/>
                    <a:pt x="191" y="655"/>
                    <a:pt x="191" y="634"/>
                  </a:cubicBezTo>
                  <a:lnTo>
                    <a:pt x="191" y="465"/>
                  </a:lnTo>
                  <a:cubicBezTo>
                    <a:pt x="191" y="444"/>
                    <a:pt x="191" y="402"/>
                    <a:pt x="191" y="381"/>
                  </a:cubicBezTo>
                  <a:cubicBezTo>
                    <a:pt x="233" y="254"/>
                    <a:pt x="360" y="148"/>
                    <a:pt x="486" y="148"/>
                  </a:cubicBezTo>
                  <a:close/>
                  <a:moveTo>
                    <a:pt x="529" y="0"/>
                  </a:moveTo>
                  <a:cubicBezTo>
                    <a:pt x="381" y="0"/>
                    <a:pt x="254" y="85"/>
                    <a:pt x="170" y="212"/>
                  </a:cubicBezTo>
                  <a:lnTo>
                    <a:pt x="170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479"/>
                  </a:lnTo>
                  <a:lnTo>
                    <a:pt x="191" y="1479"/>
                  </a:lnTo>
                  <a:lnTo>
                    <a:pt x="191" y="909"/>
                  </a:lnTo>
                  <a:cubicBezTo>
                    <a:pt x="254" y="1014"/>
                    <a:pt x="381" y="1078"/>
                    <a:pt x="508" y="1078"/>
                  </a:cubicBezTo>
                  <a:cubicBezTo>
                    <a:pt x="740" y="1078"/>
                    <a:pt x="972" y="887"/>
                    <a:pt x="972" y="528"/>
                  </a:cubicBezTo>
                  <a:cubicBezTo>
                    <a:pt x="972" y="212"/>
                    <a:pt x="782" y="0"/>
                    <a:pt x="52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160100" y="898225"/>
              <a:ext cx="10600" cy="43325"/>
            </a:xfrm>
            <a:custGeom>
              <a:avLst/>
              <a:gdLst/>
              <a:ahLst/>
              <a:cxnLst/>
              <a:rect l="l" t="t" r="r" b="b"/>
              <a:pathLst>
                <a:path w="424" h="1733" extrusionOk="0">
                  <a:moveTo>
                    <a:pt x="1" y="1"/>
                  </a:moveTo>
                  <a:cubicBezTo>
                    <a:pt x="170" y="212"/>
                    <a:pt x="276" y="487"/>
                    <a:pt x="276" y="867"/>
                  </a:cubicBezTo>
                  <a:cubicBezTo>
                    <a:pt x="276" y="1247"/>
                    <a:pt x="149" y="1522"/>
                    <a:pt x="1" y="1733"/>
                  </a:cubicBezTo>
                  <a:lnTo>
                    <a:pt x="149" y="1733"/>
                  </a:lnTo>
                  <a:cubicBezTo>
                    <a:pt x="297" y="1543"/>
                    <a:pt x="423" y="1289"/>
                    <a:pt x="423" y="867"/>
                  </a:cubicBezTo>
                  <a:cubicBezTo>
                    <a:pt x="423" y="444"/>
                    <a:pt x="297" y="191"/>
                    <a:pt x="1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623775" y="830625"/>
              <a:ext cx="36475" cy="45450"/>
            </a:xfrm>
            <a:custGeom>
              <a:avLst/>
              <a:gdLst/>
              <a:ahLst/>
              <a:cxnLst/>
              <a:rect l="l" t="t" r="r" b="b"/>
              <a:pathLst>
                <a:path w="1459" h="1818" extrusionOk="0">
                  <a:moveTo>
                    <a:pt x="951" y="1"/>
                  </a:moveTo>
                  <a:cubicBezTo>
                    <a:pt x="360" y="1"/>
                    <a:pt x="1" y="402"/>
                    <a:pt x="1" y="930"/>
                  </a:cubicBezTo>
                  <a:cubicBezTo>
                    <a:pt x="1" y="1205"/>
                    <a:pt x="85" y="1437"/>
                    <a:pt x="233" y="1585"/>
                  </a:cubicBezTo>
                  <a:cubicBezTo>
                    <a:pt x="423" y="1754"/>
                    <a:pt x="634" y="1818"/>
                    <a:pt x="909" y="1818"/>
                  </a:cubicBezTo>
                  <a:cubicBezTo>
                    <a:pt x="1141" y="1818"/>
                    <a:pt x="1353" y="1754"/>
                    <a:pt x="1458" y="1712"/>
                  </a:cubicBezTo>
                  <a:lnTo>
                    <a:pt x="1458" y="867"/>
                  </a:lnTo>
                  <a:lnTo>
                    <a:pt x="867" y="867"/>
                  </a:lnTo>
                  <a:lnTo>
                    <a:pt x="867" y="1057"/>
                  </a:lnTo>
                  <a:lnTo>
                    <a:pt x="1226" y="1057"/>
                  </a:lnTo>
                  <a:lnTo>
                    <a:pt x="1226" y="1585"/>
                  </a:lnTo>
                  <a:cubicBezTo>
                    <a:pt x="1184" y="1606"/>
                    <a:pt x="1078" y="1627"/>
                    <a:pt x="930" y="1627"/>
                  </a:cubicBezTo>
                  <a:cubicBezTo>
                    <a:pt x="508" y="1627"/>
                    <a:pt x="233" y="1353"/>
                    <a:pt x="233" y="909"/>
                  </a:cubicBezTo>
                  <a:cubicBezTo>
                    <a:pt x="233" y="466"/>
                    <a:pt x="508" y="191"/>
                    <a:pt x="951" y="191"/>
                  </a:cubicBezTo>
                  <a:cubicBezTo>
                    <a:pt x="1120" y="191"/>
                    <a:pt x="1247" y="233"/>
                    <a:pt x="1353" y="276"/>
                  </a:cubicBezTo>
                  <a:lnTo>
                    <a:pt x="1395" y="85"/>
                  </a:lnTo>
                  <a:cubicBezTo>
                    <a:pt x="1332" y="43"/>
                    <a:pt x="1163" y="1"/>
                    <a:pt x="95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3668675" y="829050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59"/>
                  </a:lnTo>
                  <a:lnTo>
                    <a:pt x="233" y="1859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683975" y="843850"/>
              <a:ext cx="27500" cy="32750"/>
            </a:xfrm>
            <a:custGeom>
              <a:avLst/>
              <a:gdLst/>
              <a:ahLst/>
              <a:cxnLst/>
              <a:rect l="l" t="t" r="r" b="b"/>
              <a:pathLst>
                <a:path w="1100" h="1310" extrusionOk="0">
                  <a:moveTo>
                    <a:pt x="1" y="0"/>
                  </a:moveTo>
                  <a:lnTo>
                    <a:pt x="1" y="739"/>
                  </a:lnTo>
                  <a:cubicBezTo>
                    <a:pt x="1" y="1183"/>
                    <a:pt x="254" y="1310"/>
                    <a:pt x="444" y="1310"/>
                  </a:cubicBezTo>
                  <a:cubicBezTo>
                    <a:pt x="677" y="1310"/>
                    <a:pt x="804" y="1162"/>
                    <a:pt x="867" y="1056"/>
                  </a:cubicBezTo>
                  <a:lnTo>
                    <a:pt x="888" y="1267"/>
                  </a:lnTo>
                  <a:lnTo>
                    <a:pt x="1099" y="1267"/>
                  </a:lnTo>
                  <a:cubicBezTo>
                    <a:pt x="1078" y="1162"/>
                    <a:pt x="1078" y="1056"/>
                    <a:pt x="1078" y="929"/>
                  </a:cubicBezTo>
                  <a:lnTo>
                    <a:pt x="1078" y="0"/>
                  </a:lnTo>
                  <a:lnTo>
                    <a:pt x="846" y="0"/>
                  </a:lnTo>
                  <a:lnTo>
                    <a:pt x="846" y="782"/>
                  </a:lnTo>
                  <a:cubicBezTo>
                    <a:pt x="846" y="824"/>
                    <a:pt x="846" y="866"/>
                    <a:pt x="825" y="887"/>
                  </a:cubicBezTo>
                  <a:cubicBezTo>
                    <a:pt x="782" y="993"/>
                    <a:pt x="677" y="1098"/>
                    <a:pt x="529" y="1098"/>
                  </a:cubicBezTo>
                  <a:cubicBezTo>
                    <a:pt x="318" y="1098"/>
                    <a:pt x="233" y="951"/>
                    <a:pt x="233" y="697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717250" y="835925"/>
              <a:ext cx="18500" cy="40675"/>
            </a:xfrm>
            <a:custGeom>
              <a:avLst/>
              <a:gdLst/>
              <a:ahLst/>
              <a:cxnLst/>
              <a:rect l="l" t="t" r="r" b="b"/>
              <a:pathLst>
                <a:path w="740" h="1627" extrusionOk="0">
                  <a:moveTo>
                    <a:pt x="423" y="0"/>
                  </a:moveTo>
                  <a:lnTo>
                    <a:pt x="191" y="85"/>
                  </a:lnTo>
                  <a:lnTo>
                    <a:pt x="191" y="317"/>
                  </a:lnTo>
                  <a:lnTo>
                    <a:pt x="1" y="317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58"/>
                    <a:pt x="275" y="1521"/>
                  </a:cubicBezTo>
                  <a:cubicBezTo>
                    <a:pt x="339" y="1584"/>
                    <a:pt x="423" y="1627"/>
                    <a:pt x="529" y="1627"/>
                  </a:cubicBezTo>
                  <a:cubicBezTo>
                    <a:pt x="613" y="1627"/>
                    <a:pt x="698" y="1606"/>
                    <a:pt x="740" y="1584"/>
                  </a:cubicBezTo>
                  <a:lnTo>
                    <a:pt x="719" y="1415"/>
                  </a:lnTo>
                  <a:lnTo>
                    <a:pt x="592" y="1415"/>
                  </a:lnTo>
                  <a:cubicBezTo>
                    <a:pt x="465" y="1415"/>
                    <a:pt x="423" y="1331"/>
                    <a:pt x="423" y="1183"/>
                  </a:cubicBezTo>
                  <a:lnTo>
                    <a:pt x="423" y="486"/>
                  </a:lnTo>
                  <a:lnTo>
                    <a:pt x="740" y="486"/>
                  </a:lnTo>
                  <a:lnTo>
                    <a:pt x="740" y="317"/>
                  </a:lnTo>
                  <a:lnTo>
                    <a:pt x="423" y="31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739950" y="84330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3" y="635"/>
                  </a:moveTo>
                  <a:lnTo>
                    <a:pt x="783" y="867"/>
                  </a:lnTo>
                  <a:cubicBezTo>
                    <a:pt x="783" y="888"/>
                    <a:pt x="761" y="909"/>
                    <a:pt x="761" y="930"/>
                  </a:cubicBezTo>
                  <a:cubicBezTo>
                    <a:pt x="719" y="1036"/>
                    <a:pt x="614" y="1142"/>
                    <a:pt x="445" y="1142"/>
                  </a:cubicBezTo>
                  <a:cubicBezTo>
                    <a:pt x="339" y="1142"/>
                    <a:pt x="233" y="1078"/>
                    <a:pt x="233" y="930"/>
                  </a:cubicBezTo>
                  <a:cubicBezTo>
                    <a:pt x="233" y="677"/>
                    <a:pt x="529" y="635"/>
                    <a:pt x="783" y="635"/>
                  </a:cubicBezTo>
                  <a:close/>
                  <a:moveTo>
                    <a:pt x="508" y="1"/>
                  </a:moveTo>
                  <a:cubicBezTo>
                    <a:pt x="360" y="1"/>
                    <a:pt x="191" y="43"/>
                    <a:pt x="85" y="107"/>
                  </a:cubicBezTo>
                  <a:lnTo>
                    <a:pt x="149" y="254"/>
                  </a:lnTo>
                  <a:cubicBezTo>
                    <a:pt x="233" y="191"/>
                    <a:pt x="360" y="170"/>
                    <a:pt x="487" y="170"/>
                  </a:cubicBezTo>
                  <a:cubicBezTo>
                    <a:pt x="499" y="169"/>
                    <a:pt x="510" y="168"/>
                    <a:pt x="521" y="168"/>
                  </a:cubicBezTo>
                  <a:cubicBezTo>
                    <a:pt x="742" y="168"/>
                    <a:pt x="761" y="364"/>
                    <a:pt x="761" y="445"/>
                  </a:cubicBezTo>
                  <a:lnTo>
                    <a:pt x="761" y="487"/>
                  </a:lnTo>
                  <a:cubicBezTo>
                    <a:pt x="276" y="487"/>
                    <a:pt x="1" y="656"/>
                    <a:pt x="1" y="951"/>
                  </a:cubicBezTo>
                  <a:cubicBezTo>
                    <a:pt x="1" y="1142"/>
                    <a:pt x="128" y="1332"/>
                    <a:pt x="402" y="1332"/>
                  </a:cubicBezTo>
                  <a:cubicBezTo>
                    <a:pt x="571" y="1332"/>
                    <a:pt x="719" y="1226"/>
                    <a:pt x="783" y="1142"/>
                  </a:cubicBezTo>
                  <a:lnTo>
                    <a:pt x="804" y="1289"/>
                  </a:lnTo>
                  <a:lnTo>
                    <a:pt x="1015" y="1289"/>
                  </a:lnTo>
                  <a:cubicBezTo>
                    <a:pt x="994" y="1205"/>
                    <a:pt x="994" y="1099"/>
                    <a:pt x="994" y="994"/>
                  </a:cubicBezTo>
                  <a:lnTo>
                    <a:pt x="994" y="508"/>
                  </a:lnTo>
                  <a:cubicBezTo>
                    <a:pt x="994" y="254"/>
                    <a:pt x="909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774300" y="842775"/>
              <a:ext cx="45425" cy="32775"/>
            </a:xfrm>
            <a:custGeom>
              <a:avLst/>
              <a:gdLst/>
              <a:ahLst/>
              <a:cxnLst/>
              <a:rect l="l" t="t" r="r" b="b"/>
              <a:pathLst>
                <a:path w="1817" h="1311" extrusionOk="0">
                  <a:moveTo>
                    <a:pt x="613" y="1"/>
                  </a:moveTo>
                  <a:cubicBezTo>
                    <a:pt x="401" y="1"/>
                    <a:pt x="275" y="128"/>
                    <a:pt x="211" y="254"/>
                  </a:cubicBezTo>
                  <a:lnTo>
                    <a:pt x="190" y="43"/>
                  </a:lnTo>
                  <a:lnTo>
                    <a:pt x="0" y="43"/>
                  </a:lnTo>
                  <a:cubicBezTo>
                    <a:pt x="0" y="149"/>
                    <a:pt x="0" y="254"/>
                    <a:pt x="0" y="381"/>
                  </a:cubicBezTo>
                  <a:lnTo>
                    <a:pt x="0" y="1310"/>
                  </a:lnTo>
                  <a:lnTo>
                    <a:pt x="232" y="1310"/>
                  </a:lnTo>
                  <a:lnTo>
                    <a:pt x="232" y="550"/>
                  </a:lnTo>
                  <a:cubicBezTo>
                    <a:pt x="232" y="508"/>
                    <a:pt x="232" y="466"/>
                    <a:pt x="254" y="423"/>
                  </a:cubicBezTo>
                  <a:cubicBezTo>
                    <a:pt x="275" y="318"/>
                    <a:pt x="401" y="191"/>
                    <a:pt x="528" y="191"/>
                  </a:cubicBezTo>
                  <a:cubicBezTo>
                    <a:pt x="718" y="191"/>
                    <a:pt x="803" y="339"/>
                    <a:pt x="803" y="550"/>
                  </a:cubicBezTo>
                  <a:lnTo>
                    <a:pt x="803" y="1310"/>
                  </a:lnTo>
                  <a:lnTo>
                    <a:pt x="1035" y="1310"/>
                  </a:lnTo>
                  <a:lnTo>
                    <a:pt x="1035" y="529"/>
                  </a:lnTo>
                  <a:cubicBezTo>
                    <a:pt x="1035" y="487"/>
                    <a:pt x="1035" y="444"/>
                    <a:pt x="1035" y="402"/>
                  </a:cubicBezTo>
                  <a:cubicBezTo>
                    <a:pt x="1077" y="297"/>
                    <a:pt x="1183" y="191"/>
                    <a:pt x="1331" y="191"/>
                  </a:cubicBezTo>
                  <a:cubicBezTo>
                    <a:pt x="1500" y="191"/>
                    <a:pt x="1605" y="339"/>
                    <a:pt x="1605" y="592"/>
                  </a:cubicBezTo>
                  <a:lnTo>
                    <a:pt x="1605" y="1310"/>
                  </a:lnTo>
                  <a:lnTo>
                    <a:pt x="1817" y="1310"/>
                  </a:lnTo>
                  <a:lnTo>
                    <a:pt x="1817" y="571"/>
                  </a:lnTo>
                  <a:cubicBezTo>
                    <a:pt x="1817" y="128"/>
                    <a:pt x="1584" y="1"/>
                    <a:pt x="1394" y="1"/>
                  </a:cubicBezTo>
                  <a:cubicBezTo>
                    <a:pt x="1289" y="1"/>
                    <a:pt x="1204" y="43"/>
                    <a:pt x="1120" y="106"/>
                  </a:cubicBezTo>
                  <a:cubicBezTo>
                    <a:pt x="1077" y="149"/>
                    <a:pt x="1014" y="191"/>
                    <a:pt x="972" y="275"/>
                  </a:cubicBezTo>
                  <a:cubicBezTo>
                    <a:pt x="908" y="106"/>
                    <a:pt x="782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3828675" y="831175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64" y="0"/>
                    <a:pt x="1" y="63"/>
                    <a:pt x="1" y="148"/>
                  </a:cubicBezTo>
                  <a:cubicBezTo>
                    <a:pt x="1" y="232"/>
                    <a:pt x="43" y="296"/>
                    <a:pt x="149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842425" y="842775"/>
              <a:ext cx="25350" cy="33825"/>
            </a:xfrm>
            <a:custGeom>
              <a:avLst/>
              <a:gdLst/>
              <a:ahLst/>
              <a:cxnLst/>
              <a:rect l="l" t="t" r="r" b="b"/>
              <a:pathLst>
                <a:path w="1014" h="1353" extrusionOk="0">
                  <a:moveTo>
                    <a:pt x="697" y="1"/>
                  </a:moveTo>
                  <a:cubicBezTo>
                    <a:pt x="275" y="1"/>
                    <a:pt x="0" y="297"/>
                    <a:pt x="0" y="698"/>
                  </a:cubicBezTo>
                  <a:cubicBezTo>
                    <a:pt x="0" y="1078"/>
                    <a:pt x="253" y="1353"/>
                    <a:pt x="634" y="1353"/>
                  </a:cubicBezTo>
                  <a:cubicBezTo>
                    <a:pt x="803" y="1353"/>
                    <a:pt x="951" y="1289"/>
                    <a:pt x="1014" y="1268"/>
                  </a:cubicBezTo>
                  <a:lnTo>
                    <a:pt x="972" y="1099"/>
                  </a:lnTo>
                  <a:cubicBezTo>
                    <a:pt x="908" y="1120"/>
                    <a:pt x="803" y="1163"/>
                    <a:pt x="676" y="1163"/>
                  </a:cubicBezTo>
                  <a:cubicBezTo>
                    <a:pt x="422" y="1163"/>
                    <a:pt x="232" y="972"/>
                    <a:pt x="232" y="677"/>
                  </a:cubicBezTo>
                  <a:cubicBezTo>
                    <a:pt x="232" y="423"/>
                    <a:pt x="401" y="191"/>
                    <a:pt x="697" y="191"/>
                  </a:cubicBezTo>
                  <a:cubicBezTo>
                    <a:pt x="824" y="191"/>
                    <a:pt x="908" y="233"/>
                    <a:pt x="951" y="254"/>
                  </a:cubicBezTo>
                  <a:lnTo>
                    <a:pt x="1014" y="85"/>
                  </a:lnTo>
                  <a:cubicBezTo>
                    <a:pt x="951" y="43"/>
                    <a:pt x="824" y="1"/>
                    <a:pt x="6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885200" y="831175"/>
              <a:ext cx="36975" cy="44375"/>
            </a:xfrm>
            <a:custGeom>
              <a:avLst/>
              <a:gdLst/>
              <a:ahLst/>
              <a:cxnLst/>
              <a:rect l="l" t="t" r="r" b="b"/>
              <a:pathLst>
                <a:path w="1479" h="1775" extrusionOk="0">
                  <a:moveTo>
                    <a:pt x="739" y="211"/>
                  </a:moveTo>
                  <a:cubicBezTo>
                    <a:pt x="760" y="317"/>
                    <a:pt x="803" y="423"/>
                    <a:pt x="824" y="528"/>
                  </a:cubicBezTo>
                  <a:lnTo>
                    <a:pt x="1014" y="1035"/>
                  </a:lnTo>
                  <a:lnTo>
                    <a:pt x="465" y="1035"/>
                  </a:lnTo>
                  <a:lnTo>
                    <a:pt x="634" y="528"/>
                  </a:lnTo>
                  <a:cubicBezTo>
                    <a:pt x="676" y="423"/>
                    <a:pt x="697" y="317"/>
                    <a:pt x="739" y="211"/>
                  </a:cubicBezTo>
                  <a:close/>
                  <a:moveTo>
                    <a:pt x="613" y="0"/>
                  </a:moveTo>
                  <a:lnTo>
                    <a:pt x="0" y="1774"/>
                  </a:lnTo>
                  <a:lnTo>
                    <a:pt x="232" y="1774"/>
                  </a:lnTo>
                  <a:lnTo>
                    <a:pt x="423" y="1225"/>
                  </a:lnTo>
                  <a:lnTo>
                    <a:pt x="1056" y="1225"/>
                  </a:lnTo>
                  <a:lnTo>
                    <a:pt x="1246" y="1774"/>
                  </a:lnTo>
                  <a:lnTo>
                    <a:pt x="1479" y="1774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925850" y="842775"/>
              <a:ext cx="24850" cy="33825"/>
            </a:xfrm>
            <a:custGeom>
              <a:avLst/>
              <a:gdLst/>
              <a:ahLst/>
              <a:cxnLst/>
              <a:rect l="l" t="t" r="r" b="b"/>
              <a:pathLst>
                <a:path w="994" h="1353" extrusionOk="0">
                  <a:moveTo>
                    <a:pt x="677" y="1"/>
                  </a:moveTo>
                  <a:cubicBezTo>
                    <a:pt x="254" y="1"/>
                    <a:pt x="1" y="297"/>
                    <a:pt x="1" y="698"/>
                  </a:cubicBezTo>
                  <a:cubicBezTo>
                    <a:pt x="1" y="1078"/>
                    <a:pt x="233" y="1353"/>
                    <a:pt x="634" y="1353"/>
                  </a:cubicBezTo>
                  <a:cubicBezTo>
                    <a:pt x="803" y="1353"/>
                    <a:pt x="930" y="1289"/>
                    <a:pt x="993" y="1268"/>
                  </a:cubicBezTo>
                  <a:lnTo>
                    <a:pt x="951" y="1099"/>
                  </a:lnTo>
                  <a:cubicBezTo>
                    <a:pt x="888" y="1120"/>
                    <a:pt x="803" y="1163"/>
                    <a:pt x="677" y="1163"/>
                  </a:cubicBezTo>
                  <a:cubicBezTo>
                    <a:pt x="423" y="1163"/>
                    <a:pt x="233" y="972"/>
                    <a:pt x="233" y="677"/>
                  </a:cubicBezTo>
                  <a:cubicBezTo>
                    <a:pt x="233" y="423"/>
                    <a:pt x="381" y="191"/>
                    <a:pt x="677" y="191"/>
                  </a:cubicBezTo>
                  <a:cubicBezTo>
                    <a:pt x="803" y="191"/>
                    <a:pt x="888" y="233"/>
                    <a:pt x="951" y="254"/>
                  </a:cubicBezTo>
                  <a:lnTo>
                    <a:pt x="993" y="85"/>
                  </a:lnTo>
                  <a:cubicBezTo>
                    <a:pt x="930" y="43"/>
                    <a:pt x="824" y="1"/>
                    <a:pt x="67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957000" y="831175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43" y="0"/>
                    <a:pt x="1" y="63"/>
                    <a:pt x="1" y="148"/>
                  </a:cubicBezTo>
                  <a:cubicBezTo>
                    <a:pt x="1" y="232"/>
                    <a:pt x="43" y="296"/>
                    <a:pt x="128" y="296"/>
                  </a:cubicBezTo>
                  <a:cubicBezTo>
                    <a:pt x="233" y="296"/>
                    <a:pt x="275" y="232"/>
                    <a:pt x="275" y="148"/>
                  </a:cubicBezTo>
                  <a:cubicBezTo>
                    <a:pt x="275" y="63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4"/>
                  </a:lnTo>
                  <a:lnTo>
                    <a:pt x="254" y="1774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970750" y="829050"/>
              <a:ext cx="30125" cy="47550"/>
            </a:xfrm>
            <a:custGeom>
              <a:avLst/>
              <a:gdLst/>
              <a:ahLst/>
              <a:cxnLst/>
              <a:rect l="l" t="t" r="r" b="b"/>
              <a:pathLst>
                <a:path w="1205" h="1902" extrusionOk="0">
                  <a:moveTo>
                    <a:pt x="613" y="740"/>
                  </a:moveTo>
                  <a:cubicBezTo>
                    <a:pt x="782" y="740"/>
                    <a:pt x="908" y="867"/>
                    <a:pt x="951" y="1015"/>
                  </a:cubicBezTo>
                  <a:cubicBezTo>
                    <a:pt x="951" y="1036"/>
                    <a:pt x="951" y="1078"/>
                    <a:pt x="951" y="1099"/>
                  </a:cubicBezTo>
                  <a:lnTo>
                    <a:pt x="951" y="1331"/>
                  </a:lnTo>
                  <a:cubicBezTo>
                    <a:pt x="951" y="1374"/>
                    <a:pt x="951" y="1395"/>
                    <a:pt x="951" y="1437"/>
                  </a:cubicBezTo>
                  <a:cubicBezTo>
                    <a:pt x="908" y="1606"/>
                    <a:pt x="761" y="1712"/>
                    <a:pt x="613" y="1712"/>
                  </a:cubicBezTo>
                  <a:cubicBezTo>
                    <a:pt x="359" y="1712"/>
                    <a:pt x="232" y="1500"/>
                    <a:pt x="232" y="1226"/>
                  </a:cubicBezTo>
                  <a:cubicBezTo>
                    <a:pt x="232" y="951"/>
                    <a:pt x="380" y="740"/>
                    <a:pt x="613" y="740"/>
                  </a:cubicBezTo>
                  <a:close/>
                  <a:moveTo>
                    <a:pt x="972" y="1"/>
                  </a:moveTo>
                  <a:lnTo>
                    <a:pt x="972" y="761"/>
                  </a:lnTo>
                  <a:lnTo>
                    <a:pt x="951" y="761"/>
                  </a:lnTo>
                  <a:cubicBezTo>
                    <a:pt x="887" y="655"/>
                    <a:pt x="761" y="571"/>
                    <a:pt x="570" y="571"/>
                  </a:cubicBezTo>
                  <a:cubicBezTo>
                    <a:pt x="254" y="571"/>
                    <a:pt x="0" y="824"/>
                    <a:pt x="0" y="1247"/>
                  </a:cubicBezTo>
                  <a:cubicBezTo>
                    <a:pt x="0" y="1627"/>
                    <a:pt x="232" y="1902"/>
                    <a:pt x="549" y="1902"/>
                  </a:cubicBezTo>
                  <a:cubicBezTo>
                    <a:pt x="761" y="1902"/>
                    <a:pt x="908" y="1775"/>
                    <a:pt x="972" y="1648"/>
                  </a:cubicBezTo>
                  <a:lnTo>
                    <a:pt x="993" y="1648"/>
                  </a:lnTo>
                  <a:lnTo>
                    <a:pt x="993" y="1859"/>
                  </a:lnTo>
                  <a:lnTo>
                    <a:pt x="1204" y="1859"/>
                  </a:lnTo>
                  <a:cubicBezTo>
                    <a:pt x="1204" y="1775"/>
                    <a:pt x="1183" y="1648"/>
                    <a:pt x="1183" y="1543"/>
                  </a:cubicBezTo>
                  <a:lnTo>
                    <a:pt x="118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624825" y="898225"/>
              <a:ext cx="10075" cy="43325"/>
            </a:xfrm>
            <a:custGeom>
              <a:avLst/>
              <a:gdLst/>
              <a:ahLst/>
              <a:cxnLst/>
              <a:rect l="l" t="t" r="r" b="b"/>
              <a:pathLst>
                <a:path w="403" h="1733" extrusionOk="0">
                  <a:moveTo>
                    <a:pt x="276" y="1"/>
                  </a:moveTo>
                  <a:cubicBezTo>
                    <a:pt x="128" y="191"/>
                    <a:pt x="1" y="466"/>
                    <a:pt x="1" y="867"/>
                  </a:cubicBezTo>
                  <a:cubicBezTo>
                    <a:pt x="1" y="1289"/>
                    <a:pt x="128" y="1564"/>
                    <a:pt x="276" y="1733"/>
                  </a:cubicBezTo>
                  <a:lnTo>
                    <a:pt x="402" y="1733"/>
                  </a:lnTo>
                  <a:cubicBezTo>
                    <a:pt x="254" y="1522"/>
                    <a:pt x="149" y="1247"/>
                    <a:pt x="149" y="867"/>
                  </a:cubicBezTo>
                  <a:cubicBezTo>
                    <a:pt x="149" y="487"/>
                    <a:pt x="254" y="212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3637500" y="899300"/>
              <a:ext cx="29075" cy="35925"/>
            </a:xfrm>
            <a:custGeom>
              <a:avLst/>
              <a:gdLst/>
              <a:ahLst/>
              <a:cxnLst/>
              <a:rect l="l" t="t" r="r" b="b"/>
              <a:pathLst>
                <a:path w="1163" h="1437" extrusionOk="0">
                  <a:moveTo>
                    <a:pt x="761" y="0"/>
                  </a:moveTo>
                  <a:cubicBezTo>
                    <a:pt x="297" y="0"/>
                    <a:pt x="1" y="296"/>
                    <a:pt x="1" y="718"/>
                  </a:cubicBezTo>
                  <a:cubicBezTo>
                    <a:pt x="1" y="951"/>
                    <a:pt x="85" y="1141"/>
                    <a:pt x="191" y="1267"/>
                  </a:cubicBezTo>
                  <a:cubicBezTo>
                    <a:pt x="339" y="1394"/>
                    <a:pt x="508" y="1436"/>
                    <a:pt x="740" y="1436"/>
                  </a:cubicBezTo>
                  <a:cubicBezTo>
                    <a:pt x="930" y="1436"/>
                    <a:pt x="1078" y="1394"/>
                    <a:pt x="1163" y="1373"/>
                  </a:cubicBezTo>
                  <a:lnTo>
                    <a:pt x="1163" y="676"/>
                  </a:lnTo>
                  <a:lnTo>
                    <a:pt x="698" y="676"/>
                  </a:lnTo>
                  <a:lnTo>
                    <a:pt x="698" y="824"/>
                  </a:lnTo>
                  <a:lnTo>
                    <a:pt x="994" y="824"/>
                  </a:lnTo>
                  <a:lnTo>
                    <a:pt x="994" y="1246"/>
                  </a:lnTo>
                  <a:cubicBezTo>
                    <a:pt x="952" y="1267"/>
                    <a:pt x="867" y="1289"/>
                    <a:pt x="740" y="1289"/>
                  </a:cubicBezTo>
                  <a:cubicBezTo>
                    <a:pt x="402" y="1289"/>
                    <a:pt x="191" y="1077"/>
                    <a:pt x="191" y="718"/>
                  </a:cubicBezTo>
                  <a:cubicBezTo>
                    <a:pt x="191" y="359"/>
                    <a:pt x="423" y="148"/>
                    <a:pt x="761" y="148"/>
                  </a:cubicBezTo>
                  <a:cubicBezTo>
                    <a:pt x="909" y="148"/>
                    <a:pt x="1015" y="169"/>
                    <a:pt x="1078" y="211"/>
                  </a:cubicBezTo>
                  <a:lnTo>
                    <a:pt x="1121" y="63"/>
                  </a:lnTo>
                  <a:cubicBezTo>
                    <a:pt x="1057" y="21"/>
                    <a:pt x="930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673425" y="897700"/>
              <a:ext cx="4775" cy="37525"/>
            </a:xfrm>
            <a:custGeom>
              <a:avLst/>
              <a:gdLst/>
              <a:ahLst/>
              <a:cxnLst/>
              <a:rect l="l" t="t" r="r" b="b"/>
              <a:pathLst>
                <a:path w="191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90" y="150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686100" y="909325"/>
              <a:ext cx="21675" cy="26425"/>
            </a:xfrm>
            <a:custGeom>
              <a:avLst/>
              <a:gdLst/>
              <a:ahLst/>
              <a:cxnLst/>
              <a:rect l="l" t="t" r="r" b="b"/>
              <a:pathLst>
                <a:path w="867" h="1057" extrusionOk="0">
                  <a:moveTo>
                    <a:pt x="0" y="0"/>
                  </a:moveTo>
                  <a:lnTo>
                    <a:pt x="0" y="613"/>
                  </a:lnTo>
                  <a:cubicBezTo>
                    <a:pt x="0" y="972"/>
                    <a:pt x="190" y="1057"/>
                    <a:pt x="338" y="1057"/>
                  </a:cubicBezTo>
                  <a:cubicBezTo>
                    <a:pt x="528" y="1057"/>
                    <a:pt x="634" y="951"/>
                    <a:pt x="676" y="866"/>
                  </a:cubicBezTo>
                  <a:lnTo>
                    <a:pt x="697" y="1035"/>
                  </a:lnTo>
                  <a:lnTo>
                    <a:pt x="866" y="1035"/>
                  </a:lnTo>
                  <a:cubicBezTo>
                    <a:pt x="845" y="951"/>
                    <a:pt x="845" y="866"/>
                    <a:pt x="845" y="740"/>
                  </a:cubicBezTo>
                  <a:lnTo>
                    <a:pt x="845" y="0"/>
                  </a:lnTo>
                  <a:lnTo>
                    <a:pt x="676" y="0"/>
                  </a:lnTo>
                  <a:lnTo>
                    <a:pt x="676" y="634"/>
                  </a:lnTo>
                  <a:cubicBezTo>
                    <a:pt x="676" y="676"/>
                    <a:pt x="655" y="697"/>
                    <a:pt x="655" y="719"/>
                  </a:cubicBezTo>
                  <a:cubicBezTo>
                    <a:pt x="613" y="803"/>
                    <a:pt x="528" y="909"/>
                    <a:pt x="402" y="909"/>
                  </a:cubicBezTo>
                  <a:cubicBezTo>
                    <a:pt x="233" y="909"/>
                    <a:pt x="169" y="761"/>
                    <a:pt x="169" y="571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712500" y="898225"/>
              <a:ext cx="10575" cy="43325"/>
            </a:xfrm>
            <a:custGeom>
              <a:avLst/>
              <a:gdLst/>
              <a:ahLst/>
              <a:cxnLst/>
              <a:rect l="l" t="t" r="r" b="b"/>
              <a:pathLst>
                <a:path w="423" h="1733" extrusionOk="0">
                  <a:moveTo>
                    <a:pt x="1" y="1"/>
                  </a:moveTo>
                  <a:cubicBezTo>
                    <a:pt x="148" y="212"/>
                    <a:pt x="254" y="487"/>
                    <a:pt x="254" y="867"/>
                  </a:cubicBezTo>
                  <a:cubicBezTo>
                    <a:pt x="254" y="1247"/>
                    <a:pt x="148" y="1522"/>
                    <a:pt x="1" y="1733"/>
                  </a:cubicBezTo>
                  <a:lnTo>
                    <a:pt x="127" y="1733"/>
                  </a:lnTo>
                  <a:cubicBezTo>
                    <a:pt x="275" y="1543"/>
                    <a:pt x="402" y="1289"/>
                    <a:pt x="423" y="867"/>
                  </a:cubicBezTo>
                  <a:cubicBezTo>
                    <a:pt x="423" y="444"/>
                    <a:pt x="275" y="191"/>
                    <a:pt x="12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905150" y="942600"/>
              <a:ext cx="34350" cy="53875"/>
            </a:xfrm>
            <a:custGeom>
              <a:avLst/>
              <a:gdLst/>
              <a:ahLst/>
              <a:cxnLst/>
              <a:rect l="l" t="t" r="r" b="b"/>
              <a:pathLst>
                <a:path w="1374" h="2155" extrusionOk="0">
                  <a:moveTo>
                    <a:pt x="549" y="211"/>
                  </a:moveTo>
                  <a:cubicBezTo>
                    <a:pt x="824" y="211"/>
                    <a:pt x="1035" y="338"/>
                    <a:pt x="1035" y="613"/>
                  </a:cubicBezTo>
                  <a:cubicBezTo>
                    <a:pt x="1035" y="845"/>
                    <a:pt x="845" y="1014"/>
                    <a:pt x="549" y="1014"/>
                  </a:cubicBezTo>
                  <a:lnTo>
                    <a:pt x="275" y="1014"/>
                  </a:lnTo>
                  <a:lnTo>
                    <a:pt x="275" y="233"/>
                  </a:lnTo>
                  <a:cubicBezTo>
                    <a:pt x="317" y="233"/>
                    <a:pt x="401" y="211"/>
                    <a:pt x="549" y="211"/>
                  </a:cubicBezTo>
                  <a:close/>
                  <a:moveTo>
                    <a:pt x="528" y="0"/>
                  </a:moveTo>
                  <a:cubicBezTo>
                    <a:pt x="338" y="0"/>
                    <a:pt x="127" y="21"/>
                    <a:pt x="0" y="42"/>
                  </a:cubicBezTo>
                  <a:lnTo>
                    <a:pt x="0" y="2155"/>
                  </a:lnTo>
                  <a:lnTo>
                    <a:pt x="275" y="2155"/>
                  </a:lnTo>
                  <a:lnTo>
                    <a:pt x="275" y="1225"/>
                  </a:lnTo>
                  <a:lnTo>
                    <a:pt x="528" y="1225"/>
                  </a:lnTo>
                  <a:cubicBezTo>
                    <a:pt x="782" y="1225"/>
                    <a:pt x="887" y="1352"/>
                    <a:pt x="951" y="1648"/>
                  </a:cubicBezTo>
                  <a:cubicBezTo>
                    <a:pt x="1014" y="1901"/>
                    <a:pt x="1056" y="2091"/>
                    <a:pt x="1098" y="2155"/>
                  </a:cubicBezTo>
                  <a:lnTo>
                    <a:pt x="1373" y="2155"/>
                  </a:lnTo>
                  <a:cubicBezTo>
                    <a:pt x="1331" y="2070"/>
                    <a:pt x="1289" y="1859"/>
                    <a:pt x="1225" y="1563"/>
                  </a:cubicBezTo>
                  <a:cubicBezTo>
                    <a:pt x="1162" y="1352"/>
                    <a:pt x="1077" y="1183"/>
                    <a:pt x="908" y="1141"/>
                  </a:cubicBezTo>
                  <a:lnTo>
                    <a:pt x="908" y="1120"/>
                  </a:lnTo>
                  <a:cubicBezTo>
                    <a:pt x="1120" y="1056"/>
                    <a:pt x="1310" y="866"/>
                    <a:pt x="1310" y="592"/>
                  </a:cubicBezTo>
                  <a:cubicBezTo>
                    <a:pt x="1310" y="423"/>
                    <a:pt x="1246" y="275"/>
                    <a:pt x="1141" y="169"/>
                  </a:cubicBezTo>
                  <a:cubicBezTo>
                    <a:pt x="1014" y="64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870800" y="923575"/>
              <a:ext cx="98800" cy="98775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1987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51"/>
                    <a:pt x="1987" y="3951"/>
                  </a:cubicBezTo>
                  <a:cubicBezTo>
                    <a:pt x="3064" y="3951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87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905150" y="942600"/>
              <a:ext cx="34350" cy="53875"/>
            </a:xfrm>
            <a:custGeom>
              <a:avLst/>
              <a:gdLst/>
              <a:ahLst/>
              <a:cxnLst/>
              <a:rect l="l" t="t" r="r" b="b"/>
              <a:pathLst>
                <a:path w="1374" h="2155" fill="none" extrusionOk="0">
                  <a:moveTo>
                    <a:pt x="0" y="42"/>
                  </a:moveTo>
                  <a:cubicBezTo>
                    <a:pt x="127" y="21"/>
                    <a:pt x="338" y="0"/>
                    <a:pt x="528" y="0"/>
                  </a:cubicBezTo>
                  <a:cubicBezTo>
                    <a:pt x="824" y="0"/>
                    <a:pt x="1014" y="64"/>
                    <a:pt x="1141" y="169"/>
                  </a:cubicBezTo>
                  <a:cubicBezTo>
                    <a:pt x="1246" y="275"/>
                    <a:pt x="1310" y="423"/>
                    <a:pt x="1310" y="592"/>
                  </a:cubicBezTo>
                  <a:cubicBezTo>
                    <a:pt x="1310" y="866"/>
                    <a:pt x="1120" y="1056"/>
                    <a:pt x="908" y="1120"/>
                  </a:cubicBezTo>
                  <a:lnTo>
                    <a:pt x="908" y="1141"/>
                  </a:lnTo>
                  <a:cubicBezTo>
                    <a:pt x="1077" y="1183"/>
                    <a:pt x="1162" y="1352"/>
                    <a:pt x="1225" y="1563"/>
                  </a:cubicBezTo>
                  <a:cubicBezTo>
                    <a:pt x="1289" y="1859"/>
                    <a:pt x="1331" y="2070"/>
                    <a:pt x="1373" y="2155"/>
                  </a:cubicBezTo>
                  <a:lnTo>
                    <a:pt x="1098" y="2155"/>
                  </a:lnTo>
                  <a:cubicBezTo>
                    <a:pt x="1056" y="2091"/>
                    <a:pt x="1014" y="1901"/>
                    <a:pt x="951" y="1648"/>
                  </a:cubicBezTo>
                  <a:cubicBezTo>
                    <a:pt x="887" y="1352"/>
                    <a:pt x="782" y="1225"/>
                    <a:pt x="528" y="1225"/>
                  </a:cubicBezTo>
                  <a:lnTo>
                    <a:pt x="275" y="1225"/>
                  </a:lnTo>
                  <a:lnTo>
                    <a:pt x="275" y="2155"/>
                  </a:lnTo>
                  <a:lnTo>
                    <a:pt x="0" y="2155"/>
                  </a:lnTo>
                  <a:close/>
                  <a:moveTo>
                    <a:pt x="275" y="1014"/>
                  </a:moveTo>
                  <a:lnTo>
                    <a:pt x="549" y="1014"/>
                  </a:lnTo>
                  <a:cubicBezTo>
                    <a:pt x="845" y="1014"/>
                    <a:pt x="1035" y="845"/>
                    <a:pt x="1035" y="613"/>
                  </a:cubicBezTo>
                  <a:cubicBezTo>
                    <a:pt x="1035" y="338"/>
                    <a:pt x="824" y="211"/>
                    <a:pt x="549" y="211"/>
                  </a:cubicBezTo>
                  <a:cubicBezTo>
                    <a:pt x="401" y="211"/>
                    <a:pt x="317" y="233"/>
                    <a:pt x="275" y="233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905150" y="942600"/>
              <a:ext cx="34350" cy="53875"/>
            </a:xfrm>
            <a:custGeom>
              <a:avLst/>
              <a:gdLst/>
              <a:ahLst/>
              <a:cxnLst/>
              <a:rect l="l" t="t" r="r" b="b"/>
              <a:pathLst>
                <a:path w="1374" h="2155" extrusionOk="0">
                  <a:moveTo>
                    <a:pt x="549" y="211"/>
                  </a:moveTo>
                  <a:cubicBezTo>
                    <a:pt x="824" y="211"/>
                    <a:pt x="1035" y="338"/>
                    <a:pt x="1035" y="613"/>
                  </a:cubicBezTo>
                  <a:cubicBezTo>
                    <a:pt x="1035" y="845"/>
                    <a:pt x="845" y="1014"/>
                    <a:pt x="549" y="1014"/>
                  </a:cubicBezTo>
                  <a:lnTo>
                    <a:pt x="275" y="1014"/>
                  </a:lnTo>
                  <a:lnTo>
                    <a:pt x="275" y="233"/>
                  </a:lnTo>
                  <a:cubicBezTo>
                    <a:pt x="317" y="233"/>
                    <a:pt x="401" y="211"/>
                    <a:pt x="549" y="211"/>
                  </a:cubicBezTo>
                  <a:close/>
                  <a:moveTo>
                    <a:pt x="528" y="0"/>
                  </a:moveTo>
                  <a:cubicBezTo>
                    <a:pt x="338" y="0"/>
                    <a:pt x="127" y="21"/>
                    <a:pt x="0" y="42"/>
                  </a:cubicBezTo>
                  <a:lnTo>
                    <a:pt x="0" y="2155"/>
                  </a:lnTo>
                  <a:lnTo>
                    <a:pt x="275" y="2155"/>
                  </a:lnTo>
                  <a:lnTo>
                    <a:pt x="275" y="1225"/>
                  </a:lnTo>
                  <a:lnTo>
                    <a:pt x="528" y="1225"/>
                  </a:lnTo>
                  <a:cubicBezTo>
                    <a:pt x="782" y="1225"/>
                    <a:pt x="887" y="1352"/>
                    <a:pt x="951" y="1648"/>
                  </a:cubicBezTo>
                  <a:cubicBezTo>
                    <a:pt x="1014" y="1901"/>
                    <a:pt x="1056" y="2091"/>
                    <a:pt x="1098" y="2155"/>
                  </a:cubicBezTo>
                  <a:lnTo>
                    <a:pt x="1373" y="2155"/>
                  </a:lnTo>
                  <a:cubicBezTo>
                    <a:pt x="1331" y="2070"/>
                    <a:pt x="1289" y="1859"/>
                    <a:pt x="1225" y="1563"/>
                  </a:cubicBezTo>
                  <a:cubicBezTo>
                    <a:pt x="1162" y="1352"/>
                    <a:pt x="1077" y="1183"/>
                    <a:pt x="908" y="1141"/>
                  </a:cubicBezTo>
                  <a:lnTo>
                    <a:pt x="908" y="1120"/>
                  </a:lnTo>
                  <a:cubicBezTo>
                    <a:pt x="1120" y="1056"/>
                    <a:pt x="1310" y="866"/>
                    <a:pt x="1310" y="592"/>
                  </a:cubicBezTo>
                  <a:cubicBezTo>
                    <a:pt x="1310" y="423"/>
                    <a:pt x="1246" y="275"/>
                    <a:pt x="1141" y="169"/>
                  </a:cubicBezTo>
                  <a:cubicBezTo>
                    <a:pt x="1014" y="64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579525" y="943125"/>
              <a:ext cx="39625" cy="53350"/>
            </a:xfrm>
            <a:custGeom>
              <a:avLst/>
              <a:gdLst/>
              <a:ahLst/>
              <a:cxnLst/>
              <a:rect l="l" t="t" r="r" b="b"/>
              <a:pathLst>
                <a:path w="158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120"/>
                  </a:lnTo>
                  <a:lnTo>
                    <a:pt x="1310" y="1120"/>
                  </a:lnTo>
                  <a:lnTo>
                    <a:pt x="1310" y="2134"/>
                  </a:lnTo>
                  <a:lnTo>
                    <a:pt x="1584" y="2134"/>
                  </a:lnTo>
                  <a:lnTo>
                    <a:pt x="1584" y="0"/>
                  </a:lnTo>
                  <a:lnTo>
                    <a:pt x="1310" y="0"/>
                  </a:lnTo>
                  <a:lnTo>
                    <a:pt x="1310" y="888"/>
                  </a:lnTo>
                  <a:lnTo>
                    <a:pt x="275" y="88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549950" y="923575"/>
              <a:ext cx="98775" cy="98775"/>
            </a:xfrm>
            <a:custGeom>
              <a:avLst/>
              <a:gdLst/>
              <a:ahLst/>
              <a:cxnLst/>
              <a:rect l="l" t="t" r="r" b="b"/>
              <a:pathLst>
                <a:path w="3951" h="3951" extrusionOk="0">
                  <a:moveTo>
                    <a:pt x="1986" y="1"/>
                  </a:moveTo>
                  <a:cubicBezTo>
                    <a:pt x="887" y="1"/>
                    <a:pt x="0" y="888"/>
                    <a:pt x="0" y="1986"/>
                  </a:cubicBezTo>
                  <a:cubicBezTo>
                    <a:pt x="0" y="3085"/>
                    <a:pt x="887" y="3951"/>
                    <a:pt x="1986" y="3951"/>
                  </a:cubicBezTo>
                  <a:cubicBezTo>
                    <a:pt x="3063" y="3951"/>
                    <a:pt x="3950" y="3085"/>
                    <a:pt x="3950" y="1986"/>
                  </a:cubicBezTo>
                  <a:cubicBezTo>
                    <a:pt x="3950" y="888"/>
                    <a:pt x="3063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579525" y="943125"/>
              <a:ext cx="39625" cy="53350"/>
            </a:xfrm>
            <a:custGeom>
              <a:avLst/>
              <a:gdLst/>
              <a:ahLst/>
              <a:cxnLst/>
              <a:rect l="l" t="t" r="r" b="b"/>
              <a:pathLst>
                <a:path w="1585" h="2134" fill="none" extrusionOk="0">
                  <a:moveTo>
                    <a:pt x="275" y="0"/>
                  </a:moveTo>
                  <a:lnTo>
                    <a:pt x="275" y="888"/>
                  </a:lnTo>
                  <a:lnTo>
                    <a:pt x="1310" y="888"/>
                  </a:lnTo>
                  <a:lnTo>
                    <a:pt x="1310" y="0"/>
                  </a:lnTo>
                  <a:lnTo>
                    <a:pt x="1584" y="0"/>
                  </a:lnTo>
                  <a:lnTo>
                    <a:pt x="1584" y="2134"/>
                  </a:lnTo>
                  <a:lnTo>
                    <a:pt x="1310" y="2134"/>
                  </a:lnTo>
                  <a:lnTo>
                    <a:pt x="1310" y="1120"/>
                  </a:lnTo>
                  <a:lnTo>
                    <a:pt x="275" y="1120"/>
                  </a:lnTo>
                  <a:lnTo>
                    <a:pt x="275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579525" y="943125"/>
              <a:ext cx="39625" cy="53350"/>
            </a:xfrm>
            <a:custGeom>
              <a:avLst/>
              <a:gdLst/>
              <a:ahLst/>
              <a:cxnLst/>
              <a:rect l="l" t="t" r="r" b="b"/>
              <a:pathLst>
                <a:path w="158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120"/>
                  </a:lnTo>
                  <a:lnTo>
                    <a:pt x="1310" y="1120"/>
                  </a:lnTo>
                  <a:lnTo>
                    <a:pt x="1310" y="2134"/>
                  </a:lnTo>
                  <a:lnTo>
                    <a:pt x="1584" y="2134"/>
                  </a:lnTo>
                  <a:lnTo>
                    <a:pt x="1584" y="0"/>
                  </a:lnTo>
                  <a:lnTo>
                    <a:pt x="1310" y="0"/>
                  </a:lnTo>
                  <a:lnTo>
                    <a:pt x="1310" y="888"/>
                  </a:lnTo>
                  <a:lnTo>
                    <a:pt x="275" y="88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351075" y="943125"/>
              <a:ext cx="38050" cy="53350"/>
            </a:xfrm>
            <a:custGeom>
              <a:avLst/>
              <a:gdLst/>
              <a:ahLst/>
              <a:cxnLst/>
              <a:rect l="l" t="t" r="r" b="b"/>
              <a:pathLst>
                <a:path w="1522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310"/>
                  </a:lnTo>
                  <a:lnTo>
                    <a:pt x="486" y="1078"/>
                  </a:lnTo>
                  <a:lnTo>
                    <a:pt x="1183" y="2134"/>
                  </a:lnTo>
                  <a:lnTo>
                    <a:pt x="1521" y="2134"/>
                  </a:lnTo>
                  <a:lnTo>
                    <a:pt x="676" y="909"/>
                  </a:lnTo>
                  <a:lnTo>
                    <a:pt x="1458" y="0"/>
                  </a:lnTo>
                  <a:lnTo>
                    <a:pt x="1120" y="0"/>
                  </a:lnTo>
                  <a:lnTo>
                    <a:pt x="465" y="803"/>
                  </a:lnTo>
                  <a:cubicBezTo>
                    <a:pt x="402" y="866"/>
                    <a:pt x="359" y="951"/>
                    <a:pt x="296" y="1014"/>
                  </a:cubicBezTo>
                  <a:lnTo>
                    <a:pt x="275" y="101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317800" y="923575"/>
              <a:ext cx="98775" cy="98775"/>
            </a:xfrm>
            <a:custGeom>
              <a:avLst/>
              <a:gdLst/>
              <a:ahLst/>
              <a:cxnLst/>
              <a:rect l="l" t="t" r="r" b="b"/>
              <a:pathLst>
                <a:path w="3951" h="3951" extrusionOk="0">
                  <a:moveTo>
                    <a:pt x="1965" y="1"/>
                  </a:moveTo>
                  <a:cubicBezTo>
                    <a:pt x="888" y="1"/>
                    <a:pt x="0" y="888"/>
                    <a:pt x="0" y="1986"/>
                  </a:cubicBezTo>
                  <a:cubicBezTo>
                    <a:pt x="0" y="3085"/>
                    <a:pt x="888" y="3951"/>
                    <a:pt x="1965" y="3951"/>
                  </a:cubicBezTo>
                  <a:cubicBezTo>
                    <a:pt x="3063" y="3951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65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351075" y="943125"/>
              <a:ext cx="38050" cy="53350"/>
            </a:xfrm>
            <a:custGeom>
              <a:avLst/>
              <a:gdLst/>
              <a:ahLst/>
              <a:cxnLst/>
              <a:rect l="l" t="t" r="r" b="b"/>
              <a:pathLst>
                <a:path w="1522" h="2134" fill="none" extrusionOk="0">
                  <a:moveTo>
                    <a:pt x="0" y="0"/>
                  </a:moveTo>
                  <a:lnTo>
                    <a:pt x="275" y="0"/>
                  </a:lnTo>
                  <a:lnTo>
                    <a:pt x="275" y="1014"/>
                  </a:lnTo>
                  <a:lnTo>
                    <a:pt x="296" y="1014"/>
                  </a:lnTo>
                  <a:cubicBezTo>
                    <a:pt x="359" y="951"/>
                    <a:pt x="402" y="866"/>
                    <a:pt x="465" y="803"/>
                  </a:cubicBezTo>
                  <a:lnTo>
                    <a:pt x="1120" y="0"/>
                  </a:lnTo>
                  <a:lnTo>
                    <a:pt x="1458" y="0"/>
                  </a:lnTo>
                  <a:lnTo>
                    <a:pt x="676" y="909"/>
                  </a:lnTo>
                  <a:lnTo>
                    <a:pt x="1521" y="2134"/>
                  </a:lnTo>
                  <a:lnTo>
                    <a:pt x="1183" y="2134"/>
                  </a:lnTo>
                  <a:lnTo>
                    <a:pt x="486" y="1078"/>
                  </a:lnTo>
                  <a:lnTo>
                    <a:pt x="275" y="1310"/>
                  </a:lnTo>
                  <a:lnTo>
                    <a:pt x="275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351075" y="943125"/>
              <a:ext cx="38050" cy="53350"/>
            </a:xfrm>
            <a:custGeom>
              <a:avLst/>
              <a:gdLst/>
              <a:ahLst/>
              <a:cxnLst/>
              <a:rect l="l" t="t" r="r" b="b"/>
              <a:pathLst>
                <a:path w="1522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1310"/>
                  </a:lnTo>
                  <a:lnTo>
                    <a:pt x="486" y="1078"/>
                  </a:lnTo>
                  <a:lnTo>
                    <a:pt x="1183" y="2134"/>
                  </a:lnTo>
                  <a:lnTo>
                    <a:pt x="1521" y="2134"/>
                  </a:lnTo>
                  <a:lnTo>
                    <a:pt x="676" y="909"/>
                  </a:lnTo>
                  <a:lnTo>
                    <a:pt x="1458" y="0"/>
                  </a:lnTo>
                  <a:lnTo>
                    <a:pt x="1120" y="0"/>
                  </a:lnTo>
                  <a:lnTo>
                    <a:pt x="465" y="803"/>
                  </a:lnTo>
                  <a:cubicBezTo>
                    <a:pt x="402" y="866"/>
                    <a:pt x="359" y="951"/>
                    <a:pt x="296" y="1014"/>
                  </a:cubicBezTo>
                  <a:lnTo>
                    <a:pt x="275" y="101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3234050" y="942600"/>
              <a:ext cx="43850" cy="54400"/>
            </a:xfrm>
            <a:custGeom>
              <a:avLst/>
              <a:gdLst/>
              <a:ahLst/>
              <a:cxnLst/>
              <a:rect l="l" t="t" r="r" b="b"/>
              <a:pathLst>
                <a:path w="1754" h="2176" extrusionOk="0">
                  <a:moveTo>
                    <a:pt x="592" y="211"/>
                  </a:moveTo>
                  <a:cubicBezTo>
                    <a:pt x="1183" y="211"/>
                    <a:pt x="1479" y="528"/>
                    <a:pt x="1458" y="1035"/>
                  </a:cubicBezTo>
                  <a:cubicBezTo>
                    <a:pt x="1458" y="1627"/>
                    <a:pt x="1141" y="1944"/>
                    <a:pt x="550" y="1944"/>
                  </a:cubicBezTo>
                  <a:lnTo>
                    <a:pt x="275" y="1944"/>
                  </a:lnTo>
                  <a:lnTo>
                    <a:pt x="275" y="254"/>
                  </a:lnTo>
                  <a:cubicBezTo>
                    <a:pt x="359" y="233"/>
                    <a:pt x="465" y="211"/>
                    <a:pt x="592" y="211"/>
                  </a:cubicBezTo>
                  <a:close/>
                  <a:moveTo>
                    <a:pt x="592" y="0"/>
                  </a:moveTo>
                  <a:cubicBezTo>
                    <a:pt x="381" y="0"/>
                    <a:pt x="169" y="21"/>
                    <a:pt x="0" y="42"/>
                  </a:cubicBezTo>
                  <a:lnTo>
                    <a:pt x="0" y="2134"/>
                  </a:lnTo>
                  <a:cubicBezTo>
                    <a:pt x="148" y="2155"/>
                    <a:pt x="296" y="2176"/>
                    <a:pt x="507" y="2176"/>
                  </a:cubicBezTo>
                  <a:cubicBezTo>
                    <a:pt x="909" y="2176"/>
                    <a:pt x="1247" y="2070"/>
                    <a:pt x="1458" y="1859"/>
                  </a:cubicBezTo>
                  <a:cubicBezTo>
                    <a:pt x="1648" y="1669"/>
                    <a:pt x="1754" y="1373"/>
                    <a:pt x="1754" y="1035"/>
                  </a:cubicBezTo>
                  <a:cubicBezTo>
                    <a:pt x="1754" y="676"/>
                    <a:pt x="1648" y="444"/>
                    <a:pt x="1458" y="275"/>
                  </a:cubicBezTo>
                  <a:cubicBezTo>
                    <a:pt x="1268" y="85"/>
                    <a:pt x="993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205000" y="923575"/>
              <a:ext cx="98775" cy="98775"/>
            </a:xfrm>
            <a:custGeom>
              <a:avLst/>
              <a:gdLst/>
              <a:ahLst/>
              <a:cxnLst/>
              <a:rect l="l" t="t" r="r" b="b"/>
              <a:pathLst>
                <a:path w="3951" h="3951" extrusionOk="0">
                  <a:moveTo>
                    <a:pt x="1986" y="1"/>
                  </a:moveTo>
                  <a:cubicBezTo>
                    <a:pt x="888" y="1"/>
                    <a:pt x="0" y="888"/>
                    <a:pt x="0" y="1986"/>
                  </a:cubicBezTo>
                  <a:cubicBezTo>
                    <a:pt x="0" y="3085"/>
                    <a:pt x="888" y="3951"/>
                    <a:pt x="1986" y="3951"/>
                  </a:cubicBezTo>
                  <a:cubicBezTo>
                    <a:pt x="3063" y="3951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86" y="1"/>
                  </a:cubicBezTo>
                  <a:close/>
                </a:path>
              </a:pathLst>
            </a:custGeom>
            <a:solidFill>
              <a:srgbClr val="A22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234050" y="942600"/>
              <a:ext cx="43850" cy="54400"/>
            </a:xfrm>
            <a:custGeom>
              <a:avLst/>
              <a:gdLst/>
              <a:ahLst/>
              <a:cxnLst/>
              <a:rect l="l" t="t" r="r" b="b"/>
              <a:pathLst>
                <a:path w="1754" h="2176" fill="none" extrusionOk="0">
                  <a:moveTo>
                    <a:pt x="0" y="42"/>
                  </a:moveTo>
                  <a:cubicBezTo>
                    <a:pt x="169" y="21"/>
                    <a:pt x="381" y="0"/>
                    <a:pt x="592" y="0"/>
                  </a:cubicBezTo>
                  <a:cubicBezTo>
                    <a:pt x="993" y="0"/>
                    <a:pt x="1268" y="85"/>
                    <a:pt x="1458" y="275"/>
                  </a:cubicBezTo>
                  <a:cubicBezTo>
                    <a:pt x="1648" y="444"/>
                    <a:pt x="1754" y="676"/>
                    <a:pt x="1754" y="1035"/>
                  </a:cubicBezTo>
                  <a:cubicBezTo>
                    <a:pt x="1754" y="1373"/>
                    <a:pt x="1648" y="1669"/>
                    <a:pt x="1458" y="1859"/>
                  </a:cubicBezTo>
                  <a:cubicBezTo>
                    <a:pt x="1247" y="2070"/>
                    <a:pt x="909" y="2176"/>
                    <a:pt x="507" y="2176"/>
                  </a:cubicBezTo>
                  <a:cubicBezTo>
                    <a:pt x="296" y="2176"/>
                    <a:pt x="148" y="2155"/>
                    <a:pt x="0" y="2134"/>
                  </a:cubicBezTo>
                  <a:lnTo>
                    <a:pt x="0" y="42"/>
                  </a:lnTo>
                  <a:close/>
                  <a:moveTo>
                    <a:pt x="275" y="1944"/>
                  </a:moveTo>
                  <a:cubicBezTo>
                    <a:pt x="338" y="1944"/>
                    <a:pt x="444" y="1944"/>
                    <a:pt x="550" y="1944"/>
                  </a:cubicBezTo>
                  <a:cubicBezTo>
                    <a:pt x="1141" y="1944"/>
                    <a:pt x="1458" y="1627"/>
                    <a:pt x="1458" y="1035"/>
                  </a:cubicBezTo>
                  <a:cubicBezTo>
                    <a:pt x="1479" y="528"/>
                    <a:pt x="1183" y="211"/>
                    <a:pt x="592" y="211"/>
                  </a:cubicBezTo>
                  <a:cubicBezTo>
                    <a:pt x="465" y="211"/>
                    <a:pt x="359" y="233"/>
                    <a:pt x="275" y="254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234050" y="942600"/>
              <a:ext cx="43850" cy="54400"/>
            </a:xfrm>
            <a:custGeom>
              <a:avLst/>
              <a:gdLst/>
              <a:ahLst/>
              <a:cxnLst/>
              <a:rect l="l" t="t" r="r" b="b"/>
              <a:pathLst>
                <a:path w="1754" h="2176" extrusionOk="0">
                  <a:moveTo>
                    <a:pt x="592" y="211"/>
                  </a:moveTo>
                  <a:cubicBezTo>
                    <a:pt x="1183" y="211"/>
                    <a:pt x="1479" y="528"/>
                    <a:pt x="1458" y="1035"/>
                  </a:cubicBezTo>
                  <a:cubicBezTo>
                    <a:pt x="1458" y="1627"/>
                    <a:pt x="1141" y="1944"/>
                    <a:pt x="550" y="1944"/>
                  </a:cubicBezTo>
                  <a:lnTo>
                    <a:pt x="275" y="1944"/>
                  </a:lnTo>
                  <a:lnTo>
                    <a:pt x="275" y="254"/>
                  </a:lnTo>
                  <a:cubicBezTo>
                    <a:pt x="359" y="233"/>
                    <a:pt x="465" y="211"/>
                    <a:pt x="592" y="211"/>
                  </a:cubicBezTo>
                  <a:close/>
                  <a:moveTo>
                    <a:pt x="592" y="0"/>
                  </a:moveTo>
                  <a:cubicBezTo>
                    <a:pt x="381" y="0"/>
                    <a:pt x="169" y="21"/>
                    <a:pt x="0" y="42"/>
                  </a:cubicBezTo>
                  <a:lnTo>
                    <a:pt x="0" y="2134"/>
                  </a:lnTo>
                  <a:cubicBezTo>
                    <a:pt x="148" y="2155"/>
                    <a:pt x="296" y="2176"/>
                    <a:pt x="507" y="2176"/>
                  </a:cubicBezTo>
                  <a:cubicBezTo>
                    <a:pt x="909" y="2176"/>
                    <a:pt x="1247" y="2070"/>
                    <a:pt x="1458" y="1859"/>
                  </a:cubicBezTo>
                  <a:cubicBezTo>
                    <a:pt x="1648" y="1669"/>
                    <a:pt x="1754" y="1373"/>
                    <a:pt x="1754" y="1035"/>
                  </a:cubicBezTo>
                  <a:cubicBezTo>
                    <a:pt x="1754" y="676"/>
                    <a:pt x="1648" y="444"/>
                    <a:pt x="1458" y="275"/>
                  </a:cubicBezTo>
                  <a:cubicBezTo>
                    <a:pt x="1268" y="85"/>
                    <a:pt x="993" y="0"/>
                    <a:pt x="5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840300" y="94312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1205" y="2134"/>
                  </a:lnTo>
                  <a:lnTo>
                    <a:pt x="1205" y="1901"/>
                  </a:lnTo>
                  <a:lnTo>
                    <a:pt x="275" y="1901"/>
                  </a:lnTo>
                  <a:lnTo>
                    <a:pt x="275" y="1120"/>
                  </a:lnTo>
                  <a:lnTo>
                    <a:pt x="1120" y="1120"/>
                  </a:lnTo>
                  <a:lnTo>
                    <a:pt x="1120" y="909"/>
                  </a:lnTo>
                  <a:lnTo>
                    <a:pt x="275" y="909"/>
                  </a:lnTo>
                  <a:lnTo>
                    <a:pt x="275" y="233"/>
                  </a:lnTo>
                  <a:lnTo>
                    <a:pt x="1162" y="233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804400" y="923575"/>
              <a:ext cx="99300" cy="98775"/>
            </a:xfrm>
            <a:custGeom>
              <a:avLst/>
              <a:gdLst/>
              <a:ahLst/>
              <a:cxnLst/>
              <a:rect l="l" t="t" r="r" b="b"/>
              <a:pathLst>
                <a:path w="3972" h="3951" extrusionOk="0">
                  <a:moveTo>
                    <a:pt x="1986" y="1"/>
                  </a:moveTo>
                  <a:cubicBezTo>
                    <a:pt x="887" y="1"/>
                    <a:pt x="0" y="888"/>
                    <a:pt x="0" y="1986"/>
                  </a:cubicBezTo>
                  <a:cubicBezTo>
                    <a:pt x="0" y="3085"/>
                    <a:pt x="887" y="3951"/>
                    <a:pt x="1986" y="3951"/>
                  </a:cubicBezTo>
                  <a:cubicBezTo>
                    <a:pt x="3084" y="3951"/>
                    <a:pt x="3971" y="3085"/>
                    <a:pt x="3971" y="1986"/>
                  </a:cubicBezTo>
                  <a:cubicBezTo>
                    <a:pt x="3971" y="888"/>
                    <a:pt x="3084" y="1"/>
                    <a:pt x="1986" y="1"/>
                  </a:cubicBezTo>
                  <a:close/>
                </a:path>
              </a:pathLst>
            </a:custGeom>
            <a:solidFill>
              <a:srgbClr val="A22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840300" y="94312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fill="none" extrusionOk="0">
                  <a:moveTo>
                    <a:pt x="1120" y="1120"/>
                  </a:moveTo>
                  <a:lnTo>
                    <a:pt x="275" y="1120"/>
                  </a:lnTo>
                  <a:lnTo>
                    <a:pt x="275" y="1901"/>
                  </a:lnTo>
                  <a:lnTo>
                    <a:pt x="1205" y="1901"/>
                  </a:lnTo>
                  <a:lnTo>
                    <a:pt x="1205" y="2134"/>
                  </a:lnTo>
                  <a:lnTo>
                    <a:pt x="1" y="2134"/>
                  </a:lnTo>
                  <a:lnTo>
                    <a:pt x="1" y="0"/>
                  </a:lnTo>
                  <a:lnTo>
                    <a:pt x="1162" y="0"/>
                  </a:lnTo>
                  <a:lnTo>
                    <a:pt x="1162" y="233"/>
                  </a:lnTo>
                  <a:lnTo>
                    <a:pt x="275" y="233"/>
                  </a:lnTo>
                  <a:lnTo>
                    <a:pt x="275" y="909"/>
                  </a:lnTo>
                  <a:lnTo>
                    <a:pt x="1120" y="909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840300" y="94312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1205" y="2134"/>
                  </a:lnTo>
                  <a:lnTo>
                    <a:pt x="1205" y="1901"/>
                  </a:lnTo>
                  <a:lnTo>
                    <a:pt x="275" y="1901"/>
                  </a:lnTo>
                  <a:lnTo>
                    <a:pt x="275" y="1120"/>
                  </a:lnTo>
                  <a:lnTo>
                    <a:pt x="1120" y="1120"/>
                  </a:lnTo>
                  <a:lnTo>
                    <a:pt x="1120" y="909"/>
                  </a:lnTo>
                  <a:lnTo>
                    <a:pt x="275" y="909"/>
                  </a:lnTo>
                  <a:lnTo>
                    <a:pt x="275" y="233"/>
                  </a:lnTo>
                  <a:lnTo>
                    <a:pt x="1162" y="233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584275" y="11380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27" y="507"/>
                    <a:pt x="127" y="486"/>
                    <a:pt x="127" y="465"/>
                  </a:cubicBezTo>
                  <a:lnTo>
                    <a:pt x="127" y="338"/>
                  </a:lnTo>
                  <a:cubicBezTo>
                    <a:pt x="127" y="317"/>
                    <a:pt x="148" y="296"/>
                    <a:pt x="148" y="296"/>
                  </a:cubicBezTo>
                  <a:cubicBezTo>
                    <a:pt x="169" y="190"/>
                    <a:pt x="254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3"/>
                    <a:pt x="127" y="148"/>
                  </a:cubicBezTo>
                  <a:lnTo>
                    <a:pt x="106" y="21"/>
                  </a:lnTo>
                  <a:lnTo>
                    <a:pt x="0" y="21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6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1606975" y="1131125"/>
              <a:ext cx="18500" cy="26425"/>
            </a:xfrm>
            <a:custGeom>
              <a:avLst/>
              <a:gdLst/>
              <a:ahLst/>
              <a:cxnLst/>
              <a:rect l="l" t="t" r="r" b="b"/>
              <a:pathLst>
                <a:path w="740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1" y="423"/>
                    <a:pt x="170" y="465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1627575" y="1138000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444" y="401"/>
                  </a:moveTo>
                  <a:lnTo>
                    <a:pt x="444" y="528"/>
                  </a:lnTo>
                  <a:cubicBezTo>
                    <a:pt x="444" y="549"/>
                    <a:pt x="444" y="549"/>
                    <a:pt x="444" y="570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44" y="401"/>
                  </a:cubicBezTo>
                  <a:close/>
                  <a:moveTo>
                    <a:pt x="296" y="0"/>
                  </a:moveTo>
                  <a:cubicBezTo>
                    <a:pt x="191" y="0"/>
                    <a:pt x="106" y="21"/>
                    <a:pt x="43" y="63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11"/>
                    <a:pt x="444" y="275"/>
                  </a:cubicBezTo>
                  <a:lnTo>
                    <a:pt x="444" y="296"/>
                  </a:lnTo>
                  <a:cubicBezTo>
                    <a:pt x="148" y="296"/>
                    <a:pt x="0" y="401"/>
                    <a:pt x="0" y="592"/>
                  </a:cubicBezTo>
                  <a:cubicBezTo>
                    <a:pt x="0" y="697"/>
                    <a:pt x="64" y="803"/>
                    <a:pt x="233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65" y="782"/>
                  </a:lnTo>
                  <a:lnTo>
                    <a:pt x="592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657675" y="11316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2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191" y="148"/>
                  </a:lnTo>
                  <a:lnTo>
                    <a:pt x="212" y="148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675625" y="1153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6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1684075" y="11316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1" y="1"/>
                  </a:moveTo>
                  <a:lnTo>
                    <a:pt x="1" y="127"/>
                  </a:lnTo>
                  <a:lnTo>
                    <a:pt x="508" y="127"/>
                  </a:lnTo>
                  <a:lnTo>
                    <a:pt x="64" y="1036"/>
                  </a:lnTo>
                  <a:lnTo>
                    <a:pt x="212" y="1036"/>
                  </a:lnTo>
                  <a:lnTo>
                    <a:pt x="656" y="106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703625" y="11316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106"/>
                  </a:moveTo>
                  <a:cubicBezTo>
                    <a:pt x="507" y="106"/>
                    <a:pt x="571" y="275"/>
                    <a:pt x="571" y="529"/>
                  </a:cubicBezTo>
                  <a:cubicBezTo>
                    <a:pt x="571" y="782"/>
                    <a:pt x="486" y="951"/>
                    <a:pt x="359" y="951"/>
                  </a:cubicBezTo>
                  <a:cubicBezTo>
                    <a:pt x="233" y="951"/>
                    <a:pt x="148" y="803"/>
                    <a:pt x="148" y="529"/>
                  </a:cubicBezTo>
                  <a:cubicBezTo>
                    <a:pt x="148" y="254"/>
                    <a:pt x="233" y="106"/>
                    <a:pt x="359" y="106"/>
                  </a:cubicBezTo>
                  <a:close/>
                  <a:moveTo>
                    <a:pt x="359" y="1"/>
                  </a:moveTo>
                  <a:cubicBezTo>
                    <a:pt x="148" y="1"/>
                    <a:pt x="0" y="191"/>
                    <a:pt x="0" y="529"/>
                  </a:cubicBezTo>
                  <a:cubicBezTo>
                    <a:pt x="0" y="867"/>
                    <a:pt x="148" y="1057"/>
                    <a:pt x="338" y="1057"/>
                  </a:cubicBezTo>
                  <a:cubicBezTo>
                    <a:pt x="571" y="1057"/>
                    <a:pt x="697" y="867"/>
                    <a:pt x="697" y="508"/>
                  </a:cubicBezTo>
                  <a:cubicBezTo>
                    <a:pt x="697" y="191"/>
                    <a:pt x="571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639725" y="146277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90" y="190"/>
                    <a:pt x="275" y="127"/>
                    <a:pt x="359" y="127"/>
                  </a:cubicBezTo>
                  <a:close/>
                  <a:moveTo>
                    <a:pt x="402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148"/>
                  </a:ln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61"/>
                    <a:pt x="296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662425" y="145590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683025" y="14627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64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38" y="803"/>
                    <a:pt x="423" y="761"/>
                    <a:pt x="465" y="697"/>
                  </a:cubicBezTo>
                  <a:lnTo>
                    <a:pt x="486" y="69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711025" y="1456425"/>
              <a:ext cx="16925" cy="26450"/>
            </a:xfrm>
            <a:custGeom>
              <a:avLst/>
              <a:gdLst/>
              <a:ahLst/>
              <a:cxnLst/>
              <a:rect l="l" t="t" r="r" b="b"/>
              <a:pathLst>
                <a:path w="677" h="1058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6"/>
                  </a:cubicBezTo>
                  <a:cubicBezTo>
                    <a:pt x="486" y="529"/>
                    <a:pt x="423" y="571"/>
                    <a:pt x="338" y="571"/>
                  </a:cubicBezTo>
                  <a:cubicBezTo>
                    <a:pt x="211" y="571"/>
                    <a:pt x="127" y="487"/>
                    <a:pt x="127" y="360"/>
                  </a:cubicBezTo>
                  <a:cubicBezTo>
                    <a:pt x="127" y="212"/>
                    <a:pt x="211" y="106"/>
                    <a:pt x="338" y="106"/>
                  </a:cubicBezTo>
                  <a:close/>
                  <a:moveTo>
                    <a:pt x="338" y="1"/>
                  </a:moveTo>
                  <a:cubicBezTo>
                    <a:pt x="127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1" y="677"/>
                    <a:pt x="486" y="635"/>
                    <a:pt x="528" y="571"/>
                  </a:cubicBezTo>
                  <a:lnTo>
                    <a:pt x="549" y="571"/>
                  </a:lnTo>
                  <a:cubicBezTo>
                    <a:pt x="528" y="698"/>
                    <a:pt x="486" y="782"/>
                    <a:pt x="401" y="846"/>
                  </a:cubicBezTo>
                  <a:cubicBezTo>
                    <a:pt x="359" y="888"/>
                    <a:pt x="275" y="930"/>
                    <a:pt x="190" y="930"/>
                  </a:cubicBezTo>
                  <a:cubicBezTo>
                    <a:pt x="148" y="951"/>
                    <a:pt x="106" y="951"/>
                    <a:pt x="85" y="951"/>
                  </a:cubicBezTo>
                  <a:lnTo>
                    <a:pt x="85" y="1057"/>
                  </a:lnTo>
                  <a:lnTo>
                    <a:pt x="211" y="1057"/>
                  </a:lnTo>
                  <a:cubicBezTo>
                    <a:pt x="317" y="1036"/>
                    <a:pt x="423" y="994"/>
                    <a:pt x="507" y="909"/>
                  </a:cubicBezTo>
                  <a:cubicBezTo>
                    <a:pt x="613" y="825"/>
                    <a:pt x="676" y="656"/>
                    <a:pt x="676" y="423"/>
                  </a:cubicBezTo>
                  <a:cubicBezTo>
                    <a:pt x="676" y="170"/>
                    <a:pt x="549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1731600" y="14780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739000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9"/>
                  </a:cubicBezTo>
                  <a:cubicBezTo>
                    <a:pt x="571" y="782"/>
                    <a:pt x="508" y="951"/>
                    <a:pt x="360" y="951"/>
                  </a:cubicBezTo>
                  <a:cubicBezTo>
                    <a:pt x="233" y="951"/>
                    <a:pt x="148" y="804"/>
                    <a:pt x="148" y="529"/>
                  </a:cubicBezTo>
                  <a:cubicBezTo>
                    <a:pt x="148" y="254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91"/>
                    <a:pt x="1" y="529"/>
                  </a:cubicBezTo>
                  <a:cubicBezTo>
                    <a:pt x="1" y="867"/>
                    <a:pt x="148" y="1057"/>
                    <a:pt x="339" y="1057"/>
                  </a:cubicBezTo>
                  <a:cubicBezTo>
                    <a:pt x="571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1759600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6"/>
                  </a:moveTo>
                  <a:cubicBezTo>
                    <a:pt x="486" y="106"/>
                    <a:pt x="550" y="233"/>
                    <a:pt x="550" y="423"/>
                  </a:cubicBezTo>
                  <a:cubicBezTo>
                    <a:pt x="550" y="444"/>
                    <a:pt x="550" y="444"/>
                    <a:pt x="550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2" y="571"/>
                    <a:pt x="148" y="487"/>
                    <a:pt x="148" y="360"/>
                  </a:cubicBezTo>
                  <a:cubicBezTo>
                    <a:pt x="148" y="212"/>
                    <a:pt x="233" y="106"/>
                    <a:pt x="338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0" y="170"/>
                    <a:pt x="0" y="360"/>
                  </a:cubicBezTo>
                  <a:cubicBezTo>
                    <a:pt x="0" y="529"/>
                    <a:pt x="127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98"/>
                    <a:pt x="486" y="782"/>
                    <a:pt x="423" y="846"/>
                  </a:cubicBezTo>
                  <a:cubicBezTo>
                    <a:pt x="360" y="888"/>
                    <a:pt x="275" y="930"/>
                    <a:pt x="212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8" y="1036"/>
                    <a:pt x="444" y="994"/>
                    <a:pt x="507" y="909"/>
                  </a:cubicBezTo>
                  <a:cubicBezTo>
                    <a:pt x="613" y="825"/>
                    <a:pt x="698" y="656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56075" y="2272875"/>
              <a:ext cx="30125" cy="45450"/>
            </a:xfrm>
            <a:custGeom>
              <a:avLst/>
              <a:gdLst/>
              <a:ahLst/>
              <a:cxnLst/>
              <a:rect l="l" t="t" r="r" b="b"/>
              <a:pathLst>
                <a:path w="1205" h="1818" extrusionOk="0">
                  <a:moveTo>
                    <a:pt x="528" y="212"/>
                  </a:moveTo>
                  <a:cubicBezTo>
                    <a:pt x="739" y="212"/>
                    <a:pt x="845" y="296"/>
                    <a:pt x="845" y="465"/>
                  </a:cubicBezTo>
                  <a:cubicBezTo>
                    <a:pt x="845" y="550"/>
                    <a:pt x="803" y="613"/>
                    <a:pt x="739" y="655"/>
                  </a:cubicBezTo>
                  <a:cubicBezTo>
                    <a:pt x="697" y="698"/>
                    <a:pt x="613" y="740"/>
                    <a:pt x="507" y="740"/>
                  </a:cubicBezTo>
                  <a:lnTo>
                    <a:pt x="380" y="740"/>
                  </a:lnTo>
                  <a:lnTo>
                    <a:pt x="465" y="212"/>
                  </a:lnTo>
                  <a:close/>
                  <a:moveTo>
                    <a:pt x="528" y="930"/>
                  </a:moveTo>
                  <a:cubicBezTo>
                    <a:pt x="655" y="930"/>
                    <a:pt x="739" y="972"/>
                    <a:pt x="824" y="1036"/>
                  </a:cubicBezTo>
                  <a:cubicBezTo>
                    <a:pt x="930" y="1099"/>
                    <a:pt x="972" y="1183"/>
                    <a:pt x="972" y="1289"/>
                  </a:cubicBezTo>
                  <a:cubicBezTo>
                    <a:pt x="972" y="1395"/>
                    <a:pt x="930" y="1479"/>
                    <a:pt x="845" y="1521"/>
                  </a:cubicBezTo>
                  <a:cubicBezTo>
                    <a:pt x="782" y="1585"/>
                    <a:pt x="676" y="1606"/>
                    <a:pt x="528" y="1606"/>
                  </a:cubicBezTo>
                  <a:lnTo>
                    <a:pt x="254" y="1606"/>
                  </a:lnTo>
                  <a:lnTo>
                    <a:pt x="359" y="930"/>
                  </a:lnTo>
                  <a:close/>
                  <a:moveTo>
                    <a:pt x="254" y="1"/>
                  </a:moveTo>
                  <a:lnTo>
                    <a:pt x="0" y="1817"/>
                  </a:lnTo>
                  <a:lnTo>
                    <a:pt x="549" y="1817"/>
                  </a:lnTo>
                  <a:cubicBezTo>
                    <a:pt x="739" y="1817"/>
                    <a:pt x="908" y="1754"/>
                    <a:pt x="1035" y="1669"/>
                  </a:cubicBezTo>
                  <a:cubicBezTo>
                    <a:pt x="1141" y="1585"/>
                    <a:pt x="1204" y="1458"/>
                    <a:pt x="1204" y="1310"/>
                  </a:cubicBezTo>
                  <a:cubicBezTo>
                    <a:pt x="1204" y="1078"/>
                    <a:pt x="1077" y="909"/>
                    <a:pt x="824" y="824"/>
                  </a:cubicBezTo>
                  <a:cubicBezTo>
                    <a:pt x="993" y="740"/>
                    <a:pt x="1077" y="613"/>
                    <a:pt x="1077" y="465"/>
                  </a:cubicBezTo>
                  <a:cubicBezTo>
                    <a:pt x="1077" y="317"/>
                    <a:pt x="1035" y="212"/>
                    <a:pt x="930" y="127"/>
                  </a:cubicBezTo>
                  <a:cubicBezTo>
                    <a:pt x="845" y="43"/>
                    <a:pt x="697" y="1"/>
                    <a:pt x="50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89875" y="2311425"/>
              <a:ext cx="7925" cy="7425"/>
            </a:xfrm>
            <a:custGeom>
              <a:avLst/>
              <a:gdLst/>
              <a:ahLst/>
              <a:cxnLst/>
              <a:rect l="l" t="t" r="r" b="b"/>
              <a:pathLst>
                <a:path w="317" h="297" extrusionOk="0">
                  <a:moveTo>
                    <a:pt x="169" y="1"/>
                  </a:moveTo>
                  <a:cubicBezTo>
                    <a:pt x="127" y="1"/>
                    <a:pt x="85" y="22"/>
                    <a:pt x="63" y="43"/>
                  </a:cubicBezTo>
                  <a:cubicBezTo>
                    <a:pt x="21" y="85"/>
                    <a:pt x="0" y="106"/>
                    <a:pt x="0" y="148"/>
                  </a:cubicBezTo>
                  <a:cubicBezTo>
                    <a:pt x="0" y="191"/>
                    <a:pt x="21" y="233"/>
                    <a:pt x="63" y="254"/>
                  </a:cubicBezTo>
                  <a:cubicBezTo>
                    <a:pt x="85" y="296"/>
                    <a:pt x="127" y="296"/>
                    <a:pt x="169" y="296"/>
                  </a:cubicBezTo>
                  <a:cubicBezTo>
                    <a:pt x="211" y="296"/>
                    <a:pt x="232" y="296"/>
                    <a:pt x="275" y="254"/>
                  </a:cubicBezTo>
                  <a:cubicBezTo>
                    <a:pt x="296" y="233"/>
                    <a:pt x="317" y="191"/>
                    <a:pt x="317" y="148"/>
                  </a:cubicBezTo>
                  <a:cubicBezTo>
                    <a:pt x="317" y="106"/>
                    <a:pt x="296" y="64"/>
                    <a:pt x="275" y="43"/>
                  </a:cubicBezTo>
                  <a:cubicBezTo>
                    <a:pt x="232" y="22"/>
                    <a:pt x="211" y="1"/>
                    <a:pt x="16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679650" y="2272875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66" y="317"/>
                  </a:moveTo>
                  <a:lnTo>
                    <a:pt x="1014" y="1057"/>
                  </a:lnTo>
                  <a:lnTo>
                    <a:pt x="549" y="1057"/>
                  </a:lnTo>
                  <a:lnTo>
                    <a:pt x="866" y="317"/>
                  </a:lnTo>
                  <a:close/>
                  <a:moveTo>
                    <a:pt x="803" y="1"/>
                  </a:moveTo>
                  <a:lnTo>
                    <a:pt x="0" y="1817"/>
                  </a:lnTo>
                  <a:lnTo>
                    <a:pt x="232" y="1817"/>
                  </a:lnTo>
                  <a:lnTo>
                    <a:pt x="486" y="1247"/>
                  </a:lnTo>
                  <a:lnTo>
                    <a:pt x="1035" y="1247"/>
                  </a:lnTo>
                  <a:lnTo>
                    <a:pt x="1141" y="1817"/>
                  </a:lnTo>
                  <a:lnTo>
                    <a:pt x="1373" y="1817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717675" y="2288200"/>
              <a:ext cx="44375" cy="30125"/>
            </a:xfrm>
            <a:custGeom>
              <a:avLst/>
              <a:gdLst/>
              <a:ahLst/>
              <a:cxnLst/>
              <a:rect l="l" t="t" r="r" b="b"/>
              <a:pathLst>
                <a:path w="1775" h="1205" extrusionOk="0">
                  <a:moveTo>
                    <a:pt x="782" y="0"/>
                  </a:moveTo>
                  <a:cubicBezTo>
                    <a:pt x="634" y="0"/>
                    <a:pt x="507" y="64"/>
                    <a:pt x="359" y="211"/>
                  </a:cubicBezTo>
                  <a:lnTo>
                    <a:pt x="401" y="21"/>
                  </a:lnTo>
                  <a:lnTo>
                    <a:pt x="169" y="21"/>
                  </a:lnTo>
                  <a:lnTo>
                    <a:pt x="0" y="1204"/>
                  </a:lnTo>
                  <a:lnTo>
                    <a:pt x="232" y="1204"/>
                  </a:lnTo>
                  <a:lnTo>
                    <a:pt x="338" y="444"/>
                  </a:lnTo>
                  <a:cubicBezTo>
                    <a:pt x="338" y="423"/>
                    <a:pt x="380" y="380"/>
                    <a:pt x="465" y="296"/>
                  </a:cubicBezTo>
                  <a:cubicBezTo>
                    <a:pt x="549" y="211"/>
                    <a:pt x="634" y="169"/>
                    <a:pt x="697" y="169"/>
                  </a:cubicBezTo>
                  <a:cubicBezTo>
                    <a:pt x="782" y="169"/>
                    <a:pt x="824" y="233"/>
                    <a:pt x="824" y="338"/>
                  </a:cubicBezTo>
                  <a:cubicBezTo>
                    <a:pt x="824" y="380"/>
                    <a:pt x="824" y="401"/>
                    <a:pt x="824" y="444"/>
                  </a:cubicBezTo>
                  <a:lnTo>
                    <a:pt x="718" y="1204"/>
                  </a:lnTo>
                  <a:lnTo>
                    <a:pt x="951" y="1204"/>
                  </a:lnTo>
                  <a:lnTo>
                    <a:pt x="1056" y="444"/>
                  </a:lnTo>
                  <a:cubicBezTo>
                    <a:pt x="1056" y="423"/>
                    <a:pt x="1077" y="401"/>
                    <a:pt x="1141" y="338"/>
                  </a:cubicBezTo>
                  <a:cubicBezTo>
                    <a:pt x="1183" y="296"/>
                    <a:pt x="1225" y="254"/>
                    <a:pt x="1267" y="233"/>
                  </a:cubicBezTo>
                  <a:cubicBezTo>
                    <a:pt x="1289" y="211"/>
                    <a:pt x="1331" y="190"/>
                    <a:pt x="1352" y="190"/>
                  </a:cubicBezTo>
                  <a:cubicBezTo>
                    <a:pt x="1373" y="169"/>
                    <a:pt x="1394" y="169"/>
                    <a:pt x="1415" y="169"/>
                  </a:cubicBezTo>
                  <a:cubicBezTo>
                    <a:pt x="1500" y="169"/>
                    <a:pt x="1542" y="233"/>
                    <a:pt x="1542" y="338"/>
                  </a:cubicBezTo>
                  <a:cubicBezTo>
                    <a:pt x="1542" y="359"/>
                    <a:pt x="1542" y="401"/>
                    <a:pt x="1542" y="423"/>
                  </a:cubicBezTo>
                  <a:lnTo>
                    <a:pt x="1436" y="1204"/>
                  </a:lnTo>
                  <a:lnTo>
                    <a:pt x="1648" y="1204"/>
                  </a:lnTo>
                  <a:lnTo>
                    <a:pt x="1774" y="423"/>
                  </a:lnTo>
                  <a:cubicBezTo>
                    <a:pt x="1774" y="380"/>
                    <a:pt x="1774" y="359"/>
                    <a:pt x="1774" y="317"/>
                  </a:cubicBezTo>
                  <a:cubicBezTo>
                    <a:pt x="1774" y="211"/>
                    <a:pt x="1753" y="148"/>
                    <a:pt x="1690" y="85"/>
                  </a:cubicBezTo>
                  <a:cubicBezTo>
                    <a:pt x="1648" y="21"/>
                    <a:pt x="1584" y="0"/>
                    <a:pt x="1500" y="0"/>
                  </a:cubicBezTo>
                  <a:cubicBezTo>
                    <a:pt x="1331" y="0"/>
                    <a:pt x="1183" y="85"/>
                    <a:pt x="1056" y="254"/>
                  </a:cubicBezTo>
                  <a:cubicBezTo>
                    <a:pt x="1014" y="85"/>
                    <a:pt x="929" y="0"/>
                    <a:pt x="78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766775" y="2276050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7" y="0"/>
                  </a:moveTo>
                  <a:cubicBezTo>
                    <a:pt x="275" y="0"/>
                    <a:pt x="254" y="0"/>
                    <a:pt x="233" y="43"/>
                  </a:cubicBezTo>
                  <a:cubicBezTo>
                    <a:pt x="191" y="64"/>
                    <a:pt x="191" y="85"/>
                    <a:pt x="191" y="127"/>
                  </a:cubicBezTo>
                  <a:cubicBezTo>
                    <a:pt x="191" y="169"/>
                    <a:pt x="191" y="190"/>
                    <a:pt x="233" y="212"/>
                  </a:cubicBezTo>
                  <a:cubicBezTo>
                    <a:pt x="254" y="233"/>
                    <a:pt x="275" y="254"/>
                    <a:pt x="317" y="254"/>
                  </a:cubicBezTo>
                  <a:cubicBezTo>
                    <a:pt x="360" y="254"/>
                    <a:pt x="381" y="233"/>
                    <a:pt x="402" y="212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4"/>
                    <a:pt x="402" y="43"/>
                  </a:cubicBezTo>
                  <a:cubicBezTo>
                    <a:pt x="381" y="0"/>
                    <a:pt x="360" y="0"/>
                    <a:pt x="317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779450" y="2288200"/>
              <a:ext cx="26425" cy="30125"/>
            </a:xfrm>
            <a:custGeom>
              <a:avLst/>
              <a:gdLst/>
              <a:ahLst/>
              <a:cxnLst/>
              <a:rect l="l" t="t" r="r" b="b"/>
              <a:pathLst>
                <a:path w="1057" h="1205" extrusionOk="0">
                  <a:moveTo>
                    <a:pt x="761" y="0"/>
                  </a:moveTo>
                  <a:cubicBezTo>
                    <a:pt x="634" y="0"/>
                    <a:pt x="508" y="64"/>
                    <a:pt x="381" y="233"/>
                  </a:cubicBezTo>
                  <a:lnTo>
                    <a:pt x="360" y="211"/>
                  </a:lnTo>
                  <a:lnTo>
                    <a:pt x="402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33" y="1204"/>
                  </a:lnTo>
                  <a:lnTo>
                    <a:pt x="339" y="444"/>
                  </a:lnTo>
                  <a:cubicBezTo>
                    <a:pt x="339" y="423"/>
                    <a:pt x="360" y="401"/>
                    <a:pt x="402" y="359"/>
                  </a:cubicBezTo>
                  <a:cubicBezTo>
                    <a:pt x="444" y="296"/>
                    <a:pt x="486" y="275"/>
                    <a:pt x="529" y="254"/>
                  </a:cubicBezTo>
                  <a:cubicBezTo>
                    <a:pt x="550" y="233"/>
                    <a:pt x="592" y="211"/>
                    <a:pt x="613" y="190"/>
                  </a:cubicBezTo>
                  <a:cubicBezTo>
                    <a:pt x="634" y="190"/>
                    <a:pt x="676" y="169"/>
                    <a:pt x="698" y="169"/>
                  </a:cubicBezTo>
                  <a:cubicBezTo>
                    <a:pt x="740" y="169"/>
                    <a:pt x="761" y="190"/>
                    <a:pt x="782" y="233"/>
                  </a:cubicBezTo>
                  <a:cubicBezTo>
                    <a:pt x="803" y="254"/>
                    <a:pt x="824" y="317"/>
                    <a:pt x="824" y="359"/>
                  </a:cubicBezTo>
                  <a:cubicBezTo>
                    <a:pt x="824" y="380"/>
                    <a:pt x="824" y="423"/>
                    <a:pt x="824" y="444"/>
                  </a:cubicBezTo>
                  <a:lnTo>
                    <a:pt x="719" y="1204"/>
                  </a:lnTo>
                  <a:lnTo>
                    <a:pt x="930" y="1204"/>
                  </a:lnTo>
                  <a:lnTo>
                    <a:pt x="1057" y="444"/>
                  </a:lnTo>
                  <a:cubicBezTo>
                    <a:pt x="1057" y="423"/>
                    <a:pt x="1057" y="380"/>
                    <a:pt x="1057" y="359"/>
                  </a:cubicBezTo>
                  <a:cubicBezTo>
                    <a:pt x="1057" y="254"/>
                    <a:pt x="1036" y="169"/>
                    <a:pt x="972" y="85"/>
                  </a:cubicBezTo>
                  <a:cubicBezTo>
                    <a:pt x="930" y="21"/>
                    <a:pt x="845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811125" y="2287675"/>
              <a:ext cx="24850" cy="31175"/>
            </a:xfrm>
            <a:custGeom>
              <a:avLst/>
              <a:gdLst/>
              <a:ahLst/>
              <a:cxnLst/>
              <a:rect l="l" t="t" r="r" b="b"/>
              <a:pathLst>
                <a:path w="994" h="1247" extrusionOk="0">
                  <a:moveTo>
                    <a:pt x="550" y="169"/>
                  </a:moveTo>
                  <a:cubicBezTo>
                    <a:pt x="614" y="169"/>
                    <a:pt x="677" y="211"/>
                    <a:pt x="719" y="254"/>
                  </a:cubicBezTo>
                  <a:cubicBezTo>
                    <a:pt x="761" y="317"/>
                    <a:pt x="761" y="401"/>
                    <a:pt x="761" y="507"/>
                  </a:cubicBezTo>
                  <a:cubicBezTo>
                    <a:pt x="761" y="655"/>
                    <a:pt x="740" y="803"/>
                    <a:pt x="677" y="908"/>
                  </a:cubicBezTo>
                  <a:cubicBezTo>
                    <a:pt x="614" y="1014"/>
                    <a:pt x="529" y="1056"/>
                    <a:pt x="423" y="1056"/>
                  </a:cubicBezTo>
                  <a:cubicBezTo>
                    <a:pt x="381" y="1056"/>
                    <a:pt x="318" y="1035"/>
                    <a:pt x="276" y="972"/>
                  </a:cubicBezTo>
                  <a:cubicBezTo>
                    <a:pt x="233" y="908"/>
                    <a:pt x="212" y="845"/>
                    <a:pt x="212" y="739"/>
                  </a:cubicBezTo>
                  <a:cubicBezTo>
                    <a:pt x="212" y="591"/>
                    <a:pt x="254" y="465"/>
                    <a:pt x="318" y="338"/>
                  </a:cubicBezTo>
                  <a:cubicBezTo>
                    <a:pt x="381" y="232"/>
                    <a:pt x="466" y="169"/>
                    <a:pt x="550" y="169"/>
                  </a:cubicBezTo>
                  <a:close/>
                  <a:moveTo>
                    <a:pt x="550" y="0"/>
                  </a:moveTo>
                  <a:cubicBezTo>
                    <a:pt x="402" y="0"/>
                    <a:pt x="276" y="63"/>
                    <a:pt x="149" y="211"/>
                  </a:cubicBezTo>
                  <a:cubicBezTo>
                    <a:pt x="43" y="338"/>
                    <a:pt x="1" y="528"/>
                    <a:pt x="1" y="718"/>
                  </a:cubicBezTo>
                  <a:cubicBezTo>
                    <a:pt x="1" y="887"/>
                    <a:pt x="22" y="1014"/>
                    <a:pt x="107" y="1120"/>
                  </a:cubicBezTo>
                  <a:cubicBezTo>
                    <a:pt x="191" y="1204"/>
                    <a:pt x="297" y="1246"/>
                    <a:pt x="445" y="1246"/>
                  </a:cubicBezTo>
                  <a:cubicBezTo>
                    <a:pt x="592" y="1246"/>
                    <a:pt x="740" y="1183"/>
                    <a:pt x="846" y="1056"/>
                  </a:cubicBezTo>
                  <a:cubicBezTo>
                    <a:pt x="952" y="908"/>
                    <a:pt x="994" y="739"/>
                    <a:pt x="994" y="507"/>
                  </a:cubicBezTo>
                  <a:cubicBezTo>
                    <a:pt x="994" y="359"/>
                    <a:pt x="952" y="232"/>
                    <a:pt x="888" y="148"/>
                  </a:cubicBezTo>
                  <a:cubicBezTo>
                    <a:pt x="804" y="42"/>
                    <a:pt x="698" y="0"/>
                    <a:pt x="55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848625" y="2272875"/>
              <a:ext cx="34350" cy="45450"/>
            </a:xfrm>
            <a:custGeom>
              <a:avLst/>
              <a:gdLst/>
              <a:ahLst/>
              <a:cxnLst/>
              <a:rect l="l" t="t" r="r" b="b"/>
              <a:pathLst>
                <a:path w="1374" h="1818" extrusionOk="0">
                  <a:moveTo>
                    <a:pt x="888" y="317"/>
                  </a:moveTo>
                  <a:lnTo>
                    <a:pt x="1015" y="1057"/>
                  </a:lnTo>
                  <a:lnTo>
                    <a:pt x="571" y="1057"/>
                  </a:lnTo>
                  <a:lnTo>
                    <a:pt x="888" y="317"/>
                  </a:lnTo>
                  <a:close/>
                  <a:moveTo>
                    <a:pt x="803" y="1"/>
                  </a:moveTo>
                  <a:lnTo>
                    <a:pt x="1" y="1817"/>
                  </a:lnTo>
                  <a:lnTo>
                    <a:pt x="254" y="1817"/>
                  </a:lnTo>
                  <a:lnTo>
                    <a:pt x="487" y="1247"/>
                  </a:lnTo>
                  <a:lnTo>
                    <a:pt x="1057" y="1247"/>
                  </a:lnTo>
                  <a:lnTo>
                    <a:pt x="1163" y="1817"/>
                  </a:lnTo>
                  <a:lnTo>
                    <a:pt x="1374" y="1817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87175" y="228767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761" y="0"/>
                  </a:moveTo>
                  <a:cubicBezTo>
                    <a:pt x="550" y="0"/>
                    <a:pt x="360" y="63"/>
                    <a:pt x="212" y="211"/>
                  </a:cubicBezTo>
                  <a:cubicBezTo>
                    <a:pt x="64" y="338"/>
                    <a:pt x="1" y="507"/>
                    <a:pt x="1" y="718"/>
                  </a:cubicBezTo>
                  <a:cubicBezTo>
                    <a:pt x="1" y="866"/>
                    <a:pt x="43" y="1014"/>
                    <a:pt x="149" y="1098"/>
                  </a:cubicBezTo>
                  <a:cubicBezTo>
                    <a:pt x="233" y="1204"/>
                    <a:pt x="360" y="1246"/>
                    <a:pt x="529" y="1246"/>
                  </a:cubicBezTo>
                  <a:cubicBezTo>
                    <a:pt x="635" y="1246"/>
                    <a:pt x="740" y="1225"/>
                    <a:pt x="846" y="1162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61" y="1014"/>
                    <a:pt x="656" y="1056"/>
                    <a:pt x="550" y="1056"/>
                  </a:cubicBezTo>
                  <a:cubicBezTo>
                    <a:pt x="444" y="1056"/>
                    <a:pt x="381" y="1014"/>
                    <a:pt x="318" y="951"/>
                  </a:cubicBezTo>
                  <a:cubicBezTo>
                    <a:pt x="254" y="887"/>
                    <a:pt x="233" y="803"/>
                    <a:pt x="233" y="697"/>
                  </a:cubicBezTo>
                  <a:cubicBezTo>
                    <a:pt x="233" y="570"/>
                    <a:pt x="275" y="444"/>
                    <a:pt x="381" y="338"/>
                  </a:cubicBezTo>
                  <a:cubicBezTo>
                    <a:pt x="487" y="254"/>
                    <a:pt x="613" y="190"/>
                    <a:pt x="761" y="190"/>
                  </a:cubicBezTo>
                  <a:cubicBezTo>
                    <a:pt x="825" y="190"/>
                    <a:pt x="888" y="211"/>
                    <a:pt x="951" y="211"/>
                  </a:cubicBezTo>
                  <a:lnTo>
                    <a:pt x="973" y="21"/>
                  </a:lnTo>
                  <a:cubicBezTo>
                    <a:pt x="888" y="0"/>
                    <a:pt x="825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912525" y="2276050"/>
              <a:ext cx="11125" cy="42275"/>
            </a:xfrm>
            <a:custGeom>
              <a:avLst/>
              <a:gdLst/>
              <a:ahLst/>
              <a:cxnLst/>
              <a:rect l="l" t="t" r="r" b="b"/>
              <a:pathLst>
                <a:path w="445" h="1691" extrusionOk="0">
                  <a:moveTo>
                    <a:pt x="318" y="0"/>
                  </a:moveTo>
                  <a:cubicBezTo>
                    <a:pt x="275" y="0"/>
                    <a:pt x="254" y="0"/>
                    <a:pt x="233" y="43"/>
                  </a:cubicBezTo>
                  <a:cubicBezTo>
                    <a:pt x="212" y="64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2"/>
                  </a:cubicBezTo>
                  <a:cubicBezTo>
                    <a:pt x="254" y="233"/>
                    <a:pt x="275" y="254"/>
                    <a:pt x="318" y="254"/>
                  </a:cubicBezTo>
                  <a:cubicBezTo>
                    <a:pt x="360" y="254"/>
                    <a:pt x="381" y="233"/>
                    <a:pt x="402" y="212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4"/>
                    <a:pt x="402" y="43"/>
                  </a:cubicBezTo>
                  <a:cubicBezTo>
                    <a:pt x="381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925200" y="227287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67" y="782"/>
                  </a:moveTo>
                  <a:lnTo>
                    <a:pt x="740" y="1648"/>
                  </a:lnTo>
                  <a:cubicBezTo>
                    <a:pt x="719" y="1669"/>
                    <a:pt x="677" y="1669"/>
                    <a:pt x="634" y="1669"/>
                  </a:cubicBezTo>
                  <a:cubicBezTo>
                    <a:pt x="508" y="1669"/>
                    <a:pt x="402" y="1627"/>
                    <a:pt x="339" y="1564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62"/>
                    <a:pt x="296" y="1036"/>
                    <a:pt x="402" y="930"/>
                  </a:cubicBezTo>
                  <a:cubicBezTo>
                    <a:pt x="508" y="824"/>
                    <a:pt x="634" y="782"/>
                    <a:pt x="803" y="782"/>
                  </a:cubicBezTo>
                  <a:close/>
                  <a:moveTo>
                    <a:pt x="972" y="1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85" y="972"/>
                    <a:pt x="1" y="1120"/>
                    <a:pt x="1" y="1289"/>
                  </a:cubicBezTo>
                  <a:cubicBezTo>
                    <a:pt x="1" y="1479"/>
                    <a:pt x="64" y="1606"/>
                    <a:pt x="170" y="1712"/>
                  </a:cubicBezTo>
                  <a:cubicBezTo>
                    <a:pt x="275" y="1796"/>
                    <a:pt x="423" y="1838"/>
                    <a:pt x="634" y="1838"/>
                  </a:cubicBezTo>
                  <a:cubicBezTo>
                    <a:pt x="740" y="1838"/>
                    <a:pt x="846" y="1838"/>
                    <a:pt x="930" y="1817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955300" y="2287675"/>
              <a:ext cx="20625" cy="31175"/>
            </a:xfrm>
            <a:custGeom>
              <a:avLst/>
              <a:gdLst/>
              <a:ahLst/>
              <a:cxnLst/>
              <a:rect l="l" t="t" r="r" b="b"/>
              <a:pathLst>
                <a:path w="825" h="1247" extrusionOk="0">
                  <a:moveTo>
                    <a:pt x="466" y="0"/>
                  </a:moveTo>
                  <a:cubicBezTo>
                    <a:pt x="339" y="0"/>
                    <a:pt x="254" y="21"/>
                    <a:pt x="191" y="85"/>
                  </a:cubicBezTo>
                  <a:cubicBezTo>
                    <a:pt x="128" y="148"/>
                    <a:pt x="85" y="232"/>
                    <a:pt x="85" y="338"/>
                  </a:cubicBezTo>
                  <a:cubicBezTo>
                    <a:pt x="85" y="401"/>
                    <a:pt x="106" y="444"/>
                    <a:pt x="128" y="507"/>
                  </a:cubicBezTo>
                  <a:cubicBezTo>
                    <a:pt x="170" y="549"/>
                    <a:pt x="233" y="613"/>
                    <a:pt x="339" y="697"/>
                  </a:cubicBezTo>
                  <a:cubicBezTo>
                    <a:pt x="444" y="760"/>
                    <a:pt x="487" y="803"/>
                    <a:pt x="508" y="845"/>
                  </a:cubicBezTo>
                  <a:cubicBezTo>
                    <a:pt x="529" y="866"/>
                    <a:pt x="550" y="908"/>
                    <a:pt x="550" y="929"/>
                  </a:cubicBezTo>
                  <a:cubicBezTo>
                    <a:pt x="550" y="972"/>
                    <a:pt x="529" y="993"/>
                    <a:pt x="508" y="1014"/>
                  </a:cubicBezTo>
                  <a:cubicBezTo>
                    <a:pt x="487" y="1056"/>
                    <a:pt x="444" y="1056"/>
                    <a:pt x="402" y="1056"/>
                  </a:cubicBezTo>
                  <a:cubicBezTo>
                    <a:pt x="297" y="1056"/>
                    <a:pt x="170" y="993"/>
                    <a:pt x="22" y="887"/>
                  </a:cubicBezTo>
                  <a:lnTo>
                    <a:pt x="1" y="1098"/>
                  </a:lnTo>
                  <a:cubicBezTo>
                    <a:pt x="128" y="1204"/>
                    <a:pt x="275" y="1246"/>
                    <a:pt x="402" y="1246"/>
                  </a:cubicBezTo>
                  <a:cubicBezTo>
                    <a:pt x="508" y="1246"/>
                    <a:pt x="592" y="1225"/>
                    <a:pt x="677" y="1162"/>
                  </a:cubicBezTo>
                  <a:cubicBezTo>
                    <a:pt x="740" y="1098"/>
                    <a:pt x="761" y="1014"/>
                    <a:pt x="761" y="908"/>
                  </a:cubicBezTo>
                  <a:cubicBezTo>
                    <a:pt x="761" y="845"/>
                    <a:pt x="761" y="782"/>
                    <a:pt x="719" y="718"/>
                  </a:cubicBezTo>
                  <a:cubicBezTo>
                    <a:pt x="677" y="676"/>
                    <a:pt x="613" y="613"/>
                    <a:pt x="508" y="528"/>
                  </a:cubicBezTo>
                  <a:cubicBezTo>
                    <a:pt x="402" y="465"/>
                    <a:pt x="339" y="422"/>
                    <a:pt x="318" y="401"/>
                  </a:cubicBezTo>
                  <a:cubicBezTo>
                    <a:pt x="318" y="380"/>
                    <a:pt x="297" y="338"/>
                    <a:pt x="297" y="317"/>
                  </a:cubicBezTo>
                  <a:cubicBezTo>
                    <a:pt x="297" y="296"/>
                    <a:pt x="318" y="254"/>
                    <a:pt x="339" y="232"/>
                  </a:cubicBezTo>
                  <a:cubicBezTo>
                    <a:pt x="381" y="211"/>
                    <a:pt x="423" y="190"/>
                    <a:pt x="466" y="190"/>
                  </a:cubicBezTo>
                  <a:cubicBezTo>
                    <a:pt x="571" y="190"/>
                    <a:pt x="677" y="254"/>
                    <a:pt x="825" y="359"/>
                  </a:cubicBezTo>
                  <a:lnTo>
                    <a:pt x="825" y="127"/>
                  </a:lnTo>
                  <a:cubicBezTo>
                    <a:pt x="698" y="42"/>
                    <a:pt x="571" y="0"/>
                    <a:pt x="46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998075" y="2288725"/>
              <a:ext cx="40700" cy="30125"/>
            </a:xfrm>
            <a:custGeom>
              <a:avLst/>
              <a:gdLst/>
              <a:ahLst/>
              <a:cxnLst/>
              <a:rect l="l" t="t" r="r" b="b"/>
              <a:pathLst>
                <a:path w="1628" h="1205" extrusionOk="0">
                  <a:moveTo>
                    <a:pt x="1" y="0"/>
                  </a:moveTo>
                  <a:lnTo>
                    <a:pt x="254" y="1204"/>
                  </a:lnTo>
                  <a:lnTo>
                    <a:pt x="360" y="1204"/>
                  </a:lnTo>
                  <a:lnTo>
                    <a:pt x="761" y="423"/>
                  </a:lnTo>
                  <a:lnTo>
                    <a:pt x="909" y="1204"/>
                  </a:lnTo>
                  <a:lnTo>
                    <a:pt x="1015" y="1204"/>
                  </a:lnTo>
                  <a:lnTo>
                    <a:pt x="1627" y="0"/>
                  </a:lnTo>
                  <a:lnTo>
                    <a:pt x="1416" y="0"/>
                  </a:lnTo>
                  <a:lnTo>
                    <a:pt x="1015" y="782"/>
                  </a:lnTo>
                  <a:lnTo>
                    <a:pt x="867" y="0"/>
                  </a:lnTo>
                  <a:lnTo>
                    <a:pt x="761" y="0"/>
                  </a:lnTo>
                  <a:lnTo>
                    <a:pt x="381" y="78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038225" y="2276050"/>
              <a:ext cx="11100" cy="42275"/>
            </a:xfrm>
            <a:custGeom>
              <a:avLst/>
              <a:gdLst/>
              <a:ahLst/>
              <a:cxnLst/>
              <a:rect l="l" t="t" r="r" b="b"/>
              <a:pathLst>
                <a:path w="444" h="1691" extrusionOk="0">
                  <a:moveTo>
                    <a:pt x="317" y="0"/>
                  </a:moveTo>
                  <a:cubicBezTo>
                    <a:pt x="275" y="0"/>
                    <a:pt x="254" y="0"/>
                    <a:pt x="233" y="43"/>
                  </a:cubicBezTo>
                  <a:cubicBezTo>
                    <a:pt x="211" y="64"/>
                    <a:pt x="190" y="85"/>
                    <a:pt x="190" y="127"/>
                  </a:cubicBezTo>
                  <a:cubicBezTo>
                    <a:pt x="190" y="169"/>
                    <a:pt x="211" y="190"/>
                    <a:pt x="233" y="212"/>
                  </a:cubicBezTo>
                  <a:cubicBezTo>
                    <a:pt x="254" y="233"/>
                    <a:pt x="275" y="254"/>
                    <a:pt x="317" y="254"/>
                  </a:cubicBezTo>
                  <a:cubicBezTo>
                    <a:pt x="359" y="254"/>
                    <a:pt x="380" y="233"/>
                    <a:pt x="402" y="212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4"/>
                    <a:pt x="402" y="43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380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050375" y="2282375"/>
              <a:ext cx="17450" cy="36475"/>
            </a:xfrm>
            <a:custGeom>
              <a:avLst/>
              <a:gdLst/>
              <a:ahLst/>
              <a:cxnLst/>
              <a:rect l="l" t="t" r="r" b="b"/>
              <a:pathLst>
                <a:path w="698" h="1459" extrusionOk="0">
                  <a:moveTo>
                    <a:pt x="296" y="1"/>
                  </a:moveTo>
                  <a:lnTo>
                    <a:pt x="254" y="254"/>
                  </a:lnTo>
                  <a:lnTo>
                    <a:pt x="42" y="254"/>
                  </a:lnTo>
                  <a:lnTo>
                    <a:pt x="0" y="423"/>
                  </a:lnTo>
                  <a:lnTo>
                    <a:pt x="211" y="423"/>
                  </a:lnTo>
                  <a:lnTo>
                    <a:pt x="85" y="1141"/>
                  </a:lnTo>
                  <a:cubicBezTo>
                    <a:pt x="85" y="1163"/>
                    <a:pt x="85" y="1184"/>
                    <a:pt x="85" y="1205"/>
                  </a:cubicBezTo>
                  <a:cubicBezTo>
                    <a:pt x="85" y="1289"/>
                    <a:pt x="106" y="1353"/>
                    <a:pt x="169" y="1395"/>
                  </a:cubicBezTo>
                  <a:cubicBezTo>
                    <a:pt x="232" y="1437"/>
                    <a:pt x="296" y="1458"/>
                    <a:pt x="401" y="1458"/>
                  </a:cubicBezTo>
                  <a:cubicBezTo>
                    <a:pt x="486" y="1458"/>
                    <a:pt x="570" y="1458"/>
                    <a:pt x="655" y="1416"/>
                  </a:cubicBezTo>
                  <a:lnTo>
                    <a:pt x="655" y="1205"/>
                  </a:lnTo>
                  <a:cubicBezTo>
                    <a:pt x="570" y="1247"/>
                    <a:pt x="507" y="1268"/>
                    <a:pt x="444" y="1268"/>
                  </a:cubicBezTo>
                  <a:cubicBezTo>
                    <a:pt x="359" y="1268"/>
                    <a:pt x="317" y="1226"/>
                    <a:pt x="317" y="1141"/>
                  </a:cubicBezTo>
                  <a:cubicBezTo>
                    <a:pt x="317" y="1120"/>
                    <a:pt x="317" y="1099"/>
                    <a:pt x="317" y="1078"/>
                  </a:cubicBezTo>
                  <a:lnTo>
                    <a:pt x="444" y="423"/>
                  </a:lnTo>
                  <a:lnTo>
                    <a:pt x="676" y="423"/>
                  </a:lnTo>
                  <a:lnTo>
                    <a:pt x="697" y="254"/>
                  </a:lnTo>
                  <a:lnTo>
                    <a:pt x="465" y="25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068850" y="2272875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254" y="1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6"/>
                  </a:lnTo>
                  <a:cubicBezTo>
                    <a:pt x="338" y="1014"/>
                    <a:pt x="381" y="972"/>
                    <a:pt x="465" y="888"/>
                  </a:cubicBezTo>
                  <a:cubicBezTo>
                    <a:pt x="550" y="803"/>
                    <a:pt x="634" y="761"/>
                    <a:pt x="698" y="761"/>
                  </a:cubicBezTo>
                  <a:cubicBezTo>
                    <a:pt x="782" y="761"/>
                    <a:pt x="845" y="824"/>
                    <a:pt x="845" y="930"/>
                  </a:cubicBezTo>
                  <a:cubicBezTo>
                    <a:pt x="845" y="951"/>
                    <a:pt x="845" y="972"/>
                    <a:pt x="824" y="993"/>
                  </a:cubicBezTo>
                  <a:lnTo>
                    <a:pt x="719" y="1817"/>
                  </a:lnTo>
                  <a:lnTo>
                    <a:pt x="951" y="1817"/>
                  </a:lnTo>
                  <a:lnTo>
                    <a:pt x="1057" y="993"/>
                  </a:lnTo>
                  <a:cubicBezTo>
                    <a:pt x="1057" y="972"/>
                    <a:pt x="1057" y="951"/>
                    <a:pt x="1057" y="909"/>
                  </a:cubicBezTo>
                  <a:cubicBezTo>
                    <a:pt x="1057" y="824"/>
                    <a:pt x="1035" y="740"/>
                    <a:pt x="993" y="677"/>
                  </a:cubicBezTo>
                  <a:cubicBezTo>
                    <a:pt x="951" y="613"/>
                    <a:pt x="866" y="592"/>
                    <a:pt x="782" y="592"/>
                  </a:cubicBezTo>
                  <a:cubicBezTo>
                    <a:pt x="655" y="592"/>
                    <a:pt x="507" y="677"/>
                    <a:pt x="381" y="824"/>
                  </a:cubicBezTo>
                  <a:lnTo>
                    <a:pt x="48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118500" y="2272875"/>
              <a:ext cx="29050" cy="45450"/>
            </a:xfrm>
            <a:custGeom>
              <a:avLst/>
              <a:gdLst/>
              <a:ahLst/>
              <a:cxnLst/>
              <a:rect l="l" t="t" r="r" b="b"/>
              <a:pathLst>
                <a:path w="1162" h="1818" extrusionOk="0">
                  <a:moveTo>
                    <a:pt x="592" y="233"/>
                  </a:moveTo>
                  <a:cubicBezTo>
                    <a:pt x="697" y="233"/>
                    <a:pt x="761" y="254"/>
                    <a:pt x="824" y="296"/>
                  </a:cubicBezTo>
                  <a:cubicBezTo>
                    <a:pt x="887" y="360"/>
                    <a:pt x="908" y="423"/>
                    <a:pt x="908" y="508"/>
                  </a:cubicBezTo>
                  <a:cubicBezTo>
                    <a:pt x="908" y="613"/>
                    <a:pt x="887" y="677"/>
                    <a:pt x="824" y="740"/>
                  </a:cubicBezTo>
                  <a:cubicBezTo>
                    <a:pt x="761" y="803"/>
                    <a:pt x="676" y="846"/>
                    <a:pt x="570" y="846"/>
                  </a:cubicBezTo>
                  <a:lnTo>
                    <a:pt x="401" y="846"/>
                  </a:lnTo>
                  <a:lnTo>
                    <a:pt x="486" y="233"/>
                  </a:lnTo>
                  <a:close/>
                  <a:moveTo>
                    <a:pt x="254" y="1"/>
                  </a:moveTo>
                  <a:lnTo>
                    <a:pt x="0" y="1817"/>
                  </a:lnTo>
                  <a:lnTo>
                    <a:pt x="254" y="1817"/>
                  </a:lnTo>
                  <a:lnTo>
                    <a:pt x="359" y="1057"/>
                  </a:lnTo>
                  <a:lnTo>
                    <a:pt x="570" y="1057"/>
                  </a:lnTo>
                  <a:cubicBezTo>
                    <a:pt x="761" y="1057"/>
                    <a:pt x="908" y="993"/>
                    <a:pt x="1014" y="888"/>
                  </a:cubicBezTo>
                  <a:cubicBezTo>
                    <a:pt x="1099" y="782"/>
                    <a:pt x="1162" y="655"/>
                    <a:pt x="1162" y="529"/>
                  </a:cubicBezTo>
                  <a:cubicBezTo>
                    <a:pt x="1162" y="360"/>
                    <a:pt x="1099" y="233"/>
                    <a:pt x="993" y="148"/>
                  </a:cubicBezTo>
                  <a:cubicBezTo>
                    <a:pt x="908" y="43"/>
                    <a:pt x="761" y="1"/>
                    <a:pt x="57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147525" y="2287675"/>
              <a:ext cx="25375" cy="31175"/>
            </a:xfrm>
            <a:custGeom>
              <a:avLst/>
              <a:gdLst/>
              <a:ahLst/>
              <a:cxnLst/>
              <a:rect l="l" t="t" r="r" b="b"/>
              <a:pathLst>
                <a:path w="1015" h="1247" extrusionOk="0">
                  <a:moveTo>
                    <a:pt x="571" y="169"/>
                  </a:moveTo>
                  <a:cubicBezTo>
                    <a:pt x="635" y="169"/>
                    <a:pt x="677" y="211"/>
                    <a:pt x="719" y="254"/>
                  </a:cubicBezTo>
                  <a:cubicBezTo>
                    <a:pt x="761" y="317"/>
                    <a:pt x="782" y="401"/>
                    <a:pt x="782" y="507"/>
                  </a:cubicBezTo>
                  <a:cubicBezTo>
                    <a:pt x="782" y="655"/>
                    <a:pt x="740" y="803"/>
                    <a:pt x="677" y="908"/>
                  </a:cubicBezTo>
                  <a:cubicBezTo>
                    <a:pt x="613" y="1014"/>
                    <a:pt x="529" y="1056"/>
                    <a:pt x="444" y="1056"/>
                  </a:cubicBezTo>
                  <a:cubicBezTo>
                    <a:pt x="381" y="1056"/>
                    <a:pt x="339" y="1035"/>
                    <a:pt x="297" y="972"/>
                  </a:cubicBezTo>
                  <a:cubicBezTo>
                    <a:pt x="254" y="908"/>
                    <a:pt x="233" y="845"/>
                    <a:pt x="233" y="739"/>
                  </a:cubicBezTo>
                  <a:cubicBezTo>
                    <a:pt x="233" y="591"/>
                    <a:pt x="275" y="465"/>
                    <a:pt x="339" y="338"/>
                  </a:cubicBezTo>
                  <a:cubicBezTo>
                    <a:pt x="402" y="232"/>
                    <a:pt x="487" y="169"/>
                    <a:pt x="571" y="169"/>
                  </a:cubicBezTo>
                  <a:close/>
                  <a:moveTo>
                    <a:pt x="571" y="0"/>
                  </a:moveTo>
                  <a:cubicBezTo>
                    <a:pt x="402" y="0"/>
                    <a:pt x="275" y="63"/>
                    <a:pt x="170" y="211"/>
                  </a:cubicBezTo>
                  <a:cubicBezTo>
                    <a:pt x="64" y="338"/>
                    <a:pt x="1" y="528"/>
                    <a:pt x="1" y="718"/>
                  </a:cubicBezTo>
                  <a:cubicBezTo>
                    <a:pt x="1" y="887"/>
                    <a:pt x="43" y="1014"/>
                    <a:pt x="128" y="1120"/>
                  </a:cubicBezTo>
                  <a:cubicBezTo>
                    <a:pt x="191" y="1204"/>
                    <a:pt x="318" y="1246"/>
                    <a:pt x="444" y="1246"/>
                  </a:cubicBezTo>
                  <a:cubicBezTo>
                    <a:pt x="613" y="1246"/>
                    <a:pt x="740" y="1183"/>
                    <a:pt x="846" y="1056"/>
                  </a:cubicBezTo>
                  <a:cubicBezTo>
                    <a:pt x="951" y="908"/>
                    <a:pt x="1015" y="739"/>
                    <a:pt x="1015" y="507"/>
                  </a:cubicBezTo>
                  <a:cubicBezTo>
                    <a:pt x="1015" y="359"/>
                    <a:pt x="973" y="232"/>
                    <a:pt x="888" y="148"/>
                  </a:cubicBezTo>
                  <a:cubicBezTo>
                    <a:pt x="804" y="42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176050" y="2272875"/>
              <a:ext cx="12175" cy="45450"/>
            </a:xfrm>
            <a:custGeom>
              <a:avLst/>
              <a:gdLst/>
              <a:ahLst/>
              <a:cxnLst/>
              <a:rect l="l" t="t" r="r" b="b"/>
              <a:pathLst>
                <a:path w="487" h="1818" extrusionOk="0">
                  <a:moveTo>
                    <a:pt x="275" y="1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1189775" y="2287675"/>
              <a:ext cx="26975" cy="31175"/>
            </a:xfrm>
            <a:custGeom>
              <a:avLst/>
              <a:gdLst/>
              <a:ahLst/>
              <a:cxnLst/>
              <a:rect l="l" t="t" r="r" b="b"/>
              <a:pathLst>
                <a:path w="1079" h="1247" extrusionOk="0">
                  <a:moveTo>
                    <a:pt x="825" y="190"/>
                  </a:moveTo>
                  <a:lnTo>
                    <a:pt x="740" y="866"/>
                  </a:lnTo>
                  <a:cubicBezTo>
                    <a:pt x="740" y="887"/>
                    <a:pt x="698" y="929"/>
                    <a:pt x="635" y="972"/>
                  </a:cubicBezTo>
                  <a:cubicBezTo>
                    <a:pt x="571" y="1035"/>
                    <a:pt x="508" y="1056"/>
                    <a:pt x="466" y="1056"/>
                  </a:cubicBezTo>
                  <a:cubicBezTo>
                    <a:pt x="381" y="1056"/>
                    <a:pt x="339" y="1035"/>
                    <a:pt x="297" y="972"/>
                  </a:cubicBezTo>
                  <a:cubicBezTo>
                    <a:pt x="233" y="908"/>
                    <a:pt x="212" y="824"/>
                    <a:pt x="212" y="739"/>
                  </a:cubicBezTo>
                  <a:cubicBezTo>
                    <a:pt x="212" y="591"/>
                    <a:pt x="275" y="465"/>
                    <a:pt x="360" y="359"/>
                  </a:cubicBezTo>
                  <a:cubicBezTo>
                    <a:pt x="444" y="254"/>
                    <a:pt x="592" y="190"/>
                    <a:pt x="761" y="190"/>
                  </a:cubicBezTo>
                  <a:close/>
                  <a:moveTo>
                    <a:pt x="803" y="0"/>
                  </a:moveTo>
                  <a:cubicBezTo>
                    <a:pt x="550" y="0"/>
                    <a:pt x="339" y="63"/>
                    <a:pt x="212" y="211"/>
                  </a:cubicBezTo>
                  <a:cubicBezTo>
                    <a:pt x="64" y="359"/>
                    <a:pt x="1" y="549"/>
                    <a:pt x="1" y="782"/>
                  </a:cubicBezTo>
                  <a:cubicBezTo>
                    <a:pt x="1" y="908"/>
                    <a:pt x="22" y="1014"/>
                    <a:pt x="106" y="1098"/>
                  </a:cubicBezTo>
                  <a:cubicBezTo>
                    <a:pt x="191" y="1204"/>
                    <a:pt x="275" y="1246"/>
                    <a:pt x="381" y="1246"/>
                  </a:cubicBezTo>
                  <a:cubicBezTo>
                    <a:pt x="487" y="1246"/>
                    <a:pt x="592" y="1183"/>
                    <a:pt x="698" y="1077"/>
                  </a:cubicBezTo>
                  <a:lnTo>
                    <a:pt x="698" y="1077"/>
                  </a:lnTo>
                  <a:lnTo>
                    <a:pt x="677" y="1225"/>
                  </a:lnTo>
                  <a:lnTo>
                    <a:pt x="909" y="1225"/>
                  </a:lnTo>
                  <a:lnTo>
                    <a:pt x="1078" y="42"/>
                  </a:lnTo>
                  <a:cubicBezTo>
                    <a:pt x="994" y="0"/>
                    <a:pt x="888" y="0"/>
                    <a:pt x="80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1220400" y="2288200"/>
              <a:ext cx="19575" cy="30125"/>
            </a:xfrm>
            <a:custGeom>
              <a:avLst/>
              <a:gdLst/>
              <a:ahLst/>
              <a:cxnLst/>
              <a:rect l="l" t="t" r="r" b="b"/>
              <a:pathLst>
                <a:path w="783" h="1205" extrusionOk="0">
                  <a:moveTo>
                    <a:pt x="677" y="0"/>
                  </a:moveTo>
                  <a:cubicBezTo>
                    <a:pt x="635" y="0"/>
                    <a:pt x="571" y="0"/>
                    <a:pt x="529" y="42"/>
                  </a:cubicBezTo>
                  <a:cubicBezTo>
                    <a:pt x="487" y="85"/>
                    <a:pt x="445" y="148"/>
                    <a:pt x="360" y="233"/>
                  </a:cubicBezTo>
                  <a:lnTo>
                    <a:pt x="402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33" y="1204"/>
                  </a:lnTo>
                  <a:lnTo>
                    <a:pt x="318" y="528"/>
                  </a:lnTo>
                  <a:cubicBezTo>
                    <a:pt x="318" y="507"/>
                    <a:pt x="360" y="465"/>
                    <a:pt x="402" y="401"/>
                  </a:cubicBezTo>
                  <a:cubicBezTo>
                    <a:pt x="445" y="317"/>
                    <a:pt x="487" y="275"/>
                    <a:pt x="529" y="254"/>
                  </a:cubicBezTo>
                  <a:cubicBezTo>
                    <a:pt x="571" y="233"/>
                    <a:pt x="592" y="233"/>
                    <a:pt x="656" y="233"/>
                  </a:cubicBezTo>
                  <a:cubicBezTo>
                    <a:pt x="698" y="233"/>
                    <a:pt x="740" y="233"/>
                    <a:pt x="783" y="275"/>
                  </a:cubicBezTo>
                  <a:lnTo>
                    <a:pt x="783" y="21"/>
                  </a:lnTo>
                  <a:cubicBezTo>
                    <a:pt x="761" y="0"/>
                    <a:pt x="719" y="0"/>
                    <a:pt x="67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1261075" y="2272875"/>
              <a:ext cx="38575" cy="45975"/>
            </a:xfrm>
            <a:custGeom>
              <a:avLst/>
              <a:gdLst/>
              <a:ahLst/>
              <a:cxnLst/>
              <a:rect l="l" t="t" r="r" b="b"/>
              <a:pathLst>
                <a:path w="1543" h="1839" extrusionOk="0">
                  <a:moveTo>
                    <a:pt x="191" y="1"/>
                  </a:moveTo>
                  <a:lnTo>
                    <a:pt x="22" y="1162"/>
                  </a:lnTo>
                  <a:cubicBezTo>
                    <a:pt x="22" y="1205"/>
                    <a:pt x="1" y="1247"/>
                    <a:pt x="1" y="1268"/>
                  </a:cubicBezTo>
                  <a:cubicBezTo>
                    <a:pt x="1" y="1437"/>
                    <a:pt x="64" y="1585"/>
                    <a:pt x="169" y="1690"/>
                  </a:cubicBezTo>
                  <a:cubicBezTo>
                    <a:pt x="296" y="1775"/>
                    <a:pt x="444" y="1838"/>
                    <a:pt x="634" y="1838"/>
                  </a:cubicBezTo>
                  <a:cubicBezTo>
                    <a:pt x="845" y="1838"/>
                    <a:pt x="1014" y="1775"/>
                    <a:pt x="1141" y="1648"/>
                  </a:cubicBezTo>
                  <a:cubicBezTo>
                    <a:pt x="1268" y="1543"/>
                    <a:pt x="1352" y="1352"/>
                    <a:pt x="1374" y="1120"/>
                  </a:cubicBezTo>
                  <a:lnTo>
                    <a:pt x="1543" y="1"/>
                  </a:lnTo>
                  <a:lnTo>
                    <a:pt x="1289" y="1"/>
                  </a:lnTo>
                  <a:lnTo>
                    <a:pt x="1141" y="1036"/>
                  </a:lnTo>
                  <a:cubicBezTo>
                    <a:pt x="1120" y="1183"/>
                    <a:pt x="1099" y="1289"/>
                    <a:pt x="1057" y="1374"/>
                  </a:cubicBezTo>
                  <a:cubicBezTo>
                    <a:pt x="1036" y="1437"/>
                    <a:pt x="993" y="1500"/>
                    <a:pt x="909" y="1543"/>
                  </a:cubicBezTo>
                  <a:cubicBezTo>
                    <a:pt x="824" y="1585"/>
                    <a:pt x="740" y="1627"/>
                    <a:pt x="634" y="1627"/>
                  </a:cubicBezTo>
                  <a:cubicBezTo>
                    <a:pt x="529" y="1627"/>
                    <a:pt x="423" y="1585"/>
                    <a:pt x="360" y="1521"/>
                  </a:cubicBezTo>
                  <a:cubicBezTo>
                    <a:pt x="275" y="1458"/>
                    <a:pt x="254" y="1374"/>
                    <a:pt x="254" y="1268"/>
                  </a:cubicBezTo>
                  <a:cubicBezTo>
                    <a:pt x="254" y="1247"/>
                    <a:pt x="254" y="1205"/>
                    <a:pt x="254" y="1183"/>
                  </a:cubicBezTo>
                  <a:lnTo>
                    <a:pt x="42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1301200" y="2288200"/>
              <a:ext cx="25900" cy="30125"/>
            </a:xfrm>
            <a:custGeom>
              <a:avLst/>
              <a:gdLst/>
              <a:ahLst/>
              <a:cxnLst/>
              <a:rect l="l" t="t" r="r" b="b"/>
              <a:pathLst>
                <a:path w="1036" h="1205" extrusionOk="0">
                  <a:moveTo>
                    <a:pt x="761" y="0"/>
                  </a:moveTo>
                  <a:cubicBezTo>
                    <a:pt x="614" y="0"/>
                    <a:pt x="487" y="64"/>
                    <a:pt x="360" y="233"/>
                  </a:cubicBezTo>
                  <a:lnTo>
                    <a:pt x="360" y="211"/>
                  </a:lnTo>
                  <a:lnTo>
                    <a:pt x="381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12" y="1204"/>
                  </a:lnTo>
                  <a:lnTo>
                    <a:pt x="318" y="444"/>
                  </a:lnTo>
                  <a:cubicBezTo>
                    <a:pt x="318" y="423"/>
                    <a:pt x="360" y="401"/>
                    <a:pt x="402" y="359"/>
                  </a:cubicBezTo>
                  <a:cubicBezTo>
                    <a:pt x="445" y="296"/>
                    <a:pt x="487" y="275"/>
                    <a:pt x="508" y="254"/>
                  </a:cubicBezTo>
                  <a:cubicBezTo>
                    <a:pt x="550" y="233"/>
                    <a:pt x="571" y="211"/>
                    <a:pt x="614" y="190"/>
                  </a:cubicBezTo>
                  <a:cubicBezTo>
                    <a:pt x="635" y="190"/>
                    <a:pt x="656" y="169"/>
                    <a:pt x="677" y="169"/>
                  </a:cubicBezTo>
                  <a:cubicBezTo>
                    <a:pt x="719" y="169"/>
                    <a:pt x="761" y="190"/>
                    <a:pt x="783" y="233"/>
                  </a:cubicBezTo>
                  <a:cubicBezTo>
                    <a:pt x="804" y="254"/>
                    <a:pt x="825" y="317"/>
                    <a:pt x="825" y="359"/>
                  </a:cubicBezTo>
                  <a:cubicBezTo>
                    <a:pt x="825" y="380"/>
                    <a:pt x="825" y="423"/>
                    <a:pt x="804" y="444"/>
                  </a:cubicBezTo>
                  <a:lnTo>
                    <a:pt x="698" y="1204"/>
                  </a:lnTo>
                  <a:lnTo>
                    <a:pt x="930" y="1204"/>
                  </a:lnTo>
                  <a:lnTo>
                    <a:pt x="1036" y="444"/>
                  </a:lnTo>
                  <a:cubicBezTo>
                    <a:pt x="1036" y="423"/>
                    <a:pt x="1036" y="380"/>
                    <a:pt x="1036" y="359"/>
                  </a:cubicBezTo>
                  <a:cubicBezTo>
                    <a:pt x="1036" y="254"/>
                    <a:pt x="1015" y="169"/>
                    <a:pt x="973" y="85"/>
                  </a:cubicBezTo>
                  <a:cubicBezTo>
                    <a:pt x="909" y="21"/>
                    <a:pt x="846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1331850" y="2287675"/>
              <a:ext cx="24300" cy="31175"/>
            </a:xfrm>
            <a:custGeom>
              <a:avLst/>
              <a:gdLst/>
              <a:ahLst/>
              <a:cxnLst/>
              <a:rect l="l" t="t" r="r" b="b"/>
              <a:pathLst>
                <a:path w="972" h="1247" extrusionOk="0">
                  <a:moveTo>
                    <a:pt x="761" y="0"/>
                  </a:moveTo>
                  <a:cubicBezTo>
                    <a:pt x="528" y="0"/>
                    <a:pt x="359" y="63"/>
                    <a:pt x="211" y="211"/>
                  </a:cubicBezTo>
                  <a:cubicBezTo>
                    <a:pt x="63" y="338"/>
                    <a:pt x="0" y="507"/>
                    <a:pt x="0" y="718"/>
                  </a:cubicBezTo>
                  <a:cubicBezTo>
                    <a:pt x="0" y="866"/>
                    <a:pt x="42" y="1014"/>
                    <a:pt x="127" y="1098"/>
                  </a:cubicBezTo>
                  <a:cubicBezTo>
                    <a:pt x="232" y="1204"/>
                    <a:pt x="359" y="1246"/>
                    <a:pt x="507" y="1246"/>
                  </a:cubicBezTo>
                  <a:cubicBezTo>
                    <a:pt x="634" y="1246"/>
                    <a:pt x="739" y="1225"/>
                    <a:pt x="845" y="1162"/>
                  </a:cubicBezTo>
                  <a:lnTo>
                    <a:pt x="866" y="951"/>
                  </a:lnTo>
                  <a:lnTo>
                    <a:pt x="866" y="951"/>
                  </a:lnTo>
                  <a:cubicBezTo>
                    <a:pt x="761" y="1014"/>
                    <a:pt x="655" y="1056"/>
                    <a:pt x="549" y="1056"/>
                  </a:cubicBezTo>
                  <a:cubicBezTo>
                    <a:pt x="444" y="1056"/>
                    <a:pt x="359" y="1014"/>
                    <a:pt x="317" y="951"/>
                  </a:cubicBezTo>
                  <a:cubicBezTo>
                    <a:pt x="254" y="887"/>
                    <a:pt x="211" y="803"/>
                    <a:pt x="211" y="697"/>
                  </a:cubicBezTo>
                  <a:cubicBezTo>
                    <a:pt x="211" y="570"/>
                    <a:pt x="275" y="444"/>
                    <a:pt x="380" y="338"/>
                  </a:cubicBezTo>
                  <a:cubicBezTo>
                    <a:pt x="486" y="254"/>
                    <a:pt x="613" y="190"/>
                    <a:pt x="761" y="190"/>
                  </a:cubicBezTo>
                  <a:cubicBezTo>
                    <a:pt x="824" y="190"/>
                    <a:pt x="887" y="211"/>
                    <a:pt x="930" y="211"/>
                  </a:cubicBezTo>
                  <a:lnTo>
                    <a:pt x="972" y="21"/>
                  </a:lnTo>
                  <a:cubicBezTo>
                    <a:pt x="887" y="0"/>
                    <a:pt x="824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358250" y="2272875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254" y="1"/>
                  </a:moveTo>
                  <a:lnTo>
                    <a:pt x="0" y="1817"/>
                  </a:lnTo>
                  <a:lnTo>
                    <a:pt x="212" y="1817"/>
                  </a:lnTo>
                  <a:lnTo>
                    <a:pt x="338" y="1036"/>
                  </a:lnTo>
                  <a:cubicBezTo>
                    <a:pt x="338" y="1014"/>
                    <a:pt x="381" y="972"/>
                    <a:pt x="465" y="888"/>
                  </a:cubicBezTo>
                  <a:cubicBezTo>
                    <a:pt x="550" y="803"/>
                    <a:pt x="613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9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72" y="677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7"/>
                    <a:pt x="359" y="824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1389925" y="2287675"/>
              <a:ext cx="27500" cy="31175"/>
            </a:xfrm>
            <a:custGeom>
              <a:avLst/>
              <a:gdLst/>
              <a:ahLst/>
              <a:cxnLst/>
              <a:rect l="l" t="t" r="r" b="b"/>
              <a:pathLst>
                <a:path w="1100" h="1247" extrusionOk="0">
                  <a:moveTo>
                    <a:pt x="846" y="190"/>
                  </a:moveTo>
                  <a:lnTo>
                    <a:pt x="740" y="866"/>
                  </a:lnTo>
                  <a:cubicBezTo>
                    <a:pt x="740" y="887"/>
                    <a:pt x="719" y="929"/>
                    <a:pt x="656" y="972"/>
                  </a:cubicBezTo>
                  <a:cubicBezTo>
                    <a:pt x="592" y="1035"/>
                    <a:pt x="529" y="1056"/>
                    <a:pt x="465" y="1056"/>
                  </a:cubicBezTo>
                  <a:cubicBezTo>
                    <a:pt x="402" y="1056"/>
                    <a:pt x="339" y="1035"/>
                    <a:pt x="296" y="972"/>
                  </a:cubicBezTo>
                  <a:cubicBezTo>
                    <a:pt x="254" y="908"/>
                    <a:pt x="233" y="824"/>
                    <a:pt x="233" y="739"/>
                  </a:cubicBezTo>
                  <a:cubicBezTo>
                    <a:pt x="233" y="591"/>
                    <a:pt x="275" y="465"/>
                    <a:pt x="381" y="359"/>
                  </a:cubicBezTo>
                  <a:cubicBezTo>
                    <a:pt x="465" y="254"/>
                    <a:pt x="592" y="190"/>
                    <a:pt x="782" y="190"/>
                  </a:cubicBezTo>
                  <a:close/>
                  <a:moveTo>
                    <a:pt x="803" y="0"/>
                  </a:moveTo>
                  <a:cubicBezTo>
                    <a:pt x="550" y="0"/>
                    <a:pt x="360" y="63"/>
                    <a:pt x="212" y="211"/>
                  </a:cubicBezTo>
                  <a:cubicBezTo>
                    <a:pt x="85" y="359"/>
                    <a:pt x="1" y="549"/>
                    <a:pt x="1" y="782"/>
                  </a:cubicBezTo>
                  <a:cubicBezTo>
                    <a:pt x="1" y="908"/>
                    <a:pt x="43" y="1014"/>
                    <a:pt x="127" y="1098"/>
                  </a:cubicBezTo>
                  <a:cubicBezTo>
                    <a:pt x="191" y="1204"/>
                    <a:pt x="296" y="1246"/>
                    <a:pt x="402" y="1246"/>
                  </a:cubicBezTo>
                  <a:cubicBezTo>
                    <a:pt x="508" y="1246"/>
                    <a:pt x="613" y="1183"/>
                    <a:pt x="719" y="1077"/>
                  </a:cubicBezTo>
                  <a:lnTo>
                    <a:pt x="719" y="1077"/>
                  </a:lnTo>
                  <a:lnTo>
                    <a:pt x="698" y="1225"/>
                  </a:lnTo>
                  <a:lnTo>
                    <a:pt x="930" y="1225"/>
                  </a:lnTo>
                  <a:lnTo>
                    <a:pt x="1099" y="42"/>
                  </a:lnTo>
                  <a:cubicBezTo>
                    <a:pt x="1015" y="0"/>
                    <a:pt x="909" y="0"/>
                    <a:pt x="80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1421100" y="2288200"/>
              <a:ext cx="19550" cy="30125"/>
            </a:xfrm>
            <a:custGeom>
              <a:avLst/>
              <a:gdLst/>
              <a:ahLst/>
              <a:cxnLst/>
              <a:rect l="l" t="t" r="r" b="b"/>
              <a:pathLst>
                <a:path w="782" h="1205" extrusionOk="0">
                  <a:moveTo>
                    <a:pt x="676" y="0"/>
                  </a:moveTo>
                  <a:cubicBezTo>
                    <a:pt x="613" y="0"/>
                    <a:pt x="570" y="0"/>
                    <a:pt x="528" y="42"/>
                  </a:cubicBezTo>
                  <a:cubicBezTo>
                    <a:pt x="486" y="85"/>
                    <a:pt x="444" y="148"/>
                    <a:pt x="359" y="233"/>
                  </a:cubicBezTo>
                  <a:lnTo>
                    <a:pt x="401" y="21"/>
                  </a:lnTo>
                  <a:lnTo>
                    <a:pt x="169" y="21"/>
                  </a:lnTo>
                  <a:lnTo>
                    <a:pt x="0" y="1204"/>
                  </a:lnTo>
                  <a:lnTo>
                    <a:pt x="232" y="1204"/>
                  </a:lnTo>
                  <a:lnTo>
                    <a:pt x="317" y="528"/>
                  </a:lnTo>
                  <a:cubicBezTo>
                    <a:pt x="317" y="507"/>
                    <a:pt x="338" y="465"/>
                    <a:pt x="401" y="401"/>
                  </a:cubicBezTo>
                  <a:cubicBezTo>
                    <a:pt x="444" y="317"/>
                    <a:pt x="486" y="275"/>
                    <a:pt x="528" y="254"/>
                  </a:cubicBezTo>
                  <a:cubicBezTo>
                    <a:pt x="549" y="233"/>
                    <a:pt x="592" y="233"/>
                    <a:pt x="634" y="233"/>
                  </a:cubicBezTo>
                  <a:cubicBezTo>
                    <a:pt x="676" y="233"/>
                    <a:pt x="739" y="233"/>
                    <a:pt x="782" y="275"/>
                  </a:cubicBezTo>
                  <a:lnTo>
                    <a:pt x="782" y="21"/>
                  </a:lnTo>
                  <a:cubicBezTo>
                    <a:pt x="739" y="0"/>
                    <a:pt x="718" y="0"/>
                    <a:pt x="67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438525" y="2288725"/>
              <a:ext cx="30125" cy="44375"/>
            </a:xfrm>
            <a:custGeom>
              <a:avLst/>
              <a:gdLst/>
              <a:ahLst/>
              <a:cxnLst/>
              <a:rect l="l" t="t" r="r" b="b"/>
              <a:pathLst>
                <a:path w="1205" h="1775" extrusionOk="0">
                  <a:moveTo>
                    <a:pt x="613" y="169"/>
                  </a:moveTo>
                  <a:cubicBezTo>
                    <a:pt x="676" y="169"/>
                    <a:pt x="718" y="190"/>
                    <a:pt x="761" y="233"/>
                  </a:cubicBezTo>
                  <a:cubicBezTo>
                    <a:pt x="803" y="275"/>
                    <a:pt x="824" y="338"/>
                    <a:pt x="824" y="402"/>
                  </a:cubicBezTo>
                  <a:cubicBezTo>
                    <a:pt x="824" y="486"/>
                    <a:pt x="803" y="549"/>
                    <a:pt x="761" y="613"/>
                  </a:cubicBezTo>
                  <a:cubicBezTo>
                    <a:pt x="718" y="655"/>
                    <a:pt x="655" y="697"/>
                    <a:pt x="592" y="697"/>
                  </a:cubicBezTo>
                  <a:cubicBezTo>
                    <a:pt x="528" y="697"/>
                    <a:pt x="486" y="676"/>
                    <a:pt x="444" y="613"/>
                  </a:cubicBezTo>
                  <a:cubicBezTo>
                    <a:pt x="401" y="571"/>
                    <a:pt x="380" y="528"/>
                    <a:pt x="380" y="444"/>
                  </a:cubicBezTo>
                  <a:cubicBezTo>
                    <a:pt x="380" y="380"/>
                    <a:pt x="401" y="317"/>
                    <a:pt x="444" y="254"/>
                  </a:cubicBezTo>
                  <a:cubicBezTo>
                    <a:pt x="486" y="212"/>
                    <a:pt x="549" y="169"/>
                    <a:pt x="613" y="169"/>
                  </a:cubicBezTo>
                  <a:close/>
                  <a:moveTo>
                    <a:pt x="528" y="1289"/>
                  </a:moveTo>
                  <a:cubicBezTo>
                    <a:pt x="549" y="1289"/>
                    <a:pt x="613" y="1310"/>
                    <a:pt x="676" y="1352"/>
                  </a:cubicBezTo>
                  <a:cubicBezTo>
                    <a:pt x="761" y="1394"/>
                    <a:pt x="782" y="1416"/>
                    <a:pt x="782" y="1458"/>
                  </a:cubicBezTo>
                  <a:cubicBezTo>
                    <a:pt x="782" y="1521"/>
                    <a:pt x="761" y="1542"/>
                    <a:pt x="718" y="1563"/>
                  </a:cubicBezTo>
                  <a:cubicBezTo>
                    <a:pt x="676" y="1606"/>
                    <a:pt x="613" y="1606"/>
                    <a:pt x="549" y="1606"/>
                  </a:cubicBezTo>
                  <a:cubicBezTo>
                    <a:pt x="444" y="1606"/>
                    <a:pt x="359" y="1606"/>
                    <a:pt x="296" y="1585"/>
                  </a:cubicBezTo>
                  <a:cubicBezTo>
                    <a:pt x="254" y="1542"/>
                    <a:pt x="211" y="1521"/>
                    <a:pt x="211" y="1479"/>
                  </a:cubicBezTo>
                  <a:cubicBezTo>
                    <a:pt x="211" y="1437"/>
                    <a:pt x="254" y="1394"/>
                    <a:pt x="338" y="1352"/>
                  </a:cubicBezTo>
                  <a:cubicBezTo>
                    <a:pt x="444" y="1310"/>
                    <a:pt x="486" y="1289"/>
                    <a:pt x="528" y="1289"/>
                  </a:cubicBezTo>
                  <a:close/>
                  <a:moveTo>
                    <a:pt x="613" y="0"/>
                  </a:moveTo>
                  <a:cubicBezTo>
                    <a:pt x="486" y="0"/>
                    <a:pt x="380" y="43"/>
                    <a:pt x="296" y="127"/>
                  </a:cubicBezTo>
                  <a:cubicBezTo>
                    <a:pt x="211" y="212"/>
                    <a:pt x="169" y="338"/>
                    <a:pt x="169" y="465"/>
                  </a:cubicBezTo>
                  <a:cubicBezTo>
                    <a:pt x="169" y="613"/>
                    <a:pt x="232" y="740"/>
                    <a:pt x="380" y="803"/>
                  </a:cubicBezTo>
                  <a:cubicBezTo>
                    <a:pt x="296" y="824"/>
                    <a:pt x="254" y="845"/>
                    <a:pt x="211" y="887"/>
                  </a:cubicBezTo>
                  <a:cubicBezTo>
                    <a:pt x="169" y="930"/>
                    <a:pt x="148" y="972"/>
                    <a:pt x="148" y="1014"/>
                  </a:cubicBezTo>
                  <a:cubicBezTo>
                    <a:pt x="148" y="1120"/>
                    <a:pt x="211" y="1183"/>
                    <a:pt x="338" y="1225"/>
                  </a:cubicBezTo>
                  <a:cubicBezTo>
                    <a:pt x="127" y="1289"/>
                    <a:pt x="0" y="1373"/>
                    <a:pt x="0" y="1479"/>
                  </a:cubicBezTo>
                  <a:cubicBezTo>
                    <a:pt x="0" y="1563"/>
                    <a:pt x="63" y="1648"/>
                    <a:pt x="148" y="1690"/>
                  </a:cubicBezTo>
                  <a:cubicBezTo>
                    <a:pt x="254" y="1754"/>
                    <a:pt x="380" y="1775"/>
                    <a:pt x="528" y="1775"/>
                  </a:cubicBezTo>
                  <a:cubicBezTo>
                    <a:pt x="655" y="1775"/>
                    <a:pt x="782" y="1754"/>
                    <a:pt x="866" y="1690"/>
                  </a:cubicBezTo>
                  <a:cubicBezTo>
                    <a:pt x="951" y="1627"/>
                    <a:pt x="1014" y="1542"/>
                    <a:pt x="1014" y="1437"/>
                  </a:cubicBezTo>
                  <a:cubicBezTo>
                    <a:pt x="1014" y="1373"/>
                    <a:pt x="972" y="1310"/>
                    <a:pt x="930" y="1247"/>
                  </a:cubicBezTo>
                  <a:cubicBezTo>
                    <a:pt x="866" y="1183"/>
                    <a:pt x="761" y="1141"/>
                    <a:pt x="634" y="1120"/>
                  </a:cubicBezTo>
                  <a:cubicBezTo>
                    <a:pt x="486" y="1078"/>
                    <a:pt x="401" y="1056"/>
                    <a:pt x="380" y="1035"/>
                  </a:cubicBezTo>
                  <a:cubicBezTo>
                    <a:pt x="359" y="1014"/>
                    <a:pt x="359" y="1014"/>
                    <a:pt x="359" y="993"/>
                  </a:cubicBezTo>
                  <a:cubicBezTo>
                    <a:pt x="359" y="972"/>
                    <a:pt x="359" y="951"/>
                    <a:pt x="401" y="930"/>
                  </a:cubicBezTo>
                  <a:cubicBezTo>
                    <a:pt x="423" y="909"/>
                    <a:pt x="486" y="887"/>
                    <a:pt x="570" y="866"/>
                  </a:cubicBezTo>
                  <a:cubicBezTo>
                    <a:pt x="676" y="866"/>
                    <a:pt x="761" y="824"/>
                    <a:pt x="824" y="803"/>
                  </a:cubicBezTo>
                  <a:cubicBezTo>
                    <a:pt x="887" y="782"/>
                    <a:pt x="930" y="718"/>
                    <a:pt x="972" y="655"/>
                  </a:cubicBezTo>
                  <a:cubicBezTo>
                    <a:pt x="1014" y="571"/>
                    <a:pt x="1035" y="486"/>
                    <a:pt x="1035" y="402"/>
                  </a:cubicBezTo>
                  <a:cubicBezTo>
                    <a:pt x="1035" y="317"/>
                    <a:pt x="1014" y="233"/>
                    <a:pt x="951" y="169"/>
                  </a:cubicBezTo>
                  <a:lnTo>
                    <a:pt x="1183" y="169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1469150" y="228767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550" y="190"/>
                  </a:moveTo>
                  <a:cubicBezTo>
                    <a:pt x="613" y="190"/>
                    <a:pt x="676" y="211"/>
                    <a:pt x="697" y="254"/>
                  </a:cubicBezTo>
                  <a:cubicBezTo>
                    <a:pt x="740" y="296"/>
                    <a:pt x="761" y="359"/>
                    <a:pt x="761" y="444"/>
                  </a:cubicBezTo>
                  <a:lnTo>
                    <a:pt x="275" y="444"/>
                  </a:lnTo>
                  <a:cubicBezTo>
                    <a:pt x="317" y="275"/>
                    <a:pt x="423" y="190"/>
                    <a:pt x="550" y="190"/>
                  </a:cubicBezTo>
                  <a:close/>
                  <a:moveTo>
                    <a:pt x="550" y="0"/>
                  </a:moveTo>
                  <a:cubicBezTo>
                    <a:pt x="402" y="0"/>
                    <a:pt x="275" y="63"/>
                    <a:pt x="169" y="190"/>
                  </a:cubicBezTo>
                  <a:cubicBezTo>
                    <a:pt x="43" y="317"/>
                    <a:pt x="0" y="486"/>
                    <a:pt x="0" y="676"/>
                  </a:cubicBezTo>
                  <a:cubicBezTo>
                    <a:pt x="0" y="866"/>
                    <a:pt x="43" y="993"/>
                    <a:pt x="127" y="1098"/>
                  </a:cubicBezTo>
                  <a:cubicBezTo>
                    <a:pt x="233" y="1204"/>
                    <a:pt x="338" y="1246"/>
                    <a:pt x="486" y="1246"/>
                  </a:cubicBezTo>
                  <a:cubicBezTo>
                    <a:pt x="634" y="1246"/>
                    <a:pt x="761" y="1204"/>
                    <a:pt x="888" y="1120"/>
                  </a:cubicBezTo>
                  <a:lnTo>
                    <a:pt x="930" y="908"/>
                  </a:lnTo>
                  <a:lnTo>
                    <a:pt x="930" y="908"/>
                  </a:lnTo>
                  <a:cubicBezTo>
                    <a:pt x="782" y="1014"/>
                    <a:pt x="655" y="1077"/>
                    <a:pt x="528" y="1077"/>
                  </a:cubicBezTo>
                  <a:cubicBezTo>
                    <a:pt x="444" y="1077"/>
                    <a:pt x="381" y="1035"/>
                    <a:pt x="317" y="972"/>
                  </a:cubicBezTo>
                  <a:cubicBezTo>
                    <a:pt x="254" y="908"/>
                    <a:pt x="233" y="824"/>
                    <a:pt x="233" y="718"/>
                  </a:cubicBezTo>
                  <a:cubicBezTo>
                    <a:pt x="233" y="676"/>
                    <a:pt x="233" y="634"/>
                    <a:pt x="233" y="613"/>
                  </a:cubicBezTo>
                  <a:lnTo>
                    <a:pt x="972" y="613"/>
                  </a:lnTo>
                  <a:cubicBezTo>
                    <a:pt x="972" y="570"/>
                    <a:pt x="972" y="528"/>
                    <a:pt x="972" y="486"/>
                  </a:cubicBezTo>
                  <a:cubicBezTo>
                    <a:pt x="972" y="338"/>
                    <a:pt x="930" y="232"/>
                    <a:pt x="866" y="127"/>
                  </a:cubicBezTo>
                  <a:cubicBezTo>
                    <a:pt x="782" y="42"/>
                    <a:pt x="676" y="0"/>
                    <a:pt x="55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1497675" y="2272875"/>
              <a:ext cx="29575" cy="45975"/>
            </a:xfrm>
            <a:custGeom>
              <a:avLst/>
              <a:gdLst/>
              <a:ahLst/>
              <a:cxnLst/>
              <a:rect l="l" t="t" r="r" b="b"/>
              <a:pathLst>
                <a:path w="1183" h="1839" extrusionOk="0">
                  <a:moveTo>
                    <a:pt x="845" y="782"/>
                  </a:moveTo>
                  <a:lnTo>
                    <a:pt x="718" y="1648"/>
                  </a:lnTo>
                  <a:cubicBezTo>
                    <a:pt x="697" y="1669"/>
                    <a:pt x="655" y="1669"/>
                    <a:pt x="613" y="1669"/>
                  </a:cubicBezTo>
                  <a:cubicBezTo>
                    <a:pt x="486" y="1669"/>
                    <a:pt x="401" y="1627"/>
                    <a:pt x="317" y="1564"/>
                  </a:cubicBezTo>
                  <a:cubicBezTo>
                    <a:pt x="253" y="1500"/>
                    <a:pt x="232" y="1416"/>
                    <a:pt x="232" y="1289"/>
                  </a:cubicBezTo>
                  <a:cubicBezTo>
                    <a:pt x="232" y="1162"/>
                    <a:pt x="275" y="1036"/>
                    <a:pt x="380" y="930"/>
                  </a:cubicBezTo>
                  <a:cubicBezTo>
                    <a:pt x="486" y="824"/>
                    <a:pt x="613" y="782"/>
                    <a:pt x="782" y="782"/>
                  </a:cubicBezTo>
                  <a:close/>
                  <a:moveTo>
                    <a:pt x="951" y="1"/>
                  </a:moveTo>
                  <a:lnTo>
                    <a:pt x="866" y="592"/>
                  </a:lnTo>
                  <a:lnTo>
                    <a:pt x="782" y="592"/>
                  </a:lnTo>
                  <a:cubicBezTo>
                    <a:pt x="528" y="592"/>
                    <a:pt x="338" y="655"/>
                    <a:pt x="211" y="824"/>
                  </a:cubicBezTo>
                  <a:cubicBezTo>
                    <a:pt x="63" y="972"/>
                    <a:pt x="0" y="1120"/>
                    <a:pt x="0" y="1289"/>
                  </a:cubicBezTo>
                  <a:cubicBezTo>
                    <a:pt x="0" y="1479"/>
                    <a:pt x="42" y="1606"/>
                    <a:pt x="148" y="1712"/>
                  </a:cubicBezTo>
                  <a:cubicBezTo>
                    <a:pt x="253" y="1796"/>
                    <a:pt x="422" y="1838"/>
                    <a:pt x="613" y="1838"/>
                  </a:cubicBezTo>
                  <a:cubicBezTo>
                    <a:pt x="739" y="1838"/>
                    <a:pt x="824" y="1838"/>
                    <a:pt x="929" y="1817"/>
                  </a:cubicBezTo>
                  <a:lnTo>
                    <a:pt x="118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1547825" y="2272350"/>
              <a:ext cx="25900" cy="46500"/>
            </a:xfrm>
            <a:custGeom>
              <a:avLst/>
              <a:gdLst/>
              <a:ahLst/>
              <a:cxnLst/>
              <a:rect l="l" t="t" r="r" b="b"/>
              <a:pathLst>
                <a:path w="1036" h="1860" extrusionOk="0">
                  <a:moveTo>
                    <a:pt x="719" y="0"/>
                  </a:moveTo>
                  <a:cubicBezTo>
                    <a:pt x="550" y="0"/>
                    <a:pt x="423" y="64"/>
                    <a:pt x="297" y="148"/>
                  </a:cubicBezTo>
                  <a:cubicBezTo>
                    <a:pt x="191" y="233"/>
                    <a:pt x="128" y="360"/>
                    <a:pt x="128" y="507"/>
                  </a:cubicBezTo>
                  <a:cubicBezTo>
                    <a:pt x="128" y="571"/>
                    <a:pt x="149" y="655"/>
                    <a:pt x="191" y="740"/>
                  </a:cubicBezTo>
                  <a:cubicBezTo>
                    <a:pt x="233" y="824"/>
                    <a:pt x="318" y="909"/>
                    <a:pt x="444" y="1014"/>
                  </a:cubicBezTo>
                  <a:cubicBezTo>
                    <a:pt x="592" y="1141"/>
                    <a:pt x="677" y="1204"/>
                    <a:pt x="698" y="1268"/>
                  </a:cubicBezTo>
                  <a:cubicBezTo>
                    <a:pt x="719" y="1310"/>
                    <a:pt x="740" y="1352"/>
                    <a:pt x="740" y="1395"/>
                  </a:cubicBezTo>
                  <a:cubicBezTo>
                    <a:pt x="740" y="1479"/>
                    <a:pt x="719" y="1521"/>
                    <a:pt x="656" y="1564"/>
                  </a:cubicBezTo>
                  <a:cubicBezTo>
                    <a:pt x="592" y="1606"/>
                    <a:pt x="529" y="1627"/>
                    <a:pt x="465" y="1627"/>
                  </a:cubicBezTo>
                  <a:cubicBezTo>
                    <a:pt x="360" y="1627"/>
                    <a:pt x="212" y="1585"/>
                    <a:pt x="43" y="1458"/>
                  </a:cubicBezTo>
                  <a:lnTo>
                    <a:pt x="1" y="1733"/>
                  </a:lnTo>
                  <a:cubicBezTo>
                    <a:pt x="149" y="1817"/>
                    <a:pt x="297" y="1859"/>
                    <a:pt x="444" y="1859"/>
                  </a:cubicBezTo>
                  <a:cubicBezTo>
                    <a:pt x="613" y="1859"/>
                    <a:pt x="740" y="1817"/>
                    <a:pt x="825" y="1711"/>
                  </a:cubicBezTo>
                  <a:cubicBezTo>
                    <a:pt x="930" y="1627"/>
                    <a:pt x="972" y="1500"/>
                    <a:pt x="972" y="1373"/>
                  </a:cubicBezTo>
                  <a:cubicBezTo>
                    <a:pt x="972" y="1310"/>
                    <a:pt x="951" y="1226"/>
                    <a:pt x="909" y="1141"/>
                  </a:cubicBezTo>
                  <a:cubicBezTo>
                    <a:pt x="867" y="1057"/>
                    <a:pt x="782" y="972"/>
                    <a:pt x="656" y="867"/>
                  </a:cubicBezTo>
                  <a:cubicBezTo>
                    <a:pt x="529" y="740"/>
                    <a:pt x="444" y="676"/>
                    <a:pt x="402" y="634"/>
                  </a:cubicBezTo>
                  <a:cubicBezTo>
                    <a:pt x="381" y="592"/>
                    <a:pt x="381" y="550"/>
                    <a:pt x="381" y="507"/>
                  </a:cubicBezTo>
                  <a:cubicBezTo>
                    <a:pt x="381" y="423"/>
                    <a:pt x="402" y="360"/>
                    <a:pt x="465" y="296"/>
                  </a:cubicBezTo>
                  <a:cubicBezTo>
                    <a:pt x="508" y="254"/>
                    <a:pt x="592" y="233"/>
                    <a:pt x="698" y="233"/>
                  </a:cubicBezTo>
                  <a:cubicBezTo>
                    <a:pt x="803" y="233"/>
                    <a:pt x="909" y="254"/>
                    <a:pt x="994" y="317"/>
                  </a:cubicBezTo>
                  <a:lnTo>
                    <a:pt x="1036" y="85"/>
                  </a:lnTo>
                  <a:cubicBezTo>
                    <a:pt x="930" y="22"/>
                    <a:pt x="825" y="0"/>
                    <a:pt x="71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1576350" y="2276050"/>
              <a:ext cx="11650" cy="42275"/>
            </a:xfrm>
            <a:custGeom>
              <a:avLst/>
              <a:gdLst/>
              <a:ahLst/>
              <a:cxnLst/>
              <a:rect l="l" t="t" r="r" b="b"/>
              <a:pathLst>
                <a:path w="466" h="1691" extrusionOk="0">
                  <a:moveTo>
                    <a:pt x="317" y="0"/>
                  </a:moveTo>
                  <a:cubicBezTo>
                    <a:pt x="296" y="0"/>
                    <a:pt x="254" y="0"/>
                    <a:pt x="233" y="43"/>
                  </a:cubicBezTo>
                  <a:cubicBezTo>
                    <a:pt x="212" y="64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2"/>
                  </a:cubicBezTo>
                  <a:cubicBezTo>
                    <a:pt x="254" y="233"/>
                    <a:pt x="296" y="254"/>
                    <a:pt x="317" y="254"/>
                  </a:cubicBezTo>
                  <a:cubicBezTo>
                    <a:pt x="360" y="254"/>
                    <a:pt x="402" y="233"/>
                    <a:pt x="423" y="212"/>
                  </a:cubicBezTo>
                  <a:cubicBezTo>
                    <a:pt x="444" y="190"/>
                    <a:pt x="465" y="169"/>
                    <a:pt x="465" y="127"/>
                  </a:cubicBezTo>
                  <a:cubicBezTo>
                    <a:pt x="465" y="85"/>
                    <a:pt x="444" y="64"/>
                    <a:pt x="423" y="43"/>
                  </a:cubicBezTo>
                  <a:cubicBezTo>
                    <a:pt x="402" y="0"/>
                    <a:pt x="360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1589550" y="227287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46" y="782"/>
                  </a:moveTo>
                  <a:lnTo>
                    <a:pt x="719" y="1648"/>
                  </a:lnTo>
                  <a:cubicBezTo>
                    <a:pt x="698" y="1669"/>
                    <a:pt x="677" y="1669"/>
                    <a:pt x="613" y="1669"/>
                  </a:cubicBezTo>
                  <a:cubicBezTo>
                    <a:pt x="486" y="1669"/>
                    <a:pt x="402" y="1627"/>
                    <a:pt x="339" y="1564"/>
                  </a:cubicBezTo>
                  <a:cubicBezTo>
                    <a:pt x="254" y="1500"/>
                    <a:pt x="233" y="1416"/>
                    <a:pt x="233" y="1289"/>
                  </a:cubicBezTo>
                  <a:cubicBezTo>
                    <a:pt x="233" y="1162"/>
                    <a:pt x="275" y="1036"/>
                    <a:pt x="381" y="930"/>
                  </a:cubicBezTo>
                  <a:cubicBezTo>
                    <a:pt x="486" y="824"/>
                    <a:pt x="613" y="782"/>
                    <a:pt x="782" y="782"/>
                  </a:cubicBezTo>
                  <a:close/>
                  <a:moveTo>
                    <a:pt x="951" y="1"/>
                  </a:moveTo>
                  <a:lnTo>
                    <a:pt x="867" y="592"/>
                  </a:lnTo>
                  <a:lnTo>
                    <a:pt x="782" y="592"/>
                  </a:lnTo>
                  <a:cubicBezTo>
                    <a:pt x="529" y="592"/>
                    <a:pt x="339" y="655"/>
                    <a:pt x="212" y="824"/>
                  </a:cubicBezTo>
                  <a:cubicBezTo>
                    <a:pt x="64" y="972"/>
                    <a:pt x="1" y="1120"/>
                    <a:pt x="1" y="1289"/>
                  </a:cubicBezTo>
                  <a:cubicBezTo>
                    <a:pt x="1" y="1479"/>
                    <a:pt x="43" y="1606"/>
                    <a:pt x="170" y="1712"/>
                  </a:cubicBezTo>
                  <a:cubicBezTo>
                    <a:pt x="275" y="1796"/>
                    <a:pt x="423" y="1838"/>
                    <a:pt x="613" y="1838"/>
                  </a:cubicBezTo>
                  <a:cubicBezTo>
                    <a:pt x="740" y="1838"/>
                    <a:pt x="846" y="1838"/>
                    <a:pt x="930" y="1817"/>
                  </a:cubicBezTo>
                  <a:lnTo>
                    <a:pt x="118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1620700" y="2287675"/>
              <a:ext cx="24850" cy="31175"/>
            </a:xfrm>
            <a:custGeom>
              <a:avLst/>
              <a:gdLst/>
              <a:ahLst/>
              <a:cxnLst/>
              <a:rect l="l" t="t" r="r" b="b"/>
              <a:pathLst>
                <a:path w="994" h="1247" extrusionOk="0">
                  <a:moveTo>
                    <a:pt x="571" y="190"/>
                  </a:moveTo>
                  <a:cubicBezTo>
                    <a:pt x="635" y="190"/>
                    <a:pt x="677" y="211"/>
                    <a:pt x="719" y="254"/>
                  </a:cubicBezTo>
                  <a:cubicBezTo>
                    <a:pt x="761" y="296"/>
                    <a:pt x="782" y="359"/>
                    <a:pt x="782" y="444"/>
                  </a:cubicBezTo>
                  <a:lnTo>
                    <a:pt x="275" y="444"/>
                  </a:lnTo>
                  <a:cubicBezTo>
                    <a:pt x="339" y="275"/>
                    <a:pt x="423" y="190"/>
                    <a:pt x="571" y="190"/>
                  </a:cubicBezTo>
                  <a:close/>
                  <a:moveTo>
                    <a:pt x="571" y="0"/>
                  </a:moveTo>
                  <a:cubicBezTo>
                    <a:pt x="423" y="0"/>
                    <a:pt x="275" y="63"/>
                    <a:pt x="170" y="190"/>
                  </a:cubicBezTo>
                  <a:cubicBezTo>
                    <a:pt x="64" y="317"/>
                    <a:pt x="1" y="486"/>
                    <a:pt x="1" y="676"/>
                  </a:cubicBezTo>
                  <a:cubicBezTo>
                    <a:pt x="1" y="866"/>
                    <a:pt x="64" y="993"/>
                    <a:pt x="149" y="1098"/>
                  </a:cubicBezTo>
                  <a:cubicBezTo>
                    <a:pt x="233" y="1204"/>
                    <a:pt x="360" y="1246"/>
                    <a:pt x="508" y="1246"/>
                  </a:cubicBezTo>
                  <a:cubicBezTo>
                    <a:pt x="656" y="1246"/>
                    <a:pt x="782" y="1204"/>
                    <a:pt x="909" y="1120"/>
                  </a:cubicBezTo>
                  <a:lnTo>
                    <a:pt x="930" y="908"/>
                  </a:lnTo>
                  <a:lnTo>
                    <a:pt x="930" y="908"/>
                  </a:lnTo>
                  <a:cubicBezTo>
                    <a:pt x="782" y="1014"/>
                    <a:pt x="656" y="1077"/>
                    <a:pt x="550" y="1077"/>
                  </a:cubicBezTo>
                  <a:cubicBezTo>
                    <a:pt x="466" y="1077"/>
                    <a:pt x="381" y="1035"/>
                    <a:pt x="318" y="972"/>
                  </a:cubicBezTo>
                  <a:cubicBezTo>
                    <a:pt x="254" y="908"/>
                    <a:pt x="233" y="824"/>
                    <a:pt x="233" y="718"/>
                  </a:cubicBezTo>
                  <a:cubicBezTo>
                    <a:pt x="233" y="676"/>
                    <a:pt x="233" y="634"/>
                    <a:pt x="254" y="613"/>
                  </a:cubicBezTo>
                  <a:lnTo>
                    <a:pt x="994" y="613"/>
                  </a:lnTo>
                  <a:cubicBezTo>
                    <a:pt x="994" y="570"/>
                    <a:pt x="994" y="528"/>
                    <a:pt x="994" y="486"/>
                  </a:cubicBezTo>
                  <a:cubicBezTo>
                    <a:pt x="994" y="338"/>
                    <a:pt x="951" y="232"/>
                    <a:pt x="867" y="127"/>
                  </a:cubicBezTo>
                  <a:cubicBezTo>
                    <a:pt x="782" y="42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1668775" y="2272350"/>
              <a:ext cx="35400" cy="46500"/>
            </a:xfrm>
            <a:custGeom>
              <a:avLst/>
              <a:gdLst/>
              <a:ahLst/>
              <a:cxnLst/>
              <a:rect l="l" t="t" r="r" b="b"/>
              <a:pathLst>
                <a:path w="1416" h="1860" extrusionOk="0">
                  <a:moveTo>
                    <a:pt x="1246" y="0"/>
                  </a:moveTo>
                  <a:cubicBezTo>
                    <a:pt x="866" y="0"/>
                    <a:pt x="570" y="106"/>
                    <a:pt x="338" y="317"/>
                  </a:cubicBezTo>
                  <a:cubicBezTo>
                    <a:pt x="127" y="529"/>
                    <a:pt x="0" y="782"/>
                    <a:pt x="0" y="1099"/>
                  </a:cubicBezTo>
                  <a:cubicBezTo>
                    <a:pt x="0" y="1331"/>
                    <a:pt x="64" y="1500"/>
                    <a:pt x="190" y="1648"/>
                  </a:cubicBezTo>
                  <a:cubicBezTo>
                    <a:pt x="338" y="1775"/>
                    <a:pt x="507" y="1859"/>
                    <a:pt x="697" y="1859"/>
                  </a:cubicBezTo>
                  <a:cubicBezTo>
                    <a:pt x="866" y="1859"/>
                    <a:pt x="1056" y="1796"/>
                    <a:pt x="1225" y="1690"/>
                  </a:cubicBezTo>
                  <a:lnTo>
                    <a:pt x="1268" y="1416"/>
                  </a:lnTo>
                  <a:lnTo>
                    <a:pt x="1268" y="1416"/>
                  </a:lnTo>
                  <a:cubicBezTo>
                    <a:pt x="1183" y="1479"/>
                    <a:pt x="1099" y="1521"/>
                    <a:pt x="993" y="1564"/>
                  </a:cubicBezTo>
                  <a:cubicBezTo>
                    <a:pt x="887" y="1606"/>
                    <a:pt x="803" y="1627"/>
                    <a:pt x="739" y="1627"/>
                  </a:cubicBezTo>
                  <a:cubicBezTo>
                    <a:pt x="592" y="1627"/>
                    <a:pt x="486" y="1585"/>
                    <a:pt x="380" y="1479"/>
                  </a:cubicBezTo>
                  <a:cubicBezTo>
                    <a:pt x="296" y="1373"/>
                    <a:pt x="254" y="1247"/>
                    <a:pt x="254" y="1099"/>
                  </a:cubicBezTo>
                  <a:cubicBezTo>
                    <a:pt x="254" y="845"/>
                    <a:pt x="338" y="655"/>
                    <a:pt x="507" y="486"/>
                  </a:cubicBezTo>
                  <a:cubicBezTo>
                    <a:pt x="676" y="317"/>
                    <a:pt x="908" y="233"/>
                    <a:pt x="1225" y="233"/>
                  </a:cubicBezTo>
                  <a:lnTo>
                    <a:pt x="1352" y="233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1703625" y="2272875"/>
              <a:ext cx="26425" cy="45450"/>
            </a:xfrm>
            <a:custGeom>
              <a:avLst/>
              <a:gdLst/>
              <a:ahLst/>
              <a:cxnLst/>
              <a:rect l="l" t="t" r="r" b="b"/>
              <a:pathLst>
                <a:path w="1057" h="1818" extrusionOk="0">
                  <a:moveTo>
                    <a:pt x="254" y="1"/>
                  </a:moveTo>
                  <a:lnTo>
                    <a:pt x="0" y="1817"/>
                  </a:lnTo>
                  <a:lnTo>
                    <a:pt x="212" y="1817"/>
                  </a:lnTo>
                  <a:lnTo>
                    <a:pt x="317" y="1036"/>
                  </a:lnTo>
                  <a:cubicBezTo>
                    <a:pt x="338" y="1014"/>
                    <a:pt x="381" y="972"/>
                    <a:pt x="465" y="888"/>
                  </a:cubicBezTo>
                  <a:cubicBezTo>
                    <a:pt x="550" y="803"/>
                    <a:pt x="613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697" y="1817"/>
                  </a:lnTo>
                  <a:lnTo>
                    <a:pt x="930" y="1817"/>
                  </a:lnTo>
                  <a:lnTo>
                    <a:pt x="1035" y="993"/>
                  </a:lnTo>
                  <a:cubicBezTo>
                    <a:pt x="1057" y="972"/>
                    <a:pt x="1057" y="951"/>
                    <a:pt x="1057" y="909"/>
                  </a:cubicBezTo>
                  <a:cubicBezTo>
                    <a:pt x="1057" y="824"/>
                    <a:pt x="1035" y="740"/>
                    <a:pt x="972" y="677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77"/>
                    <a:pt x="359" y="824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1735300" y="2287675"/>
              <a:ext cx="26975" cy="31175"/>
            </a:xfrm>
            <a:custGeom>
              <a:avLst/>
              <a:gdLst/>
              <a:ahLst/>
              <a:cxnLst/>
              <a:rect l="l" t="t" r="r" b="b"/>
              <a:pathLst>
                <a:path w="1079" h="1247" extrusionOk="0">
                  <a:moveTo>
                    <a:pt x="846" y="190"/>
                  </a:moveTo>
                  <a:lnTo>
                    <a:pt x="740" y="866"/>
                  </a:lnTo>
                  <a:cubicBezTo>
                    <a:pt x="740" y="887"/>
                    <a:pt x="719" y="929"/>
                    <a:pt x="656" y="972"/>
                  </a:cubicBezTo>
                  <a:cubicBezTo>
                    <a:pt x="592" y="1035"/>
                    <a:pt x="529" y="1056"/>
                    <a:pt x="465" y="1056"/>
                  </a:cubicBezTo>
                  <a:cubicBezTo>
                    <a:pt x="402" y="1056"/>
                    <a:pt x="339" y="1035"/>
                    <a:pt x="296" y="972"/>
                  </a:cubicBezTo>
                  <a:cubicBezTo>
                    <a:pt x="254" y="908"/>
                    <a:pt x="233" y="824"/>
                    <a:pt x="233" y="739"/>
                  </a:cubicBezTo>
                  <a:cubicBezTo>
                    <a:pt x="233" y="591"/>
                    <a:pt x="275" y="465"/>
                    <a:pt x="381" y="359"/>
                  </a:cubicBezTo>
                  <a:cubicBezTo>
                    <a:pt x="465" y="254"/>
                    <a:pt x="592" y="190"/>
                    <a:pt x="782" y="190"/>
                  </a:cubicBezTo>
                  <a:close/>
                  <a:moveTo>
                    <a:pt x="803" y="0"/>
                  </a:moveTo>
                  <a:cubicBezTo>
                    <a:pt x="550" y="0"/>
                    <a:pt x="360" y="63"/>
                    <a:pt x="212" y="211"/>
                  </a:cubicBezTo>
                  <a:cubicBezTo>
                    <a:pt x="85" y="359"/>
                    <a:pt x="1" y="549"/>
                    <a:pt x="1" y="782"/>
                  </a:cubicBezTo>
                  <a:cubicBezTo>
                    <a:pt x="1" y="908"/>
                    <a:pt x="43" y="1014"/>
                    <a:pt x="127" y="1098"/>
                  </a:cubicBezTo>
                  <a:cubicBezTo>
                    <a:pt x="191" y="1204"/>
                    <a:pt x="296" y="1246"/>
                    <a:pt x="402" y="1246"/>
                  </a:cubicBezTo>
                  <a:cubicBezTo>
                    <a:pt x="508" y="1246"/>
                    <a:pt x="613" y="1183"/>
                    <a:pt x="719" y="1077"/>
                  </a:cubicBezTo>
                  <a:lnTo>
                    <a:pt x="719" y="1077"/>
                  </a:lnTo>
                  <a:lnTo>
                    <a:pt x="698" y="1225"/>
                  </a:lnTo>
                  <a:lnTo>
                    <a:pt x="930" y="1225"/>
                  </a:lnTo>
                  <a:lnTo>
                    <a:pt x="1078" y="42"/>
                  </a:lnTo>
                  <a:cubicBezTo>
                    <a:pt x="1015" y="0"/>
                    <a:pt x="909" y="0"/>
                    <a:pt x="80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1765400" y="2276050"/>
              <a:ext cx="11650" cy="42275"/>
            </a:xfrm>
            <a:custGeom>
              <a:avLst/>
              <a:gdLst/>
              <a:ahLst/>
              <a:cxnLst/>
              <a:rect l="l" t="t" r="r" b="b"/>
              <a:pathLst>
                <a:path w="466" h="1691" extrusionOk="0">
                  <a:moveTo>
                    <a:pt x="318" y="0"/>
                  </a:moveTo>
                  <a:cubicBezTo>
                    <a:pt x="297" y="0"/>
                    <a:pt x="254" y="0"/>
                    <a:pt x="233" y="43"/>
                  </a:cubicBezTo>
                  <a:cubicBezTo>
                    <a:pt x="212" y="64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2"/>
                  </a:cubicBezTo>
                  <a:cubicBezTo>
                    <a:pt x="254" y="233"/>
                    <a:pt x="297" y="254"/>
                    <a:pt x="318" y="254"/>
                  </a:cubicBezTo>
                  <a:cubicBezTo>
                    <a:pt x="360" y="254"/>
                    <a:pt x="402" y="233"/>
                    <a:pt x="423" y="212"/>
                  </a:cubicBezTo>
                  <a:cubicBezTo>
                    <a:pt x="444" y="190"/>
                    <a:pt x="466" y="169"/>
                    <a:pt x="466" y="127"/>
                  </a:cubicBezTo>
                  <a:cubicBezTo>
                    <a:pt x="466" y="85"/>
                    <a:pt x="444" y="64"/>
                    <a:pt x="423" y="43"/>
                  </a:cubicBezTo>
                  <a:cubicBezTo>
                    <a:pt x="402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1778600" y="2288200"/>
              <a:ext cx="25900" cy="30125"/>
            </a:xfrm>
            <a:custGeom>
              <a:avLst/>
              <a:gdLst/>
              <a:ahLst/>
              <a:cxnLst/>
              <a:rect l="l" t="t" r="r" b="b"/>
              <a:pathLst>
                <a:path w="1036" h="1205" extrusionOk="0">
                  <a:moveTo>
                    <a:pt x="761" y="0"/>
                  </a:moveTo>
                  <a:cubicBezTo>
                    <a:pt x="613" y="0"/>
                    <a:pt x="487" y="64"/>
                    <a:pt x="360" y="233"/>
                  </a:cubicBezTo>
                  <a:lnTo>
                    <a:pt x="360" y="211"/>
                  </a:lnTo>
                  <a:lnTo>
                    <a:pt x="381" y="21"/>
                  </a:lnTo>
                  <a:lnTo>
                    <a:pt x="170" y="21"/>
                  </a:lnTo>
                  <a:lnTo>
                    <a:pt x="1" y="1204"/>
                  </a:lnTo>
                  <a:lnTo>
                    <a:pt x="212" y="1204"/>
                  </a:lnTo>
                  <a:lnTo>
                    <a:pt x="318" y="444"/>
                  </a:lnTo>
                  <a:cubicBezTo>
                    <a:pt x="318" y="423"/>
                    <a:pt x="360" y="401"/>
                    <a:pt x="402" y="359"/>
                  </a:cubicBezTo>
                  <a:cubicBezTo>
                    <a:pt x="445" y="296"/>
                    <a:pt x="487" y="275"/>
                    <a:pt x="508" y="254"/>
                  </a:cubicBezTo>
                  <a:cubicBezTo>
                    <a:pt x="550" y="233"/>
                    <a:pt x="571" y="211"/>
                    <a:pt x="613" y="190"/>
                  </a:cubicBezTo>
                  <a:cubicBezTo>
                    <a:pt x="635" y="190"/>
                    <a:pt x="656" y="169"/>
                    <a:pt x="677" y="169"/>
                  </a:cubicBezTo>
                  <a:cubicBezTo>
                    <a:pt x="719" y="169"/>
                    <a:pt x="761" y="190"/>
                    <a:pt x="782" y="233"/>
                  </a:cubicBezTo>
                  <a:cubicBezTo>
                    <a:pt x="804" y="254"/>
                    <a:pt x="825" y="317"/>
                    <a:pt x="825" y="359"/>
                  </a:cubicBezTo>
                  <a:cubicBezTo>
                    <a:pt x="825" y="380"/>
                    <a:pt x="804" y="423"/>
                    <a:pt x="804" y="444"/>
                  </a:cubicBezTo>
                  <a:lnTo>
                    <a:pt x="698" y="1204"/>
                  </a:lnTo>
                  <a:lnTo>
                    <a:pt x="930" y="1204"/>
                  </a:lnTo>
                  <a:lnTo>
                    <a:pt x="1036" y="444"/>
                  </a:lnTo>
                  <a:cubicBezTo>
                    <a:pt x="1036" y="423"/>
                    <a:pt x="1036" y="380"/>
                    <a:pt x="1036" y="359"/>
                  </a:cubicBezTo>
                  <a:cubicBezTo>
                    <a:pt x="1036" y="254"/>
                    <a:pt x="1015" y="169"/>
                    <a:pt x="973" y="85"/>
                  </a:cubicBezTo>
                  <a:cubicBezTo>
                    <a:pt x="909" y="21"/>
                    <a:pt x="846" y="0"/>
                    <a:pt x="76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1808175" y="2287675"/>
              <a:ext cx="20625" cy="31175"/>
            </a:xfrm>
            <a:custGeom>
              <a:avLst/>
              <a:gdLst/>
              <a:ahLst/>
              <a:cxnLst/>
              <a:rect l="l" t="t" r="r" b="b"/>
              <a:pathLst>
                <a:path w="825" h="1247" extrusionOk="0">
                  <a:moveTo>
                    <a:pt x="466" y="0"/>
                  </a:moveTo>
                  <a:cubicBezTo>
                    <a:pt x="360" y="0"/>
                    <a:pt x="254" y="21"/>
                    <a:pt x="191" y="85"/>
                  </a:cubicBezTo>
                  <a:cubicBezTo>
                    <a:pt x="128" y="148"/>
                    <a:pt x="85" y="232"/>
                    <a:pt x="85" y="338"/>
                  </a:cubicBezTo>
                  <a:cubicBezTo>
                    <a:pt x="85" y="401"/>
                    <a:pt x="106" y="444"/>
                    <a:pt x="149" y="507"/>
                  </a:cubicBezTo>
                  <a:cubicBezTo>
                    <a:pt x="170" y="549"/>
                    <a:pt x="233" y="613"/>
                    <a:pt x="339" y="697"/>
                  </a:cubicBezTo>
                  <a:cubicBezTo>
                    <a:pt x="444" y="760"/>
                    <a:pt x="508" y="803"/>
                    <a:pt x="529" y="845"/>
                  </a:cubicBezTo>
                  <a:cubicBezTo>
                    <a:pt x="550" y="866"/>
                    <a:pt x="550" y="908"/>
                    <a:pt x="550" y="929"/>
                  </a:cubicBezTo>
                  <a:cubicBezTo>
                    <a:pt x="550" y="972"/>
                    <a:pt x="550" y="993"/>
                    <a:pt x="508" y="1014"/>
                  </a:cubicBezTo>
                  <a:cubicBezTo>
                    <a:pt x="487" y="1056"/>
                    <a:pt x="444" y="1056"/>
                    <a:pt x="402" y="1056"/>
                  </a:cubicBezTo>
                  <a:cubicBezTo>
                    <a:pt x="318" y="1056"/>
                    <a:pt x="191" y="993"/>
                    <a:pt x="43" y="887"/>
                  </a:cubicBezTo>
                  <a:lnTo>
                    <a:pt x="1" y="1098"/>
                  </a:lnTo>
                  <a:cubicBezTo>
                    <a:pt x="149" y="1204"/>
                    <a:pt x="275" y="1246"/>
                    <a:pt x="402" y="1246"/>
                  </a:cubicBezTo>
                  <a:cubicBezTo>
                    <a:pt x="508" y="1246"/>
                    <a:pt x="613" y="1225"/>
                    <a:pt x="677" y="1162"/>
                  </a:cubicBezTo>
                  <a:cubicBezTo>
                    <a:pt x="740" y="1098"/>
                    <a:pt x="782" y="1014"/>
                    <a:pt x="782" y="908"/>
                  </a:cubicBezTo>
                  <a:cubicBezTo>
                    <a:pt x="782" y="845"/>
                    <a:pt x="761" y="782"/>
                    <a:pt x="719" y="718"/>
                  </a:cubicBezTo>
                  <a:cubicBezTo>
                    <a:pt x="698" y="676"/>
                    <a:pt x="613" y="613"/>
                    <a:pt x="508" y="528"/>
                  </a:cubicBezTo>
                  <a:cubicBezTo>
                    <a:pt x="423" y="465"/>
                    <a:pt x="360" y="422"/>
                    <a:pt x="339" y="401"/>
                  </a:cubicBezTo>
                  <a:cubicBezTo>
                    <a:pt x="318" y="380"/>
                    <a:pt x="297" y="338"/>
                    <a:pt x="297" y="317"/>
                  </a:cubicBezTo>
                  <a:cubicBezTo>
                    <a:pt x="297" y="296"/>
                    <a:pt x="318" y="254"/>
                    <a:pt x="360" y="232"/>
                  </a:cubicBezTo>
                  <a:cubicBezTo>
                    <a:pt x="381" y="211"/>
                    <a:pt x="423" y="190"/>
                    <a:pt x="466" y="190"/>
                  </a:cubicBezTo>
                  <a:cubicBezTo>
                    <a:pt x="571" y="190"/>
                    <a:pt x="677" y="254"/>
                    <a:pt x="825" y="359"/>
                  </a:cubicBezTo>
                  <a:lnTo>
                    <a:pt x="825" y="127"/>
                  </a:lnTo>
                  <a:cubicBezTo>
                    <a:pt x="698" y="42"/>
                    <a:pt x="592" y="0"/>
                    <a:pt x="46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624725" y="2380600"/>
              <a:ext cx="26425" cy="45975"/>
            </a:xfrm>
            <a:custGeom>
              <a:avLst/>
              <a:gdLst/>
              <a:ahLst/>
              <a:cxnLst/>
              <a:rect l="l" t="t" r="r" b="b"/>
              <a:pathLst>
                <a:path w="1057" h="1839" extrusionOk="0">
                  <a:moveTo>
                    <a:pt x="613" y="1"/>
                  </a:moveTo>
                  <a:cubicBezTo>
                    <a:pt x="254" y="1"/>
                    <a:pt x="21" y="212"/>
                    <a:pt x="21" y="487"/>
                  </a:cubicBezTo>
                  <a:cubicBezTo>
                    <a:pt x="21" y="740"/>
                    <a:pt x="211" y="888"/>
                    <a:pt x="507" y="994"/>
                  </a:cubicBezTo>
                  <a:cubicBezTo>
                    <a:pt x="740" y="1078"/>
                    <a:pt x="824" y="1184"/>
                    <a:pt x="824" y="1353"/>
                  </a:cubicBezTo>
                  <a:cubicBezTo>
                    <a:pt x="824" y="1522"/>
                    <a:pt x="697" y="1649"/>
                    <a:pt x="465" y="1649"/>
                  </a:cubicBezTo>
                  <a:cubicBezTo>
                    <a:pt x="296" y="1649"/>
                    <a:pt x="148" y="1606"/>
                    <a:pt x="42" y="1522"/>
                  </a:cubicBezTo>
                  <a:lnTo>
                    <a:pt x="0" y="1733"/>
                  </a:lnTo>
                  <a:cubicBezTo>
                    <a:pt x="85" y="1796"/>
                    <a:pt x="275" y="1839"/>
                    <a:pt x="444" y="1839"/>
                  </a:cubicBezTo>
                  <a:cubicBezTo>
                    <a:pt x="866" y="1839"/>
                    <a:pt x="1056" y="1606"/>
                    <a:pt x="1056" y="1332"/>
                  </a:cubicBezTo>
                  <a:cubicBezTo>
                    <a:pt x="1056" y="1057"/>
                    <a:pt x="909" y="909"/>
                    <a:pt x="613" y="804"/>
                  </a:cubicBezTo>
                  <a:cubicBezTo>
                    <a:pt x="359" y="698"/>
                    <a:pt x="254" y="635"/>
                    <a:pt x="254" y="466"/>
                  </a:cubicBezTo>
                  <a:cubicBezTo>
                    <a:pt x="254" y="339"/>
                    <a:pt x="359" y="191"/>
                    <a:pt x="592" y="191"/>
                  </a:cubicBezTo>
                  <a:cubicBezTo>
                    <a:pt x="761" y="191"/>
                    <a:pt x="866" y="233"/>
                    <a:pt x="930" y="275"/>
                  </a:cubicBezTo>
                  <a:lnTo>
                    <a:pt x="993" y="85"/>
                  </a:lnTo>
                  <a:cubicBezTo>
                    <a:pt x="909" y="43"/>
                    <a:pt x="782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656925" y="23932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54" y="1332"/>
                    <a:pt x="635" y="1332"/>
                  </a:cubicBezTo>
                  <a:cubicBezTo>
                    <a:pt x="846" y="1332"/>
                    <a:pt x="994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46" y="1142"/>
                    <a:pt x="677" y="1142"/>
                  </a:cubicBezTo>
                  <a:cubicBezTo>
                    <a:pt x="444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56"/>
                    <a:pt x="1141" y="592"/>
                  </a:cubicBezTo>
                  <a:cubicBezTo>
                    <a:pt x="1141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92325" y="2393275"/>
              <a:ext cx="15850" cy="32775"/>
            </a:xfrm>
            <a:custGeom>
              <a:avLst/>
              <a:gdLst/>
              <a:ahLst/>
              <a:cxnLst/>
              <a:rect l="l" t="t" r="r" b="b"/>
              <a:pathLst>
                <a:path w="634" h="1311" extrusionOk="0">
                  <a:moveTo>
                    <a:pt x="570" y="1"/>
                  </a:moveTo>
                  <a:cubicBezTo>
                    <a:pt x="423" y="1"/>
                    <a:pt x="275" y="106"/>
                    <a:pt x="211" y="275"/>
                  </a:cubicBezTo>
                  <a:lnTo>
                    <a:pt x="211" y="22"/>
                  </a:lnTo>
                  <a:lnTo>
                    <a:pt x="0" y="22"/>
                  </a:lnTo>
                  <a:cubicBezTo>
                    <a:pt x="0" y="149"/>
                    <a:pt x="0" y="275"/>
                    <a:pt x="0" y="423"/>
                  </a:cubicBezTo>
                  <a:lnTo>
                    <a:pt x="0" y="1311"/>
                  </a:lnTo>
                  <a:lnTo>
                    <a:pt x="232" y="1311"/>
                  </a:lnTo>
                  <a:lnTo>
                    <a:pt x="232" y="613"/>
                  </a:lnTo>
                  <a:cubicBezTo>
                    <a:pt x="232" y="592"/>
                    <a:pt x="254" y="550"/>
                    <a:pt x="254" y="508"/>
                  </a:cubicBezTo>
                  <a:cubicBezTo>
                    <a:pt x="275" y="339"/>
                    <a:pt x="401" y="212"/>
                    <a:pt x="570" y="212"/>
                  </a:cubicBezTo>
                  <a:cubicBezTo>
                    <a:pt x="592" y="212"/>
                    <a:pt x="613" y="212"/>
                    <a:pt x="634" y="233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713450" y="2381125"/>
              <a:ext cx="7400" cy="44925"/>
            </a:xfrm>
            <a:custGeom>
              <a:avLst/>
              <a:gdLst/>
              <a:ahLst/>
              <a:cxnLst/>
              <a:rect l="l" t="t" r="r" b="b"/>
              <a:pathLst>
                <a:path w="296" h="1797" extrusionOk="0">
                  <a:moveTo>
                    <a:pt x="148" y="1"/>
                  </a:moveTo>
                  <a:cubicBezTo>
                    <a:pt x="63" y="1"/>
                    <a:pt x="0" y="64"/>
                    <a:pt x="0" y="149"/>
                  </a:cubicBezTo>
                  <a:cubicBezTo>
                    <a:pt x="0" y="233"/>
                    <a:pt x="63" y="297"/>
                    <a:pt x="148" y="297"/>
                  </a:cubicBezTo>
                  <a:cubicBezTo>
                    <a:pt x="232" y="297"/>
                    <a:pt x="296" y="233"/>
                    <a:pt x="296" y="149"/>
                  </a:cubicBezTo>
                  <a:cubicBezTo>
                    <a:pt x="296" y="64"/>
                    <a:pt x="232" y="1"/>
                    <a:pt x="148" y="1"/>
                  </a:cubicBezTo>
                  <a:close/>
                  <a:moveTo>
                    <a:pt x="42" y="508"/>
                  </a:moveTo>
                  <a:lnTo>
                    <a:pt x="42" y="1797"/>
                  </a:lnTo>
                  <a:lnTo>
                    <a:pt x="275" y="1797"/>
                  </a:lnTo>
                  <a:lnTo>
                    <a:pt x="275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729800" y="23932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5" y="1"/>
                  </a:moveTo>
                  <a:cubicBezTo>
                    <a:pt x="423" y="1"/>
                    <a:pt x="276" y="128"/>
                    <a:pt x="212" y="233"/>
                  </a:cubicBezTo>
                  <a:lnTo>
                    <a:pt x="191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33" y="466"/>
                    <a:pt x="254" y="423"/>
                  </a:cubicBezTo>
                  <a:cubicBezTo>
                    <a:pt x="297" y="297"/>
                    <a:pt x="402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764125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39" y="170"/>
                    <a:pt x="592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5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33" y="698"/>
                  </a:cubicBezTo>
                  <a:lnTo>
                    <a:pt x="1121" y="698"/>
                  </a:lnTo>
                  <a:cubicBezTo>
                    <a:pt x="1121" y="677"/>
                    <a:pt x="1121" y="656"/>
                    <a:pt x="1121" y="592"/>
                  </a:cubicBezTo>
                  <a:cubicBezTo>
                    <a:pt x="1121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625250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1"/>
                  </a:moveTo>
                  <a:cubicBezTo>
                    <a:pt x="148" y="170"/>
                    <a:pt x="0" y="444"/>
                    <a:pt x="0" y="867"/>
                  </a:cubicBezTo>
                  <a:cubicBezTo>
                    <a:pt x="0" y="1268"/>
                    <a:pt x="148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48" y="1247"/>
                    <a:pt x="148" y="867"/>
                  </a:cubicBezTo>
                  <a:cubicBezTo>
                    <a:pt x="148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638975" y="2449250"/>
              <a:ext cx="21675" cy="36475"/>
            </a:xfrm>
            <a:custGeom>
              <a:avLst/>
              <a:gdLst/>
              <a:ahLst/>
              <a:cxnLst/>
              <a:rect l="l" t="t" r="r" b="b"/>
              <a:pathLst>
                <a:path w="867" h="1459" extrusionOk="0">
                  <a:moveTo>
                    <a:pt x="486" y="1"/>
                  </a:moveTo>
                  <a:cubicBezTo>
                    <a:pt x="212" y="1"/>
                    <a:pt x="22" y="170"/>
                    <a:pt x="22" y="381"/>
                  </a:cubicBezTo>
                  <a:cubicBezTo>
                    <a:pt x="22" y="571"/>
                    <a:pt x="170" y="698"/>
                    <a:pt x="402" y="783"/>
                  </a:cubicBezTo>
                  <a:cubicBezTo>
                    <a:pt x="592" y="867"/>
                    <a:pt x="677" y="930"/>
                    <a:pt x="677" y="1057"/>
                  </a:cubicBezTo>
                  <a:cubicBezTo>
                    <a:pt x="677" y="1205"/>
                    <a:pt x="571" y="1311"/>
                    <a:pt x="381" y="1311"/>
                  </a:cubicBezTo>
                  <a:cubicBezTo>
                    <a:pt x="254" y="1311"/>
                    <a:pt x="127" y="1268"/>
                    <a:pt x="43" y="1226"/>
                  </a:cubicBezTo>
                  <a:lnTo>
                    <a:pt x="1" y="1374"/>
                  </a:lnTo>
                  <a:cubicBezTo>
                    <a:pt x="85" y="1416"/>
                    <a:pt x="233" y="1459"/>
                    <a:pt x="360" y="1459"/>
                  </a:cubicBezTo>
                  <a:cubicBezTo>
                    <a:pt x="698" y="1459"/>
                    <a:pt x="867" y="1268"/>
                    <a:pt x="867" y="1057"/>
                  </a:cubicBezTo>
                  <a:cubicBezTo>
                    <a:pt x="867" y="846"/>
                    <a:pt x="740" y="719"/>
                    <a:pt x="486" y="635"/>
                  </a:cubicBezTo>
                  <a:cubicBezTo>
                    <a:pt x="296" y="550"/>
                    <a:pt x="212" y="487"/>
                    <a:pt x="212" y="360"/>
                  </a:cubicBezTo>
                  <a:cubicBezTo>
                    <a:pt x="212" y="254"/>
                    <a:pt x="296" y="149"/>
                    <a:pt x="486" y="149"/>
                  </a:cubicBezTo>
                  <a:cubicBezTo>
                    <a:pt x="613" y="149"/>
                    <a:pt x="698" y="191"/>
                    <a:pt x="740" y="212"/>
                  </a:cubicBezTo>
                  <a:lnTo>
                    <a:pt x="803" y="64"/>
                  </a:lnTo>
                  <a:cubicBezTo>
                    <a:pt x="740" y="22"/>
                    <a:pt x="63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64850" y="245930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7" y="127"/>
                    <a:pt x="740" y="317"/>
                    <a:pt x="740" y="423"/>
                  </a:cubicBezTo>
                  <a:lnTo>
                    <a:pt x="191" y="423"/>
                  </a:lnTo>
                  <a:cubicBezTo>
                    <a:pt x="212" y="296"/>
                    <a:pt x="275" y="127"/>
                    <a:pt x="465" y="127"/>
                  </a:cubicBezTo>
                  <a:close/>
                  <a:moveTo>
                    <a:pt x="487" y="0"/>
                  </a:moveTo>
                  <a:cubicBezTo>
                    <a:pt x="191" y="0"/>
                    <a:pt x="1" y="233"/>
                    <a:pt x="1" y="550"/>
                  </a:cubicBezTo>
                  <a:cubicBezTo>
                    <a:pt x="1" y="845"/>
                    <a:pt x="191" y="1057"/>
                    <a:pt x="508" y="1057"/>
                  </a:cubicBezTo>
                  <a:cubicBezTo>
                    <a:pt x="677" y="1057"/>
                    <a:pt x="782" y="1035"/>
                    <a:pt x="846" y="993"/>
                  </a:cubicBezTo>
                  <a:lnTo>
                    <a:pt x="824" y="866"/>
                  </a:lnTo>
                  <a:cubicBezTo>
                    <a:pt x="761" y="888"/>
                    <a:pt x="677" y="909"/>
                    <a:pt x="529" y="909"/>
                  </a:cubicBezTo>
                  <a:cubicBezTo>
                    <a:pt x="360" y="909"/>
                    <a:pt x="191" y="803"/>
                    <a:pt x="191" y="571"/>
                  </a:cubicBezTo>
                  <a:lnTo>
                    <a:pt x="909" y="571"/>
                  </a:lnTo>
                  <a:cubicBezTo>
                    <a:pt x="909" y="550"/>
                    <a:pt x="909" y="507"/>
                    <a:pt x="909" y="465"/>
                  </a:cubicBezTo>
                  <a:cubicBezTo>
                    <a:pt x="909" y="296"/>
                    <a:pt x="824" y="0"/>
                    <a:pt x="48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693375" y="2459300"/>
              <a:ext cx="12700" cy="25900"/>
            </a:xfrm>
            <a:custGeom>
              <a:avLst/>
              <a:gdLst/>
              <a:ahLst/>
              <a:cxnLst/>
              <a:rect l="l" t="t" r="r" b="b"/>
              <a:pathLst>
                <a:path w="508" h="1036" extrusionOk="0">
                  <a:moveTo>
                    <a:pt x="465" y="0"/>
                  </a:moveTo>
                  <a:cubicBezTo>
                    <a:pt x="338" y="0"/>
                    <a:pt x="212" y="85"/>
                    <a:pt x="169" y="212"/>
                  </a:cubicBezTo>
                  <a:lnTo>
                    <a:pt x="148" y="21"/>
                  </a:lnTo>
                  <a:lnTo>
                    <a:pt x="0" y="21"/>
                  </a:lnTo>
                  <a:cubicBezTo>
                    <a:pt x="0" y="106"/>
                    <a:pt x="0" y="212"/>
                    <a:pt x="0" y="338"/>
                  </a:cubicBezTo>
                  <a:lnTo>
                    <a:pt x="0" y="1035"/>
                  </a:lnTo>
                  <a:lnTo>
                    <a:pt x="190" y="1035"/>
                  </a:lnTo>
                  <a:lnTo>
                    <a:pt x="190" y="486"/>
                  </a:lnTo>
                  <a:cubicBezTo>
                    <a:pt x="190" y="465"/>
                    <a:pt x="190" y="423"/>
                    <a:pt x="190" y="402"/>
                  </a:cubicBezTo>
                  <a:cubicBezTo>
                    <a:pt x="212" y="275"/>
                    <a:pt x="317" y="169"/>
                    <a:pt x="444" y="169"/>
                  </a:cubicBezTo>
                  <a:lnTo>
                    <a:pt x="507" y="1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707625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1"/>
                  </a:moveTo>
                  <a:cubicBezTo>
                    <a:pt x="170" y="212"/>
                    <a:pt x="275" y="466"/>
                    <a:pt x="275" y="846"/>
                  </a:cubicBezTo>
                  <a:cubicBezTo>
                    <a:pt x="275" y="1226"/>
                    <a:pt x="149" y="1501"/>
                    <a:pt x="1" y="1712"/>
                  </a:cubicBezTo>
                  <a:lnTo>
                    <a:pt x="149" y="1712"/>
                  </a:lnTo>
                  <a:cubicBezTo>
                    <a:pt x="296" y="1543"/>
                    <a:pt x="423" y="1268"/>
                    <a:pt x="423" y="846"/>
                  </a:cubicBezTo>
                  <a:cubicBezTo>
                    <a:pt x="423" y="444"/>
                    <a:pt x="296" y="170"/>
                    <a:pt x="1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1050375" y="2381125"/>
              <a:ext cx="32750" cy="44925"/>
            </a:xfrm>
            <a:custGeom>
              <a:avLst/>
              <a:gdLst/>
              <a:ahLst/>
              <a:cxnLst/>
              <a:rect l="l" t="t" r="r" b="b"/>
              <a:pathLst>
                <a:path w="1310" h="1797" extrusionOk="0">
                  <a:moveTo>
                    <a:pt x="0" y="1"/>
                  </a:moveTo>
                  <a:lnTo>
                    <a:pt x="0" y="212"/>
                  </a:lnTo>
                  <a:lnTo>
                    <a:pt x="528" y="212"/>
                  </a:lnTo>
                  <a:lnTo>
                    <a:pt x="528" y="1797"/>
                  </a:lnTo>
                  <a:lnTo>
                    <a:pt x="761" y="1797"/>
                  </a:lnTo>
                  <a:lnTo>
                    <a:pt x="761" y="212"/>
                  </a:lnTo>
                  <a:lnTo>
                    <a:pt x="1310" y="212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087325" y="2379025"/>
              <a:ext cx="27500" cy="47025"/>
            </a:xfrm>
            <a:custGeom>
              <a:avLst/>
              <a:gdLst/>
              <a:ahLst/>
              <a:cxnLst/>
              <a:rect l="l" t="t" r="r" b="b"/>
              <a:pathLst>
                <a:path w="1100" h="1881" extrusionOk="0">
                  <a:moveTo>
                    <a:pt x="1" y="0"/>
                  </a:moveTo>
                  <a:lnTo>
                    <a:pt x="1" y="1881"/>
                  </a:lnTo>
                  <a:lnTo>
                    <a:pt x="233" y="1881"/>
                  </a:lnTo>
                  <a:lnTo>
                    <a:pt x="233" y="1099"/>
                  </a:lnTo>
                  <a:cubicBezTo>
                    <a:pt x="233" y="1057"/>
                    <a:pt x="233" y="1036"/>
                    <a:pt x="254" y="993"/>
                  </a:cubicBezTo>
                  <a:cubicBezTo>
                    <a:pt x="296" y="867"/>
                    <a:pt x="423" y="761"/>
                    <a:pt x="571" y="761"/>
                  </a:cubicBezTo>
                  <a:cubicBezTo>
                    <a:pt x="782" y="761"/>
                    <a:pt x="867" y="930"/>
                    <a:pt x="867" y="1141"/>
                  </a:cubicBezTo>
                  <a:lnTo>
                    <a:pt x="867" y="1881"/>
                  </a:lnTo>
                  <a:lnTo>
                    <a:pt x="1099" y="1881"/>
                  </a:lnTo>
                  <a:lnTo>
                    <a:pt x="1099" y="1120"/>
                  </a:lnTo>
                  <a:cubicBezTo>
                    <a:pt x="1099" y="676"/>
                    <a:pt x="825" y="571"/>
                    <a:pt x="656" y="571"/>
                  </a:cubicBezTo>
                  <a:cubicBezTo>
                    <a:pt x="571" y="571"/>
                    <a:pt x="487" y="592"/>
                    <a:pt x="402" y="634"/>
                  </a:cubicBezTo>
                  <a:cubicBezTo>
                    <a:pt x="339" y="676"/>
                    <a:pt x="275" y="740"/>
                    <a:pt x="254" y="803"/>
                  </a:cubicBezTo>
                  <a:lnTo>
                    <a:pt x="233" y="803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1123775" y="2393275"/>
              <a:ext cx="16400" cy="32775"/>
            </a:xfrm>
            <a:custGeom>
              <a:avLst/>
              <a:gdLst/>
              <a:ahLst/>
              <a:cxnLst/>
              <a:rect l="l" t="t" r="r" b="b"/>
              <a:pathLst>
                <a:path w="656" h="1311" extrusionOk="0">
                  <a:moveTo>
                    <a:pt x="592" y="1"/>
                  </a:moveTo>
                  <a:cubicBezTo>
                    <a:pt x="423" y="1"/>
                    <a:pt x="275" y="106"/>
                    <a:pt x="233" y="275"/>
                  </a:cubicBezTo>
                  <a:lnTo>
                    <a:pt x="212" y="275"/>
                  </a:lnTo>
                  <a:lnTo>
                    <a:pt x="212" y="22"/>
                  </a:lnTo>
                  <a:lnTo>
                    <a:pt x="0" y="22"/>
                  </a:lnTo>
                  <a:cubicBezTo>
                    <a:pt x="21" y="149"/>
                    <a:pt x="21" y="275"/>
                    <a:pt x="21" y="423"/>
                  </a:cubicBezTo>
                  <a:lnTo>
                    <a:pt x="21" y="1311"/>
                  </a:lnTo>
                  <a:lnTo>
                    <a:pt x="254" y="1311"/>
                  </a:lnTo>
                  <a:lnTo>
                    <a:pt x="254" y="613"/>
                  </a:lnTo>
                  <a:cubicBezTo>
                    <a:pt x="254" y="592"/>
                    <a:pt x="254" y="550"/>
                    <a:pt x="254" y="508"/>
                  </a:cubicBezTo>
                  <a:cubicBezTo>
                    <a:pt x="296" y="339"/>
                    <a:pt x="402" y="212"/>
                    <a:pt x="571" y="212"/>
                  </a:cubicBezTo>
                  <a:cubicBezTo>
                    <a:pt x="592" y="212"/>
                    <a:pt x="613" y="212"/>
                    <a:pt x="655" y="233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142775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4" y="1332"/>
                  </a:cubicBezTo>
                  <a:cubicBezTo>
                    <a:pt x="825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1176050" y="2393275"/>
              <a:ext cx="31175" cy="33300"/>
            </a:xfrm>
            <a:custGeom>
              <a:avLst/>
              <a:gdLst/>
              <a:ahLst/>
              <a:cxnLst/>
              <a:rect l="l" t="t" r="r" b="b"/>
              <a:pathLst>
                <a:path w="1247" h="1332" extrusionOk="0">
                  <a:moveTo>
                    <a:pt x="613" y="170"/>
                  </a:moveTo>
                  <a:cubicBezTo>
                    <a:pt x="888" y="170"/>
                    <a:pt x="993" y="444"/>
                    <a:pt x="993" y="656"/>
                  </a:cubicBezTo>
                  <a:cubicBezTo>
                    <a:pt x="993" y="951"/>
                    <a:pt x="846" y="1163"/>
                    <a:pt x="613" y="1163"/>
                  </a:cubicBezTo>
                  <a:cubicBezTo>
                    <a:pt x="381" y="1163"/>
                    <a:pt x="233" y="951"/>
                    <a:pt x="233" y="677"/>
                  </a:cubicBezTo>
                  <a:cubicBezTo>
                    <a:pt x="233" y="423"/>
                    <a:pt x="339" y="170"/>
                    <a:pt x="613" y="170"/>
                  </a:cubicBezTo>
                  <a:close/>
                  <a:moveTo>
                    <a:pt x="634" y="1"/>
                  </a:moveTo>
                  <a:cubicBezTo>
                    <a:pt x="275" y="1"/>
                    <a:pt x="1" y="254"/>
                    <a:pt x="1" y="677"/>
                  </a:cubicBezTo>
                  <a:cubicBezTo>
                    <a:pt x="1" y="1078"/>
                    <a:pt x="254" y="1332"/>
                    <a:pt x="613" y="1332"/>
                  </a:cubicBezTo>
                  <a:cubicBezTo>
                    <a:pt x="909" y="1332"/>
                    <a:pt x="1247" y="1120"/>
                    <a:pt x="1247" y="656"/>
                  </a:cubicBezTo>
                  <a:cubicBezTo>
                    <a:pt x="1247" y="275"/>
                    <a:pt x="993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214075" y="23932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33"/>
                  </a:lnTo>
                  <a:lnTo>
                    <a:pt x="212" y="22"/>
                  </a:lnTo>
                  <a:lnTo>
                    <a:pt x="0" y="22"/>
                  </a:lnTo>
                  <a:cubicBezTo>
                    <a:pt x="0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250525" y="2381125"/>
              <a:ext cx="6875" cy="44925"/>
            </a:xfrm>
            <a:custGeom>
              <a:avLst/>
              <a:gdLst/>
              <a:ahLst/>
              <a:cxnLst/>
              <a:rect l="l" t="t" r="r" b="b"/>
              <a:pathLst>
                <a:path w="275" h="1797" extrusionOk="0">
                  <a:moveTo>
                    <a:pt x="127" y="1"/>
                  </a:moveTo>
                  <a:cubicBezTo>
                    <a:pt x="42" y="1"/>
                    <a:pt x="0" y="64"/>
                    <a:pt x="0" y="149"/>
                  </a:cubicBezTo>
                  <a:cubicBezTo>
                    <a:pt x="0" y="233"/>
                    <a:pt x="42" y="297"/>
                    <a:pt x="127" y="297"/>
                  </a:cubicBezTo>
                  <a:cubicBezTo>
                    <a:pt x="232" y="297"/>
                    <a:pt x="275" y="233"/>
                    <a:pt x="275" y="149"/>
                  </a:cubicBezTo>
                  <a:cubicBezTo>
                    <a:pt x="275" y="64"/>
                    <a:pt x="211" y="1"/>
                    <a:pt x="127" y="1"/>
                  </a:cubicBezTo>
                  <a:close/>
                  <a:moveTo>
                    <a:pt x="21" y="508"/>
                  </a:moveTo>
                  <a:lnTo>
                    <a:pt x="21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266350" y="23932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4" y="1"/>
                  </a:moveTo>
                  <a:cubicBezTo>
                    <a:pt x="423" y="1"/>
                    <a:pt x="275" y="128"/>
                    <a:pt x="212" y="233"/>
                  </a:cubicBezTo>
                  <a:lnTo>
                    <a:pt x="191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33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300675" y="23932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39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5" y="1332"/>
                  </a:cubicBezTo>
                  <a:cubicBezTo>
                    <a:pt x="846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20" y="677"/>
                    <a:pt x="1141" y="656"/>
                    <a:pt x="1141" y="592"/>
                  </a:cubicBezTo>
                  <a:cubicBezTo>
                    <a:pt x="1141" y="360"/>
                    <a:pt x="1015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53525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70" y="1247"/>
                    <a:pt x="170" y="867"/>
                  </a:cubicBezTo>
                  <a:cubicBezTo>
                    <a:pt x="170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067800" y="2449800"/>
              <a:ext cx="26425" cy="35400"/>
            </a:xfrm>
            <a:custGeom>
              <a:avLst/>
              <a:gdLst/>
              <a:ahLst/>
              <a:cxnLst/>
              <a:rect l="l" t="t" r="r" b="b"/>
              <a:pathLst>
                <a:path w="1057" h="1416" extrusionOk="0">
                  <a:moveTo>
                    <a:pt x="0" y="0"/>
                  </a:moveTo>
                  <a:lnTo>
                    <a:pt x="0" y="148"/>
                  </a:lnTo>
                  <a:lnTo>
                    <a:pt x="444" y="148"/>
                  </a:lnTo>
                  <a:lnTo>
                    <a:pt x="444" y="1415"/>
                  </a:lnTo>
                  <a:lnTo>
                    <a:pt x="613" y="1415"/>
                  </a:lnTo>
                  <a:lnTo>
                    <a:pt x="613" y="148"/>
                  </a:lnTo>
                  <a:lnTo>
                    <a:pt x="1056" y="148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097375" y="2447675"/>
              <a:ext cx="22200" cy="37525"/>
            </a:xfrm>
            <a:custGeom>
              <a:avLst/>
              <a:gdLst/>
              <a:ahLst/>
              <a:cxnLst/>
              <a:rect l="l" t="t" r="r" b="b"/>
              <a:pathLst>
                <a:path w="888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90" y="1500"/>
                  </a:lnTo>
                  <a:lnTo>
                    <a:pt x="190" y="888"/>
                  </a:lnTo>
                  <a:cubicBezTo>
                    <a:pt x="190" y="846"/>
                    <a:pt x="190" y="824"/>
                    <a:pt x="211" y="803"/>
                  </a:cubicBezTo>
                  <a:cubicBezTo>
                    <a:pt x="254" y="698"/>
                    <a:pt x="338" y="613"/>
                    <a:pt x="465" y="613"/>
                  </a:cubicBezTo>
                  <a:cubicBezTo>
                    <a:pt x="634" y="613"/>
                    <a:pt x="697" y="761"/>
                    <a:pt x="697" y="909"/>
                  </a:cubicBezTo>
                  <a:lnTo>
                    <a:pt x="697" y="1500"/>
                  </a:lnTo>
                  <a:lnTo>
                    <a:pt x="887" y="1500"/>
                  </a:lnTo>
                  <a:lnTo>
                    <a:pt x="887" y="888"/>
                  </a:lnTo>
                  <a:cubicBezTo>
                    <a:pt x="887" y="550"/>
                    <a:pt x="655" y="465"/>
                    <a:pt x="528" y="465"/>
                  </a:cubicBezTo>
                  <a:cubicBezTo>
                    <a:pt x="444" y="465"/>
                    <a:pt x="380" y="486"/>
                    <a:pt x="338" y="508"/>
                  </a:cubicBezTo>
                  <a:cubicBezTo>
                    <a:pt x="275" y="550"/>
                    <a:pt x="232" y="592"/>
                    <a:pt x="190" y="6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126950" y="2459300"/>
              <a:ext cx="12700" cy="25900"/>
            </a:xfrm>
            <a:custGeom>
              <a:avLst/>
              <a:gdLst/>
              <a:ahLst/>
              <a:cxnLst/>
              <a:rect l="l" t="t" r="r" b="b"/>
              <a:pathLst>
                <a:path w="508" h="1036" extrusionOk="0">
                  <a:moveTo>
                    <a:pt x="444" y="0"/>
                  </a:moveTo>
                  <a:cubicBezTo>
                    <a:pt x="338" y="0"/>
                    <a:pt x="211" y="85"/>
                    <a:pt x="169" y="212"/>
                  </a:cubicBezTo>
                  <a:lnTo>
                    <a:pt x="148" y="21"/>
                  </a:lnTo>
                  <a:lnTo>
                    <a:pt x="0" y="21"/>
                  </a:lnTo>
                  <a:cubicBezTo>
                    <a:pt x="0" y="106"/>
                    <a:pt x="0" y="212"/>
                    <a:pt x="0" y="338"/>
                  </a:cubicBezTo>
                  <a:lnTo>
                    <a:pt x="0" y="1035"/>
                  </a:lnTo>
                  <a:lnTo>
                    <a:pt x="190" y="1035"/>
                  </a:lnTo>
                  <a:lnTo>
                    <a:pt x="190" y="486"/>
                  </a:lnTo>
                  <a:cubicBezTo>
                    <a:pt x="190" y="465"/>
                    <a:pt x="190" y="423"/>
                    <a:pt x="190" y="402"/>
                  </a:cubicBezTo>
                  <a:cubicBezTo>
                    <a:pt x="211" y="275"/>
                    <a:pt x="317" y="169"/>
                    <a:pt x="444" y="169"/>
                  </a:cubicBezTo>
                  <a:lnTo>
                    <a:pt x="507" y="1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141200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1548900" y="2381125"/>
              <a:ext cx="37500" cy="44925"/>
            </a:xfrm>
            <a:custGeom>
              <a:avLst/>
              <a:gdLst/>
              <a:ahLst/>
              <a:cxnLst/>
              <a:rect l="l" t="t" r="r" b="b"/>
              <a:pathLst>
                <a:path w="1500" h="1797" extrusionOk="0">
                  <a:moveTo>
                    <a:pt x="739" y="212"/>
                  </a:moveTo>
                  <a:cubicBezTo>
                    <a:pt x="760" y="318"/>
                    <a:pt x="803" y="423"/>
                    <a:pt x="824" y="529"/>
                  </a:cubicBezTo>
                  <a:lnTo>
                    <a:pt x="1014" y="1057"/>
                  </a:lnTo>
                  <a:lnTo>
                    <a:pt x="465" y="1057"/>
                  </a:lnTo>
                  <a:lnTo>
                    <a:pt x="655" y="529"/>
                  </a:lnTo>
                  <a:cubicBezTo>
                    <a:pt x="676" y="423"/>
                    <a:pt x="718" y="318"/>
                    <a:pt x="739" y="212"/>
                  </a:cubicBezTo>
                  <a:close/>
                  <a:moveTo>
                    <a:pt x="613" y="1"/>
                  </a:moveTo>
                  <a:lnTo>
                    <a:pt x="0" y="1797"/>
                  </a:lnTo>
                  <a:lnTo>
                    <a:pt x="232" y="1797"/>
                  </a:lnTo>
                  <a:lnTo>
                    <a:pt x="422" y="1226"/>
                  </a:lnTo>
                  <a:lnTo>
                    <a:pt x="1056" y="1226"/>
                  </a:lnTo>
                  <a:lnTo>
                    <a:pt x="1246" y="1797"/>
                  </a:lnTo>
                  <a:lnTo>
                    <a:pt x="1500" y="1797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1590075" y="2393275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5" y="1"/>
                  </a:moveTo>
                  <a:cubicBezTo>
                    <a:pt x="191" y="1"/>
                    <a:pt x="22" y="170"/>
                    <a:pt x="22" y="381"/>
                  </a:cubicBezTo>
                  <a:cubicBezTo>
                    <a:pt x="22" y="529"/>
                    <a:pt x="149" y="656"/>
                    <a:pt x="381" y="740"/>
                  </a:cubicBezTo>
                  <a:cubicBezTo>
                    <a:pt x="550" y="804"/>
                    <a:pt x="613" y="867"/>
                    <a:pt x="613" y="973"/>
                  </a:cubicBezTo>
                  <a:cubicBezTo>
                    <a:pt x="613" y="1078"/>
                    <a:pt x="529" y="1163"/>
                    <a:pt x="360" y="1163"/>
                  </a:cubicBezTo>
                  <a:cubicBezTo>
                    <a:pt x="254" y="1163"/>
                    <a:pt x="127" y="1120"/>
                    <a:pt x="43" y="1078"/>
                  </a:cubicBezTo>
                  <a:lnTo>
                    <a:pt x="1" y="1247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25" y="1184"/>
                    <a:pt x="825" y="951"/>
                  </a:cubicBezTo>
                  <a:cubicBezTo>
                    <a:pt x="825" y="761"/>
                    <a:pt x="719" y="656"/>
                    <a:pt x="487" y="571"/>
                  </a:cubicBezTo>
                  <a:cubicBezTo>
                    <a:pt x="339" y="508"/>
                    <a:pt x="254" y="444"/>
                    <a:pt x="254" y="339"/>
                  </a:cubicBezTo>
                  <a:cubicBezTo>
                    <a:pt x="254" y="254"/>
                    <a:pt x="339" y="170"/>
                    <a:pt x="465" y="170"/>
                  </a:cubicBezTo>
                  <a:cubicBezTo>
                    <a:pt x="592" y="170"/>
                    <a:pt x="677" y="212"/>
                    <a:pt x="719" y="254"/>
                  </a:cubicBezTo>
                  <a:lnTo>
                    <a:pt x="782" y="85"/>
                  </a:lnTo>
                  <a:cubicBezTo>
                    <a:pt x="719" y="43"/>
                    <a:pt x="592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1618075" y="2393275"/>
              <a:ext cx="30650" cy="45450"/>
            </a:xfrm>
            <a:custGeom>
              <a:avLst/>
              <a:gdLst/>
              <a:ahLst/>
              <a:cxnLst/>
              <a:rect l="l" t="t" r="r" b="b"/>
              <a:pathLst>
                <a:path w="1226" h="1818" extrusionOk="0">
                  <a:moveTo>
                    <a:pt x="613" y="191"/>
                  </a:moveTo>
                  <a:cubicBezTo>
                    <a:pt x="845" y="191"/>
                    <a:pt x="993" y="402"/>
                    <a:pt x="993" y="656"/>
                  </a:cubicBezTo>
                  <a:cubicBezTo>
                    <a:pt x="993" y="951"/>
                    <a:pt x="845" y="1142"/>
                    <a:pt x="592" y="1142"/>
                  </a:cubicBezTo>
                  <a:cubicBezTo>
                    <a:pt x="423" y="1142"/>
                    <a:pt x="296" y="1036"/>
                    <a:pt x="254" y="888"/>
                  </a:cubicBezTo>
                  <a:cubicBezTo>
                    <a:pt x="233" y="846"/>
                    <a:pt x="233" y="825"/>
                    <a:pt x="233" y="782"/>
                  </a:cubicBezTo>
                  <a:lnTo>
                    <a:pt x="233" y="571"/>
                  </a:lnTo>
                  <a:cubicBezTo>
                    <a:pt x="233" y="529"/>
                    <a:pt x="254" y="508"/>
                    <a:pt x="254" y="466"/>
                  </a:cubicBezTo>
                  <a:cubicBezTo>
                    <a:pt x="296" y="297"/>
                    <a:pt x="444" y="191"/>
                    <a:pt x="613" y="191"/>
                  </a:cubicBezTo>
                  <a:close/>
                  <a:moveTo>
                    <a:pt x="676" y="1"/>
                  </a:moveTo>
                  <a:cubicBezTo>
                    <a:pt x="465" y="1"/>
                    <a:pt x="317" y="85"/>
                    <a:pt x="233" y="254"/>
                  </a:cubicBezTo>
                  <a:lnTo>
                    <a:pt x="211" y="254"/>
                  </a:lnTo>
                  <a:lnTo>
                    <a:pt x="211" y="22"/>
                  </a:lnTo>
                  <a:lnTo>
                    <a:pt x="0" y="22"/>
                  </a:lnTo>
                  <a:cubicBezTo>
                    <a:pt x="0" y="149"/>
                    <a:pt x="0" y="275"/>
                    <a:pt x="0" y="444"/>
                  </a:cubicBezTo>
                  <a:lnTo>
                    <a:pt x="0" y="1817"/>
                  </a:lnTo>
                  <a:lnTo>
                    <a:pt x="233" y="1817"/>
                  </a:lnTo>
                  <a:lnTo>
                    <a:pt x="233" y="1142"/>
                  </a:lnTo>
                  <a:lnTo>
                    <a:pt x="254" y="1142"/>
                  </a:lnTo>
                  <a:cubicBezTo>
                    <a:pt x="317" y="1268"/>
                    <a:pt x="465" y="1332"/>
                    <a:pt x="634" y="1332"/>
                  </a:cubicBezTo>
                  <a:cubicBezTo>
                    <a:pt x="930" y="1332"/>
                    <a:pt x="1225" y="1099"/>
                    <a:pt x="1225" y="656"/>
                  </a:cubicBezTo>
                  <a:cubicBezTo>
                    <a:pt x="1225" y="254"/>
                    <a:pt x="993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1653450" y="23932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61" y="656"/>
                  </a:moveTo>
                  <a:lnTo>
                    <a:pt x="761" y="867"/>
                  </a:lnTo>
                  <a:cubicBezTo>
                    <a:pt x="761" y="888"/>
                    <a:pt x="761" y="930"/>
                    <a:pt x="761" y="951"/>
                  </a:cubicBezTo>
                  <a:cubicBezTo>
                    <a:pt x="719" y="1057"/>
                    <a:pt x="613" y="1163"/>
                    <a:pt x="444" y="1163"/>
                  </a:cubicBezTo>
                  <a:cubicBezTo>
                    <a:pt x="317" y="1163"/>
                    <a:pt x="233" y="1099"/>
                    <a:pt x="233" y="930"/>
                  </a:cubicBezTo>
                  <a:cubicBezTo>
                    <a:pt x="233" y="698"/>
                    <a:pt x="508" y="656"/>
                    <a:pt x="761" y="656"/>
                  </a:cubicBezTo>
                  <a:close/>
                  <a:moveTo>
                    <a:pt x="508" y="1"/>
                  </a:moveTo>
                  <a:cubicBezTo>
                    <a:pt x="339" y="1"/>
                    <a:pt x="191" y="43"/>
                    <a:pt x="85" y="106"/>
                  </a:cubicBezTo>
                  <a:lnTo>
                    <a:pt x="148" y="275"/>
                  </a:lnTo>
                  <a:cubicBezTo>
                    <a:pt x="233" y="212"/>
                    <a:pt x="360" y="170"/>
                    <a:pt x="465" y="170"/>
                  </a:cubicBezTo>
                  <a:cubicBezTo>
                    <a:pt x="740" y="170"/>
                    <a:pt x="761" y="360"/>
                    <a:pt x="761" y="466"/>
                  </a:cubicBezTo>
                  <a:lnTo>
                    <a:pt x="761" y="487"/>
                  </a:lnTo>
                  <a:cubicBezTo>
                    <a:pt x="275" y="487"/>
                    <a:pt x="1" y="656"/>
                    <a:pt x="1" y="973"/>
                  </a:cubicBezTo>
                  <a:cubicBezTo>
                    <a:pt x="1" y="1142"/>
                    <a:pt x="127" y="1332"/>
                    <a:pt x="381" y="1332"/>
                  </a:cubicBezTo>
                  <a:cubicBezTo>
                    <a:pt x="571" y="1332"/>
                    <a:pt x="698" y="1247"/>
                    <a:pt x="782" y="1142"/>
                  </a:cubicBezTo>
                  <a:lnTo>
                    <a:pt x="803" y="1311"/>
                  </a:lnTo>
                  <a:lnTo>
                    <a:pt x="1014" y="1311"/>
                  </a:lnTo>
                  <a:cubicBezTo>
                    <a:pt x="993" y="1226"/>
                    <a:pt x="993" y="1099"/>
                    <a:pt x="993" y="994"/>
                  </a:cubicBezTo>
                  <a:lnTo>
                    <a:pt x="993" y="529"/>
                  </a:lnTo>
                  <a:cubicBezTo>
                    <a:pt x="993" y="275"/>
                    <a:pt x="888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1687250" y="2393275"/>
              <a:ext cx="16400" cy="32775"/>
            </a:xfrm>
            <a:custGeom>
              <a:avLst/>
              <a:gdLst/>
              <a:ahLst/>
              <a:cxnLst/>
              <a:rect l="l" t="t" r="r" b="b"/>
              <a:pathLst>
                <a:path w="656" h="1311" extrusionOk="0">
                  <a:moveTo>
                    <a:pt x="592" y="1"/>
                  </a:moveTo>
                  <a:cubicBezTo>
                    <a:pt x="423" y="1"/>
                    <a:pt x="296" y="106"/>
                    <a:pt x="233" y="275"/>
                  </a:cubicBezTo>
                  <a:lnTo>
                    <a:pt x="212" y="275"/>
                  </a:lnTo>
                  <a:lnTo>
                    <a:pt x="212" y="22"/>
                  </a:lnTo>
                  <a:lnTo>
                    <a:pt x="0" y="22"/>
                  </a:lnTo>
                  <a:cubicBezTo>
                    <a:pt x="22" y="149"/>
                    <a:pt x="22" y="275"/>
                    <a:pt x="22" y="423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613"/>
                  </a:lnTo>
                  <a:cubicBezTo>
                    <a:pt x="254" y="592"/>
                    <a:pt x="254" y="550"/>
                    <a:pt x="254" y="508"/>
                  </a:cubicBezTo>
                  <a:cubicBezTo>
                    <a:pt x="296" y="339"/>
                    <a:pt x="402" y="212"/>
                    <a:pt x="571" y="212"/>
                  </a:cubicBezTo>
                  <a:cubicBezTo>
                    <a:pt x="592" y="212"/>
                    <a:pt x="613" y="212"/>
                    <a:pt x="655" y="233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706250" y="23932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3" y="656"/>
                  </a:moveTo>
                  <a:lnTo>
                    <a:pt x="783" y="867"/>
                  </a:lnTo>
                  <a:cubicBezTo>
                    <a:pt x="783" y="888"/>
                    <a:pt x="783" y="930"/>
                    <a:pt x="761" y="951"/>
                  </a:cubicBezTo>
                  <a:cubicBezTo>
                    <a:pt x="740" y="1057"/>
                    <a:pt x="614" y="1163"/>
                    <a:pt x="445" y="1163"/>
                  </a:cubicBezTo>
                  <a:cubicBezTo>
                    <a:pt x="339" y="1163"/>
                    <a:pt x="233" y="1099"/>
                    <a:pt x="233" y="930"/>
                  </a:cubicBezTo>
                  <a:cubicBezTo>
                    <a:pt x="233" y="698"/>
                    <a:pt x="529" y="656"/>
                    <a:pt x="783" y="656"/>
                  </a:cubicBezTo>
                  <a:close/>
                  <a:moveTo>
                    <a:pt x="508" y="1"/>
                  </a:moveTo>
                  <a:cubicBezTo>
                    <a:pt x="360" y="1"/>
                    <a:pt x="212" y="43"/>
                    <a:pt x="107" y="106"/>
                  </a:cubicBezTo>
                  <a:lnTo>
                    <a:pt x="149" y="275"/>
                  </a:lnTo>
                  <a:cubicBezTo>
                    <a:pt x="233" y="212"/>
                    <a:pt x="360" y="170"/>
                    <a:pt x="487" y="170"/>
                  </a:cubicBezTo>
                  <a:cubicBezTo>
                    <a:pt x="740" y="170"/>
                    <a:pt x="783" y="360"/>
                    <a:pt x="783" y="466"/>
                  </a:cubicBezTo>
                  <a:lnTo>
                    <a:pt x="783" y="487"/>
                  </a:lnTo>
                  <a:cubicBezTo>
                    <a:pt x="276" y="487"/>
                    <a:pt x="1" y="656"/>
                    <a:pt x="1" y="973"/>
                  </a:cubicBezTo>
                  <a:cubicBezTo>
                    <a:pt x="1" y="1142"/>
                    <a:pt x="149" y="1332"/>
                    <a:pt x="402" y="1332"/>
                  </a:cubicBezTo>
                  <a:cubicBezTo>
                    <a:pt x="571" y="1332"/>
                    <a:pt x="719" y="1247"/>
                    <a:pt x="783" y="1142"/>
                  </a:cubicBezTo>
                  <a:lnTo>
                    <a:pt x="804" y="1142"/>
                  </a:lnTo>
                  <a:lnTo>
                    <a:pt x="804" y="1311"/>
                  </a:lnTo>
                  <a:lnTo>
                    <a:pt x="1015" y="1311"/>
                  </a:lnTo>
                  <a:cubicBezTo>
                    <a:pt x="1015" y="1226"/>
                    <a:pt x="994" y="1099"/>
                    <a:pt x="994" y="994"/>
                  </a:cubicBezTo>
                  <a:lnTo>
                    <a:pt x="994" y="529"/>
                  </a:lnTo>
                  <a:cubicBezTo>
                    <a:pt x="994" y="275"/>
                    <a:pt x="909" y="1"/>
                    <a:pt x="50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738475" y="2393275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613" y="170"/>
                  </a:moveTo>
                  <a:cubicBezTo>
                    <a:pt x="782" y="170"/>
                    <a:pt x="888" y="297"/>
                    <a:pt x="930" y="423"/>
                  </a:cubicBezTo>
                  <a:cubicBezTo>
                    <a:pt x="951" y="466"/>
                    <a:pt x="951" y="487"/>
                    <a:pt x="951" y="529"/>
                  </a:cubicBezTo>
                  <a:lnTo>
                    <a:pt x="951" y="761"/>
                  </a:lnTo>
                  <a:cubicBezTo>
                    <a:pt x="951" y="804"/>
                    <a:pt x="951" y="846"/>
                    <a:pt x="930" y="888"/>
                  </a:cubicBezTo>
                  <a:cubicBezTo>
                    <a:pt x="888" y="1036"/>
                    <a:pt x="761" y="1120"/>
                    <a:pt x="613" y="1120"/>
                  </a:cubicBezTo>
                  <a:cubicBezTo>
                    <a:pt x="360" y="1120"/>
                    <a:pt x="233" y="909"/>
                    <a:pt x="233" y="656"/>
                  </a:cubicBezTo>
                  <a:cubicBezTo>
                    <a:pt x="233" y="360"/>
                    <a:pt x="402" y="170"/>
                    <a:pt x="613" y="170"/>
                  </a:cubicBezTo>
                  <a:close/>
                  <a:moveTo>
                    <a:pt x="571" y="1"/>
                  </a:moveTo>
                  <a:cubicBezTo>
                    <a:pt x="275" y="1"/>
                    <a:pt x="0" y="233"/>
                    <a:pt x="0" y="677"/>
                  </a:cubicBezTo>
                  <a:cubicBezTo>
                    <a:pt x="0" y="1036"/>
                    <a:pt x="233" y="1289"/>
                    <a:pt x="550" y="1289"/>
                  </a:cubicBezTo>
                  <a:cubicBezTo>
                    <a:pt x="740" y="1289"/>
                    <a:pt x="888" y="1205"/>
                    <a:pt x="951" y="1078"/>
                  </a:cubicBezTo>
                  <a:lnTo>
                    <a:pt x="951" y="1226"/>
                  </a:lnTo>
                  <a:cubicBezTo>
                    <a:pt x="951" y="1543"/>
                    <a:pt x="782" y="1670"/>
                    <a:pt x="550" y="1670"/>
                  </a:cubicBezTo>
                  <a:cubicBezTo>
                    <a:pt x="381" y="1670"/>
                    <a:pt x="254" y="1627"/>
                    <a:pt x="169" y="1564"/>
                  </a:cubicBezTo>
                  <a:lnTo>
                    <a:pt x="106" y="1754"/>
                  </a:lnTo>
                  <a:cubicBezTo>
                    <a:pt x="212" y="1817"/>
                    <a:pt x="381" y="1860"/>
                    <a:pt x="529" y="1860"/>
                  </a:cubicBezTo>
                  <a:cubicBezTo>
                    <a:pt x="698" y="1860"/>
                    <a:pt x="867" y="1817"/>
                    <a:pt x="993" y="1712"/>
                  </a:cubicBezTo>
                  <a:cubicBezTo>
                    <a:pt x="1120" y="1585"/>
                    <a:pt x="1183" y="1416"/>
                    <a:pt x="1183" y="1120"/>
                  </a:cubicBezTo>
                  <a:lnTo>
                    <a:pt x="1183" y="381"/>
                  </a:lnTo>
                  <a:cubicBezTo>
                    <a:pt x="1183" y="212"/>
                    <a:pt x="1183" y="106"/>
                    <a:pt x="1183" y="22"/>
                  </a:cubicBezTo>
                  <a:lnTo>
                    <a:pt x="993" y="22"/>
                  </a:lnTo>
                  <a:lnTo>
                    <a:pt x="972" y="212"/>
                  </a:lnTo>
                  <a:cubicBezTo>
                    <a:pt x="909" y="106"/>
                    <a:pt x="803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1776500" y="23811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8" y="1"/>
                  </a:moveTo>
                  <a:cubicBezTo>
                    <a:pt x="64" y="1"/>
                    <a:pt x="0" y="64"/>
                    <a:pt x="0" y="149"/>
                  </a:cubicBezTo>
                  <a:cubicBezTo>
                    <a:pt x="0" y="233"/>
                    <a:pt x="64" y="297"/>
                    <a:pt x="148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8" y="1"/>
                  </a:cubicBezTo>
                  <a:close/>
                  <a:moveTo>
                    <a:pt x="22" y="508"/>
                  </a:moveTo>
                  <a:lnTo>
                    <a:pt x="22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1792350" y="23932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2" y="233"/>
                  </a:cubicBezTo>
                  <a:lnTo>
                    <a:pt x="211" y="22"/>
                  </a:lnTo>
                  <a:lnTo>
                    <a:pt x="0" y="22"/>
                  </a:lnTo>
                  <a:cubicBezTo>
                    <a:pt x="21" y="128"/>
                    <a:pt x="21" y="233"/>
                    <a:pt x="21" y="381"/>
                  </a:cubicBezTo>
                  <a:lnTo>
                    <a:pt x="21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0" y="191"/>
                  </a:cubicBezTo>
                  <a:cubicBezTo>
                    <a:pt x="782" y="191"/>
                    <a:pt x="866" y="360"/>
                    <a:pt x="866" y="571"/>
                  </a:cubicBezTo>
                  <a:lnTo>
                    <a:pt x="866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827200" y="2393275"/>
              <a:ext cx="28000" cy="33300"/>
            </a:xfrm>
            <a:custGeom>
              <a:avLst/>
              <a:gdLst/>
              <a:ahLst/>
              <a:cxnLst/>
              <a:rect l="l" t="t" r="r" b="b"/>
              <a:pathLst>
                <a:path w="1120" h="1332" extrusionOk="0">
                  <a:moveTo>
                    <a:pt x="571" y="170"/>
                  </a:moveTo>
                  <a:cubicBezTo>
                    <a:pt x="824" y="170"/>
                    <a:pt x="888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8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0" y="297"/>
                    <a:pt x="0" y="677"/>
                  </a:cubicBezTo>
                  <a:cubicBezTo>
                    <a:pt x="0" y="1078"/>
                    <a:pt x="233" y="1332"/>
                    <a:pt x="613" y="1332"/>
                  </a:cubicBezTo>
                  <a:cubicBezTo>
                    <a:pt x="824" y="1332"/>
                    <a:pt x="972" y="1289"/>
                    <a:pt x="1056" y="1247"/>
                  </a:cubicBezTo>
                  <a:lnTo>
                    <a:pt x="1014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4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1550475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1"/>
                  </a:moveTo>
                  <a:cubicBezTo>
                    <a:pt x="148" y="170"/>
                    <a:pt x="22" y="444"/>
                    <a:pt x="0" y="867"/>
                  </a:cubicBezTo>
                  <a:cubicBezTo>
                    <a:pt x="0" y="1268"/>
                    <a:pt x="148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69" y="1247"/>
                    <a:pt x="169" y="867"/>
                  </a:cubicBezTo>
                  <a:cubicBezTo>
                    <a:pt x="169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1563150" y="2449800"/>
              <a:ext cx="29600" cy="35400"/>
            </a:xfrm>
            <a:custGeom>
              <a:avLst/>
              <a:gdLst/>
              <a:ahLst/>
              <a:cxnLst/>
              <a:rect l="l" t="t" r="r" b="b"/>
              <a:pathLst>
                <a:path w="1184" h="1416" extrusionOk="0">
                  <a:moveTo>
                    <a:pt x="592" y="169"/>
                  </a:moveTo>
                  <a:cubicBezTo>
                    <a:pt x="613" y="232"/>
                    <a:pt x="634" y="317"/>
                    <a:pt x="655" y="423"/>
                  </a:cubicBezTo>
                  <a:lnTo>
                    <a:pt x="803" y="824"/>
                  </a:lnTo>
                  <a:lnTo>
                    <a:pt x="381" y="824"/>
                  </a:lnTo>
                  <a:lnTo>
                    <a:pt x="507" y="423"/>
                  </a:lnTo>
                  <a:cubicBezTo>
                    <a:pt x="550" y="338"/>
                    <a:pt x="571" y="232"/>
                    <a:pt x="592" y="169"/>
                  </a:cubicBezTo>
                  <a:close/>
                  <a:moveTo>
                    <a:pt x="486" y="0"/>
                  </a:moveTo>
                  <a:lnTo>
                    <a:pt x="0" y="1415"/>
                  </a:lnTo>
                  <a:lnTo>
                    <a:pt x="190" y="1415"/>
                  </a:lnTo>
                  <a:lnTo>
                    <a:pt x="338" y="972"/>
                  </a:lnTo>
                  <a:lnTo>
                    <a:pt x="845" y="972"/>
                  </a:lnTo>
                  <a:lnTo>
                    <a:pt x="993" y="1415"/>
                  </a:lnTo>
                  <a:lnTo>
                    <a:pt x="1183" y="1415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1595900" y="2459300"/>
              <a:ext cx="16900" cy="26425"/>
            </a:xfrm>
            <a:custGeom>
              <a:avLst/>
              <a:gdLst/>
              <a:ahLst/>
              <a:cxnLst/>
              <a:rect l="l" t="t" r="r" b="b"/>
              <a:pathLst>
                <a:path w="676" h="1057" extrusionOk="0">
                  <a:moveTo>
                    <a:pt x="380" y="0"/>
                  </a:moveTo>
                  <a:cubicBezTo>
                    <a:pt x="169" y="0"/>
                    <a:pt x="21" y="127"/>
                    <a:pt x="21" y="296"/>
                  </a:cubicBezTo>
                  <a:cubicBezTo>
                    <a:pt x="21" y="423"/>
                    <a:pt x="106" y="507"/>
                    <a:pt x="296" y="592"/>
                  </a:cubicBezTo>
                  <a:cubicBezTo>
                    <a:pt x="444" y="634"/>
                    <a:pt x="486" y="676"/>
                    <a:pt x="486" y="761"/>
                  </a:cubicBezTo>
                  <a:cubicBezTo>
                    <a:pt x="486" y="866"/>
                    <a:pt x="423" y="930"/>
                    <a:pt x="296" y="930"/>
                  </a:cubicBezTo>
                  <a:cubicBezTo>
                    <a:pt x="190" y="930"/>
                    <a:pt x="106" y="888"/>
                    <a:pt x="42" y="845"/>
                  </a:cubicBezTo>
                  <a:lnTo>
                    <a:pt x="0" y="993"/>
                  </a:lnTo>
                  <a:cubicBezTo>
                    <a:pt x="63" y="1035"/>
                    <a:pt x="169" y="1057"/>
                    <a:pt x="296" y="1057"/>
                  </a:cubicBezTo>
                  <a:cubicBezTo>
                    <a:pt x="528" y="1057"/>
                    <a:pt x="676" y="930"/>
                    <a:pt x="676" y="761"/>
                  </a:cubicBezTo>
                  <a:cubicBezTo>
                    <a:pt x="676" y="592"/>
                    <a:pt x="570" y="507"/>
                    <a:pt x="401" y="444"/>
                  </a:cubicBezTo>
                  <a:cubicBezTo>
                    <a:pt x="275" y="402"/>
                    <a:pt x="211" y="359"/>
                    <a:pt x="211" y="275"/>
                  </a:cubicBezTo>
                  <a:cubicBezTo>
                    <a:pt x="211" y="190"/>
                    <a:pt x="275" y="127"/>
                    <a:pt x="380" y="127"/>
                  </a:cubicBezTo>
                  <a:cubicBezTo>
                    <a:pt x="465" y="127"/>
                    <a:pt x="549" y="169"/>
                    <a:pt x="592" y="190"/>
                  </a:cubicBezTo>
                  <a:lnTo>
                    <a:pt x="634" y="64"/>
                  </a:lnTo>
                  <a:cubicBezTo>
                    <a:pt x="570" y="21"/>
                    <a:pt x="486" y="0"/>
                    <a:pt x="38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1618075" y="2459300"/>
              <a:ext cx="22200" cy="25900"/>
            </a:xfrm>
            <a:custGeom>
              <a:avLst/>
              <a:gdLst/>
              <a:ahLst/>
              <a:cxnLst/>
              <a:rect l="l" t="t" r="r" b="b"/>
              <a:pathLst>
                <a:path w="888" h="1036" extrusionOk="0">
                  <a:moveTo>
                    <a:pt x="528" y="0"/>
                  </a:moveTo>
                  <a:cubicBezTo>
                    <a:pt x="359" y="0"/>
                    <a:pt x="233" y="85"/>
                    <a:pt x="190" y="190"/>
                  </a:cubicBezTo>
                  <a:lnTo>
                    <a:pt x="169" y="21"/>
                  </a:lnTo>
                  <a:lnTo>
                    <a:pt x="0" y="21"/>
                  </a:lnTo>
                  <a:cubicBezTo>
                    <a:pt x="21" y="106"/>
                    <a:pt x="21" y="190"/>
                    <a:pt x="21" y="296"/>
                  </a:cubicBezTo>
                  <a:lnTo>
                    <a:pt x="21" y="1035"/>
                  </a:lnTo>
                  <a:lnTo>
                    <a:pt x="211" y="1035"/>
                  </a:lnTo>
                  <a:lnTo>
                    <a:pt x="211" y="423"/>
                  </a:lnTo>
                  <a:cubicBezTo>
                    <a:pt x="211" y="402"/>
                    <a:pt x="211" y="359"/>
                    <a:pt x="211" y="338"/>
                  </a:cubicBezTo>
                  <a:cubicBezTo>
                    <a:pt x="254" y="233"/>
                    <a:pt x="338" y="148"/>
                    <a:pt x="465" y="148"/>
                  </a:cubicBezTo>
                  <a:cubicBezTo>
                    <a:pt x="634" y="148"/>
                    <a:pt x="697" y="275"/>
                    <a:pt x="697" y="444"/>
                  </a:cubicBezTo>
                  <a:lnTo>
                    <a:pt x="697" y="1035"/>
                  </a:lnTo>
                  <a:lnTo>
                    <a:pt x="887" y="1035"/>
                  </a:lnTo>
                  <a:lnTo>
                    <a:pt x="887" y="423"/>
                  </a:lnTo>
                  <a:cubicBezTo>
                    <a:pt x="887" y="85"/>
                    <a:pt x="676" y="0"/>
                    <a:pt x="52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1645000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1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765200" y="2473550"/>
              <a:ext cx="32225" cy="55475"/>
            </a:xfrm>
            <a:custGeom>
              <a:avLst/>
              <a:gdLst/>
              <a:ahLst/>
              <a:cxnLst/>
              <a:rect l="l" t="t" r="r" b="b"/>
              <a:pathLst>
                <a:path w="1289" h="2219" extrusionOk="0">
                  <a:moveTo>
                    <a:pt x="718" y="1"/>
                  </a:moveTo>
                  <a:cubicBezTo>
                    <a:pt x="317" y="1"/>
                    <a:pt x="42" y="254"/>
                    <a:pt x="42" y="592"/>
                  </a:cubicBezTo>
                  <a:cubicBezTo>
                    <a:pt x="42" y="888"/>
                    <a:pt x="254" y="1078"/>
                    <a:pt x="592" y="1205"/>
                  </a:cubicBezTo>
                  <a:cubicBezTo>
                    <a:pt x="887" y="1310"/>
                    <a:pt x="993" y="1416"/>
                    <a:pt x="993" y="1606"/>
                  </a:cubicBezTo>
                  <a:cubicBezTo>
                    <a:pt x="993" y="1838"/>
                    <a:pt x="845" y="1986"/>
                    <a:pt x="549" y="1986"/>
                  </a:cubicBezTo>
                  <a:cubicBezTo>
                    <a:pt x="359" y="1986"/>
                    <a:pt x="190" y="1923"/>
                    <a:pt x="64" y="1838"/>
                  </a:cubicBezTo>
                  <a:lnTo>
                    <a:pt x="0" y="2071"/>
                  </a:lnTo>
                  <a:cubicBezTo>
                    <a:pt x="106" y="2155"/>
                    <a:pt x="338" y="2219"/>
                    <a:pt x="528" y="2219"/>
                  </a:cubicBezTo>
                  <a:cubicBezTo>
                    <a:pt x="1035" y="2219"/>
                    <a:pt x="1289" y="1923"/>
                    <a:pt x="1289" y="1585"/>
                  </a:cubicBezTo>
                  <a:cubicBezTo>
                    <a:pt x="1289" y="1289"/>
                    <a:pt x="1099" y="1099"/>
                    <a:pt x="740" y="972"/>
                  </a:cubicBezTo>
                  <a:cubicBezTo>
                    <a:pt x="444" y="846"/>
                    <a:pt x="317" y="761"/>
                    <a:pt x="317" y="550"/>
                  </a:cubicBezTo>
                  <a:cubicBezTo>
                    <a:pt x="317" y="402"/>
                    <a:pt x="423" y="233"/>
                    <a:pt x="718" y="233"/>
                  </a:cubicBezTo>
                  <a:cubicBezTo>
                    <a:pt x="909" y="233"/>
                    <a:pt x="1056" y="296"/>
                    <a:pt x="1120" y="339"/>
                  </a:cubicBezTo>
                  <a:lnTo>
                    <a:pt x="1204" y="106"/>
                  </a:lnTo>
                  <a:cubicBezTo>
                    <a:pt x="1099" y="64"/>
                    <a:pt x="951" y="1"/>
                    <a:pt x="7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731400" y="245507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86" y="0"/>
                  </a:moveTo>
                  <a:cubicBezTo>
                    <a:pt x="887" y="0"/>
                    <a:pt x="0" y="888"/>
                    <a:pt x="0" y="1986"/>
                  </a:cubicBezTo>
                  <a:cubicBezTo>
                    <a:pt x="0" y="3084"/>
                    <a:pt x="887" y="3972"/>
                    <a:pt x="1986" y="3972"/>
                  </a:cubicBezTo>
                  <a:cubicBezTo>
                    <a:pt x="3084" y="3972"/>
                    <a:pt x="3972" y="3084"/>
                    <a:pt x="3972" y="1986"/>
                  </a:cubicBezTo>
                  <a:cubicBezTo>
                    <a:pt x="3972" y="888"/>
                    <a:pt x="3084" y="0"/>
                    <a:pt x="1986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765200" y="2473550"/>
              <a:ext cx="32225" cy="55475"/>
            </a:xfrm>
            <a:custGeom>
              <a:avLst/>
              <a:gdLst/>
              <a:ahLst/>
              <a:cxnLst/>
              <a:rect l="l" t="t" r="r" b="b"/>
              <a:pathLst>
                <a:path w="1289" h="2219" fill="none" extrusionOk="0">
                  <a:moveTo>
                    <a:pt x="64" y="1838"/>
                  </a:moveTo>
                  <a:cubicBezTo>
                    <a:pt x="190" y="1923"/>
                    <a:pt x="359" y="1986"/>
                    <a:pt x="549" y="1986"/>
                  </a:cubicBezTo>
                  <a:cubicBezTo>
                    <a:pt x="845" y="1986"/>
                    <a:pt x="993" y="1838"/>
                    <a:pt x="993" y="1606"/>
                  </a:cubicBezTo>
                  <a:cubicBezTo>
                    <a:pt x="993" y="1416"/>
                    <a:pt x="887" y="1310"/>
                    <a:pt x="592" y="1205"/>
                  </a:cubicBezTo>
                  <a:cubicBezTo>
                    <a:pt x="254" y="1078"/>
                    <a:pt x="42" y="888"/>
                    <a:pt x="42" y="592"/>
                  </a:cubicBezTo>
                  <a:cubicBezTo>
                    <a:pt x="42" y="254"/>
                    <a:pt x="317" y="1"/>
                    <a:pt x="718" y="1"/>
                  </a:cubicBezTo>
                  <a:cubicBezTo>
                    <a:pt x="951" y="1"/>
                    <a:pt x="1099" y="64"/>
                    <a:pt x="1204" y="106"/>
                  </a:cubicBezTo>
                  <a:lnTo>
                    <a:pt x="1120" y="339"/>
                  </a:lnTo>
                  <a:cubicBezTo>
                    <a:pt x="1056" y="296"/>
                    <a:pt x="909" y="233"/>
                    <a:pt x="718" y="233"/>
                  </a:cubicBezTo>
                  <a:cubicBezTo>
                    <a:pt x="423" y="233"/>
                    <a:pt x="317" y="402"/>
                    <a:pt x="317" y="550"/>
                  </a:cubicBezTo>
                  <a:cubicBezTo>
                    <a:pt x="317" y="761"/>
                    <a:pt x="444" y="846"/>
                    <a:pt x="740" y="972"/>
                  </a:cubicBezTo>
                  <a:cubicBezTo>
                    <a:pt x="1099" y="1099"/>
                    <a:pt x="1289" y="1289"/>
                    <a:pt x="1289" y="1585"/>
                  </a:cubicBezTo>
                  <a:cubicBezTo>
                    <a:pt x="1289" y="1923"/>
                    <a:pt x="1035" y="2219"/>
                    <a:pt x="528" y="2219"/>
                  </a:cubicBezTo>
                  <a:cubicBezTo>
                    <a:pt x="338" y="2219"/>
                    <a:pt x="106" y="2155"/>
                    <a:pt x="0" y="2071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765200" y="2473550"/>
              <a:ext cx="32225" cy="55475"/>
            </a:xfrm>
            <a:custGeom>
              <a:avLst/>
              <a:gdLst/>
              <a:ahLst/>
              <a:cxnLst/>
              <a:rect l="l" t="t" r="r" b="b"/>
              <a:pathLst>
                <a:path w="1289" h="2219" extrusionOk="0">
                  <a:moveTo>
                    <a:pt x="718" y="1"/>
                  </a:moveTo>
                  <a:cubicBezTo>
                    <a:pt x="317" y="1"/>
                    <a:pt x="42" y="254"/>
                    <a:pt x="42" y="592"/>
                  </a:cubicBezTo>
                  <a:cubicBezTo>
                    <a:pt x="42" y="888"/>
                    <a:pt x="254" y="1078"/>
                    <a:pt x="592" y="1205"/>
                  </a:cubicBezTo>
                  <a:cubicBezTo>
                    <a:pt x="887" y="1310"/>
                    <a:pt x="993" y="1416"/>
                    <a:pt x="993" y="1606"/>
                  </a:cubicBezTo>
                  <a:cubicBezTo>
                    <a:pt x="993" y="1838"/>
                    <a:pt x="845" y="1986"/>
                    <a:pt x="549" y="1986"/>
                  </a:cubicBezTo>
                  <a:cubicBezTo>
                    <a:pt x="359" y="1986"/>
                    <a:pt x="190" y="1923"/>
                    <a:pt x="64" y="1838"/>
                  </a:cubicBezTo>
                  <a:lnTo>
                    <a:pt x="0" y="2071"/>
                  </a:lnTo>
                  <a:cubicBezTo>
                    <a:pt x="106" y="2155"/>
                    <a:pt x="338" y="2219"/>
                    <a:pt x="528" y="2219"/>
                  </a:cubicBezTo>
                  <a:cubicBezTo>
                    <a:pt x="1035" y="2219"/>
                    <a:pt x="1289" y="1923"/>
                    <a:pt x="1289" y="1585"/>
                  </a:cubicBezTo>
                  <a:cubicBezTo>
                    <a:pt x="1289" y="1289"/>
                    <a:pt x="1099" y="1099"/>
                    <a:pt x="740" y="972"/>
                  </a:cubicBezTo>
                  <a:cubicBezTo>
                    <a:pt x="444" y="846"/>
                    <a:pt x="317" y="761"/>
                    <a:pt x="317" y="550"/>
                  </a:cubicBezTo>
                  <a:cubicBezTo>
                    <a:pt x="317" y="402"/>
                    <a:pt x="423" y="233"/>
                    <a:pt x="718" y="233"/>
                  </a:cubicBezTo>
                  <a:cubicBezTo>
                    <a:pt x="909" y="233"/>
                    <a:pt x="1056" y="296"/>
                    <a:pt x="1120" y="339"/>
                  </a:cubicBezTo>
                  <a:lnTo>
                    <a:pt x="1204" y="106"/>
                  </a:lnTo>
                  <a:cubicBezTo>
                    <a:pt x="1099" y="64"/>
                    <a:pt x="951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1211425" y="2474600"/>
              <a:ext cx="39650" cy="53375"/>
            </a:xfrm>
            <a:custGeom>
              <a:avLst/>
              <a:gdLst/>
              <a:ahLst/>
              <a:cxnLst/>
              <a:rect l="l" t="t" r="r" b="b"/>
              <a:pathLst>
                <a:path w="1586" h="2135" extrusionOk="0">
                  <a:moveTo>
                    <a:pt x="1" y="1"/>
                  </a:moveTo>
                  <a:lnTo>
                    <a:pt x="1" y="233"/>
                  </a:lnTo>
                  <a:lnTo>
                    <a:pt x="656" y="233"/>
                  </a:lnTo>
                  <a:lnTo>
                    <a:pt x="656" y="2134"/>
                  </a:lnTo>
                  <a:lnTo>
                    <a:pt x="930" y="2134"/>
                  </a:lnTo>
                  <a:lnTo>
                    <a:pt x="930" y="233"/>
                  </a:lnTo>
                  <a:lnTo>
                    <a:pt x="1585" y="233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1181850" y="2455075"/>
              <a:ext cx="98800" cy="99300"/>
            </a:xfrm>
            <a:custGeom>
              <a:avLst/>
              <a:gdLst/>
              <a:ahLst/>
              <a:cxnLst/>
              <a:rect l="l" t="t" r="r" b="b"/>
              <a:pathLst>
                <a:path w="3952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1211425" y="2474600"/>
              <a:ext cx="39650" cy="53375"/>
            </a:xfrm>
            <a:custGeom>
              <a:avLst/>
              <a:gdLst/>
              <a:ahLst/>
              <a:cxnLst/>
              <a:rect l="l" t="t" r="r" b="b"/>
              <a:pathLst>
                <a:path w="1586" h="2135" fill="none" extrusionOk="0">
                  <a:moveTo>
                    <a:pt x="656" y="233"/>
                  </a:moveTo>
                  <a:lnTo>
                    <a:pt x="1" y="233"/>
                  </a:lnTo>
                  <a:lnTo>
                    <a:pt x="1" y="1"/>
                  </a:lnTo>
                  <a:lnTo>
                    <a:pt x="1585" y="1"/>
                  </a:lnTo>
                  <a:lnTo>
                    <a:pt x="1585" y="233"/>
                  </a:lnTo>
                  <a:lnTo>
                    <a:pt x="930" y="233"/>
                  </a:lnTo>
                  <a:lnTo>
                    <a:pt x="930" y="2134"/>
                  </a:lnTo>
                  <a:lnTo>
                    <a:pt x="656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1211425" y="2474600"/>
              <a:ext cx="39650" cy="53375"/>
            </a:xfrm>
            <a:custGeom>
              <a:avLst/>
              <a:gdLst/>
              <a:ahLst/>
              <a:cxnLst/>
              <a:rect l="l" t="t" r="r" b="b"/>
              <a:pathLst>
                <a:path w="1586" h="2135" extrusionOk="0">
                  <a:moveTo>
                    <a:pt x="1" y="1"/>
                  </a:moveTo>
                  <a:lnTo>
                    <a:pt x="1" y="233"/>
                  </a:lnTo>
                  <a:lnTo>
                    <a:pt x="656" y="233"/>
                  </a:lnTo>
                  <a:lnTo>
                    <a:pt x="656" y="2134"/>
                  </a:lnTo>
                  <a:lnTo>
                    <a:pt x="930" y="2134"/>
                  </a:lnTo>
                  <a:lnTo>
                    <a:pt x="930" y="233"/>
                  </a:lnTo>
                  <a:lnTo>
                    <a:pt x="1585" y="233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1713650" y="2474600"/>
              <a:ext cx="40175" cy="53375"/>
            </a:xfrm>
            <a:custGeom>
              <a:avLst/>
              <a:gdLst/>
              <a:ahLst/>
              <a:cxnLst/>
              <a:rect l="l" t="t" r="r" b="b"/>
              <a:pathLst>
                <a:path w="1607" h="2135" extrusionOk="0">
                  <a:moveTo>
                    <a:pt x="1" y="1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226"/>
                  </a:lnTo>
                  <a:cubicBezTo>
                    <a:pt x="275" y="867"/>
                    <a:pt x="275" y="614"/>
                    <a:pt x="254" y="339"/>
                  </a:cubicBezTo>
                  <a:lnTo>
                    <a:pt x="254" y="339"/>
                  </a:lnTo>
                  <a:cubicBezTo>
                    <a:pt x="360" y="571"/>
                    <a:pt x="508" y="804"/>
                    <a:pt x="656" y="1057"/>
                  </a:cubicBezTo>
                  <a:lnTo>
                    <a:pt x="1331" y="2134"/>
                  </a:lnTo>
                  <a:lnTo>
                    <a:pt x="1606" y="2134"/>
                  </a:lnTo>
                  <a:lnTo>
                    <a:pt x="1606" y="1"/>
                  </a:lnTo>
                  <a:lnTo>
                    <a:pt x="1353" y="1"/>
                  </a:lnTo>
                  <a:lnTo>
                    <a:pt x="1353" y="888"/>
                  </a:lnTo>
                  <a:cubicBezTo>
                    <a:pt x="1353" y="1226"/>
                    <a:pt x="1353" y="1480"/>
                    <a:pt x="1395" y="1775"/>
                  </a:cubicBezTo>
                  <a:lnTo>
                    <a:pt x="1374" y="1775"/>
                  </a:lnTo>
                  <a:cubicBezTo>
                    <a:pt x="1268" y="1564"/>
                    <a:pt x="1141" y="1332"/>
                    <a:pt x="993" y="1078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1684600" y="2455075"/>
              <a:ext cx="98800" cy="99300"/>
            </a:xfrm>
            <a:custGeom>
              <a:avLst/>
              <a:gdLst/>
              <a:ahLst/>
              <a:cxnLst/>
              <a:rect l="l" t="t" r="r" b="b"/>
              <a:pathLst>
                <a:path w="3952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1713650" y="2474600"/>
              <a:ext cx="40175" cy="53375"/>
            </a:xfrm>
            <a:custGeom>
              <a:avLst/>
              <a:gdLst/>
              <a:ahLst/>
              <a:cxnLst/>
              <a:rect l="l" t="t" r="r" b="b"/>
              <a:pathLst>
                <a:path w="1607" h="2135" fill="none" extrusionOk="0">
                  <a:moveTo>
                    <a:pt x="1" y="2134"/>
                  </a:moveTo>
                  <a:lnTo>
                    <a:pt x="1" y="1"/>
                  </a:lnTo>
                  <a:lnTo>
                    <a:pt x="318" y="1"/>
                  </a:lnTo>
                  <a:lnTo>
                    <a:pt x="993" y="1078"/>
                  </a:lnTo>
                  <a:cubicBezTo>
                    <a:pt x="1141" y="1332"/>
                    <a:pt x="1268" y="1564"/>
                    <a:pt x="1374" y="1775"/>
                  </a:cubicBezTo>
                  <a:lnTo>
                    <a:pt x="1395" y="1775"/>
                  </a:lnTo>
                  <a:cubicBezTo>
                    <a:pt x="1353" y="1480"/>
                    <a:pt x="1353" y="1226"/>
                    <a:pt x="1353" y="888"/>
                  </a:cubicBezTo>
                  <a:lnTo>
                    <a:pt x="1353" y="1"/>
                  </a:lnTo>
                  <a:lnTo>
                    <a:pt x="1606" y="1"/>
                  </a:lnTo>
                  <a:lnTo>
                    <a:pt x="1606" y="2134"/>
                  </a:lnTo>
                  <a:lnTo>
                    <a:pt x="1331" y="2134"/>
                  </a:lnTo>
                  <a:lnTo>
                    <a:pt x="656" y="1057"/>
                  </a:lnTo>
                  <a:cubicBezTo>
                    <a:pt x="508" y="804"/>
                    <a:pt x="360" y="571"/>
                    <a:pt x="254" y="339"/>
                  </a:cubicBezTo>
                  <a:lnTo>
                    <a:pt x="254" y="339"/>
                  </a:lnTo>
                  <a:cubicBezTo>
                    <a:pt x="275" y="614"/>
                    <a:pt x="275" y="867"/>
                    <a:pt x="275" y="1226"/>
                  </a:cubicBezTo>
                  <a:lnTo>
                    <a:pt x="275" y="2134"/>
                  </a:lnTo>
                  <a:lnTo>
                    <a:pt x="1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1713650" y="2474600"/>
              <a:ext cx="40175" cy="53375"/>
            </a:xfrm>
            <a:custGeom>
              <a:avLst/>
              <a:gdLst/>
              <a:ahLst/>
              <a:cxnLst/>
              <a:rect l="l" t="t" r="r" b="b"/>
              <a:pathLst>
                <a:path w="1607" h="2135" extrusionOk="0">
                  <a:moveTo>
                    <a:pt x="1" y="1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226"/>
                  </a:lnTo>
                  <a:cubicBezTo>
                    <a:pt x="275" y="867"/>
                    <a:pt x="275" y="614"/>
                    <a:pt x="254" y="339"/>
                  </a:cubicBezTo>
                  <a:lnTo>
                    <a:pt x="254" y="339"/>
                  </a:lnTo>
                  <a:cubicBezTo>
                    <a:pt x="360" y="571"/>
                    <a:pt x="508" y="804"/>
                    <a:pt x="656" y="1057"/>
                  </a:cubicBezTo>
                  <a:lnTo>
                    <a:pt x="1331" y="2134"/>
                  </a:lnTo>
                  <a:lnTo>
                    <a:pt x="1606" y="2134"/>
                  </a:lnTo>
                  <a:lnTo>
                    <a:pt x="1606" y="1"/>
                  </a:lnTo>
                  <a:lnTo>
                    <a:pt x="1353" y="1"/>
                  </a:lnTo>
                  <a:lnTo>
                    <a:pt x="1353" y="888"/>
                  </a:lnTo>
                  <a:cubicBezTo>
                    <a:pt x="1353" y="1226"/>
                    <a:pt x="1353" y="1480"/>
                    <a:pt x="1395" y="1775"/>
                  </a:cubicBezTo>
                  <a:lnTo>
                    <a:pt x="1374" y="1775"/>
                  </a:lnTo>
                  <a:cubicBezTo>
                    <a:pt x="1268" y="1564"/>
                    <a:pt x="1141" y="1332"/>
                    <a:pt x="993" y="1078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075925" y="2381125"/>
              <a:ext cx="36475" cy="45450"/>
            </a:xfrm>
            <a:custGeom>
              <a:avLst/>
              <a:gdLst/>
              <a:ahLst/>
              <a:cxnLst/>
              <a:rect l="l" t="t" r="r" b="b"/>
              <a:pathLst>
                <a:path w="1459" h="1818" extrusionOk="0">
                  <a:moveTo>
                    <a:pt x="972" y="1"/>
                  </a:moveTo>
                  <a:cubicBezTo>
                    <a:pt x="360" y="1"/>
                    <a:pt x="1" y="381"/>
                    <a:pt x="1" y="909"/>
                  </a:cubicBezTo>
                  <a:cubicBezTo>
                    <a:pt x="1" y="1184"/>
                    <a:pt x="85" y="1416"/>
                    <a:pt x="254" y="1564"/>
                  </a:cubicBezTo>
                  <a:cubicBezTo>
                    <a:pt x="423" y="1733"/>
                    <a:pt x="634" y="1818"/>
                    <a:pt x="909" y="1818"/>
                  </a:cubicBezTo>
                  <a:cubicBezTo>
                    <a:pt x="1162" y="1818"/>
                    <a:pt x="1353" y="1754"/>
                    <a:pt x="1458" y="1712"/>
                  </a:cubicBezTo>
                  <a:lnTo>
                    <a:pt x="1458" y="846"/>
                  </a:lnTo>
                  <a:lnTo>
                    <a:pt x="867" y="846"/>
                  </a:lnTo>
                  <a:lnTo>
                    <a:pt x="867" y="1036"/>
                  </a:lnTo>
                  <a:lnTo>
                    <a:pt x="1226" y="1036"/>
                  </a:lnTo>
                  <a:lnTo>
                    <a:pt x="1226" y="1564"/>
                  </a:lnTo>
                  <a:cubicBezTo>
                    <a:pt x="1184" y="1606"/>
                    <a:pt x="1078" y="1628"/>
                    <a:pt x="930" y="1628"/>
                  </a:cubicBezTo>
                  <a:cubicBezTo>
                    <a:pt x="508" y="1628"/>
                    <a:pt x="233" y="1353"/>
                    <a:pt x="233" y="909"/>
                  </a:cubicBezTo>
                  <a:cubicBezTo>
                    <a:pt x="233" y="445"/>
                    <a:pt x="529" y="191"/>
                    <a:pt x="951" y="191"/>
                  </a:cubicBezTo>
                  <a:cubicBezTo>
                    <a:pt x="1141" y="191"/>
                    <a:pt x="1247" y="212"/>
                    <a:pt x="1353" y="254"/>
                  </a:cubicBezTo>
                  <a:lnTo>
                    <a:pt x="1416" y="64"/>
                  </a:lnTo>
                  <a:cubicBezTo>
                    <a:pt x="1331" y="43"/>
                    <a:pt x="1162" y="1"/>
                    <a:pt x="97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2120825" y="23790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0" y="0"/>
                  </a:moveTo>
                  <a:lnTo>
                    <a:pt x="0" y="1881"/>
                  </a:lnTo>
                  <a:lnTo>
                    <a:pt x="233" y="188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2136125" y="2393800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1" y="1"/>
                  </a:moveTo>
                  <a:lnTo>
                    <a:pt x="1" y="761"/>
                  </a:lnTo>
                  <a:cubicBezTo>
                    <a:pt x="1" y="1205"/>
                    <a:pt x="254" y="1311"/>
                    <a:pt x="444" y="1311"/>
                  </a:cubicBezTo>
                  <a:cubicBezTo>
                    <a:pt x="677" y="1311"/>
                    <a:pt x="825" y="1184"/>
                    <a:pt x="867" y="1078"/>
                  </a:cubicBezTo>
                  <a:lnTo>
                    <a:pt x="888" y="1078"/>
                  </a:lnTo>
                  <a:lnTo>
                    <a:pt x="888" y="1290"/>
                  </a:lnTo>
                  <a:lnTo>
                    <a:pt x="1099" y="1290"/>
                  </a:lnTo>
                  <a:cubicBezTo>
                    <a:pt x="1099" y="1184"/>
                    <a:pt x="1078" y="1057"/>
                    <a:pt x="1078" y="930"/>
                  </a:cubicBezTo>
                  <a:lnTo>
                    <a:pt x="1078" y="1"/>
                  </a:lnTo>
                  <a:lnTo>
                    <a:pt x="846" y="1"/>
                  </a:lnTo>
                  <a:lnTo>
                    <a:pt x="846" y="783"/>
                  </a:lnTo>
                  <a:cubicBezTo>
                    <a:pt x="846" y="825"/>
                    <a:pt x="846" y="867"/>
                    <a:pt x="825" y="909"/>
                  </a:cubicBezTo>
                  <a:cubicBezTo>
                    <a:pt x="782" y="1015"/>
                    <a:pt x="677" y="1121"/>
                    <a:pt x="529" y="1121"/>
                  </a:cubicBezTo>
                  <a:cubicBezTo>
                    <a:pt x="318" y="1121"/>
                    <a:pt x="233" y="952"/>
                    <a:pt x="233" y="719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2169400" y="2386425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0"/>
                  </a:moveTo>
                  <a:lnTo>
                    <a:pt x="191" y="64"/>
                  </a:lnTo>
                  <a:lnTo>
                    <a:pt x="191" y="296"/>
                  </a:lnTo>
                  <a:lnTo>
                    <a:pt x="1" y="296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37"/>
                    <a:pt x="275" y="1500"/>
                  </a:cubicBezTo>
                  <a:cubicBezTo>
                    <a:pt x="339" y="1563"/>
                    <a:pt x="423" y="1606"/>
                    <a:pt x="529" y="1606"/>
                  </a:cubicBezTo>
                  <a:cubicBezTo>
                    <a:pt x="634" y="1606"/>
                    <a:pt x="698" y="1585"/>
                    <a:pt x="740" y="1585"/>
                  </a:cubicBezTo>
                  <a:lnTo>
                    <a:pt x="740" y="1394"/>
                  </a:lnTo>
                  <a:cubicBezTo>
                    <a:pt x="698" y="1416"/>
                    <a:pt x="655" y="1416"/>
                    <a:pt x="592" y="1416"/>
                  </a:cubicBezTo>
                  <a:cubicBezTo>
                    <a:pt x="465" y="1416"/>
                    <a:pt x="423" y="1331"/>
                    <a:pt x="423" y="1162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2192100" y="23932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782" y="656"/>
                  </a:moveTo>
                  <a:lnTo>
                    <a:pt x="782" y="867"/>
                  </a:lnTo>
                  <a:cubicBezTo>
                    <a:pt x="782" y="888"/>
                    <a:pt x="782" y="930"/>
                    <a:pt x="761" y="951"/>
                  </a:cubicBezTo>
                  <a:cubicBezTo>
                    <a:pt x="740" y="1057"/>
                    <a:pt x="635" y="1163"/>
                    <a:pt x="466" y="1163"/>
                  </a:cubicBezTo>
                  <a:cubicBezTo>
                    <a:pt x="339" y="1163"/>
                    <a:pt x="233" y="1099"/>
                    <a:pt x="233" y="930"/>
                  </a:cubicBezTo>
                  <a:cubicBezTo>
                    <a:pt x="233" y="698"/>
                    <a:pt x="529" y="656"/>
                    <a:pt x="782" y="656"/>
                  </a:cubicBezTo>
                  <a:close/>
                  <a:moveTo>
                    <a:pt x="529" y="1"/>
                  </a:moveTo>
                  <a:cubicBezTo>
                    <a:pt x="360" y="1"/>
                    <a:pt x="212" y="43"/>
                    <a:pt x="107" y="106"/>
                  </a:cubicBezTo>
                  <a:lnTo>
                    <a:pt x="149" y="275"/>
                  </a:lnTo>
                  <a:cubicBezTo>
                    <a:pt x="233" y="212"/>
                    <a:pt x="360" y="170"/>
                    <a:pt x="487" y="170"/>
                  </a:cubicBezTo>
                  <a:cubicBezTo>
                    <a:pt x="740" y="170"/>
                    <a:pt x="782" y="360"/>
                    <a:pt x="782" y="466"/>
                  </a:cubicBezTo>
                  <a:lnTo>
                    <a:pt x="782" y="487"/>
                  </a:lnTo>
                  <a:cubicBezTo>
                    <a:pt x="276" y="487"/>
                    <a:pt x="1" y="656"/>
                    <a:pt x="1" y="973"/>
                  </a:cubicBezTo>
                  <a:cubicBezTo>
                    <a:pt x="1" y="1142"/>
                    <a:pt x="149" y="1332"/>
                    <a:pt x="402" y="1332"/>
                  </a:cubicBezTo>
                  <a:cubicBezTo>
                    <a:pt x="571" y="1332"/>
                    <a:pt x="719" y="1247"/>
                    <a:pt x="782" y="1142"/>
                  </a:cubicBezTo>
                  <a:lnTo>
                    <a:pt x="804" y="1142"/>
                  </a:lnTo>
                  <a:lnTo>
                    <a:pt x="825" y="1311"/>
                  </a:lnTo>
                  <a:lnTo>
                    <a:pt x="1015" y="1311"/>
                  </a:lnTo>
                  <a:cubicBezTo>
                    <a:pt x="1015" y="1226"/>
                    <a:pt x="1015" y="1099"/>
                    <a:pt x="1015" y="994"/>
                  </a:cubicBezTo>
                  <a:lnTo>
                    <a:pt x="1015" y="529"/>
                  </a:lnTo>
                  <a:cubicBezTo>
                    <a:pt x="1015" y="275"/>
                    <a:pt x="909" y="1"/>
                    <a:pt x="52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2226425" y="2393275"/>
              <a:ext cx="45975" cy="32775"/>
            </a:xfrm>
            <a:custGeom>
              <a:avLst/>
              <a:gdLst/>
              <a:ahLst/>
              <a:cxnLst/>
              <a:rect l="l" t="t" r="r" b="b"/>
              <a:pathLst>
                <a:path w="1839" h="1311" extrusionOk="0">
                  <a:moveTo>
                    <a:pt x="614" y="1"/>
                  </a:moveTo>
                  <a:cubicBezTo>
                    <a:pt x="402" y="1"/>
                    <a:pt x="297" y="106"/>
                    <a:pt x="212" y="233"/>
                  </a:cubicBezTo>
                  <a:lnTo>
                    <a:pt x="191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33" y="444"/>
                    <a:pt x="254" y="423"/>
                  </a:cubicBezTo>
                  <a:cubicBezTo>
                    <a:pt x="297" y="297"/>
                    <a:pt x="402" y="191"/>
                    <a:pt x="550" y="191"/>
                  </a:cubicBezTo>
                  <a:cubicBezTo>
                    <a:pt x="719" y="191"/>
                    <a:pt x="804" y="339"/>
                    <a:pt x="804" y="529"/>
                  </a:cubicBezTo>
                  <a:lnTo>
                    <a:pt x="804" y="1311"/>
                  </a:lnTo>
                  <a:lnTo>
                    <a:pt x="1036" y="1311"/>
                  </a:lnTo>
                  <a:lnTo>
                    <a:pt x="1036" y="508"/>
                  </a:lnTo>
                  <a:cubicBezTo>
                    <a:pt x="1036" y="466"/>
                    <a:pt x="1036" y="423"/>
                    <a:pt x="1057" y="402"/>
                  </a:cubicBezTo>
                  <a:cubicBezTo>
                    <a:pt x="1099" y="297"/>
                    <a:pt x="1205" y="191"/>
                    <a:pt x="1332" y="191"/>
                  </a:cubicBezTo>
                  <a:cubicBezTo>
                    <a:pt x="1522" y="191"/>
                    <a:pt x="1606" y="339"/>
                    <a:pt x="1606" y="592"/>
                  </a:cubicBezTo>
                  <a:lnTo>
                    <a:pt x="1606" y="1311"/>
                  </a:lnTo>
                  <a:lnTo>
                    <a:pt x="1839" y="1311"/>
                  </a:lnTo>
                  <a:lnTo>
                    <a:pt x="1839" y="550"/>
                  </a:lnTo>
                  <a:cubicBezTo>
                    <a:pt x="1839" y="106"/>
                    <a:pt x="1585" y="1"/>
                    <a:pt x="1416" y="1"/>
                  </a:cubicBezTo>
                  <a:cubicBezTo>
                    <a:pt x="1290" y="1"/>
                    <a:pt x="1205" y="22"/>
                    <a:pt x="1142" y="85"/>
                  </a:cubicBezTo>
                  <a:cubicBezTo>
                    <a:pt x="1078" y="128"/>
                    <a:pt x="1036" y="191"/>
                    <a:pt x="994" y="254"/>
                  </a:cubicBezTo>
                  <a:lnTo>
                    <a:pt x="973" y="254"/>
                  </a:lnTo>
                  <a:cubicBezTo>
                    <a:pt x="930" y="106"/>
                    <a:pt x="804" y="1"/>
                    <a:pt x="61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2280825" y="23811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9" y="1"/>
                  </a:cubicBezTo>
                  <a:close/>
                  <a:moveTo>
                    <a:pt x="43" y="508"/>
                  </a:moveTo>
                  <a:lnTo>
                    <a:pt x="43" y="1797"/>
                  </a:lnTo>
                  <a:lnTo>
                    <a:pt x="275" y="1797"/>
                  </a:lnTo>
                  <a:lnTo>
                    <a:pt x="275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2296675" y="23932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2"/>
                  </a:lnTo>
                  <a:lnTo>
                    <a:pt x="0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75" y="423"/>
                  </a:cubicBezTo>
                  <a:cubicBezTo>
                    <a:pt x="317" y="297"/>
                    <a:pt x="423" y="191"/>
                    <a:pt x="571" y="191"/>
                  </a:cubicBezTo>
                  <a:cubicBezTo>
                    <a:pt x="803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2331525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4" y="1332"/>
                  </a:cubicBezTo>
                  <a:cubicBezTo>
                    <a:pt x="824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33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2076975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6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6" y="1712"/>
                  </a:cubicBezTo>
                  <a:lnTo>
                    <a:pt x="423" y="1712"/>
                  </a:lnTo>
                  <a:cubicBezTo>
                    <a:pt x="276" y="1501"/>
                    <a:pt x="149" y="1247"/>
                    <a:pt x="149" y="867"/>
                  </a:cubicBezTo>
                  <a:cubicBezTo>
                    <a:pt x="149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2089650" y="244925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782" y="1"/>
                  </a:moveTo>
                  <a:cubicBezTo>
                    <a:pt x="297" y="1"/>
                    <a:pt x="1" y="318"/>
                    <a:pt x="1" y="740"/>
                  </a:cubicBezTo>
                  <a:cubicBezTo>
                    <a:pt x="1" y="952"/>
                    <a:pt x="85" y="1142"/>
                    <a:pt x="212" y="1268"/>
                  </a:cubicBezTo>
                  <a:cubicBezTo>
                    <a:pt x="339" y="1395"/>
                    <a:pt x="529" y="1459"/>
                    <a:pt x="740" y="1459"/>
                  </a:cubicBezTo>
                  <a:cubicBezTo>
                    <a:pt x="930" y="1459"/>
                    <a:pt x="1099" y="1416"/>
                    <a:pt x="1184" y="1374"/>
                  </a:cubicBezTo>
                  <a:lnTo>
                    <a:pt x="1184" y="698"/>
                  </a:lnTo>
                  <a:lnTo>
                    <a:pt x="698" y="698"/>
                  </a:lnTo>
                  <a:lnTo>
                    <a:pt x="698" y="846"/>
                  </a:lnTo>
                  <a:lnTo>
                    <a:pt x="994" y="846"/>
                  </a:lnTo>
                  <a:lnTo>
                    <a:pt x="994" y="1268"/>
                  </a:lnTo>
                  <a:cubicBezTo>
                    <a:pt x="951" y="1290"/>
                    <a:pt x="867" y="1311"/>
                    <a:pt x="740" y="1311"/>
                  </a:cubicBezTo>
                  <a:cubicBezTo>
                    <a:pt x="423" y="1311"/>
                    <a:pt x="191" y="1099"/>
                    <a:pt x="191" y="719"/>
                  </a:cubicBezTo>
                  <a:cubicBezTo>
                    <a:pt x="191" y="381"/>
                    <a:pt x="423" y="149"/>
                    <a:pt x="782" y="149"/>
                  </a:cubicBezTo>
                  <a:cubicBezTo>
                    <a:pt x="909" y="149"/>
                    <a:pt x="1015" y="191"/>
                    <a:pt x="1078" y="212"/>
                  </a:cubicBezTo>
                  <a:lnTo>
                    <a:pt x="1142" y="64"/>
                  </a:lnTo>
                  <a:cubicBezTo>
                    <a:pt x="1078" y="43"/>
                    <a:pt x="951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2126100" y="2447675"/>
              <a:ext cx="4250" cy="37525"/>
            </a:xfrm>
            <a:custGeom>
              <a:avLst/>
              <a:gdLst/>
              <a:ahLst/>
              <a:cxnLst/>
              <a:rect l="l" t="t" r="r" b="b"/>
              <a:pathLst>
                <a:path w="170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69" y="150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2138250" y="2459300"/>
              <a:ext cx="21675" cy="25900"/>
            </a:xfrm>
            <a:custGeom>
              <a:avLst/>
              <a:gdLst/>
              <a:ahLst/>
              <a:cxnLst/>
              <a:rect l="l" t="t" r="r" b="b"/>
              <a:pathLst>
                <a:path w="867" h="1036" extrusionOk="0">
                  <a:moveTo>
                    <a:pt x="507" y="0"/>
                  </a:moveTo>
                  <a:cubicBezTo>
                    <a:pt x="338" y="0"/>
                    <a:pt x="233" y="85"/>
                    <a:pt x="169" y="190"/>
                  </a:cubicBezTo>
                  <a:lnTo>
                    <a:pt x="169" y="21"/>
                  </a:lnTo>
                  <a:lnTo>
                    <a:pt x="0" y="21"/>
                  </a:lnTo>
                  <a:cubicBezTo>
                    <a:pt x="0" y="106"/>
                    <a:pt x="0" y="190"/>
                    <a:pt x="0" y="296"/>
                  </a:cubicBezTo>
                  <a:lnTo>
                    <a:pt x="0" y="1035"/>
                  </a:lnTo>
                  <a:lnTo>
                    <a:pt x="190" y="1035"/>
                  </a:lnTo>
                  <a:lnTo>
                    <a:pt x="190" y="423"/>
                  </a:lnTo>
                  <a:cubicBezTo>
                    <a:pt x="190" y="402"/>
                    <a:pt x="190" y="359"/>
                    <a:pt x="212" y="338"/>
                  </a:cubicBezTo>
                  <a:cubicBezTo>
                    <a:pt x="233" y="233"/>
                    <a:pt x="338" y="148"/>
                    <a:pt x="444" y="148"/>
                  </a:cubicBezTo>
                  <a:cubicBezTo>
                    <a:pt x="634" y="148"/>
                    <a:pt x="697" y="275"/>
                    <a:pt x="697" y="444"/>
                  </a:cubicBezTo>
                  <a:lnTo>
                    <a:pt x="697" y="1035"/>
                  </a:lnTo>
                  <a:lnTo>
                    <a:pt x="866" y="1035"/>
                  </a:lnTo>
                  <a:lnTo>
                    <a:pt x="866" y="423"/>
                  </a:lnTo>
                  <a:cubicBezTo>
                    <a:pt x="866" y="85"/>
                    <a:pt x="655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2164650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2219575" y="2473550"/>
              <a:ext cx="49650" cy="62350"/>
            </a:xfrm>
            <a:custGeom>
              <a:avLst/>
              <a:gdLst/>
              <a:ahLst/>
              <a:cxnLst/>
              <a:rect l="l" t="t" r="r" b="b"/>
              <a:pathLst>
                <a:path w="1986" h="2494" extrusionOk="0">
                  <a:moveTo>
                    <a:pt x="993" y="233"/>
                  </a:moveTo>
                  <a:cubicBezTo>
                    <a:pt x="1458" y="233"/>
                    <a:pt x="1669" y="677"/>
                    <a:pt x="1669" y="1099"/>
                  </a:cubicBezTo>
                  <a:cubicBezTo>
                    <a:pt x="1669" y="1585"/>
                    <a:pt x="1416" y="1986"/>
                    <a:pt x="993" y="1986"/>
                  </a:cubicBezTo>
                  <a:cubicBezTo>
                    <a:pt x="550" y="1986"/>
                    <a:pt x="296" y="1585"/>
                    <a:pt x="296" y="1120"/>
                  </a:cubicBezTo>
                  <a:cubicBezTo>
                    <a:pt x="296" y="656"/>
                    <a:pt x="528" y="233"/>
                    <a:pt x="993" y="233"/>
                  </a:cubicBezTo>
                  <a:close/>
                  <a:moveTo>
                    <a:pt x="993" y="1"/>
                  </a:moveTo>
                  <a:cubicBezTo>
                    <a:pt x="423" y="1"/>
                    <a:pt x="0" y="444"/>
                    <a:pt x="0" y="1120"/>
                  </a:cubicBezTo>
                  <a:cubicBezTo>
                    <a:pt x="0" y="1817"/>
                    <a:pt x="444" y="2198"/>
                    <a:pt x="951" y="2219"/>
                  </a:cubicBezTo>
                  <a:cubicBezTo>
                    <a:pt x="993" y="2219"/>
                    <a:pt x="1035" y="2219"/>
                    <a:pt x="1078" y="2240"/>
                  </a:cubicBezTo>
                  <a:cubicBezTo>
                    <a:pt x="1331" y="2324"/>
                    <a:pt x="1606" y="2409"/>
                    <a:pt x="1901" y="2493"/>
                  </a:cubicBezTo>
                  <a:lnTo>
                    <a:pt x="1986" y="2261"/>
                  </a:lnTo>
                  <a:cubicBezTo>
                    <a:pt x="1796" y="2219"/>
                    <a:pt x="1564" y="2176"/>
                    <a:pt x="1352" y="2113"/>
                  </a:cubicBezTo>
                  <a:cubicBezTo>
                    <a:pt x="1711" y="1986"/>
                    <a:pt x="1965" y="1627"/>
                    <a:pt x="1965" y="1078"/>
                  </a:cubicBezTo>
                  <a:cubicBezTo>
                    <a:pt x="1965" y="444"/>
                    <a:pt x="1585" y="1"/>
                    <a:pt x="99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2194750" y="24550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86" y="3972"/>
                  </a:cubicBezTo>
                  <a:cubicBezTo>
                    <a:pt x="3085" y="3972"/>
                    <a:pt x="3951" y="3084"/>
                    <a:pt x="3951" y="1986"/>
                  </a:cubicBezTo>
                  <a:cubicBezTo>
                    <a:pt x="3951" y="888"/>
                    <a:pt x="3085" y="0"/>
                    <a:pt x="1986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2219575" y="2473550"/>
              <a:ext cx="49650" cy="62350"/>
            </a:xfrm>
            <a:custGeom>
              <a:avLst/>
              <a:gdLst/>
              <a:ahLst/>
              <a:cxnLst/>
              <a:rect l="l" t="t" r="r" b="b"/>
              <a:pathLst>
                <a:path w="1986" h="2494" fill="none" extrusionOk="0">
                  <a:moveTo>
                    <a:pt x="1901" y="2493"/>
                  </a:moveTo>
                  <a:cubicBezTo>
                    <a:pt x="1606" y="2409"/>
                    <a:pt x="1331" y="2324"/>
                    <a:pt x="1078" y="2240"/>
                  </a:cubicBezTo>
                  <a:cubicBezTo>
                    <a:pt x="1035" y="2219"/>
                    <a:pt x="993" y="2219"/>
                    <a:pt x="951" y="2219"/>
                  </a:cubicBezTo>
                  <a:cubicBezTo>
                    <a:pt x="444" y="2198"/>
                    <a:pt x="0" y="1817"/>
                    <a:pt x="0" y="1120"/>
                  </a:cubicBezTo>
                  <a:cubicBezTo>
                    <a:pt x="0" y="444"/>
                    <a:pt x="423" y="1"/>
                    <a:pt x="993" y="1"/>
                  </a:cubicBezTo>
                  <a:cubicBezTo>
                    <a:pt x="1585" y="1"/>
                    <a:pt x="1965" y="444"/>
                    <a:pt x="1965" y="1078"/>
                  </a:cubicBezTo>
                  <a:cubicBezTo>
                    <a:pt x="1965" y="1627"/>
                    <a:pt x="1711" y="1986"/>
                    <a:pt x="1352" y="2113"/>
                  </a:cubicBezTo>
                  <a:lnTo>
                    <a:pt x="1352" y="2113"/>
                  </a:lnTo>
                  <a:cubicBezTo>
                    <a:pt x="1564" y="2176"/>
                    <a:pt x="1796" y="2219"/>
                    <a:pt x="1986" y="2261"/>
                  </a:cubicBezTo>
                  <a:close/>
                  <a:moveTo>
                    <a:pt x="1669" y="1099"/>
                  </a:moveTo>
                  <a:cubicBezTo>
                    <a:pt x="1669" y="677"/>
                    <a:pt x="1458" y="233"/>
                    <a:pt x="993" y="233"/>
                  </a:cubicBezTo>
                  <a:cubicBezTo>
                    <a:pt x="528" y="233"/>
                    <a:pt x="296" y="656"/>
                    <a:pt x="296" y="1120"/>
                  </a:cubicBezTo>
                  <a:cubicBezTo>
                    <a:pt x="296" y="1585"/>
                    <a:pt x="550" y="1986"/>
                    <a:pt x="993" y="1986"/>
                  </a:cubicBezTo>
                  <a:cubicBezTo>
                    <a:pt x="1416" y="1986"/>
                    <a:pt x="1669" y="1585"/>
                    <a:pt x="1669" y="1099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2219575" y="2473550"/>
              <a:ext cx="49650" cy="62350"/>
            </a:xfrm>
            <a:custGeom>
              <a:avLst/>
              <a:gdLst/>
              <a:ahLst/>
              <a:cxnLst/>
              <a:rect l="l" t="t" r="r" b="b"/>
              <a:pathLst>
                <a:path w="1986" h="2494" extrusionOk="0">
                  <a:moveTo>
                    <a:pt x="993" y="233"/>
                  </a:moveTo>
                  <a:cubicBezTo>
                    <a:pt x="1458" y="233"/>
                    <a:pt x="1669" y="677"/>
                    <a:pt x="1669" y="1099"/>
                  </a:cubicBezTo>
                  <a:cubicBezTo>
                    <a:pt x="1669" y="1585"/>
                    <a:pt x="1416" y="1986"/>
                    <a:pt x="993" y="1986"/>
                  </a:cubicBezTo>
                  <a:cubicBezTo>
                    <a:pt x="550" y="1986"/>
                    <a:pt x="296" y="1585"/>
                    <a:pt x="296" y="1120"/>
                  </a:cubicBezTo>
                  <a:cubicBezTo>
                    <a:pt x="296" y="656"/>
                    <a:pt x="528" y="233"/>
                    <a:pt x="993" y="233"/>
                  </a:cubicBezTo>
                  <a:close/>
                  <a:moveTo>
                    <a:pt x="993" y="1"/>
                  </a:moveTo>
                  <a:cubicBezTo>
                    <a:pt x="423" y="1"/>
                    <a:pt x="0" y="444"/>
                    <a:pt x="0" y="1120"/>
                  </a:cubicBezTo>
                  <a:cubicBezTo>
                    <a:pt x="0" y="1817"/>
                    <a:pt x="444" y="2198"/>
                    <a:pt x="951" y="2219"/>
                  </a:cubicBezTo>
                  <a:cubicBezTo>
                    <a:pt x="993" y="2219"/>
                    <a:pt x="1035" y="2219"/>
                    <a:pt x="1078" y="2240"/>
                  </a:cubicBezTo>
                  <a:cubicBezTo>
                    <a:pt x="1331" y="2324"/>
                    <a:pt x="1606" y="2409"/>
                    <a:pt x="1901" y="2493"/>
                  </a:cubicBezTo>
                  <a:lnTo>
                    <a:pt x="1986" y="2261"/>
                  </a:lnTo>
                  <a:cubicBezTo>
                    <a:pt x="1796" y="2219"/>
                    <a:pt x="1564" y="2176"/>
                    <a:pt x="1352" y="2113"/>
                  </a:cubicBezTo>
                  <a:cubicBezTo>
                    <a:pt x="1711" y="1986"/>
                    <a:pt x="1965" y="1627"/>
                    <a:pt x="1965" y="1078"/>
                  </a:cubicBezTo>
                  <a:cubicBezTo>
                    <a:pt x="1965" y="444"/>
                    <a:pt x="1585" y="1"/>
                    <a:pt x="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583950" y="2380600"/>
              <a:ext cx="33825" cy="45975"/>
            </a:xfrm>
            <a:custGeom>
              <a:avLst/>
              <a:gdLst/>
              <a:ahLst/>
              <a:cxnLst/>
              <a:rect l="l" t="t" r="r" b="b"/>
              <a:pathLst>
                <a:path w="1353" h="1839" extrusionOk="0">
                  <a:moveTo>
                    <a:pt x="930" y="1"/>
                  </a:moveTo>
                  <a:cubicBezTo>
                    <a:pt x="381" y="1"/>
                    <a:pt x="1" y="381"/>
                    <a:pt x="1" y="930"/>
                  </a:cubicBezTo>
                  <a:cubicBezTo>
                    <a:pt x="1" y="1522"/>
                    <a:pt x="381" y="1839"/>
                    <a:pt x="888" y="1839"/>
                  </a:cubicBezTo>
                  <a:cubicBezTo>
                    <a:pt x="1099" y="1839"/>
                    <a:pt x="1268" y="1796"/>
                    <a:pt x="1353" y="1754"/>
                  </a:cubicBezTo>
                  <a:lnTo>
                    <a:pt x="1310" y="1564"/>
                  </a:lnTo>
                  <a:cubicBezTo>
                    <a:pt x="1205" y="1606"/>
                    <a:pt x="1078" y="1649"/>
                    <a:pt x="930" y="1649"/>
                  </a:cubicBezTo>
                  <a:cubicBezTo>
                    <a:pt x="487" y="1649"/>
                    <a:pt x="254" y="1374"/>
                    <a:pt x="254" y="930"/>
                  </a:cubicBezTo>
                  <a:cubicBezTo>
                    <a:pt x="254" y="466"/>
                    <a:pt x="529" y="191"/>
                    <a:pt x="930" y="191"/>
                  </a:cubicBezTo>
                  <a:cubicBezTo>
                    <a:pt x="1078" y="191"/>
                    <a:pt x="1205" y="233"/>
                    <a:pt x="1289" y="275"/>
                  </a:cubicBezTo>
                  <a:lnTo>
                    <a:pt x="1353" y="85"/>
                  </a:lnTo>
                  <a:cubicBezTo>
                    <a:pt x="1289" y="43"/>
                    <a:pt x="1142" y="1"/>
                    <a:pt x="93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2619350" y="2393800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0" y="1"/>
                  </a:moveTo>
                  <a:lnTo>
                    <a:pt x="465" y="1184"/>
                  </a:lnTo>
                  <a:cubicBezTo>
                    <a:pt x="486" y="1205"/>
                    <a:pt x="486" y="1226"/>
                    <a:pt x="486" y="1247"/>
                  </a:cubicBezTo>
                  <a:cubicBezTo>
                    <a:pt x="486" y="1247"/>
                    <a:pt x="465" y="1268"/>
                    <a:pt x="465" y="1290"/>
                  </a:cubicBezTo>
                  <a:cubicBezTo>
                    <a:pt x="401" y="1416"/>
                    <a:pt x="338" y="1501"/>
                    <a:pt x="275" y="1564"/>
                  </a:cubicBezTo>
                  <a:cubicBezTo>
                    <a:pt x="211" y="1606"/>
                    <a:pt x="127" y="1649"/>
                    <a:pt x="63" y="1670"/>
                  </a:cubicBezTo>
                  <a:lnTo>
                    <a:pt x="127" y="1860"/>
                  </a:lnTo>
                  <a:cubicBezTo>
                    <a:pt x="190" y="1860"/>
                    <a:pt x="296" y="1818"/>
                    <a:pt x="401" y="1712"/>
                  </a:cubicBezTo>
                  <a:cubicBezTo>
                    <a:pt x="570" y="1585"/>
                    <a:pt x="676" y="1353"/>
                    <a:pt x="845" y="909"/>
                  </a:cubicBezTo>
                  <a:lnTo>
                    <a:pt x="1204" y="1"/>
                  </a:lnTo>
                  <a:lnTo>
                    <a:pt x="951" y="1"/>
                  </a:lnTo>
                  <a:lnTo>
                    <a:pt x="697" y="761"/>
                  </a:lnTo>
                  <a:cubicBezTo>
                    <a:pt x="655" y="846"/>
                    <a:pt x="634" y="952"/>
                    <a:pt x="613" y="1015"/>
                  </a:cubicBezTo>
                  <a:cubicBezTo>
                    <a:pt x="592" y="952"/>
                    <a:pt x="549" y="846"/>
                    <a:pt x="528" y="761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2652075" y="2393275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6" y="1"/>
                  </a:moveTo>
                  <a:cubicBezTo>
                    <a:pt x="191" y="1"/>
                    <a:pt x="22" y="170"/>
                    <a:pt x="22" y="381"/>
                  </a:cubicBezTo>
                  <a:cubicBezTo>
                    <a:pt x="22" y="529"/>
                    <a:pt x="128" y="656"/>
                    <a:pt x="360" y="740"/>
                  </a:cubicBezTo>
                  <a:cubicBezTo>
                    <a:pt x="529" y="804"/>
                    <a:pt x="613" y="867"/>
                    <a:pt x="613" y="973"/>
                  </a:cubicBezTo>
                  <a:cubicBezTo>
                    <a:pt x="613" y="1078"/>
                    <a:pt x="529" y="1163"/>
                    <a:pt x="360" y="1163"/>
                  </a:cubicBezTo>
                  <a:cubicBezTo>
                    <a:pt x="233" y="1163"/>
                    <a:pt x="128" y="1120"/>
                    <a:pt x="43" y="1078"/>
                  </a:cubicBezTo>
                  <a:lnTo>
                    <a:pt x="1" y="1247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25" y="1184"/>
                    <a:pt x="825" y="951"/>
                  </a:cubicBezTo>
                  <a:cubicBezTo>
                    <a:pt x="825" y="761"/>
                    <a:pt x="719" y="656"/>
                    <a:pt x="487" y="571"/>
                  </a:cubicBezTo>
                  <a:cubicBezTo>
                    <a:pt x="318" y="508"/>
                    <a:pt x="254" y="444"/>
                    <a:pt x="254" y="339"/>
                  </a:cubicBezTo>
                  <a:cubicBezTo>
                    <a:pt x="254" y="254"/>
                    <a:pt x="318" y="170"/>
                    <a:pt x="466" y="170"/>
                  </a:cubicBezTo>
                  <a:cubicBezTo>
                    <a:pt x="592" y="170"/>
                    <a:pt x="677" y="212"/>
                    <a:pt x="719" y="254"/>
                  </a:cubicBezTo>
                  <a:lnTo>
                    <a:pt x="782" y="85"/>
                  </a:lnTo>
                  <a:cubicBezTo>
                    <a:pt x="719" y="43"/>
                    <a:pt x="592" y="1"/>
                    <a:pt x="4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2676900" y="2386425"/>
              <a:ext cx="18500" cy="40150"/>
            </a:xfrm>
            <a:custGeom>
              <a:avLst/>
              <a:gdLst/>
              <a:ahLst/>
              <a:cxnLst/>
              <a:rect l="l" t="t" r="r" b="b"/>
              <a:pathLst>
                <a:path w="740" h="1606" extrusionOk="0">
                  <a:moveTo>
                    <a:pt x="423" y="0"/>
                  </a:moveTo>
                  <a:lnTo>
                    <a:pt x="191" y="64"/>
                  </a:lnTo>
                  <a:lnTo>
                    <a:pt x="191" y="296"/>
                  </a:lnTo>
                  <a:lnTo>
                    <a:pt x="1" y="296"/>
                  </a:lnTo>
                  <a:lnTo>
                    <a:pt x="1" y="486"/>
                  </a:lnTo>
                  <a:lnTo>
                    <a:pt x="191" y="486"/>
                  </a:lnTo>
                  <a:lnTo>
                    <a:pt x="191" y="1183"/>
                  </a:lnTo>
                  <a:cubicBezTo>
                    <a:pt x="191" y="1331"/>
                    <a:pt x="212" y="1437"/>
                    <a:pt x="275" y="1500"/>
                  </a:cubicBezTo>
                  <a:cubicBezTo>
                    <a:pt x="339" y="1563"/>
                    <a:pt x="423" y="1606"/>
                    <a:pt x="529" y="1606"/>
                  </a:cubicBezTo>
                  <a:cubicBezTo>
                    <a:pt x="613" y="1606"/>
                    <a:pt x="698" y="1585"/>
                    <a:pt x="740" y="1585"/>
                  </a:cubicBezTo>
                  <a:lnTo>
                    <a:pt x="719" y="1394"/>
                  </a:lnTo>
                  <a:cubicBezTo>
                    <a:pt x="698" y="1416"/>
                    <a:pt x="655" y="1416"/>
                    <a:pt x="592" y="1416"/>
                  </a:cubicBezTo>
                  <a:cubicBezTo>
                    <a:pt x="465" y="1416"/>
                    <a:pt x="423" y="1331"/>
                    <a:pt x="423" y="1162"/>
                  </a:cubicBezTo>
                  <a:lnTo>
                    <a:pt x="423" y="486"/>
                  </a:lnTo>
                  <a:lnTo>
                    <a:pt x="740" y="486"/>
                  </a:lnTo>
                  <a:lnTo>
                    <a:pt x="740" y="296"/>
                  </a:lnTo>
                  <a:lnTo>
                    <a:pt x="423" y="29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2699600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25" y="170"/>
                    <a:pt x="888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1" y="297"/>
                    <a:pt x="1" y="677"/>
                  </a:cubicBezTo>
                  <a:cubicBezTo>
                    <a:pt x="1" y="1078"/>
                    <a:pt x="233" y="1332"/>
                    <a:pt x="614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1" y="698"/>
                  </a:lnTo>
                  <a:cubicBezTo>
                    <a:pt x="1121" y="677"/>
                    <a:pt x="1121" y="656"/>
                    <a:pt x="1121" y="592"/>
                  </a:cubicBezTo>
                  <a:cubicBezTo>
                    <a:pt x="1121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2733925" y="23811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7" y="233"/>
                    <a:pt x="297" y="149"/>
                  </a:cubicBezTo>
                  <a:cubicBezTo>
                    <a:pt x="297" y="64"/>
                    <a:pt x="233" y="1"/>
                    <a:pt x="149" y="1"/>
                  </a:cubicBezTo>
                  <a:close/>
                  <a:moveTo>
                    <a:pt x="43" y="508"/>
                  </a:moveTo>
                  <a:lnTo>
                    <a:pt x="43" y="1797"/>
                  </a:lnTo>
                  <a:lnTo>
                    <a:pt x="276" y="1797"/>
                  </a:lnTo>
                  <a:lnTo>
                    <a:pt x="276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2749775" y="23932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75" y="423"/>
                  </a:cubicBezTo>
                  <a:cubicBezTo>
                    <a:pt x="318" y="297"/>
                    <a:pt x="423" y="191"/>
                    <a:pt x="571" y="191"/>
                  </a:cubicBezTo>
                  <a:cubicBezTo>
                    <a:pt x="803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2784625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33" y="1332"/>
                    <a:pt x="635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33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2585025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1"/>
                  </a:moveTo>
                  <a:cubicBezTo>
                    <a:pt x="148" y="170"/>
                    <a:pt x="0" y="444"/>
                    <a:pt x="0" y="867"/>
                  </a:cubicBezTo>
                  <a:cubicBezTo>
                    <a:pt x="0" y="1268"/>
                    <a:pt x="148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48" y="1247"/>
                    <a:pt x="148" y="867"/>
                  </a:cubicBezTo>
                  <a:cubicBezTo>
                    <a:pt x="148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2597700" y="2449250"/>
              <a:ext cx="27475" cy="36475"/>
            </a:xfrm>
            <a:custGeom>
              <a:avLst/>
              <a:gdLst/>
              <a:ahLst/>
              <a:cxnLst/>
              <a:rect l="l" t="t" r="r" b="b"/>
              <a:pathLst>
                <a:path w="1099" h="1459" extrusionOk="0">
                  <a:moveTo>
                    <a:pt x="760" y="1"/>
                  </a:moveTo>
                  <a:cubicBezTo>
                    <a:pt x="317" y="1"/>
                    <a:pt x="0" y="297"/>
                    <a:pt x="0" y="740"/>
                  </a:cubicBezTo>
                  <a:cubicBezTo>
                    <a:pt x="0" y="1205"/>
                    <a:pt x="317" y="1459"/>
                    <a:pt x="718" y="1459"/>
                  </a:cubicBezTo>
                  <a:cubicBezTo>
                    <a:pt x="887" y="1459"/>
                    <a:pt x="1014" y="1437"/>
                    <a:pt x="1077" y="1395"/>
                  </a:cubicBezTo>
                  <a:lnTo>
                    <a:pt x="1056" y="1247"/>
                  </a:lnTo>
                  <a:cubicBezTo>
                    <a:pt x="972" y="1290"/>
                    <a:pt x="866" y="1311"/>
                    <a:pt x="739" y="1311"/>
                  </a:cubicBezTo>
                  <a:cubicBezTo>
                    <a:pt x="401" y="1311"/>
                    <a:pt x="211" y="1078"/>
                    <a:pt x="211" y="740"/>
                  </a:cubicBezTo>
                  <a:cubicBezTo>
                    <a:pt x="211" y="360"/>
                    <a:pt x="423" y="149"/>
                    <a:pt x="760" y="149"/>
                  </a:cubicBezTo>
                  <a:cubicBezTo>
                    <a:pt x="866" y="149"/>
                    <a:pt x="972" y="170"/>
                    <a:pt x="1035" y="212"/>
                  </a:cubicBezTo>
                  <a:lnTo>
                    <a:pt x="1098" y="64"/>
                  </a:lnTo>
                  <a:cubicBezTo>
                    <a:pt x="1035" y="22"/>
                    <a:pt x="929" y="1"/>
                    <a:pt x="7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2626200" y="2459825"/>
              <a:ext cx="23800" cy="37000"/>
            </a:xfrm>
            <a:custGeom>
              <a:avLst/>
              <a:gdLst/>
              <a:ahLst/>
              <a:cxnLst/>
              <a:rect l="l" t="t" r="r" b="b"/>
              <a:pathLst>
                <a:path w="952" h="1480" extrusionOk="0">
                  <a:moveTo>
                    <a:pt x="1" y="0"/>
                  </a:moveTo>
                  <a:lnTo>
                    <a:pt x="381" y="930"/>
                  </a:lnTo>
                  <a:cubicBezTo>
                    <a:pt x="381" y="951"/>
                    <a:pt x="381" y="972"/>
                    <a:pt x="381" y="993"/>
                  </a:cubicBezTo>
                  <a:cubicBezTo>
                    <a:pt x="381" y="993"/>
                    <a:pt x="381" y="1014"/>
                    <a:pt x="381" y="1036"/>
                  </a:cubicBezTo>
                  <a:cubicBezTo>
                    <a:pt x="318" y="1120"/>
                    <a:pt x="275" y="1205"/>
                    <a:pt x="212" y="1247"/>
                  </a:cubicBezTo>
                  <a:cubicBezTo>
                    <a:pt x="170" y="1289"/>
                    <a:pt x="106" y="1310"/>
                    <a:pt x="43" y="1331"/>
                  </a:cubicBezTo>
                  <a:lnTo>
                    <a:pt x="106" y="1479"/>
                  </a:lnTo>
                  <a:cubicBezTo>
                    <a:pt x="149" y="1479"/>
                    <a:pt x="233" y="1437"/>
                    <a:pt x="318" y="1373"/>
                  </a:cubicBezTo>
                  <a:cubicBezTo>
                    <a:pt x="444" y="1247"/>
                    <a:pt x="550" y="1078"/>
                    <a:pt x="677" y="719"/>
                  </a:cubicBezTo>
                  <a:lnTo>
                    <a:pt x="951" y="0"/>
                  </a:lnTo>
                  <a:lnTo>
                    <a:pt x="761" y="0"/>
                  </a:lnTo>
                  <a:lnTo>
                    <a:pt x="550" y="592"/>
                  </a:lnTo>
                  <a:cubicBezTo>
                    <a:pt x="529" y="676"/>
                    <a:pt x="508" y="740"/>
                    <a:pt x="487" y="803"/>
                  </a:cubicBezTo>
                  <a:cubicBezTo>
                    <a:pt x="465" y="740"/>
                    <a:pt x="444" y="676"/>
                    <a:pt x="423" y="59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2652075" y="2459300"/>
              <a:ext cx="16925" cy="26425"/>
            </a:xfrm>
            <a:custGeom>
              <a:avLst/>
              <a:gdLst/>
              <a:ahLst/>
              <a:cxnLst/>
              <a:rect l="l" t="t" r="r" b="b"/>
              <a:pathLst>
                <a:path w="677" h="1057" extrusionOk="0">
                  <a:moveTo>
                    <a:pt x="381" y="0"/>
                  </a:moveTo>
                  <a:cubicBezTo>
                    <a:pt x="170" y="0"/>
                    <a:pt x="43" y="127"/>
                    <a:pt x="43" y="296"/>
                  </a:cubicBezTo>
                  <a:cubicBezTo>
                    <a:pt x="43" y="423"/>
                    <a:pt x="128" y="507"/>
                    <a:pt x="318" y="592"/>
                  </a:cubicBezTo>
                  <a:cubicBezTo>
                    <a:pt x="444" y="634"/>
                    <a:pt x="487" y="676"/>
                    <a:pt x="487" y="761"/>
                  </a:cubicBezTo>
                  <a:cubicBezTo>
                    <a:pt x="487" y="866"/>
                    <a:pt x="423" y="930"/>
                    <a:pt x="297" y="930"/>
                  </a:cubicBezTo>
                  <a:cubicBezTo>
                    <a:pt x="212" y="930"/>
                    <a:pt x="106" y="888"/>
                    <a:pt x="43" y="845"/>
                  </a:cubicBezTo>
                  <a:lnTo>
                    <a:pt x="1" y="993"/>
                  </a:lnTo>
                  <a:cubicBezTo>
                    <a:pt x="85" y="1035"/>
                    <a:pt x="191" y="1057"/>
                    <a:pt x="297" y="1057"/>
                  </a:cubicBezTo>
                  <a:cubicBezTo>
                    <a:pt x="529" y="1057"/>
                    <a:pt x="677" y="930"/>
                    <a:pt x="677" y="761"/>
                  </a:cubicBezTo>
                  <a:cubicBezTo>
                    <a:pt x="677" y="592"/>
                    <a:pt x="592" y="507"/>
                    <a:pt x="402" y="444"/>
                  </a:cubicBezTo>
                  <a:cubicBezTo>
                    <a:pt x="275" y="402"/>
                    <a:pt x="212" y="359"/>
                    <a:pt x="212" y="275"/>
                  </a:cubicBezTo>
                  <a:cubicBezTo>
                    <a:pt x="212" y="190"/>
                    <a:pt x="275" y="127"/>
                    <a:pt x="381" y="127"/>
                  </a:cubicBezTo>
                  <a:cubicBezTo>
                    <a:pt x="487" y="127"/>
                    <a:pt x="550" y="169"/>
                    <a:pt x="592" y="190"/>
                  </a:cubicBezTo>
                  <a:lnTo>
                    <a:pt x="635" y="64"/>
                  </a:lnTo>
                  <a:cubicBezTo>
                    <a:pt x="571" y="21"/>
                    <a:pt x="487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2672150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54" y="466"/>
                    <a:pt x="254" y="846"/>
                  </a:cubicBezTo>
                  <a:cubicBezTo>
                    <a:pt x="254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3456900" y="2381125"/>
              <a:ext cx="36475" cy="45450"/>
            </a:xfrm>
            <a:custGeom>
              <a:avLst/>
              <a:gdLst/>
              <a:ahLst/>
              <a:cxnLst/>
              <a:rect l="l" t="t" r="r" b="b"/>
              <a:pathLst>
                <a:path w="1459" h="1818" extrusionOk="0">
                  <a:moveTo>
                    <a:pt x="972" y="1"/>
                  </a:moveTo>
                  <a:cubicBezTo>
                    <a:pt x="360" y="1"/>
                    <a:pt x="1" y="381"/>
                    <a:pt x="1" y="909"/>
                  </a:cubicBezTo>
                  <a:cubicBezTo>
                    <a:pt x="1" y="1184"/>
                    <a:pt x="85" y="1416"/>
                    <a:pt x="254" y="1564"/>
                  </a:cubicBezTo>
                  <a:cubicBezTo>
                    <a:pt x="423" y="1733"/>
                    <a:pt x="634" y="1818"/>
                    <a:pt x="909" y="1818"/>
                  </a:cubicBezTo>
                  <a:cubicBezTo>
                    <a:pt x="1162" y="1818"/>
                    <a:pt x="1353" y="1754"/>
                    <a:pt x="1458" y="1712"/>
                  </a:cubicBezTo>
                  <a:lnTo>
                    <a:pt x="1458" y="846"/>
                  </a:lnTo>
                  <a:lnTo>
                    <a:pt x="867" y="846"/>
                  </a:lnTo>
                  <a:lnTo>
                    <a:pt x="867" y="1036"/>
                  </a:lnTo>
                  <a:lnTo>
                    <a:pt x="1226" y="1036"/>
                  </a:lnTo>
                  <a:lnTo>
                    <a:pt x="1226" y="1564"/>
                  </a:lnTo>
                  <a:cubicBezTo>
                    <a:pt x="1184" y="1606"/>
                    <a:pt x="1078" y="1628"/>
                    <a:pt x="930" y="1628"/>
                  </a:cubicBezTo>
                  <a:cubicBezTo>
                    <a:pt x="508" y="1628"/>
                    <a:pt x="233" y="1353"/>
                    <a:pt x="233" y="909"/>
                  </a:cubicBezTo>
                  <a:cubicBezTo>
                    <a:pt x="233" y="445"/>
                    <a:pt x="529" y="191"/>
                    <a:pt x="951" y="191"/>
                  </a:cubicBezTo>
                  <a:cubicBezTo>
                    <a:pt x="1141" y="191"/>
                    <a:pt x="1247" y="212"/>
                    <a:pt x="1353" y="254"/>
                  </a:cubicBezTo>
                  <a:lnTo>
                    <a:pt x="1416" y="64"/>
                  </a:lnTo>
                  <a:cubicBezTo>
                    <a:pt x="1331" y="43"/>
                    <a:pt x="1162" y="1"/>
                    <a:pt x="97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3501800" y="23790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0" y="0"/>
                  </a:moveTo>
                  <a:lnTo>
                    <a:pt x="0" y="1881"/>
                  </a:lnTo>
                  <a:lnTo>
                    <a:pt x="232" y="188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3513400" y="2393800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1" y="1"/>
                  </a:moveTo>
                  <a:lnTo>
                    <a:pt x="466" y="1184"/>
                  </a:lnTo>
                  <a:cubicBezTo>
                    <a:pt x="487" y="1205"/>
                    <a:pt x="487" y="1226"/>
                    <a:pt x="487" y="1247"/>
                  </a:cubicBezTo>
                  <a:cubicBezTo>
                    <a:pt x="487" y="1247"/>
                    <a:pt x="487" y="1268"/>
                    <a:pt x="466" y="1290"/>
                  </a:cubicBezTo>
                  <a:cubicBezTo>
                    <a:pt x="402" y="1416"/>
                    <a:pt x="339" y="1501"/>
                    <a:pt x="275" y="1564"/>
                  </a:cubicBezTo>
                  <a:cubicBezTo>
                    <a:pt x="212" y="1606"/>
                    <a:pt x="128" y="1649"/>
                    <a:pt x="64" y="1670"/>
                  </a:cubicBezTo>
                  <a:lnTo>
                    <a:pt x="128" y="1860"/>
                  </a:lnTo>
                  <a:cubicBezTo>
                    <a:pt x="191" y="1860"/>
                    <a:pt x="297" y="1818"/>
                    <a:pt x="402" y="1712"/>
                  </a:cubicBezTo>
                  <a:cubicBezTo>
                    <a:pt x="571" y="1585"/>
                    <a:pt x="677" y="1353"/>
                    <a:pt x="846" y="909"/>
                  </a:cubicBezTo>
                  <a:lnTo>
                    <a:pt x="1205" y="1"/>
                  </a:lnTo>
                  <a:lnTo>
                    <a:pt x="951" y="1"/>
                  </a:lnTo>
                  <a:lnTo>
                    <a:pt x="698" y="761"/>
                  </a:lnTo>
                  <a:cubicBezTo>
                    <a:pt x="656" y="846"/>
                    <a:pt x="635" y="952"/>
                    <a:pt x="613" y="1015"/>
                  </a:cubicBezTo>
                  <a:cubicBezTo>
                    <a:pt x="592" y="952"/>
                    <a:pt x="550" y="846"/>
                    <a:pt x="529" y="761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545625" y="23932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697" y="1"/>
                  </a:moveTo>
                  <a:cubicBezTo>
                    <a:pt x="275" y="1"/>
                    <a:pt x="0" y="297"/>
                    <a:pt x="0" y="677"/>
                  </a:cubicBezTo>
                  <a:cubicBezTo>
                    <a:pt x="0" y="1078"/>
                    <a:pt x="254" y="1332"/>
                    <a:pt x="634" y="1332"/>
                  </a:cubicBezTo>
                  <a:cubicBezTo>
                    <a:pt x="803" y="1332"/>
                    <a:pt x="951" y="1289"/>
                    <a:pt x="1014" y="1268"/>
                  </a:cubicBezTo>
                  <a:lnTo>
                    <a:pt x="972" y="1078"/>
                  </a:lnTo>
                  <a:cubicBezTo>
                    <a:pt x="909" y="1120"/>
                    <a:pt x="803" y="1142"/>
                    <a:pt x="676" y="1142"/>
                  </a:cubicBezTo>
                  <a:cubicBezTo>
                    <a:pt x="423" y="1142"/>
                    <a:pt x="233" y="973"/>
                    <a:pt x="233" y="677"/>
                  </a:cubicBezTo>
                  <a:cubicBezTo>
                    <a:pt x="233" y="402"/>
                    <a:pt x="402" y="191"/>
                    <a:pt x="697" y="191"/>
                  </a:cubicBezTo>
                  <a:cubicBezTo>
                    <a:pt x="824" y="191"/>
                    <a:pt x="909" y="212"/>
                    <a:pt x="951" y="254"/>
                  </a:cubicBezTo>
                  <a:lnTo>
                    <a:pt x="1014" y="64"/>
                  </a:lnTo>
                  <a:cubicBezTo>
                    <a:pt x="951" y="43"/>
                    <a:pt x="824" y="1"/>
                    <a:pt x="6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3576775" y="2381125"/>
              <a:ext cx="7425" cy="44925"/>
            </a:xfrm>
            <a:custGeom>
              <a:avLst/>
              <a:gdLst/>
              <a:ahLst/>
              <a:cxnLst/>
              <a:rect l="l" t="t" r="r" b="b"/>
              <a:pathLst>
                <a:path w="297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64" y="297"/>
                    <a:pt x="149" y="297"/>
                  </a:cubicBezTo>
                  <a:cubicBezTo>
                    <a:pt x="233" y="297"/>
                    <a:pt x="296" y="233"/>
                    <a:pt x="296" y="149"/>
                  </a:cubicBezTo>
                  <a:cubicBezTo>
                    <a:pt x="296" y="64"/>
                    <a:pt x="233" y="1"/>
                    <a:pt x="149" y="1"/>
                  </a:cubicBezTo>
                  <a:close/>
                  <a:moveTo>
                    <a:pt x="22" y="508"/>
                  </a:moveTo>
                  <a:lnTo>
                    <a:pt x="22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3592625" y="2393275"/>
              <a:ext cx="27475" cy="32775"/>
            </a:xfrm>
            <a:custGeom>
              <a:avLst/>
              <a:gdLst/>
              <a:ahLst/>
              <a:cxnLst/>
              <a:rect l="l" t="t" r="r" b="b"/>
              <a:pathLst>
                <a:path w="1099" h="1311" extrusionOk="0">
                  <a:moveTo>
                    <a:pt x="655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2"/>
                  </a:lnTo>
                  <a:lnTo>
                    <a:pt x="0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803" y="191"/>
                    <a:pt x="866" y="360"/>
                    <a:pt x="866" y="571"/>
                  </a:cubicBezTo>
                  <a:lnTo>
                    <a:pt x="866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4" y="1"/>
                    <a:pt x="65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627475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1" y="297"/>
                    <a:pt x="1" y="677"/>
                  </a:cubicBezTo>
                  <a:cubicBezTo>
                    <a:pt x="1" y="1078"/>
                    <a:pt x="233" y="1332"/>
                    <a:pt x="613" y="1332"/>
                  </a:cubicBezTo>
                  <a:cubicBezTo>
                    <a:pt x="824" y="1332"/>
                    <a:pt x="972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0" y="698"/>
                  </a:lnTo>
                  <a:cubicBezTo>
                    <a:pt x="1120" y="677"/>
                    <a:pt x="1120" y="656"/>
                    <a:pt x="1120" y="592"/>
                  </a:cubicBezTo>
                  <a:cubicBezTo>
                    <a:pt x="1120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3457950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49" y="1247"/>
                    <a:pt x="149" y="867"/>
                  </a:cubicBezTo>
                  <a:cubicBezTo>
                    <a:pt x="149" y="487"/>
                    <a:pt x="254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470625" y="244925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782" y="1"/>
                  </a:moveTo>
                  <a:cubicBezTo>
                    <a:pt x="297" y="1"/>
                    <a:pt x="1" y="318"/>
                    <a:pt x="1" y="740"/>
                  </a:cubicBezTo>
                  <a:cubicBezTo>
                    <a:pt x="1" y="952"/>
                    <a:pt x="85" y="1142"/>
                    <a:pt x="212" y="1268"/>
                  </a:cubicBezTo>
                  <a:cubicBezTo>
                    <a:pt x="339" y="1395"/>
                    <a:pt x="529" y="1459"/>
                    <a:pt x="740" y="1459"/>
                  </a:cubicBezTo>
                  <a:cubicBezTo>
                    <a:pt x="930" y="1459"/>
                    <a:pt x="1099" y="1416"/>
                    <a:pt x="1184" y="1374"/>
                  </a:cubicBezTo>
                  <a:lnTo>
                    <a:pt x="1184" y="698"/>
                  </a:lnTo>
                  <a:lnTo>
                    <a:pt x="698" y="698"/>
                  </a:lnTo>
                  <a:lnTo>
                    <a:pt x="698" y="846"/>
                  </a:lnTo>
                  <a:lnTo>
                    <a:pt x="994" y="846"/>
                  </a:lnTo>
                  <a:lnTo>
                    <a:pt x="994" y="1268"/>
                  </a:lnTo>
                  <a:cubicBezTo>
                    <a:pt x="951" y="1290"/>
                    <a:pt x="867" y="1311"/>
                    <a:pt x="740" y="1311"/>
                  </a:cubicBezTo>
                  <a:cubicBezTo>
                    <a:pt x="423" y="1311"/>
                    <a:pt x="191" y="1099"/>
                    <a:pt x="191" y="719"/>
                  </a:cubicBezTo>
                  <a:cubicBezTo>
                    <a:pt x="191" y="381"/>
                    <a:pt x="423" y="149"/>
                    <a:pt x="761" y="149"/>
                  </a:cubicBezTo>
                  <a:cubicBezTo>
                    <a:pt x="909" y="149"/>
                    <a:pt x="1015" y="191"/>
                    <a:pt x="1078" y="212"/>
                  </a:cubicBezTo>
                  <a:lnTo>
                    <a:pt x="1141" y="64"/>
                  </a:lnTo>
                  <a:cubicBezTo>
                    <a:pt x="1078" y="43"/>
                    <a:pt x="930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507075" y="2447675"/>
              <a:ext cx="4250" cy="37525"/>
            </a:xfrm>
            <a:custGeom>
              <a:avLst/>
              <a:gdLst/>
              <a:ahLst/>
              <a:cxnLst/>
              <a:rect l="l" t="t" r="r" b="b"/>
              <a:pathLst>
                <a:path w="170" h="1501" extrusionOk="0">
                  <a:moveTo>
                    <a:pt x="0" y="1"/>
                  </a:moveTo>
                  <a:lnTo>
                    <a:pt x="0" y="1500"/>
                  </a:lnTo>
                  <a:lnTo>
                    <a:pt x="169" y="150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516050" y="2459825"/>
              <a:ext cx="23800" cy="37000"/>
            </a:xfrm>
            <a:custGeom>
              <a:avLst/>
              <a:gdLst/>
              <a:ahLst/>
              <a:cxnLst/>
              <a:rect l="l" t="t" r="r" b="b"/>
              <a:pathLst>
                <a:path w="952" h="1480" extrusionOk="0">
                  <a:moveTo>
                    <a:pt x="0" y="0"/>
                  </a:moveTo>
                  <a:lnTo>
                    <a:pt x="360" y="930"/>
                  </a:lnTo>
                  <a:cubicBezTo>
                    <a:pt x="381" y="951"/>
                    <a:pt x="381" y="972"/>
                    <a:pt x="381" y="993"/>
                  </a:cubicBezTo>
                  <a:cubicBezTo>
                    <a:pt x="381" y="993"/>
                    <a:pt x="381" y="1014"/>
                    <a:pt x="360" y="1036"/>
                  </a:cubicBezTo>
                  <a:cubicBezTo>
                    <a:pt x="317" y="1120"/>
                    <a:pt x="254" y="1205"/>
                    <a:pt x="212" y="1247"/>
                  </a:cubicBezTo>
                  <a:cubicBezTo>
                    <a:pt x="169" y="1289"/>
                    <a:pt x="106" y="1310"/>
                    <a:pt x="43" y="1331"/>
                  </a:cubicBezTo>
                  <a:lnTo>
                    <a:pt x="106" y="1479"/>
                  </a:lnTo>
                  <a:cubicBezTo>
                    <a:pt x="148" y="1479"/>
                    <a:pt x="233" y="1437"/>
                    <a:pt x="317" y="1373"/>
                  </a:cubicBezTo>
                  <a:cubicBezTo>
                    <a:pt x="444" y="1247"/>
                    <a:pt x="550" y="1078"/>
                    <a:pt x="676" y="719"/>
                  </a:cubicBezTo>
                  <a:lnTo>
                    <a:pt x="951" y="0"/>
                  </a:lnTo>
                  <a:lnTo>
                    <a:pt x="761" y="0"/>
                  </a:lnTo>
                  <a:lnTo>
                    <a:pt x="550" y="592"/>
                  </a:lnTo>
                  <a:cubicBezTo>
                    <a:pt x="529" y="676"/>
                    <a:pt x="507" y="740"/>
                    <a:pt x="486" y="803"/>
                  </a:cubicBezTo>
                  <a:cubicBezTo>
                    <a:pt x="465" y="740"/>
                    <a:pt x="444" y="676"/>
                    <a:pt x="423" y="59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541400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54" y="466"/>
                    <a:pt x="254" y="846"/>
                  </a:cubicBezTo>
                  <a:cubicBezTo>
                    <a:pt x="254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3864075" y="2381125"/>
              <a:ext cx="27475" cy="44925"/>
            </a:xfrm>
            <a:custGeom>
              <a:avLst/>
              <a:gdLst/>
              <a:ahLst/>
              <a:cxnLst/>
              <a:rect l="l" t="t" r="r" b="b"/>
              <a:pathLst>
                <a:path w="1099" h="1797" extrusionOk="0">
                  <a:moveTo>
                    <a:pt x="444" y="170"/>
                  </a:moveTo>
                  <a:cubicBezTo>
                    <a:pt x="697" y="170"/>
                    <a:pt x="866" y="297"/>
                    <a:pt x="866" y="529"/>
                  </a:cubicBezTo>
                  <a:cubicBezTo>
                    <a:pt x="866" y="761"/>
                    <a:pt x="697" y="909"/>
                    <a:pt x="423" y="909"/>
                  </a:cubicBezTo>
                  <a:cubicBezTo>
                    <a:pt x="359" y="909"/>
                    <a:pt x="296" y="909"/>
                    <a:pt x="232" y="888"/>
                  </a:cubicBezTo>
                  <a:lnTo>
                    <a:pt x="232" y="191"/>
                  </a:lnTo>
                  <a:cubicBezTo>
                    <a:pt x="275" y="191"/>
                    <a:pt x="359" y="170"/>
                    <a:pt x="444" y="170"/>
                  </a:cubicBezTo>
                  <a:close/>
                  <a:moveTo>
                    <a:pt x="444" y="1"/>
                  </a:moveTo>
                  <a:cubicBezTo>
                    <a:pt x="275" y="1"/>
                    <a:pt x="127" y="22"/>
                    <a:pt x="0" y="22"/>
                  </a:cubicBezTo>
                  <a:lnTo>
                    <a:pt x="0" y="1797"/>
                  </a:lnTo>
                  <a:lnTo>
                    <a:pt x="232" y="1797"/>
                  </a:lnTo>
                  <a:lnTo>
                    <a:pt x="232" y="1078"/>
                  </a:lnTo>
                  <a:cubicBezTo>
                    <a:pt x="296" y="1099"/>
                    <a:pt x="359" y="1099"/>
                    <a:pt x="423" y="1099"/>
                  </a:cubicBezTo>
                  <a:cubicBezTo>
                    <a:pt x="655" y="1099"/>
                    <a:pt x="845" y="1036"/>
                    <a:pt x="972" y="888"/>
                  </a:cubicBezTo>
                  <a:cubicBezTo>
                    <a:pt x="1056" y="804"/>
                    <a:pt x="1099" y="677"/>
                    <a:pt x="1099" y="508"/>
                  </a:cubicBezTo>
                  <a:cubicBezTo>
                    <a:pt x="1099" y="360"/>
                    <a:pt x="1035" y="233"/>
                    <a:pt x="951" y="149"/>
                  </a:cubicBezTo>
                  <a:cubicBezTo>
                    <a:pt x="845" y="43"/>
                    <a:pt x="676" y="1"/>
                    <a:pt x="44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3897875" y="2393275"/>
              <a:ext cx="15850" cy="32775"/>
            </a:xfrm>
            <a:custGeom>
              <a:avLst/>
              <a:gdLst/>
              <a:ahLst/>
              <a:cxnLst/>
              <a:rect l="l" t="t" r="r" b="b"/>
              <a:pathLst>
                <a:path w="634" h="1311" extrusionOk="0">
                  <a:moveTo>
                    <a:pt x="570" y="1"/>
                  </a:moveTo>
                  <a:cubicBezTo>
                    <a:pt x="422" y="1"/>
                    <a:pt x="275" y="106"/>
                    <a:pt x="232" y="275"/>
                  </a:cubicBezTo>
                  <a:lnTo>
                    <a:pt x="211" y="275"/>
                  </a:lnTo>
                  <a:lnTo>
                    <a:pt x="211" y="22"/>
                  </a:lnTo>
                  <a:lnTo>
                    <a:pt x="0" y="22"/>
                  </a:lnTo>
                  <a:cubicBezTo>
                    <a:pt x="0" y="149"/>
                    <a:pt x="21" y="275"/>
                    <a:pt x="21" y="423"/>
                  </a:cubicBezTo>
                  <a:lnTo>
                    <a:pt x="21" y="1311"/>
                  </a:lnTo>
                  <a:lnTo>
                    <a:pt x="232" y="1311"/>
                  </a:lnTo>
                  <a:lnTo>
                    <a:pt x="232" y="613"/>
                  </a:lnTo>
                  <a:cubicBezTo>
                    <a:pt x="232" y="592"/>
                    <a:pt x="253" y="550"/>
                    <a:pt x="253" y="508"/>
                  </a:cubicBezTo>
                  <a:cubicBezTo>
                    <a:pt x="275" y="339"/>
                    <a:pt x="401" y="212"/>
                    <a:pt x="570" y="212"/>
                  </a:cubicBezTo>
                  <a:cubicBezTo>
                    <a:pt x="591" y="212"/>
                    <a:pt x="613" y="212"/>
                    <a:pt x="634" y="233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3916875" y="2393275"/>
              <a:ext cx="31175" cy="33300"/>
            </a:xfrm>
            <a:custGeom>
              <a:avLst/>
              <a:gdLst/>
              <a:ahLst/>
              <a:cxnLst/>
              <a:rect l="l" t="t" r="r" b="b"/>
              <a:pathLst>
                <a:path w="1247" h="1332" extrusionOk="0">
                  <a:moveTo>
                    <a:pt x="634" y="170"/>
                  </a:moveTo>
                  <a:cubicBezTo>
                    <a:pt x="888" y="170"/>
                    <a:pt x="1014" y="444"/>
                    <a:pt x="1014" y="656"/>
                  </a:cubicBezTo>
                  <a:cubicBezTo>
                    <a:pt x="1014" y="951"/>
                    <a:pt x="845" y="1163"/>
                    <a:pt x="613" y="1163"/>
                  </a:cubicBezTo>
                  <a:cubicBezTo>
                    <a:pt x="402" y="1163"/>
                    <a:pt x="233" y="951"/>
                    <a:pt x="233" y="677"/>
                  </a:cubicBezTo>
                  <a:cubicBezTo>
                    <a:pt x="233" y="423"/>
                    <a:pt x="360" y="170"/>
                    <a:pt x="634" y="170"/>
                  </a:cubicBezTo>
                  <a:close/>
                  <a:moveTo>
                    <a:pt x="634" y="1"/>
                  </a:moveTo>
                  <a:cubicBezTo>
                    <a:pt x="275" y="1"/>
                    <a:pt x="0" y="254"/>
                    <a:pt x="0" y="677"/>
                  </a:cubicBezTo>
                  <a:cubicBezTo>
                    <a:pt x="0" y="1078"/>
                    <a:pt x="275" y="1332"/>
                    <a:pt x="613" y="1332"/>
                  </a:cubicBezTo>
                  <a:cubicBezTo>
                    <a:pt x="909" y="1332"/>
                    <a:pt x="1247" y="1120"/>
                    <a:pt x="1247" y="656"/>
                  </a:cubicBezTo>
                  <a:cubicBezTo>
                    <a:pt x="1247" y="275"/>
                    <a:pt x="993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3955425" y="23790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1" y="0"/>
                  </a:moveTo>
                  <a:lnTo>
                    <a:pt x="1" y="1881"/>
                  </a:lnTo>
                  <a:lnTo>
                    <a:pt x="233" y="188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3970200" y="2381125"/>
              <a:ext cx="6900" cy="44925"/>
            </a:xfrm>
            <a:custGeom>
              <a:avLst/>
              <a:gdLst/>
              <a:ahLst/>
              <a:cxnLst/>
              <a:rect l="l" t="t" r="r" b="b"/>
              <a:pathLst>
                <a:path w="276" h="1797" extrusionOk="0">
                  <a:moveTo>
                    <a:pt x="149" y="1"/>
                  </a:moveTo>
                  <a:cubicBezTo>
                    <a:pt x="64" y="1"/>
                    <a:pt x="1" y="64"/>
                    <a:pt x="1" y="149"/>
                  </a:cubicBezTo>
                  <a:cubicBezTo>
                    <a:pt x="1" y="233"/>
                    <a:pt x="43" y="297"/>
                    <a:pt x="128" y="297"/>
                  </a:cubicBezTo>
                  <a:cubicBezTo>
                    <a:pt x="233" y="297"/>
                    <a:pt x="276" y="233"/>
                    <a:pt x="276" y="149"/>
                  </a:cubicBezTo>
                  <a:cubicBezTo>
                    <a:pt x="276" y="64"/>
                    <a:pt x="233" y="1"/>
                    <a:pt x="149" y="1"/>
                  </a:cubicBezTo>
                  <a:close/>
                  <a:moveTo>
                    <a:pt x="22" y="508"/>
                  </a:moveTo>
                  <a:lnTo>
                    <a:pt x="22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3986050" y="23932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6" y="128"/>
                    <a:pt x="233" y="233"/>
                  </a:cubicBezTo>
                  <a:lnTo>
                    <a:pt x="212" y="233"/>
                  </a:lnTo>
                  <a:lnTo>
                    <a:pt x="212" y="22"/>
                  </a:lnTo>
                  <a:lnTo>
                    <a:pt x="1" y="22"/>
                  </a:lnTo>
                  <a:cubicBezTo>
                    <a:pt x="1" y="128"/>
                    <a:pt x="22" y="233"/>
                    <a:pt x="22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54" y="466"/>
                    <a:pt x="254" y="423"/>
                  </a:cubicBezTo>
                  <a:cubicBezTo>
                    <a:pt x="296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4020375" y="23932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54" y="1332"/>
                    <a:pt x="634" y="1332"/>
                  </a:cubicBezTo>
                  <a:cubicBezTo>
                    <a:pt x="846" y="1332"/>
                    <a:pt x="994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46" y="1142"/>
                    <a:pt x="677" y="1142"/>
                  </a:cubicBezTo>
                  <a:cubicBezTo>
                    <a:pt x="444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56"/>
                    <a:pt x="1141" y="592"/>
                  </a:cubicBezTo>
                  <a:cubicBezTo>
                    <a:pt x="1141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3862475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1"/>
                  </a:moveTo>
                  <a:cubicBezTo>
                    <a:pt x="149" y="170"/>
                    <a:pt x="1" y="444"/>
                    <a:pt x="1" y="867"/>
                  </a:cubicBezTo>
                  <a:cubicBezTo>
                    <a:pt x="1" y="1268"/>
                    <a:pt x="149" y="1543"/>
                    <a:pt x="275" y="1712"/>
                  </a:cubicBezTo>
                  <a:lnTo>
                    <a:pt x="423" y="1712"/>
                  </a:lnTo>
                  <a:cubicBezTo>
                    <a:pt x="275" y="1501"/>
                    <a:pt x="170" y="1247"/>
                    <a:pt x="170" y="867"/>
                  </a:cubicBezTo>
                  <a:cubicBezTo>
                    <a:pt x="170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3878325" y="2449250"/>
              <a:ext cx="21675" cy="35950"/>
            </a:xfrm>
            <a:custGeom>
              <a:avLst/>
              <a:gdLst/>
              <a:ahLst/>
              <a:cxnLst/>
              <a:rect l="l" t="t" r="r" b="b"/>
              <a:pathLst>
                <a:path w="867" h="1438" extrusionOk="0">
                  <a:moveTo>
                    <a:pt x="360" y="149"/>
                  </a:moveTo>
                  <a:cubicBezTo>
                    <a:pt x="550" y="149"/>
                    <a:pt x="698" y="233"/>
                    <a:pt x="698" y="423"/>
                  </a:cubicBezTo>
                  <a:cubicBezTo>
                    <a:pt x="698" y="635"/>
                    <a:pt x="550" y="740"/>
                    <a:pt x="338" y="740"/>
                  </a:cubicBezTo>
                  <a:cubicBezTo>
                    <a:pt x="275" y="740"/>
                    <a:pt x="212" y="740"/>
                    <a:pt x="191" y="719"/>
                  </a:cubicBezTo>
                  <a:lnTo>
                    <a:pt x="191" y="170"/>
                  </a:lnTo>
                  <a:cubicBezTo>
                    <a:pt x="212" y="149"/>
                    <a:pt x="275" y="149"/>
                    <a:pt x="360" y="149"/>
                  </a:cubicBezTo>
                  <a:close/>
                  <a:moveTo>
                    <a:pt x="360" y="1"/>
                  </a:moveTo>
                  <a:cubicBezTo>
                    <a:pt x="212" y="1"/>
                    <a:pt x="85" y="22"/>
                    <a:pt x="0" y="43"/>
                  </a:cubicBezTo>
                  <a:lnTo>
                    <a:pt x="0" y="1437"/>
                  </a:lnTo>
                  <a:lnTo>
                    <a:pt x="191" y="1437"/>
                  </a:lnTo>
                  <a:lnTo>
                    <a:pt x="191" y="867"/>
                  </a:lnTo>
                  <a:cubicBezTo>
                    <a:pt x="233" y="888"/>
                    <a:pt x="275" y="888"/>
                    <a:pt x="338" y="888"/>
                  </a:cubicBezTo>
                  <a:cubicBezTo>
                    <a:pt x="507" y="888"/>
                    <a:pt x="655" y="825"/>
                    <a:pt x="761" y="719"/>
                  </a:cubicBezTo>
                  <a:cubicBezTo>
                    <a:pt x="845" y="656"/>
                    <a:pt x="867" y="550"/>
                    <a:pt x="867" y="423"/>
                  </a:cubicBezTo>
                  <a:cubicBezTo>
                    <a:pt x="867" y="297"/>
                    <a:pt x="824" y="191"/>
                    <a:pt x="740" y="128"/>
                  </a:cubicBezTo>
                  <a:cubicBezTo>
                    <a:pt x="655" y="43"/>
                    <a:pt x="529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3905250" y="2459300"/>
              <a:ext cx="12700" cy="25900"/>
            </a:xfrm>
            <a:custGeom>
              <a:avLst/>
              <a:gdLst/>
              <a:ahLst/>
              <a:cxnLst/>
              <a:rect l="l" t="t" r="r" b="b"/>
              <a:pathLst>
                <a:path w="508" h="1036" extrusionOk="0">
                  <a:moveTo>
                    <a:pt x="465" y="0"/>
                  </a:moveTo>
                  <a:cubicBezTo>
                    <a:pt x="339" y="0"/>
                    <a:pt x="212" y="85"/>
                    <a:pt x="170" y="212"/>
                  </a:cubicBezTo>
                  <a:lnTo>
                    <a:pt x="149" y="21"/>
                  </a:lnTo>
                  <a:lnTo>
                    <a:pt x="1" y="21"/>
                  </a:lnTo>
                  <a:cubicBezTo>
                    <a:pt x="1" y="106"/>
                    <a:pt x="1" y="212"/>
                    <a:pt x="1" y="338"/>
                  </a:cubicBezTo>
                  <a:lnTo>
                    <a:pt x="1" y="1035"/>
                  </a:lnTo>
                  <a:lnTo>
                    <a:pt x="191" y="1035"/>
                  </a:lnTo>
                  <a:lnTo>
                    <a:pt x="191" y="486"/>
                  </a:lnTo>
                  <a:cubicBezTo>
                    <a:pt x="191" y="465"/>
                    <a:pt x="191" y="423"/>
                    <a:pt x="191" y="402"/>
                  </a:cubicBezTo>
                  <a:cubicBezTo>
                    <a:pt x="212" y="275"/>
                    <a:pt x="318" y="169"/>
                    <a:pt x="444" y="169"/>
                  </a:cubicBezTo>
                  <a:lnTo>
                    <a:pt x="508" y="16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3920050" y="2459300"/>
              <a:ext cx="25375" cy="26425"/>
            </a:xfrm>
            <a:custGeom>
              <a:avLst/>
              <a:gdLst/>
              <a:ahLst/>
              <a:cxnLst/>
              <a:rect l="l" t="t" r="r" b="b"/>
              <a:pathLst>
                <a:path w="1015" h="1057" extrusionOk="0">
                  <a:moveTo>
                    <a:pt x="507" y="127"/>
                  </a:moveTo>
                  <a:cubicBezTo>
                    <a:pt x="740" y="127"/>
                    <a:pt x="824" y="359"/>
                    <a:pt x="824" y="528"/>
                  </a:cubicBezTo>
                  <a:cubicBezTo>
                    <a:pt x="824" y="761"/>
                    <a:pt x="676" y="930"/>
                    <a:pt x="507" y="930"/>
                  </a:cubicBezTo>
                  <a:cubicBezTo>
                    <a:pt x="317" y="930"/>
                    <a:pt x="190" y="761"/>
                    <a:pt x="190" y="528"/>
                  </a:cubicBezTo>
                  <a:cubicBezTo>
                    <a:pt x="190" y="338"/>
                    <a:pt x="296" y="127"/>
                    <a:pt x="507" y="127"/>
                  </a:cubicBezTo>
                  <a:close/>
                  <a:moveTo>
                    <a:pt x="507" y="0"/>
                  </a:moveTo>
                  <a:cubicBezTo>
                    <a:pt x="233" y="0"/>
                    <a:pt x="0" y="190"/>
                    <a:pt x="0" y="528"/>
                  </a:cubicBezTo>
                  <a:cubicBezTo>
                    <a:pt x="0" y="866"/>
                    <a:pt x="233" y="1057"/>
                    <a:pt x="507" y="1057"/>
                  </a:cubicBezTo>
                  <a:cubicBezTo>
                    <a:pt x="740" y="1057"/>
                    <a:pt x="1014" y="888"/>
                    <a:pt x="1014" y="528"/>
                  </a:cubicBezTo>
                  <a:cubicBezTo>
                    <a:pt x="1014" y="212"/>
                    <a:pt x="803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3948025" y="2448725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1"/>
                  </a:moveTo>
                  <a:cubicBezTo>
                    <a:pt x="149" y="212"/>
                    <a:pt x="275" y="466"/>
                    <a:pt x="275" y="846"/>
                  </a:cubicBezTo>
                  <a:cubicBezTo>
                    <a:pt x="275" y="1226"/>
                    <a:pt x="149" y="1501"/>
                    <a:pt x="1" y="1712"/>
                  </a:cubicBezTo>
                  <a:lnTo>
                    <a:pt x="149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2727600" y="2473550"/>
              <a:ext cx="40700" cy="55475"/>
            </a:xfrm>
            <a:custGeom>
              <a:avLst/>
              <a:gdLst/>
              <a:ahLst/>
              <a:cxnLst/>
              <a:rect l="l" t="t" r="r" b="b"/>
              <a:pathLst>
                <a:path w="1628" h="2219" extrusionOk="0">
                  <a:moveTo>
                    <a:pt x="1120" y="1"/>
                  </a:moveTo>
                  <a:cubicBezTo>
                    <a:pt x="465" y="1"/>
                    <a:pt x="1" y="465"/>
                    <a:pt x="1" y="1120"/>
                  </a:cubicBezTo>
                  <a:cubicBezTo>
                    <a:pt x="1" y="1838"/>
                    <a:pt x="465" y="2219"/>
                    <a:pt x="1057" y="2219"/>
                  </a:cubicBezTo>
                  <a:cubicBezTo>
                    <a:pt x="1310" y="2219"/>
                    <a:pt x="1521" y="2155"/>
                    <a:pt x="1627" y="2113"/>
                  </a:cubicBezTo>
                  <a:lnTo>
                    <a:pt x="1564" y="1881"/>
                  </a:lnTo>
                  <a:cubicBezTo>
                    <a:pt x="1458" y="1944"/>
                    <a:pt x="1289" y="1986"/>
                    <a:pt x="1120" y="1986"/>
                  </a:cubicBezTo>
                  <a:cubicBezTo>
                    <a:pt x="592" y="1986"/>
                    <a:pt x="296" y="1648"/>
                    <a:pt x="296" y="1120"/>
                  </a:cubicBezTo>
                  <a:cubicBezTo>
                    <a:pt x="296" y="550"/>
                    <a:pt x="634" y="233"/>
                    <a:pt x="1120" y="233"/>
                  </a:cubicBezTo>
                  <a:cubicBezTo>
                    <a:pt x="1310" y="233"/>
                    <a:pt x="1458" y="275"/>
                    <a:pt x="1564" y="318"/>
                  </a:cubicBezTo>
                  <a:lnTo>
                    <a:pt x="1627" y="106"/>
                  </a:lnTo>
                  <a:cubicBezTo>
                    <a:pt x="1564" y="64"/>
                    <a:pt x="1374" y="1"/>
                    <a:pt x="112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2698550" y="24550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2727600" y="2473550"/>
              <a:ext cx="40700" cy="55475"/>
            </a:xfrm>
            <a:custGeom>
              <a:avLst/>
              <a:gdLst/>
              <a:ahLst/>
              <a:cxnLst/>
              <a:rect l="l" t="t" r="r" b="b"/>
              <a:pathLst>
                <a:path w="1628" h="2219" fill="none" extrusionOk="0">
                  <a:moveTo>
                    <a:pt x="1627" y="2113"/>
                  </a:moveTo>
                  <a:cubicBezTo>
                    <a:pt x="1521" y="2155"/>
                    <a:pt x="1310" y="2219"/>
                    <a:pt x="1057" y="2219"/>
                  </a:cubicBezTo>
                  <a:cubicBezTo>
                    <a:pt x="465" y="2219"/>
                    <a:pt x="1" y="1838"/>
                    <a:pt x="1" y="1120"/>
                  </a:cubicBezTo>
                  <a:cubicBezTo>
                    <a:pt x="1" y="465"/>
                    <a:pt x="465" y="1"/>
                    <a:pt x="1120" y="1"/>
                  </a:cubicBezTo>
                  <a:cubicBezTo>
                    <a:pt x="1374" y="1"/>
                    <a:pt x="1564" y="64"/>
                    <a:pt x="1627" y="106"/>
                  </a:cubicBezTo>
                  <a:lnTo>
                    <a:pt x="1564" y="318"/>
                  </a:lnTo>
                  <a:cubicBezTo>
                    <a:pt x="1458" y="275"/>
                    <a:pt x="1310" y="233"/>
                    <a:pt x="1120" y="233"/>
                  </a:cubicBezTo>
                  <a:cubicBezTo>
                    <a:pt x="634" y="233"/>
                    <a:pt x="296" y="550"/>
                    <a:pt x="296" y="1120"/>
                  </a:cubicBezTo>
                  <a:cubicBezTo>
                    <a:pt x="296" y="1648"/>
                    <a:pt x="592" y="1986"/>
                    <a:pt x="1120" y="1986"/>
                  </a:cubicBezTo>
                  <a:cubicBezTo>
                    <a:pt x="1289" y="1986"/>
                    <a:pt x="1458" y="1944"/>
                    <a:pt x="1564" y="1881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2727600" y="2473550"/>
              <a:ext cx="40700" cy="55475"/>
            </a:xfrm>
            <a:custGeom>
              <a:avLst/>
              <a:gdLst/>
              <a:ahLst/>
              <a:cxnLst/>
              <a:rect l="l" t="t" r="r" b="b"/>
              <a:pathLst>
                <a:path w="1628" h="2219" extrusionOk="0">
                  <a:moveTo>
                    <a:pt x="1120" y="1"/>
                  </a:moveTo>
                  <a:cubicBezTo>
                    <a:pt x="465" y="1"/>
                    <a:pt x="1" y="465"/>
                    <a:pt x="1" y="1120"/>
                  </a:cubicBezTo>
                  <a:cubicBezTo>
                    <a:pt x="1" y="1838"/>
                    <a:pt x="465" y="2219"/>
                    <a:pt x="1057" y="2219"/>
                  </a:cubicBezTo>
                  <a:cubicBezTo>
                    <a:pt x="1310" y="2219"/>
                    <a:pt x="1521" y="2155"/>
                    <a:pt x="1627" y="2113"/>
                  </a:cubicBezTo>
                  <a:lnTo>
                    <a:pt x="1564" y="1881"/>
                  </a:lnTo>
                  <a:cubicBezTo>
                    <a:pt x="1458" y="1944"/>
                    <a:pt x="1289" y="1986"/>
                    <a:pt x="1120" y="1986"/>
                  </a:cubicBezTo>
                  <a:cubicBezTo>
                    <a:pt x="592" y="1986"/>
                    <a:pt x="296" y="1648"/>
                    <a:pt x="296" y="1120"/>
                  </a:cubicBezTo>
                  <a:cubicBezTo>
                    <a:pt x="296" y="550"/>
                    <a:pt x="634" y="233"/>
                    <a:pt x="1120" y="233"/>
                  </a:cubicBezTo>
                  <a:cubicBezTo>
                    <a:pt x="1310" y="233"/>
                    <a:pt x="1458" y="275"/>
                    <a:pt x="1564" y="318"/>
                  </a:cubicBezTo>
                  <a:lnTo>
                    <a:pt x="1627" y="106"/>
                  </a:lnTo>
                  <a:cubicBezTo>
                    <a:pt x="1564" y="64"/>
                    <a:pt x="1374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3601600" y="2474075"/>
              <a:ext cx="43850" cy="54425"/>
            </a:xfrm>
            <a:custGeom>
              <a:avLst/>
              <a:gdLst/>
              <a:ahLst/>
              <a:cxnLst/>
              <a:rect l="l" t="t" r="r" b="b"/>
              <a:pathLst>
                <a:path w="1754" h="2177" extrusionOk="0">
                  <a:moveTo>
                    <a:pt x="1141" y="1"/>
                  </a:moveTo>
                  <a:cubicBezTo>
                    <a:pt x="423" y="1"/>
                    <a:pt x="1" y="466"/>
                    <a:pt x="1" y="1099"/>
                  </a:cubicBezTo>
                  <a:cubicBezTo>
                    <a:pt x="1" y="1437"/>
                    <a:pt x="106" y="1712"/>
                    <a:pt x="296" y="1902"/>
                  </a:cubicBezTo>
                  <a:cubicBezTo>
                    <a:pt x="486" y="2092"/>
                    <a:pt x="761" y="2177"/>
                    <a:pt x="1078" y="2177"/>
                  </a:cubicBezTo>
                  <a:cubicBezTo>
                    <a:pt x="1374" y="2177"/>
                    <a:pt x="1627" y="2113"/>
                    <a:pt x="1754" y="2050"/>
                  </a:cubicBezTo>
                  <a:lnTo>
                    <a:pt x="1754" y="1036"/>
                  </a:lnTo>
                  <a:lnTo>
                    <a:pt x="1036" y="1036"/>
                  </a:lnTo>
                  <a:lnTo>
                    <a:pt x="1036" y="1247"/>
                  </a:lnTo>
                  <a:lnTo>
                    <a:pt x="1479" y="1247"/>
                  </a:lnTo>
                  <a:lnTo>
                    <a:pt x="1479" y="1902"/>
                  </a:lnTo>
                  <a:cubicBezTo>
                    <a:pt x="1416" y="1923"/>
                    <a:pt x="1289" y="1944"/>
                    <a:pt x="1099" y="1944"/>
                  </a:cubicBezTo>
                  <a:cubicBezTo>
                    <a:pt x="613" y="1944"/>
                    <a:pt x="275" y="1627"/>
                    <a:pt x="275" y="1078"/>
                  </a:cubicBezTo>
                  <a:cubicBezTo>
                    <a:pt x="275" y="550"/>
                    <a:pt x="613" y="233"/>
                    <a:pt x="1141" y="233"/>
                  </a:cubicBezTo>
                  <a:cubicBezTo>
                    <a:pt x="1352" y="233"/>
                    <a:pt x="1500" y="275"/>
                    <a:pt x="1606" y="318"/>
                  </a:cubicBezTo>
                  <a:lnTo>
                    <a:pt x="1690" y="106"/>
                  </a:lnTo>
                  <a:cubicBezTo>
                    <a:pt x="1585" y="43"/>
                    <a:pt x="1395" y="1"/>
                    <a:pt x="114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574675" y="24550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0"/>
                  </a:moveTo>
                  <a:cubicBezTo>
                    <a:pt x="887" y="0"/>
                    <a:pt x="0" y="888"/>
                    <a:pt x="0" y="1986"/>
                  </a:cubicBezTo>
                  <a:cubicBezTo>
                    <a:pt x="0" y="3084"/>
                    <a:pt x="887" y="3972"/>
                    <a:pt x="1986" y="3972"/>
                  </a:cubicBezTo>
                  <a:cubicBezTo>
                    <a:pt x="3063" y="3972"/>
                    <a:pt x="3950" y="3084"/>
                    <a:pt x="3950" y="1986"/>
                  </a:cubicBezTo>
                  <a:cubicBezTo>
                    <a:pt x="3950" y="888"/>
                    <a:pt x="3063" y="0"/>
                    <a:pt x="1986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3601600" y="2474075"/>
              <a:ext cx="43850" cy="54425"/>
            </a:xfrm>
            <a:custGeom>
              <a:avLst/>
              <a:gdLst/>
              <a:ahLst/>
              <a:cxnLst/>
              <a:rect l="l" t="t" r="r" b="b"/>
              <a:pathLst>
                <a:path w="1754" h="2177" fill="none" extrusionOk="0">
                  <a:moveTo>
                    <a:pt x="1754" y="2050"/>
                  </a:moveTo>
                  <a:cubicBezTo>
                    <a:pt x="1627" y="2113"/>
                    <a:pt x="1374" y="2177"/>
                    <a:pt x="1078" y="2177"/>
                  </a:cubicBezTo>
                  <a:cubicBezTo>
                    <a:pt x="761" y="2177"/>
                    <a:pt x="486" y="2092"/>
                    <a:pt x="296" y="1902"/>
                  </a:cubicBezTo>
                  <a:cubicBezTo>
                    <a:pt x="106" y="1712"/>
                    <a:pt x="1" y="1437"/>
                    <a:pt x="1" y="1099"/>
                  </a:cubicBezTo>
                  <a:cubicBezTo>
                    <a:pt x="1" y="466"/>
                    <a:pt x="423" y="1"/>
                    <a:pt x="1141" y="1"/>
                  </a:cubicBezTo>
                  <a:cubicBezTo>
                    <a:pt x="1395" y="1"/>
                    <a:pt x="1585" y="43"/>
                    <a:pt x="1690" y="106"/>
                  </a:cubicBezTo>
                  <a:lnTo>
                    <a:pt x="1606" y="318"/>
                  </a:lnTo>
                  <a:cubicBezTo>
                    <a:pt x="1500" y="275"/>
                    <a:pt x="1352" y="233"/>
                    <a:pt x="1141" y="233"/>
                  </a:cubicBezTo>
                  <a:cubicBezTo>
                    <a:pt x="613" y="233"/>
                    <a:pt x="275" y="550"/>
                    <a:pt x="275" y="1078"/>
                  </a:cubicBezTo>
                  <a:cubicBezTo>
                    <a:pt x="275" y="1627"/>
                    <a:pt x="613" y="1944"/>
                    <a:pt x="1099" y="1944"/>
                  </a:cubicBezTo>
                  <a:cubicBezTo>
                    <a:pt x="1289" y="1944"/>
                    <a:pt x="1416" y="1923"/>
                    <a:pt x="1479" y="1902"/>
                  </a:cubicBezTo>
                  <a:lnTo>
                    <a:pt x="1479" y="1247"/>
                  </a:lnTo>
                  <a:lnTo>
                    <a:pt x="1036" y="1247"/>
                  </a:lnTo>
                  <a:lnTo>
                    <a:pt x="1036" y="1036"/>
                  </a:lnTo>
                  <a:lnTo>
                    <a:pt x="1754" y="1036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3601600" y="2474075"/>
              <a:ext cx="43850" cy="54425"/>
            </a:xfrm>
            <a:custGeom>
              <a:avLst/>
              <a:gdLst/>
              <a:ahLst/>
              <a:cxnLst/>
              <a:rect l="l" t="t" r="r" b="b"/>
              <a:pathLst>
                <a:path w="1754" h="2177" extrusionOk="0">
                  <a:moveTo>
                    <a:pt x="1141" y="1"/>
                  </a:moveTo>
                  <a:cubicBezTo>
                    <a:pt x="423" y="1"/>
                    <a:pt x="1" y="466"/>
                    <a:pt x="1" y="1099"/>
                  </a:cubicBezTo>
                  <a:cubicBezTo>
                    <a:pt x="1" y="1437"/>
                    <a:pt x="106" y="1712"/>
                    <a:pt x="296" y="1902"/>
                  </a:cubicBezTo>
                  <a:cubicBezTo>
                    <a:pt x="486" y="2092"/>
                    <a:pt x="761" y="2177"/>
                    <a:pt x="1078" y="2177"/>
                  </a:cubicBezTo>
                  <a:cubicBezTo>
                    <a:pt x="1374" y="2177"/>
                    <a:pt x="1627" y="2113"/>
                    <a:pt x="1754" y="2050"/>
                  </a:cubicBezTo>
                  <a:lnTo>
                    <a:pt x="1754" y="1036"/>
                  </a:lnTo>
                  <a:lnTo>
                    <a:pt x="1036" y="1036"/>
                  </a:lnTo>
                  <a:lnTo>
                    <a:pt x="1036" y="1247"/>
                  </a:lnTo>
                  <a:lnTo>
                    <a:pt x="1479" y="1247"/>
                  </a:lnTo>
                  <a:lnTo>
                    <a:pt x="1479" y="1902"/>
                  </a:lnTo>
                  <a:cubicBezTo>
                    <a:pt x="1416" y="1923"/>
                    <a:pt x="1289" y="1944"/>
                    <a:pt x="1099" y="1944"/>
                  </a:cubicBezTo>
                  <a:cubicBezTo>
                    <a:pt x="613" y="1944"/>
                    <a:pt x="275" y="1627"/>
                    <a:pt x="275" y="1078"/>
                  </a:cubicBezTo>
                  <a:cubicBezTo>
                    <a:pt x="275" y="550"/>
                    <a:pt x="613" y="233"/>
                    <a:pt x="1141" y="233"/>
                  </a:cubicBezTo>
                  <a:cubicBezTo>
                    <a:pt x="1352" y="233"/>
                    <a:pt x="1500" y="275"/>
                    <a:pt x="1606" y="318"/>
                  </a:cubicBezTo>
                  <a:lnTo>
                    <a:pt x="1690" y="106"/>
                  </a:lnTo>
                  <a:cubicBezTo>
                    <a:pt x="1585" y="43"/>
                    <a:pt x="1395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017225" y="2474075"/>
              <a:ext cx="33275" cy="53900"/>
            </a:xfrm>
            <a:custGeom>
              <a:avLst/>
              <a:gdLst/>
              <a:ahLst/>
              <a:cxnLst/>
              <a:rect l="l" t="t" r="r" b="b"/>
              <a:pathLst>
                <a:path w="1331" h="2156" extrusionOk="0">
                  <a:moveTo>
                    <a:pt x="549" y="233"/>
                  </a:moveTo>
                  <a:cubicBezTo>
                    <a:pt x="845" y="233"/>
                    <a:pt x="1056" y="360"/>
                    <a:pt x="1056" y="635"/>
                  </a:cubicBezTo>
                  <a:cubicBezTo>
                    <a:pt x="1056" y="930"/>
                    <a:pt x="845" y="1099"/>
                    <a:pt x="507" y="1099"/>
                  </a:cubicBezTo>
                  <a:cubicBezTo>
                    <a:pt x="422" y="1099"/>
                    <a:pt x="338" y="1099"/>
                    <a:pt x="296" y="1078"/>
                  </a:cubicBezTo>
                  <a:lnTo>
                    <a:pt x="296" y="254"/>
                  </a:lnTo>
                  <a:cubicBezTo>
                    <a:pt x="338" y="233"/>
                    <a:pt x="422" y="233"/>
                    <a:pt x="549" y="233"/>
                  </a:cubicBezTo>
                  <a:close/>
                  <a:moveTo>
                    <a:pt x="549" y="1"/>
                  </a:moveTo>
                  <a:cubicBezTo>
                    <a:pt x="317" y="1"/>
                    <a:pt x="148" y="22"/>
                    <a:pt x="0" y="43"/>
                  </a:cubicBezTo>
                  <a:lnTo>
                    <a:pt x="0" y="2155"/>
                  </a:lnTo>
                  <a:lnTo>
                    <a:pt x="296" y="2155"/>
                  </a:lnTo>
                  <a:lnTo>
                    <a:pt x="296" y="1310"/>
                  </a:lnTo>
                  <a:lnTo>
                    <a:pt x="507" y="1310"/>
                  </a:lnTo>
                  <a:cubicBezTo>
                    <a:pt x="782" y="1310"/>
                    <a:pt x="1014" y="1247"/>
                    <a:pt x="1162" y="1078"/>
                  </a:cubicBezTo>
                  <a:cubicBezTo>
                    <a:pt x="1267" y="972"/>
                    <a:pt x="1331" y="825"/>
                    <a:pt x="1331" y="635"/>
                  </a:cubicBezTo>
                  <a:cubicBezTo>
                    <a:pt x="1331" y="444"/>
                    <a:pt x="1246" y="275"/>
                    <a:pt x="1141" y="191"/>
                  </a:cubicBezTo>
                  <a:cubicBezTo>
                    <a:pt x="1014" y="64"/>
                    <a:pt x="803" y="1"/>
                    <a:pt x="54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3982875" y="2455075"/>
              <a:ext cx="99325" cy="99300"/>
            </a:xfrm>
            <a:custGeom>
              <a:avLst/>
              <a:gdLst/>
              <a:ahLst/>
              <a:cxnLst/>
              <a:rect l="l" t="t" r="r" b="b"/>
              <a:pathLst>
                <a:path w="3973" h="3972" extrusionOk="0">
                  <a:moveTo>
                    <a:pt x="1987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87" y="3972"/>
                  </a:cubicBezTo>
                  <a:cubicBezTo>
                    <a:pt x="3085" y="3972"/>
                    <a:pt x="3972" y="3084"/>
                    <a:pt x="3972" y="1986"/>
                  </a:cubicBezTo>
                  <a:cubicBezTo>
                    <a:pt x="3972" y="888"/>
                    <a:pt x="3085" y="0"/>
                    <a:pt x="1987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4017225" y="2474075"/>
              <a:ext cx="33275" cy="53900"/>
            </a:xfrm>
            <a:custGeom>
              <a:avLst/>
              <a:gdLst/>
              <a:ahLst/>
              <a:cxnLst/>
              <a:rect l="l" t="t" r="r" b="b"/>
              <a:pathLst>
                <a:path w="1331" h="2156" fill="none" extrusionOk="0">
                  <a:moveTo>
                    <a:pt x="0" y="43"/>
                  </a:moveTo>
                  <a:cubicBezTo>
                    <a:pt x="148" y="22"/>
                    <a:pt x="317" y="1"/>
                    <a:pt x="549" y="1"/>
                  </a:cubicBezTo>
                  <a:cubicBezTo>
                    <a:pt x="803" y="1"/>
                    <a:pt x="1014" y="64"/>
                    <a:pt x="1141" y="191"/>
                  </a:cubicBezTo>
                  <a:cubicBezTo>
                    <a:pt x="1246" y="275"/>
                    <a:pt x="1331" y="444"/>
                    <a:pt x="1331" y="635"/>
                  </a:cubicBezTo>
                  <a:cubicBezTo>
                    <a:pt x="1331" y="825"/>
                    <a:pt x="1267" y="972"/>
                    <a:pt x="1162" y="1078"/>
                  </a:cubicBezTo>
                  <a:cubicBezTo>
                    <a:pt x="1014" y="1247"/>
                    <a:pt x="782" y="1310"/>
                    <a:pt x="507" y="1310"/>
                  </a:cubicBezTo>
                  <a:cubicBezTo>
                    <a:pt x="422" y="1310"/>
                    <a:pt x="359" y="1310"/>
                    <a:pt x="296" y="1310"/>
                  </a:cubicBezTo>
                  <a:lnTo>
                    <a:pt x="296" y="2155"/>
                  </a:lnTo>
                  <a:lnTo>
                    <a:pt x="0" y="2155"/>
                  </a:lnTo>
                  <a:close/>
                  <a:moveTo>
                    <a:pt x="296" y="1078"/>
                  </a:moveTo>
                  <a:cubicBezTo>
                    <a:pt x="338" y="1099"/>
                    <a:pt x="422" y="1099"/>
                    <a:pt x="507" y="1099"/>
                  </a:cubicBezTo>
                  <a:cubicBezTo>
                    <a:pt x="845" y="1099"/>
                    <a:pt x="1056" y="930"/>
                    <a:pt x="1056" y="635"/>
                  </a:cubicBezTo>
                  <a:cubicBezTo>
                    <a:pt x="1056" y="360"/>
                    <a:pt x="845" y="233"/>
                    <a:pt x="549" y="233"/>
                  </a:cubicBezTo>
                  <a:cubicBezTo>
                    <a:pt x="422" y="233"/>
                    <a:pt x="338" y="233"/>
                    <a:pt x="296" y="254"/>
                  </a:cubicBez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017225" y="2474075"/>
              <a:ext cx="33275" cy="53900"/>
            </a:xfrm>
            <a:custGeom>
              <a:avLst/>
              <a:gdLst/>
              <a:ahLst/>
              <a:cxnLst/>
              <a:rect l="l" t="t" r="r" b="b"/>
              <a:pathLst>
                <a:path w="1331" h="2156" extrusionOk="0">
                  <a:moveTo>
                    <a:pt x="549" y="233"/>
                  </a:moveTo>
                  <a:cubicBezTo>
                    <a:pt x="845" y="233"/>
                    <a:pt x="1056" y="360"/>
                    <a:pt x="1056" y="635"/>
                  </a:cubicBezTo>
                  <a:cubicBezTo>
                    <a:pt x="1056" y="930"/>
                    <a:pt x="845" y="1099"/>
                    <a:pt x="507" y="1099"/>
                  </a:cubicBezTo>
                  <a:cubicBezTo>
                    <a:pt x="422" y="1099"/>
                    <a:pt x="338" y="1099"/>
                    <a:pt x="296" y="1078"/>
                  </a:cubicBezTo>
                  <a:lnTo>
                    <a:pt x="296" y="254"/>
                  </a:lnTo>
                  <a:cubicBezTo>
                    <a:pt x="338" y="233"/>
                    <a:pt x="422" y="233"/>
                    <a:pt x="549" y="233"/>
                  </a:cubicBezTo>
                  <a:close/>
                  <a:moveTo>
                    <a:pt x="549" y="1"/>
                  </a:moveTo>
                  <a:cubicBezTo>
                    <a:pt x="317" y="1"/>
                    <a:pt x="148" y="22"/>
                    <a:pt x="0" y="43"/>
                  </a:cubicBezTo>
                  <a:lnTo>
                    <a:pt x="0" y="2155"/>
                  </a:lnTo>
                  <a:lnTo>
                    <a:pt x="296" y="2155"/>
                  </a:lnTo>
                  <a:lnTo>
                    <a:pt x="296" y="1310"/>
                  </a:lnTo>
                  <a:lnTo>
                    <a:pt x="507" y="1310"/>
                  </a:lnTo>
                  <a:cubicBezTo>
                    <a:pt x="782" y="1310"/>
                    <a:pt x="1014" y="1247"/>
                    <a:pt x="1162" y="1078"/>
                  </a:cubicBezTo>
                  <a:cubicBezTo>
                    <a:pt x="1267" y="972"/>
                    <a:pt x="1331" y="825"/>
                    <a:pt x="1331" y="635"/>
                  </a:cubicBezTo>
                  <a:cubicBezTo>
                    <a:pt x="1331" y="444"/>
                    <a:pt x="1246" y="275"/>
                    <a:pt x="1141" y="191"/>
                  </a:cubicBezTo>
                  <a:cubicBezTo>
                    <a:pt x="1014" y="64"/>
                    <a:pt x="803" y="1"/>
                    <a:pt x="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2649450" y="2276050"/>
              <a:ext cx="34875" cy="45975"/>
            </a:xfrm>
            <a:custGeom>
              <a:avLst/>
              <a:gdLst/>
              <a:ahLst/>
              <a:cxnLst/>
              <a:rect l="l" t="t" r="r" b="b"/>
              <a:pathLst>
                <a:path w="1395" h="1839" extrusionOk="0">
                  <a:moveTo>
                    <a:pt x="1225" y="0"/>
                  </a:moveTo>
                  <a:cubicBezTo>
                    <a:pt x="845" y="0"/>
                    <a:pt x="549" y="85"/>
                    <a:pt x="317" y="296"/>
                  </a:cubicBezTo>
                  <a:cubicBezTo>
                    <a:pt x="106" y="507"/>
                    <a:pt x="0" y="761"/>
                    <a:pt x="0" y="1099"/>
                  </a:cubicBezTo>
                  <a:cubicBezTo>
                    <a:pt x="0" y="1310"/>
                    <a:pt x="64" y="1500"/>
                    <a:pt x="190" y="1627"/>
                  </a:cubicBezTo>
                  <a:cubicBezTo>
                    <a:pt x="317" y="1775"/>
                    <a:pt x="486" y="1838"/>
                    <a:pt x="676" y="1838"/>
                  </a:cubicBezTo>
                  <a:cubicBezTo>
                    <a:pt x="845" y="1838"/>
                    <a:pt x="1035" y="1796"/>
                    <a:pt x="1225" y="1690"/>
                  </a:cubicBezTo>
                  <a:lnTo>
                    <a:pt x="1268" y="1394"/>
                  </a:lnTo>
                  <a:lnTo>
                    <a:pt x="1268" y="1394"/>
                  </a:lnTo>
                  <a:cubicBezTo>
                    <a:pt x="1183" y="1458"/>
                    <a:pt x="1077" y="1521"/>
                    <a:pt x="972" y="1542"/>
                  </a:cubicBezTo>
                  <a:cubicBezTo>
                    <a:pt x="887" y="1585"/>
                    <a:pt x="803" y="1606"/>
                    <a:pt x="718" y="1606"/>
                  </a:cubicBezTo>
                  <a:cubicBezTo>
                    <a:pt x="571" y="1606"/>
                    <a:pt x="465" y="1563"/>
                    <a:pt x="380" y="1458"/>
                  </a:cubicBezTo>
                  <a:cubicBezTo>
                    <a:pt x="296" y="1373"/>
                    <a:pt x="254" y="1247"/>
                    <a:pt x="254" y="1078"/>
                  </a:cubicBezTo>
                  <a:cubicBezTo>
                    <a:pt x="254" y="845"/>
                    <a:pt x="338" y="634"/>
                    <a:pt x="507" y="465"/>
                  </a:cubicBezTo>
                  <a:cubicBezTo>
                    <a:pt x="655" y="296"/>
                    <a:pt x="908" y="212"/>
                    <a:pt x="1204" y="212"/>
                  </a:cubicBezTo>
                  <a:lnTo>
                    <a:pt x="1352" y="212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2686925" y="2314600"/>
              <a:ext cx="7425" cy="7950"/>
            </a:xfrm>
            <a:custGeom>
              <a:avLst/>
              <a:gdLst/>
              <a:ahLst/>
              <a:cxnLst/>
              <a:rect l="l" t="t" r="r" b="b"/>
              <a:pathLst>
                <a:path w="297" h="318" extrusionOk="0">
                  <a:moveTo>
                    <a:pt x="149" y="0"/>
                  </a:moveTo>
                  <a:cubicBezTo>
                    <a:pt x="107" y="0"/>
                    <a:pt x="64" y="21"/>
                    <a:pt x="43" y="43"/>
                  </a:cubicBezTo>
                  <a:cubicBezTo>
                    <a:pt x="1" y="85"/>
                    <a:pt x="1" y="106"/>
                    <a:pt x="1" y="148"/>
                  </a:cubicBezTo>
                  <a:cubicBezTo>
                    <a:pt x="1" y="190"/>
                    <a:pt x="1" y="233"/>
                    <a:pt x="43" y="275"/>
                  </a:cubicBezTo>
                  <a:cubicBezTo>
                    <a:pt x="64" y="296"/>
                    <a:pt x="107" y="317"/>
                    <a:pt x="149" y="317"/>
                  </a:cubicBezTo>
                  <a:cubicBezTo>
                    <a:pt x="191" y="317"/>
                    <a:pt x="233" y="296"/>
                    <a:pt x="254" y="275"/>
                  </a:cubicBezTo>
                  <a:cubicBezTo>
                    <a:pt x="276" y="233"/>
                    <a:pt x="297" y="190"/>
                    <a:pt x="297" y="148"/>
                  </a:cubicBezTo>
                  <a:cubicBezTo>
                    <a:pt x="297" y="106"/>
                    <a:pt x="276" y="85"/>
                    <a:pt x="254" y="43"/>
                  </a:cubicBezTo>
                  <a:cubicBezTo>
                    <a:pt x="233" y="21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2750300" y="2276050"/>
              <a:ext cx="25900" cy="45975"/>
            </a:xfrm>
            <a:custGeom>
              <a:avLst/>
              <a:gdLst/>
              <a:ahLst/>
              <a:cxnLst/>
              <a:rect l="l" t="t" r="r" b="b"/>
              <a:pathLst>
                <a:path w="1036" h="1839" extrusionOk="0">
                  <a:moveTo>
                    <a:pt x="698" y="0"/>
                  </a:moveTo>
                  <a:cubicBezTo>
                    <a:pt x="550" y="0"/>
                    <a:pt x="402" y="43"/>
                    <a:pt x="297" y="127"/>
                  </a:cubicBezTo>
                  <a:cubicBezTo>
                    <a:pt x="191" y="233"/>
                    <a:pt x="128" y="338"/>
                    <a:pt x="128" y="486"/>
                  </a:cubicBezTo>
                  <a:cubicBezTo>
                    <a:pt x="128" y="571"/>
                    <a:pt x="149" y="634"/>
                    <a:pt x="191" y="719"/>
                  </a:cubicBezTo>
                  <a:cubicBezTo>
                    <a:pt x="233" y="803"/>
                    <a:pt x="318" y="887"/>
                    <a:pt x="444" y="1014"/>
                  </a:cubicBezTo>
                  <a:cubicBezTo>
                    <a:pt x="571" y="1120"/>
                    <a:pt x="656" y="1204"/>
                    <a:pt x="698" y="1247"/>
                  </a:cubicBezTo>
                  <a:cubicBezTo>
                    <a:pt x="719" y="1289"/>
                    <a:pt x="740" y="1331"/>
                    <a:pt x="740" y="1394"/>
                  </a:cubicBezTo>
                  <a:cubicBezTo>
                    <a:pt x="740" y="1458"/>
                    <a:pt x="698" y="1521"/>
                    <a:pt x="656" y="1563"/>
                  </a:cubicBezTo>
                  <a:cubicBezTo>
                    <a:pt x="592" y="1606"/>
                    <a:pt x="529" y="1627"/>
                    <a:pt x="466" y="1627"/>
                  </a:cubicBezTo>
                  <a:cubicBezTo>
                    <a:pt x="360" y="1627"/>
                    <a:pt x="212" y="1563"/>
                    <a:pt x="43" y="1437"/>
                  </a:cubicBezTo>
                  <a:lnTo>
                    <a:pt x="1" y="1711"/>
                  </a:lnTo>
                  <a:cubicBezTo>
                    <a:pt x="149" y="1796"/>
                    <a:pt x="297" y="1838"/>
                    <a:pt x="444" y="1838"/>
                  </a:cubicBezTo>
                  <a:cubicBezTo>
                    <a:pt x="613" y="1838"/>
                    <a:pt x="740" y="1796"/>
                    <a:pt x="825" y="1690"/>
                  </a:cubicBezTo>
                  <a:cubicBezTo>
                    <a:pt x="930" y="1606"/>
                    <a:pt x="973" y="1500"/>
                    <a:pt x="973" y="1373"/>
                  </a:cubicBezTo>
                  <a:cubicBezTo>
                    <a:pt x="973" y="1289"/>
                    <a:pt x="951" y="1204"/>
                    <a:pt x="909" y="1120"/>
                  </a:cubicBezTo>
                  <a:cubicBezTo>
                    <a:pt x="867" y="1035"/>
                    <a:pt x="782" y="951"/>
                    <a:pt x="656" y="845"/>
                  </a:cubicBezTo>
                  <a:cubicBezTo>
                    <a:pt x="508" y="740"/>
                    <a:pt x="444" y="655"/>
                    <a:pt x="402" y="613"/>
                  </a:cubicBezTo>
                  <a:cubicBezTo>
                    <a:pt x="381" y="571"/>
                    <a:pt x="360" y="528"/>
                    <a:pt x="360" y="486"/>
                  </a:cubicBezTo>
                  <a:cubicBezTo>
                    <a:pt x="360" y="402"/>
                    <a:pt x="402" y="338"/>
                    <a:pt x="444" y="296"/>
                  </a:cubicBezTo>
                  <a:cubicBezTo>
                    <a:pt x="508" y="233"/>
                    <a:pt x="592" y="212"/>
                    <a:pt x="677" y="212"/>
                  </a:cubicBezTo>
                  <a:cubicBezTo>
                    <a:pt x="804" y="212"/>
                    <a:pt x="909" y="254"/>
                    <a:pt x="994" y="317"/>
                  </a:cubicBezTo>
                  <a:lnTo>
                    <a:pt x="1036" y="64"/>
                  </a:lnTo>
                  <a:cubicBezTo>
                    <a:pt x="930" y="21"/>
                    <a:pt x="804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2778300" y="2284500"/>
              <a:ext cx="29075" cy="52300"/>
            </a:xfrm>
            <a:custGeom>
              <a:avLst/>
              <a:gdLst/>
              <a:ahLst/>
              <a:cxnLst/>
              <a:rect l="l" t="t" r="r" b="b"/>
              <a:pathLst>
                <a:path w="1163" h="2092" extrusionOk="0">
                  <a:moveTo>
                    <a:pt x="592" y="423"/>
                  </a:moveTo>
                  <a:cubicBezTo>
                    <a:pt x="697" y="423"/>
                    <a:pt x="782" y="465"/>
                    <a:pt x="845" y="528"/>
                  </a:cubicBezTo>
                  <a:cubicBezTo>
                    <a:pt x="909" y="592"/>
                    <a:pt x="930" y="676"/>
                    <a:pt x="930" y="803"/>
                  </a:cubicBezTo>
                  <a:cubicBezTo>
                    <a:pt x="930" y="951"/>
                    <a:pt x="888" y="1078"/>
                    <a:pt x="803" y="1162"/>
                  </a:cubicBezTo>
                  <a:cubicBezTo>
                    <a:pt x="719" y="1268"/>
                    <a:pt x="592" y="1331"/>
                    <a:pt x="444" y="1331"/>
                  </a:cubicBezTo>
                  <a:lnTo>
                    <a:pt x="338" y="1331"/>
                  </a:lnTo>
                  <a:lnTo>
                    <a:pt x="444" y="465"/>
                  </a:lnTo>
                  <a:cubicBezTo>
                    <a:pt x="507" y="444"/>
                    <a:pt x="550" y="423"/>
                    <a:pt x="592" y="423"/>
                  </a:cubicBezTo>
                  <a:close/>
                  <a:moveTo>
                    <a:pt x="296" y="0"/>
                  </a:moveTo>
                  <a:lnTo>
                    <a:pt x="233" y="423"/>
                  </a:lnTo>
                  <a:cubicBezTo>
                    <a:pt x="169" y="486"/>
                    <a:pt x="106" y="549"/>
                    <a:pt x="64" y="613"/>
                  </a:cubicBezTo>
                  <a:cubicBezTo>
                    <a:pt x="22" y="697"/>
                    <a:pt x="0" y="740"/>
                    <a:pt x="0" y="782"/>
                  </a:cubicBezTo>
                  <a:cubicBezTo>
                    <a:pt x="0" y="803"/>
                    <a:pt x="0" y="803"/>
                    <a:pt x="22" y="803"/>
                  </a:cubicBezTo>
                  <a:cubicBezTo>
                    <a:pt x="22" y="803"/>
                    <a:pt x="43" y="782"/>
                    <a:pt x="85" y="718"/>
                  </a:cubicBezTo>
                  <a:cubicBezTo>
                    <a:pt x="127" y="655"/>
                    <a:pt x="169" y="613"/>
                    <a:pt x="212" y="592"/>
                  </a:cubicBezTo>
                  <a:lnTo>
                    <a:pt x="212" y="592"/>
                  </a:lnTo>
                  <a:lnTo>
                    <a:pt x="0" y="2092"/>
                  </a:lnTo>
                  <a:lnTo>
                    <a:pt x="233" y="2092"/>
                  </a:lnTo>
                  <a:lnTo>
                    <a:pt x="296" y="1521"/>
                  </a:lnTo>
                  <a:lnTo>
                    <a:pt x="444" y="1521"/>
                  </a:lnTo>
                  <a:cubicBezTo>
                    <a:pt x="676" y="1521"/>
                    <a:pt x="845" y="1437"/>
                    <a:pt x="972" y="1310"/>
                  </a:cubicBezTo>
                  <a:cubicBezTo>
                    <a:pt x="1099" y="1162"/>
                    <a:pt x="1162" y="993"/>
                    <a:pt x="1162" y="803"/>
                  </a:cubicBezTo>
                  <a:cubicBezTo>
                    <a:pt x="1162" y="655"/>
                    <a:pt x="1120" y="507"/>
                    <a:pt x="1035" y="423"/>
                  </a:cubicBezTo>
                  <a:cubicBezTo>
                    <a:pt x="930" y="317"/>
                    <a:pt x="824" y="254"/>
                    <a:pt x="676" y="254"/>
                  </a:cubicBezTo>
                  <a:cubicBezTo>
                    <a:pt x="592" y="254"/>
                    <a:pt x="528" y="275"/>
                    <a:pt x="465" y="296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2812100" y="2290825"/>
              <a:ext cx="24850" cy="31725"/>
            </a:xfrm>
            <a:custGeom>
              <a:avLst/>
              <a:gdLst/>
              <a:ahLst/>
              <a:cxnLst/>
              <a:rect l="l" t="t" r="r" b="b"/>
              <a:pathLst>
                <a:path w="994" h="1269" extrusionOk="0">
                  <a:moveTo>
                    <a:pt x="550" y="191"/>
                  </a:moveTo>
                  <a:cubicBezTo>
                    <a:pt x="634" y="191"/>
                    <a:pt x="676" y="212"/>
                    <a:pt x="719" y="254"/>
                  </a:cubicBezTo>
                  <a:cubicBezTo>
                    <a:pt x="761" y="296"/>
                    <a:pt x="782" y="381"/>
                    <a:pt x="782" y="444"/>
                  </a:cubicBezTo>
                  <a:lnTo>
                    <a:pt x="275" y="444"/>
                  </a:lnTo>
                  <a:cubicBezTo>
                    <a:pt x="338" y="275"/>
                    <a:pt x="423" y="191"/>
                    <a:pt x="550" y="191"/>
                  </a:cubicBezTo>
                  <a:close/>
                  <a:moveTo>
                    <a:pt x="571" y="1"/>
                  </a:moveTo>
                  <a:cubicBezTo>
                    <a:pt x="423" y="1"/>
                    <a:pt x="275" y="64"/>
                    <a:pt x="169" y="191"/>
                  </a:cubicBezTo>
                  <a:cubicBezTo>
                    <a:pt x="64" y="339"/>
                    <a:pt x="0" y="487"/>
                    <a:pt x="0" y="698"/>
                  </a:cubicBezTo>
                  <a:cubicBezTo>
                    <a:pt x="0" y="867"/>
                    <a:pt x="64" y="994"/>
                    <a:pt x="148" y="1099"/>
                  </a:cubicBezTo>
                  <a:cubicBezTo>
                    <a:pt x="233" y="1205"/>
                    <a:pt x="359" y="1268"/>
                    <a:pt x="507" y="1268"/>
                  </a:cubicBezTo>
                  <a:cubicBezTo>
                    <a:pt x="655" y="1268"/>
                    <a:pt x="782" y="1226"/>
                    <a:pt x="909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5" y="1078"/>
                    <a:pt x="550" y="1078"/>
                  </a:cubicBezTo>
                  <a:cubicBezTo>
                    <a:pt x="465" y="1078"/>
                    <a:pt x="381" y="1036"/>
                    <a:pt x="317" y="972"/>
                  </a:cubicBezTo>
                  <a:cubicBezTo>
                    <a:pt x="254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33" y="613"/>
                  </a:cubicBezTo>
                  <a:lnTo>
                    <a:pt x="993" y="613"/>
                  </a:lnTo>
                  <a:cubicBezTo>
                    <a:pt x="993" y="571"/>
                    <a:pt x="993" y="529"/>
                    <a:pt x="993" y="508"/>
                  </a:cubicBezTo>
                  <a:cubicBezTo>
                    <a:pt x="993" y="360"/>
                    <a:pt x="951" y="233"/>
                    <a:pt x="866" y="149"/>
                  </a:cubicBezTo>
                  <a:cubicBezTo>
                    <a:pt x="782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2840075" y="2290825"/>
              <a:ext cx="24325" cy="31725"/>
            </a:xfrm>
            <a:custGeom>
              <a:avLst/>
              <a:gdLst/>
              <a:ahLst/>
              <a:cxnLst/>
              <a:rect l="l" t="t" r="r" b="b"/>
              <a:pathLst>
                <a:path w="973" h="1269" extrusionOk="0">
                  <a:moveTo>
                    <a:pt x="782" y="1"/>
                  </a:moveTo>
                  <a:cubicBezTo>
                    <a:pt x="550" y="1"/>
                    <a:pt x="360" y="64"/>
                    <a:pt x="233" y="212"/>
                  </a:cubicBezTo>
                  <a:cubicBezTo>
                    <a:pt x="85" y="339"/>
                    <a:pt x="1" y="508"/>
                    <a:pt x="1" y="719"/>
                  </a:cubicBezTo>
                  <a:cubicBezTo>
                    <a:pt x="1" y="888"/>
                    <a:pt x="64" y="1015"/>
                    <a:pt x="149" y="1120"/>
                  </a:cubicBezTo>
                  <a:cubicBezTo>
                    <a:pt x="254" y="1205"/>
                    <a:pt x="381" y="1268"/>
                    <a:pt x="529" y="1268"/>
                  </a:cubicBezTo>
                  <a:cubicBezTo>
                    <a:pt x="656" y="1268"/>
                    <a:pt x="761" y="1226"/>
                    <a:pt x="867" y="1184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82" y="1036"/>
                    <a:pt x="677" y="1057"/>
                    <a:pt x="571" y="1057"/>
                  </a:cubicBezTo>
                  <a:cubicBezTo>
                    <a:pt x="466" y="1057"/>
                    <a:pt x="381" y="1036"/>
                    <a:pt x="318" y="972"/>
                  </a:cubicBezTo>
                  <a:cubicBezTo>
                    <a:pt x="276" y="909"/>
                    <a:pt x="233" y="803"/>
                    <a:pt x="233" y="698"/>
                  </a:cubicBezTo>
                  <a:cubicBezTo>
                    <a:pt x="233" y="571"/>
                    <a:pt x="297" y="444"/>
                    <a:pt x="381" y="360"/>
                  </a:cubicBezTo>
                  <a:cubicBezTo>
                    <a:pt x="487" y="254"/>
                    <a:pt x="613" y="212"/>
                    <a:pt x="782" y="212"/>
                  </a:cubicBezTo>
                  <a:lnTo>
                    <a:pt x="951" y="212"/>
                  </a:lnTo>
                  <a:lnTo>
                    <a:pt x="973" y="22"/>
                  </a:lnTo>
                  <a:cubicBezTo>
                    <a:pt x="909" y="1"/>
                    <a:pt x="825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2865425" y="2279225"/>
              <a:ext cx="11650" cy="42250"/>
            </a:xfrm>
            <a:custGeom>
              <a:avLst/>
              <a:gdLst/>
              <a:ahLst/>
              <a:cxnLst/>
              <a:rect l="l" t="t" r="r" b="b"/>
              <a:pathLst>
                <a:path w="466" h="1690" extrusionOk="0">
                  <a:moveTo>
                    <a:pt x="318" y="0"/>
                  </a:moveTo>
                  <a:cubicBezTo>
                    <a:pt x="297" y="0"/>
                    <a:pt x="254" y="21"/>
                    <a:pt x="233" y="42"/>
                  </a:cubicBezTo>
                  <a:cubicBezTo>
                    <a:pt x="212" y="63"/>
                    <a:pt x="191" y="106"/>
                    <a:pt x="191" y="127"/>
                  </a:cubicBezTo>
                  <a:cubicBezTo>
                    <a:pt x="191" y="169"/>
                    <a:pt x="212" y="190"/>
                    <a:pt x="233" y="232"/>
                  </a:cubicBezTo>
                  <a:cubicBezTo>
                    <a:pt x="254" y="254"/>
                    <a:pt x="297" y="254"/>
                    <a:pt x="318" y="254"/>
                  </a:cubicBezTo>
                  <a:cubicBezTo>
                    <a:pt x="360" y="254"/>
                    <a:pt x="402" y="254"/>
                    <a:pt x="423" y="232"/>
                  </a:cubicBezTo>
                  <a:cubicBezTo>
                    <a:pt x="444" y="190"/>
                    <a:pt x="466" y="169"/>
                    <a:pt x="466" y="127"/>
                  </a:cubicBezTo>
                  <a:cubicBezTo>
                    <a:pt x="466" y="106"/>
                    <a:pt x="444" y="63"/>
                    <a:pt x="423" y="42"/>
                  </a:cubicBezTo>
                  <a:cubicBezTo>
                    <a:pt x="402" y="21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2878625" y="229082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6" y="972"/>
                  </a:cubicBezTo>
                  <a:cubicBezTo>
                    <a:pt x="592" y="1036"/>
                    <a:pt x="529" y="1057"/>
                    <a:pt x="466" y="1057"/>
                  </a:cubicBezTo>
                  <a:cubicBezTo>
                    <a:pt x="402" y="1057"/>
                    <a:pt x="339" y="1036"/>
                    <a:pt x="297" y="972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6" y="465"/>
                    <a:pt x="381" y="360"/>
                  </a:cubicBezTo>
                  <a:cubicBezTo>
                    <a:pt x="466" y="254"/>
                    <a:pt x="592" y="191"/>
                    <a:pt x="783" y="191"/>
                  </a:cubicBezTo>
                  <a:close/>
                  <a:moveTo>
                    <a:pt x="804" y="1"/>
                  </a:moveTo>
                  <a:cubicBezTo>
                    <a:pt x="550" y="1"/>
                    <a:pt x="360" y="85"/>
                    <a:pt x="212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8" y="1120"/>
                  </a:cubicBezTo>
                  <a:cubicBezTo>
                    <a:pt x="191" y="1205"/>
                    <a:pt x="297" y="1247"/>
                    <a:pt x="402" y="1247"/>
                  </a:cubicBezTo>
                  <a:cubicBezTo>
                    <a:pt x="508" y="1247"/>
                    <a:pt x="614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22"/>
                    <a:pt x="909" y="1"/>
                    <a:pt x="80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2908725" y="2276575"/>
              <a:ext cx="12175" cy="44900"/>
            </a:xfrm>
            <a:custGeom>
              <a:avLst/>
              <a:gdLst/>
              <a:ahLst/>
              <a:cxnLst/>
              <a:rect l="l" t="t" r="r" b="b"/>
              <a:pathLst>
                <a:path w="487" h="1796" extrusionOk="0">
                  <a:moveTo>
                    <a:pt x="254" y="0"/>
                  </a:moveTo>
                  <a:lnTo>
                    <a:pt x="1" y="1796"/>
                  </a:lnTo>
                  <a:lnTo>
                    <a:pt x="233" y="1796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2941475" y="2276050"/>
              <a:ext cx="34875" cy="45975"/>
            </a:xfrm>
            <a:custGeom>
              <a:avLst/>
              <a:gdLst/>
              <a:ahLst/>
              <a:cxnLst/>
              <a:rect l="l" t="t" r="r" b="b"/>
              <a:pathLst>
                <a:path w="1395" h="1839" extrusionOk="0">
                  <a:moveTo>
                    <a:pt x="1226" y="0"/>
                  </a:moveTo>
                  <a:cubicBezTo>
                    <a:pt x="867" y="0"/>
                    <a:pt x="571" y="85"/>
                    <a:pt x="339" y="296"/>
                  </a:cubicBezTo>
                  <a:cubicBezTo>
                    <a:pt x="106" y="507"/>
                    <a:pt x="1" y="761"/>
                    <a:pt x="1" y="1099"/>
                  </a:cubicBezTo>
                  <a:cubicBezTo>
                    <a:pt x="1" y="1310"/>
                    <a:pt x="64" y="1500"/>
                    <a:pt x="191" y="1627"/>
                  </a:cubicBezTo>
                  <a:cubicBezTo>
                    <a:pt x="318" y="1775"/>
                    <a:pt x="487" y="1838"/>
                    <a:pt x="698" y="1838"/>
                  </a:cubicBezTo>
                  <a:cubicBezTo>
                    <a:pt x="867" y="1838"/>
                    <a:pt x="1036" y="1796"/>
                    <a:pt x="1226" y="1690"/>
                  </a:cubicBezTo>
                  <a:lnTo>
                    <a:pt x="1268" y="1394"/>
                  </a:lnTo>
                  <a:lnTo>
                    <a:pt x="1268" y="1394"/>
                  </a:lnTo>
                  <a:cubicBezTo>
                    <a:pt x="1184" y="1458"/>
                    <a:pt x="1099" y="1521"/>
                    <a:pt x="993" y="1542"/>
                  </a:cubicBezTo>
                  <a:cubicBezTo>
                    <a:pt x="888" y="1585"/>
                    <a:pt x="803" y="1606"/>
                    <a:pt x="719" y="1606"/>
                  </a:cubicBezTo>
                  <a:cubicBezTo>
                    <a:pt x="592" y="1606"/>
                    <a:pt x="465" y="1563"/>
                    <a:pt x="381" y="1458"/>
                  </a:cubicBezTo>
                  <a:cubicBezTo>
                    <a:pt x="296" y="1373"/>
                    <a:pt x="254" y="1247"/>
                    <a:pt x="254" y="1078"/>
                  </a:cubicBezTo>
                  <a:cubicBezTo>
                    <a:pt x="254" y="845"/>
                    <a:pt x="339" y="634"/>
                    <a:pt x="508" y="465"/>
                  </a:cubicBezTo>
                  <a:cubicBezTo>
                    <a:pt x="677" y="296"/>
                    <a:pt x="909" y="212"/>
                    <a:pt x="1226" y="212"/>
                  </a:cubicBezTo>
                  <a:lnTo>
                    <a:pt x="1353" y="212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2976850" y="2290825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40" y="888"/>
                  </a:lnTo>
                  <a:cubicBezTo>
                    <a:pt x="740" y="888"/>
                    <a:pt x="719" y="930"/>
                    <a:pt x="656" y="972"/>
                  </a:cubicBezTo>
                  <a:cubicBezTo>
                    <a:pt x="592" y="1036"/>
                    <a:pt x="529" y="1057"/>
                    <a:pt x="466" y="1057"/>
                  </a:cubicBezTo>
                  <a:cubicBezTo>
                    <a:pt x="402" y="1057"/>
                    <a:pt x="339" y="1036"/>
                    <a:pt x="297" y="972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76" y="465"/>
                    <a:pt x="381" y="360"/>
                  </a:cubicBezTo>
                  <a:cubicBezTo>
                    <a:pt x="466" y="254"/>
                    <a:pt x="592" y="191"/>
                    <a:pt x="783" y="191"/>
                  </a:cubicBezTo>
                  <a:close/>
                  <a:moveTo>
                    <a:pt x="804" y="1"/>
                  </a:moveTo>
                  <a:cubicBezTo>
                    <a:pt x="550" y="1"/>
                    <a:pt x="360" y="85"/>
                    <a:pt x="212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8" y="1120"/>
                  </a:cubicBezTo>
                  <a:cubicBezTo>
                    <a:pt x="191" y="1205"/>
                    <a:pt x="297" y="1247"/>
                    <a:pt x="402" y="1247"/>
                  </a:cubicBezTo>
                  <a:cubicBezTo>
                    <a:pt x="508" y="1247"/>
                    <a:pt x="614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22"/>
                    <a:pt x="909" y="1"/>
                    <a:pt x="80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3006425" y="2290825"/>
              <a:ext cx="20625" cy="31725"/>
            </a:xfrm>
            <a:custGeom>
              <a:avLst/>
              <a:gdLst/>
              <a:ahLst/>
              <a:cxnLst/>
              <a:rect l="l" t="t" r="r" b="b"/>
              <a:pathLst>
                <a:path w="825" h="1269" extrusionOk="0">
                  <a:moveTo>
                    <a:pt x="466" y="1"/>
                  </a:moveTo>
                  <a:cubicBezTo>
                    <a:pt x="339" y="1"/>
                    <a:pt x="254" y="43"/>
                    <a:pt x="191" y="85"/>
                  </a:cubicBezTo>
                  <a:cubicBezTo>
                    <a:pt x="128" y="149"/>
                    <a:pt x="85" y="233"/>
                    <a:pt x="85" y="339"/>
                  </a:cubicBezTo>
                  <a:cubicBezTo>
                    <a:pt x="85" y="402"/>
                    <a:pt x="107" y="444"/>
                    <a:pt x="128" y="508"/>
                  </a:cubicBezTo>
                  <a:cubicBezTo>
                    <a:pt x="170" y="571"/>
                    <a:pt x="233" y="634"/>
                    <a:pt x="339" y="698"/>
                  </a:cubicBezTo>
                  <a:cubicBezTo>
                    <a:pt x="445" y="761"/>
                    <a:pt x="508" y="825"/>
                    <a:pt x="529" y="846"/>
                  </a:cubicBezTo>
                  <a:cubicBezTo>
                    <a:pt x="550" y="867"/>
                    <a:pt x="550" y="909"/>
                    <a:pt x="550" y="930"/>
                  </a:cubicBezTo>
                  <a:cubicBezTo>
                    <a:pt x="550" y="972"/>
                    <a:pt x="550" y="994"/>
                    <a:pt x="508" y="1036"/>
                  </a:cubicBezTo>
                  <a:cubicBezTo>
                    <a:pt x="487" y="1057"/>
                    <a:pt x="445" y="1057"/>
                    <a:pt x="402" y="1057"/>
                  </a:cubicBezTo>
                  <a:cubicBezTo>
                    <a:pt x="297" y="1057"/>
                    <a:pt x="191" y="1015"/>
                    <a:pt x="43" y="888"/>
                  </a:cubicBezTo>
                  <a:lnTo>
                    <a:pt x="1" y="1099"/>
                  </a:lnTo>
                  <a:cubicBezTo>
                    <a:pt x="149" y="1205"/>
                    <a:pt x="276" y="1268"/>
                    <a:pt x="402" y="1268"/>
                  </a:cubicBezTo>
                  <a:cubicBezTo>
                    <a:pt x="508" y="1268"/>
                    <a:pt x="614" y="1226"/>
                    <a:pt x="677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9" y="740"/>
                  </a:cubicBezTo>
                  <a:cubicBezTo>
                    <a:pt x="677" y="677"/>
                    <a:pt x="614" y="613"/>
                    <a:pt x="508" y="550"/>
                  </a:cubicBezTo>
                  <a:cubicBezTo>
                    <a:pt x="402" y="465"/>
                    <a:pt x="360" y="423"/>
                    <a:pt x="339" y="402"/>
                  </a:cubicBezTo>
                  <a:cubicBezTo>
                    <a:pt x="318" y="381"/>
                    <a:pt x="297" y="360"/>
                    <a:pt x="297" y="339"/>
                  </a:cubicBezTo>
                  <a:cubicBezTo>
                    <a:pt x="297" y="296"/>
                    <a:pt x="318" y="275"/>
                    <a:pt x="360" y="233"/>
                  </a:cubicBezTo>
                  <a:cubicBezTo>
                    <a:pt x="381" y="212"/>
                    <a:pt x="423" y="212"/>
                    <a:pt x="466" y="212"/>
                  </a:cubicBezTo>
                  <a:cubicBezTo>
                    <a:pt x="571" y="212"/>
                    <a:pt x="677" y="254"/>
                    <a:pt x="825" y="360"/>
                  </a:cubicBezTo>
                  <a:lnTo>
                    <a:pt x="825" y="128"/>
                  </a:lnTo>
                  <a:cubicBezTo>
                    <a:pt x="698" y="43"/>
                    <a:pt x="571" y="1"/>
                    <a:pt x="4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3031250" y="2290825"/>
              <a:ext cx="24850" cy="31725"/>
            </a:xfrm>
            <a:custGeom>
              <a:avLst/>
              <a:gdLst/>
              <a:ahLst/>
              <a:cxnLst/>
              <a:rect l="l" t="t" r="r" b="b"/>
              <a:pathLst>
                <a:path w="994" h="1269" extrusionOk="0">
                  <a:moveTo>
                    <a:pt x="571" y="191"/>
                  </a:moveTo>
                  <a:cubicBezTo>
                    <a:pt x="634" y="191"/>
                    <a:pt x="677" y="212"/>
                    <a:pt x="719" y="254"/>
                  </a:cubicBezTo>
                  <a:cubicBezTo>
                    <a:pt x="761" y="296"/>
                    <a:pt x="782" y="381"/>
                    <a:pt x="782" y="444"/>
                  </a:cubicBezTo>
                  <a:lnTo>
                    <a:pt x="275" y="444"/>
                  </a:lnTo>
                  <a:cubicBezTo>
                    <a:pt x="339" y="275"/>
                    <a:pt x="423" y="191"/>
                    <a:pt x="571" y="191"/>
                  </a:cubicBezTo>
                  <a:close/>
                  <a:moveTo>
                    <a:pt x="571" y="1"/>
                  </a:moveTo>
                  <a:cubicBezTo>
                    <a:pt x="423" y="1"/>
                    <a:pt x="275" y="64"/>
                    <a:pt x="170" y="191"/>
                  </a:cubicBezTo>
                  <a:cubicBezTo>
                    <a:pt x="64" y="339"/>
                    <a:pt x="1" y="487"/>
                    <a:pt x="1" y="698"/>
                  </a:cubicBezTo>
                  <a:cubicBezTo>
                    <a:pt x="1" y="867"/>
                    <a:pt x="64" y="994"/>
                    <a:pt x="149" y="1099"/>
                  </a:cubicBezTo>
                  <a:cubicBezTo>
                    <a:pt x="233" y="1205"/>
                    <a:pt x="360" y="1268"/>
                    <a:pt x="508" y="1268"/>
                  </a:cubicBezTo>
                  <a:cubicBezTo>
                    <a:pt x="656" y="1268"/>
                    <a:pt x="782" y="1226"/>
                    <a:pt x="909" y="1120"/>
                  </a:cubicBezTo>
                  <a:lnTo>
                    <a:pt x="930" y="909"/>
                  </a:lnTo>
                  <a:lnTo>
                    <a:pt x="930" y="909"/>
                  </a:lnTo>
                  <a:cubicBezTo>
                    <a:pt x="782" y="1015"/>
                    <a:pt x="656" y="1078"/>
                    <a:pt x="550" y="1078"/>
                  </a:cubicBezTo>
                  <a:cubicBezTo>
                    <a:pt x="465" y="1078"/>
                    <a:pt x="381" y="1036"/>
                    <a:pt x="318" y="972"/>
                  </a:cubicBezTo>
                  <a:cubicBezTo>
                    <a:pt x="275" y="909"/>
                    <a:pt x="233" y="825"/>
                    <a:pt x="233" y="719"/>
                  </a:cubicBezTo>
                  <a:cubicBezTo>
                    <a:pt x="233" y="677"/>
                    <a:pt x="233" y="656"/>
                    <a:pt x="254" y="613"/>
                  </a:cubicBezTo>
                  <a:lnTo>
                    <a:pt x="994" y="613"/>
                  </a:lnTo>
                  <a:cubicBezTo>
                    <a:pt x="994" y="571"/>
                    <a:pt x="994" y="529"/>
                    <a:pt x="994" y="508"/>
                  </a:cubicBezTo>
                  <a:cubicBezTo>
                    <a:pt x="994" y="360"/>
                    <a:pt x="951" y="233"/>
                    <a:pt x="867" y="149"/>
                  </a:cubicBezTo>
                  <a:cubicBezTo>
                    <a:pt x="803" y="43"/>
                    <a:pt x="698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3058725" y="2290825"/>
              <a:ext cx="20600" cy="31725"/>
            </a:xfrm>
            <a:custGeom>
              <a:avLst/>
              <a:gdLst/>
              <a:ahLst/>
              <a:cxnLst/>
              <a:rect l="l" t="t" r="r" b="b"/>
              <a:pathLst>
                <a:path w="824" h="1269" extrusionOk="0">
                  <a:moveTo>
                    <a:pt x="465" y="1"/>
                  </a:moveTo>
                  <a:cubicBezTo>
                    <a:pt x="338" y="1"/>
                    <a:pt x="254" y="43"/>
                    <a:pt x="190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27" y="508"/>
                  </a:cubicBezTo>
                  <a:cubicBezTo>
                    <a:pt x="169" y="571"/>
                    <a:pt x="233" y="634"/>
                    <a:pt x="338" y="698"/>
                  </a:cubicBezTo>
                  <a:cubicBezTo>
                    <a:pt x="444" y="761"/>
                    <a:pt x="507" y="825"/>
                    <a:pt x="528" y="846"/>
                  </a:cubicBezTo>
                  <a:cubicBezTo>
                    <a:pt x="549" y="867"/>
                    <a:pt x="549" y="909"/>
                    <a:pt x="549" y="930"/>
                  </a:cubicBezTo>
                  <a:cubicBezTo>
                    <a:pt x="549" y="972"/>
                    <a:pt x="528" y="994"/>
                    <a:pt x="507" y="1036"/>
                  </a:cubicBezTo>
                  <a:cubicBezTo>
                    <a:pt x="486" y="1057"/>
                    <a:pt x="444" y="1057"/>
                    <a:pt x="402" y="1057"/>
                  </a:cubicBezTo>
                  <a:cubicBezTo>
                    <a:pt x="296" y="1057"/>
                    <a:pt x="190" y="1015"/>
                    <a:pt x="42" y="888"/>
                  </a:cubicBezTo>
                  <a:lnTo>
                    <a:pt x="0" y="1099"/>
                  </a:lnTo>
                  <a:cubicBezTo>
                    <a:pt x="148" y="1205"/>
                    <a:pt x="275" y="1268"/>
                    <a:pt x="402" y="1268"/>
                  </a:cubicBezTo>
                  <a:cubicBezTo>
                    <a:pt x="507" y="1268"/>
                    <a:pt x="592" y="1226"/>
                    <a:pt x="676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8" y="740"/>
                  </a:cubicBezTo>
                  <a:cubicBezTo>
                    <a:pt x="676" y="677"/>
                    <a:pt x="613" y="613"/>
                    <a:pt x="507" y="550"/>
                  </a:cubicBezTo>
                  <a:cubicBezTo>
                    <a:pt x="402" y="465"/>
                    <a:pt x="359" y="423"/>
                    <a:pt x="338" y="402"/>
                  </a:cubicBezTo>
                  <a:cubicBezTo>
                    <a:pt x="317" y="381"/>
                    <a:pt x="296" y="360"/>
                    <a:pt x="296" y="339"/>
                  </a:cubicBezTo>
                  <a:cubicBezTo>
                    <a:pt x="296" y="296"/>
                    <a:pt x="317" y="275"/>
                    <a:pt x="359" y="233"/>
                  </a:cubicBezTo>
                  <a:cubicBezTo>
                    <a:pt x="380" y="212"/>
                    <a:pt x="423" y="212"/>
                    <a:pt x="465" y="212"/>
                  </a:cubicBezTo>
                  <a:cubicBezTo>
                    <a:pt x="571" y="212"/>
                    <a:pt x="676" y="254"/>
                    <a:pt x="824" y="360"/>
                  </a:cubicBezTo>
                  <a:lnTo>
                    <a:pt x="824" y="128"/>
                  </a:lnTo>
                  <a:cubicBezTo>
                    <a:pt x="697" y="43"/>
                    <a:pt x="571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543925" y="3664425"/>
              <a:ext cx="38575" cy="45425"/>
            </a:xfrm>
            <a:custGeom>
              <a:avLst/>
              <a:gdLst/>
              <a:ahLst/>
              <a:cxnLst/>
              <a:rect l="l" t="t" r="r" b="b"/>
              <a:pathLst>
                <a:path w="1543" h="1817" extrusionOk="0">
                  <a:moveTo>
                    <a:pt x="571" y="233"/>
                  </a:moveTo>
                  <a:cubicBezTo>
                    <a:pt x="761" y="233"/>
                    <a:pt x="930" y="296"/>
                    <a:pt x="1056" y="402"/>
                  </a:cubicBezTo>
                  <a:cubicBezTo>
                    <a:pt x="1204" y="528"/>
                    <a:pt x="1289" y="697"/>
                    <a:pt x="1289" y="909"/>
                  </a:cubicBezTo>
                  <a:cubicBezTo>
                    <a:pt x="1289" y="1056"/>
                    <a:pt x="1247" y="1183"/>
                    <a:pt x="1204" y="1289"/>
                  </a:cubicBezTo>
                  <a:cubicBezTo>
                    <a:pt x="1141" y="1394"/>
                    <a:pt x="1056" y="1479"/>
                    <a:pt x="951" y="1521"/>
                  </a:cubicBezTo>
                  <a:cubicBezTo>
                    <a:pt x="866" y="1563"/>
                    <a:pt x="697" y="1606"/>
                    <a:pt x="507" y="1606"/>
                  </a:cubicBezTo>
                  <a:lnTo>
                    <a:pt x="296" y="1606"/>
                  </a:lnTo>
                  <a:lnTo>
                    <a:pt x="486" y="233"/>
                  </a:lnTo>
                  <a:close/>
                  <a:moveTo>
                    <a:pt x="275" y="0"/>
                  </a:moveTo>
                  <a:lnTo>
                    <a:pt x="0" y="1817"/>
                  </a:lnTo>
                  <a:lnTo>
                    <a:pt x="592" y="1817"/>
                  </a:lnTo>
                  <a:cubicBezTo>
                    <a:pt x="887" y="1817"/>
                    <a:pt x="1120" y="1732"/>
                    <a:pt x="1289" y="1563"/>
                  </a:cubicBezTo>
                  <a:cubicBezTo>
                    <a:pt x="1458" y="1394"/>
                    <a:pt x="1542" y="1183"/>
                    <a:pt x="1542" y="909"/>
                  </a:cubicBezTo>
                  <a:cubicBezTo>
                    <a:pt x="1542" y="634"/>
                    <a:pt x="1437" y="402"/>
                    <a:pt x="1268" y="254"/>
                  </a:cubicBezTo>
                  <a:cubicBezTo>
                    <a:pt x="1078" y="85"/>
                    <a:pt x="803" y="0"/>
                    <a:pt x="48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584050" y="3702975"/>
              <a:ext cx="7950" cy="7425"/>
            </a:xfrm>
            <a:custGeom>
              <a:avLst/>
              <a:gdLst/>
              <a:ahLst/>
              <a:cxnLst/>
              <a:rect l="l" t="t" r="r" b="b"/>
              <a:pathLst>
                <a:path w="318" h="297" extrusionOk="0">
                  <a:moveTo>
                    <a:pt x="170" y="0"/>
                  </a:moveTo>
                  <a:cubicBezTo>
                    <a:pt x="127" y="0"/>
                    <a:pt x="85" y="21"/>
                    <a:pt x="64" y="43"/>
                  </a:cubicBezTo>
                  <a:cubicBezTo>
                    <a:pt x="22" y="64"/>
                    <a:pt x="1" y="106"/>
                    <a:pt x="1" y="148"/>
                  </a:cubicBezTo>
                  <a:cubicBezTo>
                    <a:pt x="1" y="190"/>
                    <a:pt x="22" y="233"/>
                    <a:pt x="64" y="254"/>
                  </a:cubicBezTo>
                  <a:cubicBezTo>
                    <a:pt x="85" y="296"/>
                    <a:pt x="127" y="296"/>
                    <a:pt x="170" y="296"/>
                  </a:cubicBezTo>
                  <a:cubicBezTo>
                    <a:pt x="212" y="296"/>
                    <a:pt x="233" y="296"/>
                    <a:pt x="275" y="254"/>
                  </a:cubicBezTo>
                  <a:cubicBezTo>
                    <a:pt x="296" y="233"/>
                    <a:pt x="318" y="190"/>
                    <a:pt x="318" y="148"/>
                  </a:cubicBezTo>
                  <a:cubicBezTo>
                    <a:pt x="318" y="106"/>
                    <a:pt x="296" y="64"/>
                    <a:pt x="275" y="43"/>
                  </a:cubicBezTo>
                  <a:cubicBezTo>
                    <a:pt x="233" y="21"/>
                    <a:pt x="212" y="0"/>
                    <a:pt x="17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673825" y="3664425"/>
              <a:ext cx="34350" cy="45425"/>
            </a:xfrm>
            <a:custGeom>
              <a:avLst/>
              <a:gdLst/>
              <a:ahLst/>
              <a:cxnLst/>
              <a:rect l="l" t="t" r="r" b="b"/>
              <a:pathLst>
                <a:path w="1374" h="1817" extrusionOk="0">
                  <a:moveTo>
                    <a:pt x="867" y="317"/>
                  </a:moveTo>
                  <a:lnTo>
                    <a:pt x="1015" y="1056"/>
                  </a:lnTo>
                  <a:lnTo>
                    <a:pt x="550" y="1056"/>
                  </a:lnTo>
                  <a:lnTo>
                    <a:pt x="867" y="317"/>
                  </a:lnTo>
                  <a:close/>
                  <a:moveTo>
                    <a:pt x="803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87" y="1247"/>
                  </a:lnTo>
                  <a:lnTo>
                    <a:pt x="1036" y="1247"/>
                  </a:lnTo>
                  <a:lnTo>
                    <a:pt x="1141" y="1817"/>
                  </a:lnTo>
                  <a:lnTo>
                    <a:pt x="1374" y="18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11850" y="3679725"/>
              <a:ext cx="44400" cy="30125"/>
            </a:xfrm>
            <a:custGeom>
              <a:avLst/>
              <a:gdLst/>
              <a:ahLst/>
              <a:cxnLst/>
              <a:rect l="l" t="t" r="r" b="b"/>
              <a:pathLst>
                <a:path w="1776" h="1205" extrusionOk="0">
                  <a:moveTo>
                    <a:pt x="782" y="1"/>
                  </a:moveTo>
                  <a:cubicBezTo>
                    <a:pt x="656" y="1"/>
                    <a:pt x="508" y="64"/>
                    <a:pt x="360" y="212"/>
                  </a:cubicBezTo>
                  <a:lnTo>
                    <a:pt x="402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33" y="1205"/>
                  </a:lnTo>
                  <a:lnTo>
                    <a:pt x="339" y="444"/>
                  </a:lnTo>
                  <a:cubicBezTo>
                    <a:pt x="339" y="423"/>
                    <a:pt x="381" y="381"/>
                    <a:pt x="465" y="297"/>
                  </a:cubicBezTo>
                  <a:cubicBezTo>
                    <a:pt x="550" y="212"/>
                    <a:pt x="634" y="170"/>
                    <a:pt x="698" y="170"/>
                  </a:cubicBezTo>
                  <a:cubicBezTo>
                    <a:pt x="782" y="170"/>
                    <a:pt x="825" y="233"/>
                    <a:pt x="825" y="339"/>
                  </a:cubicBezTo>
                  <a:cubicBezTo>
                    <a:pt x="825" y="381"/>
                    <a:pt x="825" y="402"/>
                    <a:pt x="825" y="444"/>
                  </a:cubicBezTo>
                  <a:lnTo>
                    <a:pt x="719" y="1205"/>
                  </a:lnTo>
                  <a:lnTo>
                    <a:pt x="951" y="1205"/>
                  </a:lnTo>
                  <a:lnTo>
                    <a:pt x="1057" y="444"/>
                  </a:lnTo>
                  <a:cubicBezTo>
                    <a:pt x="1057" y="423"/>
                    <a:pt x="1078" y="402"/>
                    <a:pt x="1141" y="339"/>
                  </a:cubicBezTo>
                  <a:cubicBezTo>
                    <a:pt x="1184" y="297"/>
                    <a:pt x="1226" y="254"/>
                    <a:pt x="1268" y="233"/>
                  </a:cubicBezTo>
                  <a:cubicBezTo>
                    <a:pt x="1289" y="212"/>
                    <a:pt x="1331" y="191"/>
                    <a:pt x="1353" y="191"/>
                  </a:cubicBezTo>
                  <a:cubicBezTo>
                    <a:pt x="1374" y="170"/>
                    <a:pt x="1395" y="170"/>
                    <a:pt x="1416" y="170"/>
                  </a:cubicBezTo>
                  <a:cubicBezTo>
                    <a:pt x="1500" y="170"/>
                    <a:pt x="1543" y="233"/>
                    <a:pt x="1543" y="339"/>
                  </a:cubicBezTo>
                  <a:cubicBezTo>
                    <a:pt x="1543" y="360"/>
                    <a:pt x="1543" y="402"/>
                    <a:pt x="1543" y="423"/>
                  </a:cubicBezTo>
                  <a:lnTo>
                    <a:pt x="1437" y="1205"/>
                  </a:lnTo>
                  <a:lnTo>
                    <a:pt x="1648" y="1205"/>
                  </a:lnTo>
                  <a:lnTo>
                    <a:pt x="1775" y="423"/>
                  </a:lnTo>
                  <a:cubicBezTo>
                    <a:pt x="1775" y="381"/>
                    <a:pt x="1775" y="360"/>
                    <a:pt x="1775" y="318"/>
                  </a:cubicBezTo>
                  <a:cubicBezTo>
                    <a:pt x="1775" y="212"/>
                    <a:pt x="1754" y="128"/>
                    <a:pt x="1691" y="85"/>
                  </a:cubicBezTo>
                  <a:cubicBezTo>
                    <a:pt x="1648" y="22"/>
                    <a:pt x="1585" y="1"/>
                    <a:pt x="1500" y="1"/>
                  </a:cubicBezTo>
                  <a:cubicBezTo>
                    <a:pt x="1353" y="1"/>
                    <a:pt x="1205" y="85"/>
                    <a:pt x="1057" y="254"/>
                  </a:cubicBezTo>
                  <a:cubicBezTo>
                    <a:pt x="1015" y="85"/>
                    <a:pt x="930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0975" y="366760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211" y="63"/>
                    <a:pt x="190" y="85"/>
                    <a:pt x="190" y="127"/>
                  </a:cubicBezTo>
                  <a:cubicBezTo>
                    <a:pt x="190" y="169"/>
                    <a:pt x="211" y="190"/>
                    <a:pt x="233" y="211"/>
                  </a:cubicBezTo>
                  <a:cubicBezTo>
                    <a:pt x="254" y="232"/>
                    <a:pt x="275" y="253"/>
                    <a:pt x="317" y="253"/>
                  </a:cubicBezTo>
                  <a:cubicBezTo>
                    <a:pt x="359" y="253"/>
                    <a:pt x="380" y="232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11" y="1690"/>
                  </a:lnTo>
                  <a:lnTo>
                    <a:pt x="380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3650" y="3679725"/>
              <a:ext cx="26425" cy="30125"/>
            </a:xfrm>
            <a:custGeom>
              <a:avLst/>
              <a:gdLst/>
              <a:ahLst/>
              <a:cxnLst/>
              <a:rect l="l" t="t" r="r" b="b"/>
              <a:pathLst>
                <a:path w="1057" h="1205" extrusionOk="0">
                  <a:moveTo>
                    <a:pt x="761" y="1"/>
                  </a:moveTo>
                  <a:cubicBezTo>
                    <a:pt x="634" y="1"/>
                    <a:pt x="507" y="64"/>
                    <a:pt x="380" y="233"/>
                  </a:cubicBezTo>
                  <a:lnTo>
                    <a:pt x="359" y="212"/>
                  </a:lnTo>
                  <a:lnTo>
                    <a:pt x="402" y="22"/>
                  </a:lnTo>
                  <a:lnTo>
                    <a:pt x="169" y="22"/>
                  </a:lnTo>
                  <a:lnTo>
                    <a:pt x="0" y="1205"/>
                  </a:lnTo>
                  <a:lnTo>
                    <a:pt x="233" y="1205"/>
                  </a:lnTo>
                  <a:lnTo>
                    <a:pt x="338" y="444"/>
                  </a:lnTo>
                  <a:cubicBezTo>
                    <a:pt x="338" y="423"/>
                    <a:pt x="359" y="402"/>
                    <a:pt x="402" y="360"/>
                  </a:cubicBezTo>
                  <a:cubicBezTo>
                    <a:pt x="465" y="297"/>
                    <a:pt x="486" y="275"/>
                    <a:pt x="528" y="254"/>
                  </a:cubicBezTo>
                  <a:cubicBezTo>
                    <a:pt x="549" y="233"/>
                    <a:pt x="592" y="212"/>
                    <a:pt x="613" y="191"/>
                  </a:cubicBezTo>
                  <a:cubicBezTo>
                    <a:pt x="634" y="191"/>
                    <a:pt x="676" y="170"/>
                    <a:pt x="697" y="170"/>
                  </a:cubicBezTo>
                  <a:cubicBezTo>
                    <a:pt x="740" y="170"/>
                    <a:pt x="761" y="191"/>
                    <a:pt x="782" y="233"/>
                  </a:cubicBezTo>
                  <a:cubicBezTo>
                    <a:pt x="824" y="254"/>
                    <a:pt x="824" y="318"/>
                    <a:pt x="824" y="360"/>
                  </a:cubicBezTo>
                  <a:cubicBezTo>
                    <a:pt x="824" y="402"/>
                    <a:pt x="824" y="423"/>
                    <a:pt x="824" y="444"/>
                  </a:cubicBezTo>
                  <a:lnTo>
                    <a:pt x="718" y="1205"/>
                  </a:lnTo>
                  <a:lnTo>
                    <a:pt x="930" y="1205"/>
                  </a:lnTo>
                  <a:lnTo>
                    <a:pt x="1056" y="444"/>
                  </a:lnTo>
                  <a:cubicBezTo>
                    <a:pt x="1056" y="423"/>
                    <a:pt x="1056" y="381"/>
                    <a:pt x="1056" y="360"/>
                  </a:cubicBezTo>
                  <a:cubicBezTo>
                    <a:pt x="1056" y="254"/>
                    <a:pt x="1035" y="170"/>
                    <a:pt x="972" y="85"/>
                  </a:cubicBezTo>
                  <a:cubicBezTo>
                    <a:pt x="930" y="22"/>
                    <a:pt x="866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805325" y="3679200"/>
              <a:ext cx="24850" cy="31200"/>
            </a:xfrm>
            <a:custGeom>
              <a:avLst/>
              <a:gdLst/>
              <a:ahLst/>
              <a:cxnLst/>
              <a:rect l="l" t="t" r="r" b="b"/>
              <a:pathLst>
                <a:path w="994" h="1248" extrusionOk="0">
                  <a:moveTo>
                    <a:pt x="571" y="170"/>
                  </a:moveTo>
                  <a:cubicBezTo>
                    <a:pt x="634" y="170"/>
                    <a:pt x="677" y="212"/>
                    <a:pt x="719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40" y="803"/>
                    <a:pt x="677" y="909"/>
                  </a:cubicBezTo>
                  <a:cubicBezTo>
                    <a:pt x="613" y="1015"/>
                    <a:pt x="529" y="1057"/>
                    <a:pt x="423" y="1057"/>
                  </a:cubicBezTo>
                  <a:cubicBezTo>
                    <a:pt x="381" y="1057"/>
                    <a:pt x="317" y="1036"/>
                    <a:pt x="275" y="972"/>
                  </a:cubicBezTo>
                  <a:cubicBezTo>
                    <a:pt x="254" y="909"/>
                    <a:pt x="233" y="846"/>
                    <a:pt x="233" y="740"/>
                  </a:cubicBezTo>
                  <a:cubicBezTo>
                    <a:pt x="233" y="592"/>
                    <a:pt x="254" y="465"/>
                    <a:pt x="317" y="339"/>
                  </a:cubicBezTo>
                  <a:cubicBezTo>
                    <a:pt x="381" y="233"/>
                    <a:pt x="465" y="170"/>
                    <a:pt x="571" y="170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48" y="212"/>
                  </a:cubicBezTo>
                  <a:cubicBezTo>
                    <a:pt x="43" y="339"/>
                    <a:pt x="1" y="508"/>
                    <a:pt x="1" y="719"/>
                  </a:cubicBezTo>
                  <a:cubicBezTo>
                    <a:pt x="1" y="888"/>
                    <a:pt x="43" y="1015"/>
                    <a:pt x="106" y="1120"/>
                  </a:cubicBezTo>
                  <a:cubicBezTo>
                    <a:pt x="191" y="1205"/>
                    <a:pt x="296" y="1247"/>
                    <a:pt x="444" y="1247"/>
                  </a:cubicBezTo>
                  <a:cubicBezTo>
                    <a:pt x="592" y="1247"/>
                    <a:pt x="740" y="1184"/>
                    <a:pt x="846" y="1057"/>
                  </a:cubicBezTo>
                  <a:cubicBezTo>
                    <a:pt x="951" y="909"/>
                    <a:pt x="993" y="740"/>
                    <a:pt x="993" y="508"/>
                  </a:cubicBezTo>
                  <a:cubicBezTo>
                    <a:pt x="993" y="360"/>
                    <a:pt x="972" y="233"/>
                    <a:pt x="888" y="149"/>
                  </a:cubicBezTo>
                  <a:cubicBezTo>
                    <a:pt x="803" y="43"/>
                    <a:pt x="698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843350" y="3664425"/>
              <a:ext cx="34350" cy="45425"/>
            </a:xfrm>
            <a:custGeom>
              <a:avLst/>
              <a:gdLst/>
              <a:ahLst/>
              <a:cxnLst/>
              <a:rect l="l" t="t" r="r" b="b"/>
              <a:pathLst>
                <a:path w="1374" h="1817" extrusionOk="0">
                  <a:moveTo>
                    <a:pt x="867" y="317"/>
                  </a:moveTo>
                  <a:lnTo>
                    <a:pt x="993" y="1056"/>
                  </a:lnTo>
                  <a:lnTo>
                    <a:pt x="550" y="1056"/>
                  </a:lnTo>
                  <a:lnTo>
                    <a:pt x="867" y="317"/>
                  </a:lnTo>
                  <a:close/>
                  <a:moveTo>
                    <a:pt x="782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465" y="1247"/>
                  </a:lnTo>
                  <a:lnTo>
                    <a:pt x="1036" y="1247"/>
                  </a:lnTo>
                  <a:lnTo>
                    <a:pt x="1141" y="1817"/>
                  </a:lnTo>
                  <a:lnTo>
                    <a:pt x="1374" y="1817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881375" y="3679200"/>
              <a:ext cx="24325" cy="31200"/>
            </a:xfrm>
            <a:custGeom>
              <a:avLst/>
              <a:gdLst/>
              <a:ahLst/>
              <a:cxnLst/>
              <a:rect l="l" t="t" r="r" b="b"/>
              <a:pathLst>
                <a:path w="973" h="1248" extrusionOk="0">
                  <a:moveTo>
                    <a:pt x="761" y="1"/>
                  </a:moveTo>
                  <a:cubicBezTo>
                    <a:pt x="550" y="1"/>
                    <a:pt x="360" y="64"/>
                    <a:pt x="212" y="212"/>
                  </a:cubicBezTo>
                  <a:cubicBezTo>
                    <a:pt x="64" y="339"/>
                    <a:pt x="0" y="508"/>
                    <a:pt x="0" y="719"/>
                  </a:cubicBezTo>
                  <a:cubicBezTo>
                    <a:pt x="0" y="867"/>
                    <a:pt x="43" y="1015"/>
                    <a:pt x="148" y="1099"/>
                  </a:cubicBezTo>
                  <a:cubicBezTo>
                    <a:pt x="233" y="1205"/>
                    <a:pt x="360" y="1247"/>
                    <a:pt x="529" y="1247"/>
                  </a:cubicBezTo>
                  <a:cubicBezTo>
                    <a:pt x="634" y="1247"/>
                    <a:pt x="761" y="1226"/>
                    <a:pt x="845" y="1163"/>
                  </a:cubicBezTo>
                  <a:lnTo>
                    <a:pt x="888" y="951"/>
                  </a:lnTo>
                  <a:lnTo>
                    <a:pt x="888" y="951"/>
                  </a:lnTo>
                  <a:cubicBezTo>
                    <a:pt x="761" y="1015"/>
                    <a:pt x="655" y="1057"/>
                    <a:pt x="550" y="1057"/>
                  </a:cubicBezTo>
                  <a:cubicBezTo>
                    <a:pt x="465" y="1057"/>
                    <a:pt x="381" y="1015"/>
                    <a:pt x="317" y="951"/>
                  </a:cubicBezTo>
                  <a:cubicBezTo>
                    <a:pt x="254" y="888"/>
                    <a:pt x="233" y="803"/>
                    <a:pt x="233" y="698"/>
                  </a:cubicBezTo>
                  <a:cubicBezTo>
                    <a:pt x="233" y="571"/>
                    <a:pt x="275" y="444"/>
                    <a:pt x="381" y="339"/>
                  </a:cubicBezTo>
                  <a:cubicBezTo>
                    <a:pt x="486" y="254"/>
                    <a:pt x="613" y="191"/>
                    <a:pt x="782" y="191"/>
                  </a:cubicBezTo>
                  <a:cubicBezTo>
                    <a:pt x="824" y="191"/>
                    <a:pt x="888" y="212"/>
                    <a:pt x="951" y="212"/>
                  </a:cubicBezTo>
                  <a:lnTo>
                    <a:pt x="972" y="22"/>
                  </a:lnTo>
                  <a:cubicBezTo>
                    <a:pt x="888" y="1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906725" y="366760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32"/>
                    <a:pt x="275" y="253"/>
                    <a:pt x="317" y="253"/>
                  </a:cubicBezTo>
                  <a:cubicBezTo>
                    <a:pt x="359" y="253"/>
                    <a:pt x="381" y="232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3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919400" y="366442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66" y="782"/>
                  </a:moveTo>
                  <a:lnTo>
                    <a:pt x="740" y="1648"/>
                  </a:lnTo>
                  <a:cubicBezTo>
                    <a:pt x="719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3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41"/>
                    <a:pt x="296" y="1035"/>
                    <a:pt x="402" y="930"/>
                  </a:cubicBezTo>
                  <a:cubicBezTo>
                    <a:pt x="507" y="824"/>
                    <a:pt x="634" y="782"/>
                    <a:pt x="803" y="782"/>
                  </a:cubicBezTo>
                  <a:close/>
                  <a:moveTo>
                    <a:pt x="972" y="0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59" y="655"/>
                    <a:pt x="212" y="824"/>
                  </a:cubicBezTo>
                  <a:cubicBezTo>
                    <a:pt x="85" y="972"/>
                    <a:pt x="0" y="1120"/>
                    <a:pt x="0" y="1289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44" y="1838"/>
                    <a:pt x="634" y="1838"/>
                  </a:cubicBezTo>
                  <a:cubicBezTo>
                    <a:pt x="740" y="1838"/>
                    <a:pt x="845" y="1838"/>
                    <a:pt x="930" y="1817"/>
                  </a:cubicBezTo>
                  <a:lnTo>
                    <a:pt x="11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949500" y="3679200"/>
              <a:ext cx="20625" cy="31200"/>
            </a:xfrm>
            <a:custGeom>
              <a:avLst/>
              <a:gdLst/>
              <a:ahLst/>
              <a:cxnLst/>
              <a:rect l="l" t="t" r="r" b="b"/>
              <a:pathLst>
                <a:path w="825" h="1248" extrusionOk="0">
                  <a:moveTo>
                    <a:pt x="465" y="1"/>
                  </a:moveTo>
                  <a:cubicBezTo>
                    <a:pt x="338" y="1"/>
                    <a:pt x="254" y="22"/>
                    <a:pt x="191" y="85"/>
                  </a:cubicBezTo>
                  <a:cubicBezTo>
                    <a:pt x="127" y="149"/>
                    <a:pt x="85" y="233"/>
                    <a:pt x="85" y="339"/>
                  </a:cubicBezTo>
                  <a:cubicBezTo>
                    <a:pt x="85" y="402"/>
                    <a:pt x="106" y="444"/>
                    <a:pt x="127" y="508"/>
                  </a:cubicBezTo>
                  <a:cubicBezTo>
                    <a:pt x="169" y="550"/>
                    <a:pt x="233" y="613"/>
                    <a:pt x="338" y="698"/>
                  </a:cubicBezTo>
                  <a:cubicBezTo>
                    <a:pt x="444" y="761"/>
                    <a:pt x="507" y="803"/>
                    <a:pt x="529" y="846"/>
                  </a:cubicBezTo>
                  <a:cubicBezTo>
                    <a:pt x="550" y="867"/>
                    <a:pt x="550" y="909"/>
                    <a:pt x="550" y="930"/>
                  </a:cubicBezTo>
                  <a:cubicBezTo>
                    <a:pt x="550" y="972"/>
                    <a:pt x="529" y="994"/>
                    <a:pt x="507" y="1015"/>
                  </a:cubicBezTo>
                  <a:cubicBezTo>
                    <a:pt x="486" y="1057"/>
                    <a:pt x="444" y="1057"/>
                    <a:pt x="402" y="1057"/>
                  </a:cubicBezTo>
                  <a:cubicBezTo>
                    <a:pt x="296" y="1057"/>
                    <a:pt x="191" y="994"/>
                    <a:pt x="43" y="888"/>
                  </a:cubicBezTo>
                  <a:lnTo>
                    <a:pt x="0" y="1099"/>
                  </a:lnTo>
                  <a:cubicBezTo>
                    <a:pt x="127" y="1205"/>
                    <a:pt x="275" y="1247"/>
                    <a:pt x="402" y="1247"/>
                  </a:cubicBezTo>
                  <a:cubicBezTo>
                    <a:pt x="507" y="1247"/>
                    <a:pt x="592" y="1226"/>
                    <a:pt x="676" y="1163"/>
                  </a:cubicBezTo>
                  <a:cubicBezTo>
                    <a:pt x="740" y="1099"/>
                    <a:pt x="782" y="1015"/>
                    <a:pt x="782" y="909"/>
                  </a:cubicBezTo>
                  <a:cubicBezTo>
                    <a:pt x="782" y="846"/>
                    <a:pt x="761" y="782"/>
                    <a:pt x="719" y="719"/>
                  </a:cubicBezTo>
                  <a:cubicBezTo>
                    <a:pt x="676" y="677"/>
                    <a:pt x="613" y="613"/>
                    <a:pt x="507" y="529"/>
                  </a:cubicBezTo>
                  <a:cubicBezTo>
                    <a:pt x="402" y="465"/>
                    <a:pt x="338" y="423"/>
                    <a:pt x="338" y="402"/>
                  </a:cubicBezTo>
                  <a:cubicBezTo>
                    <a:pt x="317" y="381"/>
                    <a:pt x="296" y="339"/>
                    <a:pt x="296" y="318"/>
                  </a:cubicBezTo>
                  <a:cubicBezTo>
                    <a:pt x="296" y="296"/>
                    <a:pt x="317" y="254"/>
                    <a:pt x="338" y="233"/>
                  </a:cubicBezTo>
                  <a:cubicBezTo>
                    <a:pt x="381" y="212"/>
                    <a:pt x="423" y="191"/>
                    <a:pt x="465" y="191"/>
                  </a:cubicBezTo>
                  <a:cubicBezTo>
                    <a:pt x="571" y="191"/>
                    <a:pt x="676" y="254"/>
                    <a:pt x="824" y="360"/>
                  </a:cubicBezTo>
                  <a:lnTo>
                    <a:pt x="824" y="127"/>
                  </a:lnTo>
                  <a:cubicBezTo>
                    <a:pt x="698" y="43"/>
                    <a:pt x="571" y="1"/>
                    <a:pt x="46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992275" y="3680250"/>
              <a:ext cx="40675" cy="30150"/>
            </a:xfrm>
            <a:custGeom>
              <a:avLst/>
              <a:gdLst/>
              <a:ahLst/>
              <a:cxnLst/>
              <a:rect l="l" t="t" r="r" b="b"/>
              <a:pathLst>
                <a:path w="1627" h="1206" extrusionOk="0">
                  <a:moveTo>
                    <a:pt x="0" y="1"/>
                  </a:moveTo>
                  <a:lnTo>
                    <a:pt x="254" y="1205"/>
                  </a:lnTo>
                  <a:lnTo>
                    <a:pt x="360" y="1205"/>
                  </a:lnTo>
                  <a:lnTo>
                    <a:pt x="761" y="423"/>
                  </a:lnTo>
                  <a:lnTo>
                    <a:pt x="909" y="1205"/>
                  </a:lnTo>
                  <a:lnTo>
                    <a:pt x="1014" y="1205"/>
                  </a:lnTo>
                  <a:lnTo>
                    <a:pt x="1627" y="1"/>
                  </a:lnTo>
                  <a:lnTo>
                    <a:pt x="1416" y="1"/>
                  </a:lnTo>
                  <a:lnTo>
                    <a:pt x="1014" y="783"/>
                  </a:lnTo>
                  <a:lnTo>
                    <a:pt x="867" y="1"/>
                  </a:lnTo>
                  <a:lnTo>
                    <a:pt x="761" y="1"/>
                  </a:lnTo>
                  <a:lnTo>
                    <a:pt x="381" y="78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1032400" y="3667600"/>
              <a:ext cx="11125" cy="42250"/>
            </a:xfrm>
            <a:custGeom>
              <a:avLst/>
              <a:gdLst/>
              <a:ahLst/>
              <a:cxnLst/>
              <a:rect l="l" t="t" r="r" b="b"/>
              <a:pathLst>
                <a:path w="445" h="1690" extrusionOk="0">
                  <a:moveTo>
                    <a:pt x="318" y="0"/>
                  </a:moveTo>
                  <a:cubicBezTo>
                    <a:pt x="297" y="0"/>
                    <a:pt x="254" y="0"/>
                    <a:pt x="233" y="42"/>
                  </a:cubicBezTo>
                  <a:cubicBezTo>
                    <a:pt x="212" y="63"/>
                    <a:pt x="191" y="85"/>
                    <a:pt x="191" y="127"/>
                  </a:cubicBezTo>
                  <a:cubicBezTo>
                    <a:pt x="191" y="169"/>
                    <a:pt x="212" y="190"/>
                    <a:pt x="233" y="211"/>
                  </a:cubicBezTo>
                  <a:cubicBezTo>
                    <a:pt x="254" y="232"/>
                    <a:pt x="297" y="253"/>
                    <a:pt x="318" y="253"/>
                  </a:cubicBezTo>
                  <a:cubicBezTo>
                    <a:pt x="360" y="253"/>
                    <a:pt x="381" y="232"/>
                    <a:pt x="402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02" y="42"/>
                  </a:cubicBezTo>
                  <a:cubicBezTo>
                    <a:pt x="381" y="0"/>
                    <a:pt x="360" y="0"/>
                    <a:pt x="318" y="0"/>
                  </a:cubicBezTo>
                  <a:close/>
                  <a:moveTo>
                    <a:pt x="170" y="507"/>
                  </a:moveTo>
                  <a:lnTo>
                    <a:pt x="1" y="1690"/>
                  </a:lnTo>
                  <a:lnTo>
                    <a:pt x="233" y="1690"/>
                  </a:lnTo>
                  <a:lnTo>
                    <a:pt x="402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1044550" y="3673925"/>
              <a:ext cx="17450" cy="36475"/>
            </a:xfrm>
            <a:custGeom>
              <a:avLst/>
              <a:gdLst/>
              <a:ahLst/>
              <a:cxnLst/>
              <a:rect l="l" t="t" r="r" b="b"/>
              <a:pathLst>
                <a:path w="698" h="1459" extrusionOk="0">
                  <a:moveTo>
                    <a:pt x="296" y="0"/>
                  </a:moveTo>
                  <a:lnTo>
                    <a:pt x="254" y="254"/>
                  </a:lnTo>
                  <a:lnTo>
                    <a:pt x="43" y="254"/>
                  </a:lnTo>
                  <a:lnTo>
                    <a:pt x="1" y="423"/>
                  </a:lnTo>
                  <a:lnTo>
                    <a:pt x="212" y="423"/>
                  </a:lnTo>
                  <a:lnTo>
                    <a:pt x="85" y="1141"/>
                  </a:lnTo>
                  <a:cubicBezTo>
                    <a:pt x="85" y="1162"/>
                    <a:pt x="85" y="1183"/>
                    <a:pt x="85" y="1205"/>
                  </a:cubicBezTo>
                  <a:cubicBezTo>
                    <a:pt x="85" y="1289"/>
                    <a:pt x="106" y="1352"/>
                    <a:pt x="170" y="1395"/>
                  </a:cubicBezTo>
                  <a:cubicBezTo>
                    <a:pt x="233" y="1437"/>
                    <a:pt x="296" y="1458"/>
                    <a:pt x="402" y="1458"/>
                  </a:cubicBezTo>
                  <a:cubicBezTo>
                    <a:pt x="487" y="1458"/>
                    <a:pt x="571" y="1458"/>
                    <a:pt x="656" y="1416"/>
                  </a:cubicBezTo>
                  <a:lnTo>
                    <a:pt x="656" y="1205"/>
                  </a:lnTo>
                  <a:cubicBezTo>
                    <a:pt x="571" y="1247"/>
                    <a:pt x="508" y="1268"/>
                    <a:pt x="444" y="1268"/>
                  </a:cubicBezTo>
                  <a:cubicBezTo>
                    <a:pt x="360" y="1268"/>
                    <a:pt x="318" y="1226"/>
                    <a:pt x="318" y="1141"/>
                  </a:cubicBezTo>
                  <a:cubicBezTo>
                    <a:pt x="318" y="1120"/>
                    <a:pt x="318" y="1099"/>
                    <a:pt x="339" y="1078"/>
                  </a:cubicBezTo>
                  <a:lnTo>
                    <a:pt x="444" y="423"/>
                  </a:lnTo>
                  <a:lnTo>
                    <a:pt x="677" y="423"/>
                  </a:lnTo>
                  <a:lnTo>
                    <a:pt x="698" y="254"/>
                  </a:lnTo>
                  <a:lnTo>
                    <a:pt x="465" y="25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1063050" y="3664425"/>
              <a:ext cx="26425" cy="45425"/>
            </a:xfrm>
            <a:custGeom>
              <a:avLst/>
              <a:gdLst/>
              <a:ahLst/>
              <a:cxnLst/>
              <a:rect l="l" t="t" r="r" b="b"/>
              <a:pathLst>
                <a:path w="1057" h="1817" extrusionOk="0">
                  <a:moveTo>
                    <a:pt x="254" y="0"/>
                  </a:moveTo>
                  <a:lnTo>
                    <a:pt x="0" y="1817"/>
                  </a:lnTo>
                  <a:lnTo>
                    <a:pt x="232" y="1817"/>
                  </a:lnTo>
                  <a:lnTo>
                    <a:pt x="338" y="1035"/>
                  </a:lnTo>
                  <a:cubicBezTo>
                    <a:pt x="338" y="1014"/>
                    <a:pt x="380" y="972"/>
                    <a:pt x="465" y="887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803" y="761"/>
                    <a:pt x="845" y="824"/>
                    <a:pt x="845" y="930"/>
                  </a:cubicBezTo>
                  <a:cubicBezTo>
                    <a:pt x="845" y="951"/>
                    <a:pt x="845" y="972"/>
                    <a:pt x="845" y="993"/>
                  </a:cubicBezTo>
                  <a:lnTo>
                    <a:pt x="718" y="1817"/>
                  </a:lnTo>
                  <a:lnTo>
                    <a:pt x="951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93" y="676"/>
                  </a:cubicBezTo>
                  <a:cubicBezTo>
                    <a:pt x="951" y="613"/>
                    <a:pt x="866" y="592"/>
                    <a:pt x="782" y="592"/>
                  </a:cubicBezTo>
                  <a:cubicBezTo>
                    <a:pt x="655" y="592"/>
                    <a:pt x="507" y="655"/>
                    <a:pt x="380" y="824"/>
                  </a:cubicBez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1113725" y="3664425"/>
              <a:ext cx="42800" cy="45425"/>
            </a:xfrm>
            <a:custGeom>
              <a:avLst/>
              <a:gdLst/>
              <a:ahLst/>
              <a:cxnLst/>
              <a:rect l="l" t="t" r="r" b="b"/>
              <a:pathLst>
                <a:path w="1712" h="1817" extrusionOk="0">
                  <a:moveTo>
                    <a:pt x="254" y="0"/>
                  </a:moveTo>
                  <a:lnTo>
                    <a:pt x="1" y="1817"/>
                  </a:lnTo>
                  <a:lnTo>
                    <a:pt x="233" y="1817"/>
                  </a:lnTo>
                  <a:lnTo>
                    <a:pt x="360" y="1014"/>
                  </a:lnTo>
                  <a:lnTo>
                    <a:pt x="1332" y="1014"/>
                  </a:lnTo>
                  <a:lnTo>
                    <a:pt x="1205" y="1817"/>
                  </a:lnTo>
                  <a:lnTo>
                    <a:pt x="1458" y="1817"/>
                  </a:lnTo>
                  <a:lnTo>
                    <a:pt x="1712" y="0"/>
                  </a:lnTo>
                  <a:lnTo>
                    <a:pt x="1458" y="0"/>
                  </a:lnTo>
                  <a:lnTo>
                    <a:pt x="1353" y="782"/>
                  </a:lnTo>
                  <a:lnTo>
                    <a:pt x="381" y="782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1156500" y="3680250"/>
              <a:ext cx="26975" cy="44400"/>
            </a:xfrm>
            <a:custGeom>
              <a:avLst/>
              <a:gdLst/>
              <a:ahLst/>
              <a:cxnLst/>
              <a:rect l="l" t="t" r="r" b="b"/>
              <a:pathLst>
                <a:path w="1079" h="1776" extrusionOk="0">
                  <a:moveTo>
                    <a:pt x="85" y="1"/>
                  </a:moveTo>
                  <a:lnTo>
                    <a:pt x="318" y="1099"/>
                  </a:lnTo>
                  <a:lnTo>
                    <a:pt x="1" y="1775"/>
                  </a:lnTo>
                  <a:lnTo>
                    <a:pt x="233" y="1775"/>
                  </a:lnTo>
                  <a:lnTo>
                    <a:pt x="1078" y="1"/>
                  </a:lnTo>
                  <a:lnTo>
                    <a:pt x="846" y="1"/>
                  </a:lnTo>
                  <a:lnTo>
                    <a:pt x="487" y="80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1183975" y="366442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45" y="782"/>
                  </a:moveTo>
                  <a:lnTo>
                    <a:pt x="740" y="1648"/>
                  </a:lnTo>
                  <a:cubicBezTo>
                    <a:pt x="698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3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41"/>
                    <a:pt x="296" y="1035"/>
                    <a:pt x="381" y="930"/>
                  </a:cubicBezTo>
                  <a:cubicBezTo>
                    <a:pt x="486" y="824"/>
                    <a:pt x="634" y="782"/>
                    <a:pt x="803" y="782"/>
                  </a:cubicBezTo>
                  <a:close/>
                  <a:moveTo>
                    <a:pt x="951" y="0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0" y="1120"/>
                    <a:pt x="0" y="1289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23" y="1838"/>
                    <a:pt x="634" y="1838"/>
                  </a:cubicBezTo>
                  <a:cubicBezTo>
                    <a:pt x="740" y="1838"/>
                    <a:pt x="845" y="1838"/>
                    <a:pt x="930" y="1817"/>
                  </a:cubicBezTo>
                  <a:lnTo>
                    <a:pt x="11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1215650" y="3679725"/>
              <a:ext cx="19050" cy="30125"/>
            </a:xfrm>
            <a:custGeom>
              <a:avLst/>
              <a:gdLst/>
              <a:ahLst/>
              <a:cxnLst/>
              <a:rect l="l" t="t" r="r" b="b"/>
              <a:pathLst>
                <a:path w="762" h="1205" extrusionOk="0">
                  <a:moveTo>
                    <a:pt x="677" y="1"/>
                  </a:moveTo>
                  <a:cubicBezTo>
                    <a:pt x="613" y="1"/>
                    <a:pt x="571" y="1"/>
                    <a:pt x="529" y="43"/>
                  </a:cubicBezTo>
                  <a:cubicBezTo>
                    <a:pt x="487" y="85"/>
                    <a:pt x="423" y="149"/>
                    <a:pt x="360" y="233"/>
                  </a:cubicBezTo>
                  <a:lnTo>
                    <a:pt x="339" y="233"/>
                  </a:lnTo>
                  <a:lnTo>
                    <a:pt x="381" y="22"/>
                  </a:lnTo>
                  <a:lnTo>
                    <a:pt x="149" y="22"/>
                  </a:lnTo>
                  <a:lnTo>
                    <a:pt x="1" y="1205"/>
                  </a:lnTo>
                  <a:lnTo>
                    <a:pt x="212" y="1205"/>
                  </a:lnTo>
                  <a:lnTo>
                    <a:pt x="318" y="529"/>
                  </a:lnTo>
                  <a:cubicBezTo>
                    <a:pt x="318" y="508"/>
                    <a:pt x="339" y="466"/>
                    <a:pt x="381" y="402"/>
                  </a:cubicBezTo>
                  <a:cubicBezTo>
                    <a:pt x="444" y="318"/>
                    <a:pt x="487" y="275"/>
                    <a:pt x="508" y="254"/>
                  </a:cubicBezTo>
                  <a:cubicBezTo>
                    <a:pt x="550" y="233"/>
                    <a:pt x="592" y="233"/>
                    <a:pt x="635" y="233"/>
                  </a:cubicBezTo>
                  <a:cubicBezTo>
                    <a:pt x="677" y="233"/>
                    <a:pt x="719" y="233"/>
                    <a:pt x="761" y="275"/>
                  </a:cubicBezTo>
                  <a:lnTo>
                    <a:pt x="761" y="22"/>
                  </a:lnTo>
                  <a:cubicBezTo>
                    <a:pt x="740" y="1"/>
                    <a:pt x="698" y="1"/>
                    <a:pt x="67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1234675" y="3679200"/>
              <a:ext cx="25375" cy="31200"/>
            </a:xfrm>
            <a:custGeom>
              <a:avLst/>
              <a:gdLst/>
              <a:ahLst/>
              <a:cxnLst/>
              <a:rect l="l" t="t" r="r" b="b"/>
              <a:pathLst>
                <a:path w="1015" h="1248" extrusionOk="0">
                  <a:moveTo>
                    <a:pt x="571" y="170"/>
                  </a:moveTo>
                  <a:cubicBezTo>
                    <a:pt x="634" y="170"/>
                    <a:pt x="676" y="212"/>
                    <a:pt x="719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40" y="803"/>
                    <a:pt x="676" y="909"/>
                  </a:cubicBezTo>
                  <a:cubicBezTo>
                    <a:pt x="613" y="1015"/>
                    <a:pt x="528" y="1057"/>
                    <a:pt x="444" y="1057"/>
                  </a:cubicBezTo>
                  <a:cubicBezTo>
                    <a:pt x="381" y="1057"/>
                    <a:pt x="338" y="1036"/>
                    <a:pt x="296" y="972"/>
                  </a:cubicBezTo>
                  <a:cubicBezTo>
                    <a:pt x="254" y="909"/>
                    <a:pt x="233" y="846"/>
                    <a:pt x="233" y="740"/>
                  </a:cubicBezTo>
                  <a:cubicBezTo>
                    <a:pt x="233" y="592"/>
                    <a:pt x="275" y="465"/>
                    <a:pt x="338" y="339"/>
                  </a:cubicBezTo>
                  <a:cubicBezTo>
                    <a:pt x="402" y="233"/>
                    <a:pt x="486" y="170"/>
                    <a:pt x="571" y="170"/>
                  </a:cubicBezTo>
                  <a:close/>
                  <a:moveTo>
                    <a:pt x="571" y="1"/>
                  </a:moveTo>
                  <a:cubicBezTo>
                    <a:pt x="402" y="1"/>
                    <a:pt x="275" y="64"/>
                    <a:pt x="169" y="212"/>
                  </a:cubicBezTo>
                  <a:cubicBezTo>
                    <a:pt x="64" y="339"/>
                    <a:pt x="0" y="508"/>
                    <a:pt x="0" y="719"/>
                  </a:cubicBezTo>
                  <a:cubicBezTo>
                    <a:pt x="0" y="888"/>
                    <a:pt x="43" y="1015"/>
                    <a:pt x="127" y="1120"/>
                  </a:cubicBezTo>
                  <a:cubicBezTo>
                    <a:pt x="190" y="1205"/>
                    <a:pt x="317" y="1247"/>
                    <a:pt x="444" y="1247"/>
                  </a:cubicBezTo>
                  <a:cubicBezTo>
                    <a:pt x="613" y="1247"/>
                    <a:pt x="740" y="1184"/>
                    <a:pt x="845" y="1057"/>
                  </a:cubicBezTo>
                  <a:cubicBezTo>
                    <a:pt x="951" y="909"/>
                    <a:pt x="1014" y="740"/>
                    <a:pt x="1014" y="508"/>
                  </a:cubicBezTo>
                  <a:cubicBezTo>
                    <a:pt x="1014" y="360"/>
                    <a:pt x="972" y="233"/>
                    <a:pt x="888" y="149"/>
                  </a:cubicBezTo>
                  <a:cubicBezTo>
                    <a:pt x="803" y="43"/>
                    <a:pt x="697" y="1"/>
                    <a:pt x="57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1262650" y="3672350"/>
              <a:ext cx="29600" cy="52300"/>
            </a:xfrm>
            <a:custGeom>
              <a:avLst/>
              <a:gdLst/>
              <a:ahLst/>
              <a:cxnLst/>
              <a:rect l="l" t="t" r="r" b="b"/>
              <a:pathLst>
                <a:path w="1184" h="2092" extrusionOk="0">
                  <a:moveTo>
                    <a:pt x="613" y="444"/>
                  </a:moveTo>
                  <a:cubicBezTo>
                    <a:pt x="698" y="444"/>
                    <a:pt x="782" y="465"/>
                    <a:pt x="846" y="549"/>
                  </a:cubicBezTo>
                  <a:cubicBezTo>
                    <a:pt x="909" y="613"/>
                    <a:pt x="951" y="697"/>
                    <a:pt x="951" y="824"/>
                  </a:cubicBezTo>
                  <a:cubicBezTo>
                    <a:pt x="951" y="972"/>
                    <a:pt x="909" y="1077"/>
                    <a:pt x="804" y="1183"/>
                  </a:cubicBezTo>
                  <a:cubicBezTo>
                    <a:pt x="719" y="1289"/>
                    <a:pt x="592" y="1331"/>
                    <a:pt x="444" y="1331"/>
                  </a:cubicBezTo>
                  <a:lnTo>
                    <a:pt x="339" y="1331"/>
                  </a:lnTo>
                  <a:lnTo>
                    <a:pt x="466" y="465"/>
                  </a:lnTo>
                  <a:cubicBezTo>
                    <a:pt x="508" y="444"/>
                    <a:pt x="550" y="444"/>
                    <a:pt x="613" y="444"/>
                  </a:cubicBezTo>
                  <a:close/>
                  <a:moveTo>
                    <a:pt x="297" y="0"/>
                  </a:moveTo>
                  <a:lnTo>
                    <a:pt x="233" y="444"/>
                  </a:lnTo>
                  <a:cubicBezTo>
                    <a:pt x="170" y="486"/>
                    <a:pt x="128" y="549"/>
                    <a:pt x="85" y="634"/>
                  </a:cubicBezTo>
                  <a:cubicBezTo>
                    <a:pt x="22" y="697"/>
                    <a:pt x="1" y="761"/>
                    <a:pt x="1" y="803"/>
                  </a:cubicBezTo>
                  <a:cubicBezTo>
                    <a:pt x="1" y="803"/>
                    <a:pt x="22" y="824"/>
                    <a:pt x="22" y="824"/>
                  </a:cubicBezTo>
                  <a:cubicBezTo>
                    <a:pt x="22" y="824"/>
                    <a:pt x="43" y="782"/>
                    <a:pt x="85" y="739"/>
                  </a:cubicBezTo>
                  <a:cubicBezTo>
                    <a:pt x="128" y="676"/>
                    <a:pt x="170" y="634"/>
                    <a:pt x="212" y="592"/>
                  </a:cubicBezTo>
                  <a:lnTo>
                    <a:pt x="212" y="592"/>
                  </a:lnTo>
                  <a:lnTo>
                    <a:pt x="1" y="2091"/>
                  </a:lnTo>
                  <a:lnTo>
                    <a:pt x="233" y="2091"/>
                  </a:lnTo>
                  <a:lnTo>
                    <a:pt x="318" y="1521"/>
                  </a:lnTo>
                  <a:lnTo>
                    <a:pt x="466" y="1521"/>
                  </a:lnTo>
                  <a:cubicBezTo>
                    <a:pt x="677" y="1521"/>
                    <a:pt x="846" y="1458"/>
                    <a:pt x="973" y="1310"/>
                  </a:cubicBezTo>
                  <a:cubicBezTo>
                    <a:pt x="1099" y="1183"/>
                    <a:pt x="1184" y="1014"/>
                    <a:pt x="1184" y="824"/>
                  </a:cubicBezTo>
                  <a:cubicBezTo>
                    <a:pt x="1184" y="655"/>
                    <a:pt x="1120" y="528"/>
                    <a:pt x="1036" y="423"/>
                  </a:cubicBezTo>
                  <a:cubicBezTo>
                    <a:pt x="930" y="317"/>
                    <a:pt x="825" y="275"/>
                    <a:pt x="677" y="275"/>
                  </a:cubicBezTo>
                  <a:cubicBezTo>
                    <a:pt x="613" y="275"/>
                    <a:pt x="550" y="275"/>
                    <a:pt x="487" y="317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1295925" y="3664425"/>
              <a:ext cx="26425" cy="45425"/>
            </a:xfrm>
            <a:custGeom>
              <a:avLst/>
              <a:gdLst/>
              <a:ahLst/>
              <a:cxnLst/>
              <a:rect l="l" t="t" r="r" b="b"/>
              <a:pathLst>
                <a:path w="1057" h="1817" extrusionOk="0">
                  <a:moveTo>
                    <a:pt x="254" y="0"/>
                  </a:moveTo>
                  <a:lnTo>
                    <a:pt x="1" y="1817"/>
                  </a:lnTo>
                  <a:lnTo>
                    <a:pt x="212" y="1817"/>
                  </a:lnTo>
                  <a:lnTo>
                    <a:pt x="318" y="1035"/>
                  </a:lnTo>
                  <a:cubicBezTo>
                    <a:pt x="318" y="1014"/>
                    <a:pt x="360" y="972"/>
                    <a:pt x="465" y="887"/>
                  </a:cubicBezTo>
                  <a:cubicBezTo>
                    <a:pt x="550" y="803"/>
                    <a:pt x="613" y="761"/>
                    <a:pt x="677" y="761"/>
                  </a:cubicBezTo>
                  <a:cubicBezTo>
                    <a:pt x="782" y="761"/>
                    <a:pt x="825" y="824"/>
                    <a:pt x="825" y="930"/>
                  </a:cubicBezTo>
                  <a:cubicBezTo>
                    <a:pt x="825" y="951"/>
                    <a:pt x="825" y="972"/>
                    <a:pt x="825" y="993"/>
                  </a:cubicBezTo>
                  <a:lnTo>
                    <a:pt x="698" y="1817"/>
                  </a:lnTo>
                  <a:lnTo>
                    <a:pt x="930" y="1817"/>
                  </a:lnTo>
                  <a:lnTo>
                    <a:pt x="1036" y="993"/>
                  </a:lnTo>
                  <a:cubicBezTo>
                    <a:pt x="1036" y="972"/>
                    <a:pt x="1057" y="951"/>
                    <a:pt x="1057" y="909"/>
                  </a:cubicBezTo>
                  <a:cubicBezTo>
                    <a:pt x="1057" y="824"/>
                    <a:pt x="1015" y="740"/>
                    <a:pt x="972" y="676"/>
                  </a:cubicBezTo>
                  <a:cubicBezTo>
                    <a:pt x="930" y="613"/>
                    <a:pt x="867" y="592"/>
                    <a:pt x="761" y="592"/>
                  </a:cubicBezTo>
                  <a:cubicBezTo>
                    <a:pt x="634" y="592"/>
                    <a:pt x="487" y="655"/>
                    <a:pt x="360" y="824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1327625" y="3679200"/>
              <a:ext cx="25375" cy="31200"/>
            </a:xfrm>
            <a:custGeom>
              <a:avLst/>
              <a:gdLst/>
              <a:ahLst/>
              <a:cxnLst/>
              <a:rect l="l" t="t" r="r" b="b"/>
              <a:pathLst>
                <a:path w="1015" h="1248" extrusionOk="0">
                  <a:moveTo>
                    <a:pt x="570" y="170"/>
                  </a:moveTo>
                  <a:cubicBezTo>
                    <a:pt x="634" y="170"/>
                    <a:pt x="676" y="212"/>
                    <a:pt x="718" y="254"/>
                  </a:cubicBezTo>
                  <a:cubicBezTo>
                    <a:pt x="761" y="318"/>
                    <a:pt x="782" y="402"/>
                    <a:pt x="782" y="508"/>
                  </a:cubicBezTo>
                  <a:cubicBezTo>
                    <a:pt x="782" y="656"/>
                    <a:pt x="739" y="803"/>
                    <a:pt x="676" y="909"/>
                  </a:cubicBezTo>
                  <a:cubicBezTo>
                    <a:pt x="613" y="1015"/>
                    <a:pt x="528" y="1057"/>
                    <a:pt x="444" y="1057"/>
                  </a:cubicBezTo>
                  <a:cubicBezTo>
                    <a:pt x="380" y="1057"/>
                    <a:pt x="338" y="1036"/>
                    <a:pt x="296" y="972"/>
                  </a:cubicBezTo>
                  <a:cubicBezTo>
                    <a:pt x="254" y="909"/>
                    <a:pt x="232" y="846"/>
                    <a:pt x="232" y="740"/>
                  </a:cubicBezTo>
                  <a:cubicBezTo>
                    <a:pt x="232" y="592"/>
                    <a:pt x="275" y="465"/>
                    <a:pt x="338" y="339"/>
                  </a:cubicBezTo>
                  <a:cubicBezTo>
                    <a:pt x="401" y="233"/>
                    <a:pt x="486" y="170"/>
                    <a:pt x="570" y="170"/>
                  </a:cubicBezTo>
                  <a:close/>
                  <a:moveTo>
                    <a:pt x="570" y="1"/>
                  </a:moveTo>
                  <a:cubicBezTo>
                    <a:pt x="401" y="1"/>
                    <a:pt x="275" y="64"/>
                    <a:pt x="169" y="212"/>
                  </a:cubicBezTo>
                  <a:cubicBezTo>
                    <a:pt x="63" y="339"/>
                    <a:pt x="0" y="508"/>
                    <a:pt x="0" y="719"/>
                  </a:cubicBezTo>
                  <a:cubicBezTo>
                    <a:pt x="0" y="888"/>
                    <a:pt x="42" y="1015"/>
                    <a:pt x="127" y="1120"/>
                  </a:cubicBezTo>
                  <a:cubicBezTo>
                    <a:pt x="190" y="1205"/>
                    <a:pt x="317" y="1247"/>
                    <a:pt x="444" y="1247"/>
                  </a:cubicBezTo>
                  <a:cubicBezTo>
                    <a:pt x="613" y="1247"/>
                    <a:pt x="739" y="1184"/>
                    <a:pt x="845" y="1057"/>
                  </a:cubicBezTo>
                  <a:cubicBezTo>
                    <a:pt x="951" y="909"/>
                    <a:pt x="1014" y="740"/>
                    <a:pt x="1014" y="508"/>
                  </a:cubicBezTo>
                  <a:cubicBezTo>
                    <a:pt x="1014" y="360"/>
                    <a:pt x="972" y="233"/>
                    <a:pt x="887" y="149"/>
                  </a:cubicBezTo>
                  <a:cubicBezTo>
                    <a:pt x="803" y="43"/>
                    <a:pt x="697" y="1"/>
                    <a:pt x="57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1356650" y="3664425"/>
              <a:ext cx="27500" cy="45975"/>
            </a:xfrm>
            <a:custGeom>
              <a:avLst/>
              <a:gdLst/>
              <a:ahLst/>
              <a:cxnLst/>
              <a:rect l="l" t="t" r="r" b="b"/>
              <a:pathLst>
                <a:path w="1100" h="1839" extrusionOk="0">
                  <a:moveTo>
                    <a:pt x="614" y="782"/>
                  </a:moveTo>
                  <a:cubicBezTo>
                    <a:pt x="677" y="782"/>
                    <a:pt x="740" y="803"/>
                    <a:pt x="804" y="866"/>
                  </a:cubicBezTo>
                  <a:cubicBezTo>
                    <a:pt x="846" y="930"/>
                    <a:pt x="867" y="1014"/>
                    <a:pt x="867" y="1120"/>
                  </a:cubicBezTo>
                  <a:cubicBezTo>
                    <a:pt x="867" y="1289"/>
                    <a:pt x="825" y="1416"/>
                    <a:pt x="740" y="1521"/>
                  </a:cubicBezTo>
                  <a:cubicBezTo>
                    <a:pt x="656" y="1606"/>
                    <a:pt x="529" y="1669"/>
                    <a:pt x="381" y="1669"/>
                  </a:cubicBezTo>
                  <a:lnTo>
                    <a:pt x="254" y="1669"/>
                  </a:lnTo>
                  <a:lnTo>
                    <a:pt x="360" y="930"/>
                  </a:lnTo>
                  <a:cubicBezTo>
                    <a:pt x="360" y="887"/>
                    <a:pt x="381" y="866"/>
                    <a:pt x="445" y="824"/>
                  </a:cubicBezTo>
                  <a:cubicBezTo>
                    <a:pt x="508" y="803"/>
                    <a:pt x="550" y="782"/>
                    <a:pt x="614" y="782"/>
                  </a:cubicBezTo>
                  <a:close/>
                  <a:moveTo>
                    <a:pt x="254" y="0"/>
                  </a:moveTo>
                  <a:lnTo>
                    <a:pt x="1" y="1838"/>
                  </a:lnTo>
                  <a:lnTo>
                    <a:pt x="318" y="1838"/>
                  </a:lnTo>
                  <a:cubicBezTo>
                    <a:pt x="571" y="1838"/>
                    <a:pt x="761" y="1775"/>
                    <a:pt x="888" y="1648"/>
                  </a:cubicBezTo>
                  <a:cubicBezTo>
                    <a:pt x="1036" y="1521"/>
                    <a:pt x="1099" y="1331"/>
                    <a:pt x="1099" y="1120"/>
                  </a:cubicBezTo>
                  <a:cubicBezTo>
                    <a:pt x="1099" y="972"/>
                    <a:pt x="1057" y="845"/>
                    <a:pt x="973" y="740"/>
                  </a:cubicBezTo>
                  <a:cubicBezTo>
                    <a:pt x="888" y="634"/>
                    <a:pt x="804" y="592"/>
                    <a:pt x="677" y="592"/>
                  </a:cubicBezTo>
                  <a:cubicBezTo>
                    <a:pt x="571" y="592"/>
                    <a:pt x="466" y="634"/>
                    <a:pt x="381" y="718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1387300" y="366760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317" y="0"/>
                  </a:moveTo>
                  <a:cubicBezTo>
                    <a:pt x="296" y="0"/>
                    <a:pt x="254" y="0"/>
                    <a:pt x="232" y="42"/>
                  </a:cubicBezTo>
                  <a:cubicBezTo>
                    <a:pt x="211" y="63"/>
                    <a:pt x="190" y="85"/>
                    <a:pt x="190" y="127"/>
                  </a:cubicBezTo>
                  <a:cubicBezTo>
                    <a:pt x="190" y="169"/>
                    <a:pt x="211" y="190"/>
                    <a:pt x="232" y="211"/>
                  </a:cubicBezTo>
                  <a:cubicBezTo>
                    <a:pt x="254" y="232"/>
                    <a:pt x="296" y="253"/>
                    <a:pt x="317" y="253"/>
                  </a:cubicBezTo>
                  <a:cubicBezTo>
                    <a:pt x="359" y="253"/>
                    <a:pt x="380" y="232"/>
                    <a:pt x="423" y="211"/>
                  </a:cubicBezTo>
                  <a:cubicBezTo>
                    <a:pt x="444" y="190"/>
                    <a:pt x="444" y="169"/>
                    <a:pt x="444" y="127"/>
                  </a:cubicBezTo>
                  <a:cubicBezTo>
                    <a:pt x="444" y="85"/>
                    <a:pt x="444" y="63"/>
                    <a:pt x="423" y="42"/>
                  </a:cubicBezTo>
                  <a:cubicBezTo>
                    <a:pt x="380" y="0"/>
                    <a:pt x="359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32" y="1690"/>
                  </a:lnTo>
                  <a:lnTo>
                    <a:pt x="40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1399975" y="3679200"/>
              <a:ext cx="24300" cy="31200"/>
            </a:xfrm>
            <a:custGeom>
              <a:avLst/>
              <a:gdLst/>
              <a:ahLst/>
              <a:cxnLst/>
              <a:rect l="l" t="t" r="r" b="b"/>
              <a:pathLst>
                <a:path w="972" h="1248" extrusionOk="0">
                  <a:moveTo>
                    <a:pt x="761" y="1"/>
                  </a:moveTo>
                  <a:cubicBezTo>
                    <a:pt x="528" y="1"/>
                    <a:pt x="359" y="64"/>
                    <a:pt x="211" y="212"/>
                  </a:cubicBezTo>
                  <a:cubicBezTo>
                    <a:pt x="63" y="339"/>
                    <a:pt x="0" y="508"/>
                    <a:pt x="0" y="719"/>
                  </a:cubicBezTo>
                  <a:cubicBezTo>
                    <a:pt x="0" y="867"/>
                    <a:pt x="42" y="1015"/>
                    <a:pt x="127" y="1099"/>
                  </a:cubicBezTo>
                  <a:cubicBezTo>
                    <a:pt x="232" y="1205"/>
                    <a:pt x="359" y="1247"/>
                    <a:pt x="528" y="1247"/>
                  </a:cubicBezTo>
                  <a:cubicBezTo>
                    <a:pt x="634" y="1247"/>
                    <a:pt x="739" y="1226"/>
                    <a:pt x="845" y="1163"/>
                  </a:cubicBezTo>
                  <a:lnTo>
                    <a:pt x="866" y="951"/>
                  </a:lnTo>
                  <a:lnTo>
                    <a:pt x="866" y="951"/>
                  </a:lnTo>
                  <a:cubicBezTo>
                    <a:pt x="761" y="1015"/>
                    <a:pt x="655" y="1057"/>
                    <a:pt x="549" y="1057"/>
                  </a:cubicBezTo>
                  <a:cubicBezTo>
                    <a:pt x="444" y="1057"/>
                    <a:pt x="359" y="1015"/>
                    <a:pt x="317" y="951"/>
                  </a:cubicBezTo>
                  <a:cubicBezTo>
                    <a:pt x="254" y="888"/>
                    <a:pt x="232" y="803"/>
                    <a:pt x="232" y="698"/>
                  </a:cubicBezTo>
                  <a:cubicBezTo>
                    <a:pt x="232" y="571"/>
                    <a:pt x="275" y="444"/>
                    <a:pt x="380" y="339"/>
                  </a:cubicBezTo>
                  <a:cubicBezTo>
                    <a:pt x="486" y="254"/>
                    <a:pt x="613" y="191"/>
                    <a:pt x="761" y="191"/>
                  </a:cubicBezTo>
                  <a:cubicBezTo>
                    <a:pt x="824" y="191"/>
                    <a:pt x="887" y="212"/>
                    <a:pt x="930" y="212"/>
                  </a:cubicBezTo>
                  <a:lnTo>
                    <a:pt x="972" y="22"/>
                  </a:lnTo>
                  <a:cubicBezTo>
                    <a:pt x="887" y="1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1445375" y="3663900"/>
              <a:ext cx="25375" cy="46500"/>
            </a:xfrm>
            <a:custGeom>
              <a:avLst/>
              <a:gdLst/>
              <a:ahLst/>
              <a:cxnLst/>
              <a:rect l="l" t="t" r="r" b="b"/>
              <a:pathLst>
                <a:path w="1015" h="1860" extrusionOk="0">
                  <a:moveTo>
                    <a:pt x="698" y="0"/>
                  </a:moveTo>
                  <a:cubicBezTo>
                    <a:pt x="529" y="0"/>
                    <a:pt x="402" y="64"/>
                    <a:pt x="296" y="148"/>
                  </a:cubicBezTo>
                  <a:cubicBezTo>
                    <a:pt x="170" y="233"/>
                    <a:pt x="106" y="359"/>
                    <a:pt x="106" y="507"/>
                  </a:cubicBezTo>
                  <a:cubicBezTo>
                    <a:pt x="106" y="570"/>
                    <a:pt x="127" y="655"/>
                    <a:pt x="170" y="739"/>
                  </a:cubicBezTo>
                  <a:cubicBezTo>
                    <a:pt x="212" y="824"/>
                    <a:pt x="296" y="908"/>
                    <a:pt x="444" y="1014"/>
                  </a:cubicBezTo>
                  <a:cubicBezTo>
                    <a:pt x="571" y="1141"/>
                    <a:pt x="656" y="1204"/>
                    <a:pt x="677" y="1268"/>
                  </a:cubicBezTo>
                  <a:cubicBezTo>
                    <a:pt x="719" y="1310"/>
                    <a:pt x="719" y="1352"/>
                    <a:pt x="719" y="1394"/>
                  </a:cubicBezTo>
                  <a:cubicBezTo>
                    <a:pt x="719" y="1479"/>
                    <a:pt x="698" y="1521"/>
                    <a:pt x="634" y="1563"/>
                  </a:cubicBezTo>
                  <a:cubicBezTo>
                    <a:pt x="571" y="1606"/>
                    <a:pt x="529" y="1627"/>
                    <a:pt x="465" y="1627"/>
                  </a:cubicBezTo>
                  <a:cubicBezTo>
                    <a:pt x="339" y="1627"/>
                    <a:pt x="191" y="1584"/>
                    <a:pt x="43" y="1458"/>
                  </a:cubicBezTo>
                  <a:lnTo>
                    <a:pt x="1" y="1732"/>
                  </a:lnTo>
                  <a:cubicBezTo>
                    <a:pt x="149" y="1817"/>
                    <a:pt x="296" y="1859"/>
                    <a:pt x="423" y="1859"/>
                  </a:cubicBezTo>
                  <a:cubicBezTo>
                    <a:pt x="592" y="1859"/>
                    <a:pt x="719" y="1817"/>
                    <a:pt x="825" y="1711"/>
                  </a:cubicBezTo>
                  <a:cubicBezTo>
                    <a:pt x="909" y="1627"/>
                    <a:pt x="972" y="1500"/>
                    <a:pt x="972" y="1373"/>
                  </a:cubicBezTo>
                  <a:cubicBezTo>
                    <a:pt x="972" y="1289"/>
                    <a:pt x="951" y="1225"/>
                    <a:pt x="909" y="1141"/>
                  </a:cubicBezTo>
                  <a:cubicBezTo>
                    <a:pt x="867" y="1056"/>
                    <a:pt x="761" y="972"/>
                    <a:pt x="634" y="866"/>
                  </a:cubicBezTo>
                  <a:cubicBezTo>
                    <a:pt x="508" y="739"/>
                    <a:pt x="423" y="676"/>
                    <a:pt x="402" y="634"/>
                  </a:cubicBezTo>
                  <a:cubicBezTo>
                    <a:pt x="360" y="592"/>
                    <a:pt x="360" y="549"/>
                    <a:pt x="360" y="507"/>
                  </a:cubicBezTo>
                  <a:cubicBezTo>
                    <a:pt x="360" y="423"/>
                    <a:pt x="381" y="359"/>
                    <a:pt x="444" y="296"/>
                  </a:cubicBezTo>
                  <a:cubicBezTo>
                    <a:pt x="508" y="254"/>
                    <a:pt x="571" y="233"/>
                    <a:pt x="677" y="233"/>
                  </a:cubicBezTo>
                  <a:cubicBezTo>
                    <a:pt x="782" y="233"/>
                    <a:pt x="888" y="254"/>
                    <a:pt x="994" y="317"/>
                  </a:cubicBezTo>
                  <a:lnTo>
                    <a:pt x="1015" y="85"/>
                  </a:lnTo>
                  <a:cubicBezTo>
                    <a:pt x="909" y="21"/>
                    <a:pt x="803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1473900" y="3667600"/>
              <a:ext cx="11125" cy="42250"/>
            </a:xfrm>
            <a:custGeom>
              <a:avLst/>
              <a:gdLst/>
              <a:ahLst/>
              <a:cxnLst/>
              <a:rect l="l" t="t" r="r" b="b"/>
              <a:pathLst>
                <a:path w="445" h="1690" extrusionOk="0">
                  <a:moveTo>
                    <a:pt x="317" y="0"/>
                  </a:moveTo>
                  <a:cubicBezTo>
                    <a:pt x="275" y="0"/>
                    <a:pt x="254" y="0"/>
                    <a:pt x="233" y="42"/>
                  </a:cubicBezTo>
                  <a:cubicBezTo>
                    <a:pt x="191" y="63"/>
                    <a:pt x="191" y="85"/>
                    <a:pt x="191" y="127"/>
                  </a:cubicBezTo>
                  <a:cubicBezTo>
                    <a:pt x="191" y="169"/>
                    <a:pt x="191" y="190"/>
                    <a:pt x="233" y="211"/>
                  </a:cubicBezTo>
                  <a:cubicBezTo>
                    <a:pt x="254" y="232"/>
                    <a:pt x="275" y="253"/>
                    <a:pt x="317" y="253"/>
                  </a:cubicBezTo>
                  <a:cubicBezTo>
                    <a:pt x="338" y="253"/>
                    <a:pt x="381" y="232"/>
                    <a:pt x="402" y="211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3"/>
                    <a:pt x="402" y="42"/>
                  </a:cubicBezTo>
                  <a:cubicBezTo>
                    <a:pt x="381" y="0"/>
                    <a:pt x="338" y="0"/>
                    <a:pt x="317" y="0"/>
                  </a:cubicBezTo>
                  <a:close/>
                  <a:moveTo>
                    <a:pt x="169" y="507"/>
                  </a:moveTo>
                  <a:lnTo>
                    <a:pt x="0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1486575" y="3664425"/>
              <a:ext cx="29600" cy="45975"/>
            </a:xfrm>
            <a:custGeom>
              <a:avLst/>
              <a:gdLst/>
              <a:ahLst/>
              <a:cxnLst/>
              <a:rect l="l" t="t" r="r" b="b"/>
              <a:pathLst>
                <a:path w="1184" h="1839" extrusionOk="0">
                  <a:moveTo>
                    <a:pt x="845" y="782"/>
                  </a:moveTo>
                  <a:lnTo>
                    <a:pt x="740" y="1648"/>
                  </a:lnTo>
                  <a:cubicBezTo>
                    <a:pt x="697" y="1669"/>
                    <a:pt x="676" y="1669"/>
                    <a:pt x="634" y="1669"/>
                  </a:cubicBezTo>
                  <a:cubicBezTo>
                    <a:pt x="507" y="1669"/>
                    <a:pt x="402" y="1627"/>
                    <a:pt x="338" y="1563"/>
                  </a:cubicBezTo>
                  <a:cubicBezTo>
                    <a:pt x="275" y="1500"/>
                    <a:pt x="233" y="1416"/>
                    <a:pt x="233" y="1289"/>
                  </a:cubicBezTo>
                  <a:cubicBezTo>
                    <a:pt x="233" y="1141"/>
                    <a:pt x="296" y="1035"/>
                    <a:pt x="381" y="930"/>
                  </a:cubicBezTo>
                  <a:cubicBezTo>
                    <a:pt x="486" y="824"/>
                    <a:pt x="634" y="782"/>
                    <a:pt x="803" y="782"/>
                  </a:cubicBezTo>
                  <a:close/>
                  <a:moveTo>
                    <a:pt x="951" y="0"/>
                  </a:moveTo>
                  <a:lnTo>
                    <a:pt x="888" y="592"/>
                  </a:lnTo>
                  <a:lnTo>
                    <a:pt x="782" y="592"/>
                  </a:lnTo>
                  <a:cubicBezTo>
                    <a:pt x="550" y="592"/>
                    <a:pt x="360" y="655"/>
                    <a:pt x="212" y="824"/>
                  </a:cubicBezTo>
                  <a:cubicBezTo>
                    <a:pt x="64" y="972"/>
                    <a:pt x="0" y="1120"/>
                    <a:pt x="0" y="1289"/>
                  </a:cubicBezTo>
                  <a:cubicBezTo>
                    <a:pt x="0" y="1479"/>
                    <a:pt x="64" y="1606"/>
                    <a:pt x="169" y="1711"/>
                  </a:cubicBezTo>
                  <a:cubicBezTo>
                    <a:pt x="275" y="1796"/>
                    <a:pt x="423" y="1838"/>
                    <a:pt x="634" y="1838"/>
                  </a:cubicBezTo>
                  <a:cubicBezTo>
                    <a:pt x="740" y="1838"/>
                    <a:pt x="845" y="1838"/>
                    <a:pt x="930" y="1817"/>
                  </a:cubicBezTo>
                  <a:lnTo>
                    <a:pt x="11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1518250" y="3679200"/>
              <a:ext cx="24325" cy="31200"/>
            </a:xfrm>
            <a:custGeom>
              <a:avLst/>
              <a:gdLst/>
              <a:ahLst/>
              <a:cxnLst/>
              <a:rect l="l" t="t" r="r" b="b"/>
              <a:pathLst>
                <a:path w="973" h="1248" extrusionOk="0">
                  <a:moveTo>
                    <a:pt x="550" y="191"/>
                  </a:moveTo>
                  <a:cubicBezTo>
                    <a:pt x="613" y="191"/>
                    <a:pt x="677" y="212"/>
                    <a:pt x="698" y="254"/>
                  </a:cubicBezTo>
                  <a:cubicBezTo>
                    <a:pt x="740" y="296"/>
                    <a:pt x="761" y="360"/>
                    <a:pt x="761" y="444"/>
                  </a:cubicBezTo>
                  <a:lnTo>
                    <a:pt x="254" y="444"/>
                  </a:lnTo>
                  <a:cubicBezTo>
                    <a:pt x="318" y="275"/>
                    <a:pt x="423" y="191"/>
                    <a:pt x="550" y="191"/>
                  </a:cubicBezTo>
                  <a:close/>
                  <a:moveTo>
                    <a:pt x="550" y="1"/>
                  </a:moveTo>
                  <a:cubicBezTo>
                    <a:pt x="402" y="1"/>
                    <a:pt x="275" y="64"/>
                    <a:pt x="149" y="191"/>
                  </a:cubicBezTo>
                  <a:cubicBezTo>
                    <a:pt x="43" y="318"/>
                    <a:pt x="1" y="487"/>
                    <a:pt x="1" y="677"/>
                  </a:cubicBezTo>
                  <a:cubicBezTo>
                    <a:pt x="1" y="867"/>
                    <a:pt x="43" y="994"/>
                    <a:pt x="128" y="1099"/>
                  </a:cubicBezTo>
                  <a:cubicBezTo>
                    <a:pt x="212" y="1205"/>
                    <a:pt x="339" y="1247"/>
                    <a:pt x="487" y="1247"/>
                  </a:cubicBezTo>
                  <a:cubicBezTo>
                    <a:pt x="635" y="1247"/>
                    <a:pt x="761" y="1205"/>
                    <a:pt x="888" y="1120"/>
                  </a:cubicBezTo>
                  <a:lnTo>
                    <a:pt x="909" y="909"/>
                  </a:lnTo>
                  <a:lnTo>
                    <a:pt x="909" y="909"/>
                  </a:lnTo>
                  <a:cubicBezTo>
                    <a:pt x="782" y="1015"/>
                    <a:pt x="635" y="1078"/>
                    <a:pt x="529" y="1078"/>
                  </a:cubicBezTo>
                  <a:cubicBezTo>
                    <a:pt x="444" y="1078"/>
                    <a:pt x="360" y="1036"/>
                    <a:pt x="318" y="972"/>
                  </a:cubicBezTo>
                  <a:cubicBezTo>
                    <a:pt x="254" y="909"/>
                    <a:pt x="212" y="825"/>
                    <a:pt x="212" y="719"/>
                  </a:cubicBezTo>
                  <a:cubicBezTo>
                    <a:pt x="212" y="677"/>
                    <a:pt x="233" y="634"/>
                    <a:pt x="233" y="613"/>
                  </a:cubicBezTo>
                  <a:lnTo>
                    <a:pt x="973" y="613"/>
                  </a:lnTo>
                  <a:cubicBezTo>
                    <a:pt x="973" y="571"/>
                    <a:pt x="973" y="529"/>
                    <a:pt x="973" y="487"/>
                  </a:cubicBezTo>
                  <a:cubicBezTo>
                    <a:pt x="973" y="339"/>
                    <a:pt x="930" y="233"/>
                    <a:pt x="867" y="127"/>
                  </a:cubicBezTo>
                  <a:cubicBezTo>
                    <a:pt x="782" y="43"/>
                    <a:pt x="677" y="1"/>
                    <a:pt x="55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1566325" y="3663900"/>
              <a:ext cx="34875" cy="46500"/>
            </a:xfrm>
            <a:custGeom>
              <a:avLst/>
              <a:gdLst/>
              <a:ahLst/>
              <a:cxnLst/>
              <a:rect l="l" t="t" r="r" b="b"/>
              <a:pathLst>
                <a:path w="1395" h="1860" extrusionOk="0">
                  <a:moveTo>
                    <a:pt x="1225" y="0"/>
                  </a:moveTo>
                  <a:cubicBezTo>
                    <a:pt x="845" y="0"/>
                    <a:pt x="549" y="106"/>
                    <a:pt x="338" y="317"/>
                  </a:cubicBezTo>
                  <a:cubicBezTo>
                    <a:pt x="106" y="528"/>
                    <a:pt x="0" y="782"/>
                    <a:pt x="0" y="1099"/>
                  </a:cubicBezTo>
                  <a:cubicBezTo>
                    <a:pt x="0" y="1331"/>
                    <a:pt x="63" y="1500"/>
                    <a:pt x="190" y="1648"/>
                  </a:cubicBezTo>
                  <a:cubicBezTo>
                    <a:pt x="317" y="1775"/>
                    <a:pt x="486" y="1859"/>
                    <a:pt x="676" y="1859"/>
                  </a:cubicBezTo>
                  <a:cubicBezTo>
                    <a:pt x="845" y="1859"/>
                    <a:pt x="1035" y="1796"/>
                    <a:pt x="1225" y="1690"/>
                  </a:cubicBezTo>
                  <a:lnTo>
                    <a:pt x="1268" y="1415"/>
                  </a:lnTo>
                  <a:lnTo>
                    <a:pt x="1268" y="1415"/>
                  </a:lnTo>
                  <a:cubicBezTo>
                    <a:pt x="1183" y="1479"/>
                    <a:pt x="1077" y="1521"/>
                    <a:pt x="972" y="1563"/>
                  </a:cubicBezTo>
                  <a:cubicBezTo>
                    <a:pt x="887" y="1606"/>
                    <a:pt x="803" y="1627"/>
                    <a:pt x="718" y="1627"/>
                  </a:cubicBezTo>
                  <a:cubicBezTo>
                    <a:pt x="570" y="1627"/>
                    <a:pt x="465" y="1584"/>
                    <a:pt x="380" y="1479"/>
                  </a:cubicBezTo>
                  <a:cubicBezTo>
                    <a:pt x="296" y="1373"/>
                    <a:pt x="254" y="1246"/>
                    <a:pt x="254" y="1099"/>
                  </a:cubicBezTo>
                  <a:cubicBezTo>
                    <a:pt x="254" y="845"/>
                    <a:pt x="338" y="655"/>
                    <a:pt x="507" y="486"/>
                  </a:cubicBezTo>
                  <a:cubicBezTo>
                    <a:pt x="655" y="317"/>
                    <a:pt x="908" y="233"/>
                    <a:pt x="1204" y="233"/>
                  </a:cubicBezTo>
                  <a:lnTo>
                    <a:pt x="1352" y="233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1600650" y="3664425"/>
              <a:ext cx="26425" cy="45425"/>
            </a:xfrm>
            <a:custGeom>
              <a:avLst/>
              <a:gdLst/>
              <a:ahLst/>
              <a:cxnLst/>
              <a:rect l="l" t="t" r="r" b="b"/>
              <a:pathLst>
                <a:path w="1057" h="1817" extrusionOk="0">
                  <a:moveTo>
                    <a:pt x="254" y="0"/>
                  </a:moveTo>
                  <a:lnTo>
                    <a:pt x="0" y="1817"/>
                  </a:lnTo>
                  <a:lnTo>
                    <a:pt x="233" y="1817"/>
                  </a:lnTo>
                  <a:lnTo>
                    <a:pt x="338" y="1035"/>
                  </a:lnTo>
                  <a:cubicBezTo>
                    <a:pt x="338" y="1014"/>
                    <a:pt x="380" y="972"/>
                    <a:pt x="465" y="887"/>
                  </a:cubicBezTo>
                  <a:cubicBezTo>
                    <a:pt x="549" y="803"/>
                    <a:pt x="634" y="761"/>
                    <a:pt x="697" y="761"/>
                  </a:cubicBezTo>
                  <a:cubicBezTo>
                    <a:pt x="782" y="761"/>
                    <a:pt x="824" y="824"/>
                    <a:pt x="824" y="930"/>
                  </a:cubicBezTo>
                  <a:cubicBezTo>
                    <a:pt x="824" y="951"/>
                    <a:pt x="824" y="972"/>
                    <a:pt x="824" y="993"/>
                  </a:cubicBezTo>
                  <a:lnTo>
                    <a:pt x="718" y="1817"/>
                  </a:lnTo>
                  <a:lnTo>
                    <a:pt x="930" y="1817"/>
                  </a:lnTo>
                  <a:lnTo>
                    <a:pt x="1056" y="993"/>
                  </a:lnTo>
                  <a:cubicBezTo>
                    <a:pt x="1056" y="972"/>
                    <a:pt x="1056" y="951"/>
                    <a:pt x="1056" y="909"/>
                  </a:cubicBezTo>
                  <a:cubicBezTo>
                    <a:pt x="1056" y="824"/>
                    <a:pt x="1035" y="740"/>
                    <a:pt x="993" y="676"/>
                  </a:cubicBezTo>
                  <a:cubicBezTo>
                    <a:pt x="930" y="613"/>
                    <a:pt x="866" y="592"/>
                    <a:pt x="782" y="592"/>
                  </a:cubicBezTo>
                  <a:cubicBezTo>
                    <a:pt x="634" y="592"/>
                    <a:pt x="507" y="655"/>
                    <a:pt x="380" y="824"/>
                  </a:cubicBezTo>
                  <a:lnTo>
                    <a:pt x="359" y="82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1632325" y="3679200"/>
              <a:ext cx="27500" cy="31200"/>
            </a:xfrm>
            <a:custGeom>
              <a:avLst/>
              <a:gdLst/>
              <a:ahLst/>
              <a:cxnLst/>
              <a:rect l="l" t="t" r="r" b="b"/>
              <a:pathLst>
                <a:path w="1100" h="1248" extrusionOk="0">
                  <a:moveTo>
                    <a:pt x="846" y="191"/>
                  </a:moveTo>
                  <a:lnTo>
                    <a:pt x="761" y="867"/>
                  </a:lnTo>
                  <a:cubicBezTo>
                    <a:pt x="761" y="888"/>
                    <a:pt x="719" y="930"/>
                    <a:pt x="655" y="972"/>
                  </a:cubicBezTo>
                  <a:cubicBezTo>
                    <a:pt x="592" y="1036"/>
                    <a:pt x="529" y="1057"/>
                    <a:pt x="465" y="1057"/>
                  </a:cubicBezTo>
                  <a:cubicBezTo>
                    <a:pt x="402" y="1057"/>
                    <a:pt x="360" y="1036"/>
                    <a:pt x="296" y="972"/>
                  </a:cubicBezTo>
                  <a:cubicBezTo>
                    <a:pt x="254" y="909"/>
                    <a:pt x="233" y="825"/>
                    <a:pt x="233" y="740"/>
                  </a:cubicBezTo>
                  <a:cubicBezTo>
                    <a:pt x="233" y="592"/>
                    <a:pt x="296" y="465"/>
                    <a:pt x="381" y="360"/>
                  </a:cubicBezTo>
                  <a:cubicBezTo>
                    <a:pt x="465" y="254"/>
                    <a:pt x="613" y="191"/>
                    <a:pt x="782" y="191"/>
                  </a:cubicBezTo>
                  <a:close/>
                  <a:moveTo>
                    <a:pt x="824" y="1"/>
                  </a:moveTo>
                  <a:cubicBezTo>
                    <a:pt x="571" y="1"/>
                    <a:pt x="360" y="64"/>
                    <a:pt x="233" y="212"/>
                  </a:cubicBezTo>
                  <a:cubicBezTo>
                    <a:pt x="85" y="360"/>
                    <a:pt x="1" y="550"/>
                    <a:pt x="1" y="782"/>
                  </a:cubicBezTo>
                  <a:cubicBezTo>
                    <a:pt x="1" y="909"/>
                    <a:pt x="43" y="1015"/>
                    <a:pt x="127" y="1099"/>
                  </a:cubicBezTo>
                  <a:cubicBezTo>
                    <a:pt x="191" y="1205"/>
                    <a:pt x="296" y="1247"/>
                    <a:pt x="402" y="1247"/>
                  </a:cubicBezTo>
                  <a:cubicBezTo>
                    <a:pt x="508" y="1247"/>
                    <a:pt x="613" y="1184"/>
                    <a:pt x="719" y="1078"/>
                  </a:cubicBezTo>
                  <a:lnTo>
                    <a:pt x="719" y="1078"/>
                  </a:lnTo>
                  <a:lnTo>
                    <a:pt x="698" y="1226"/>
                  </a:lnTo>
                  <a:lnTo>
                    <a:pt x="930" y="1226"/>
                  </a:lnTo>
                  <a:lnTo>
                    <a:pt x="1099" y="43"/>
                  </a:lnTo>
                  <a:cubicBezTo>
                    <a:pt x="1015" y="1"/>
                    <a:pt x="909" y="1"/>
                    <a:pt x="82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1662950" y="3667600"/>
              <a:ext cx="11125" cy="42250"/>
            </a:xfrm>
            <a:custGeom>
              <a:avLst/>
              <a:gdLst/>
              <a:ahLst/>
              <a:cxnLst/>
              <a:rect l="l" t="t" r="r" b="b"/>
              <a:pathLst>
                <a:path w="445" h="1690" extrusionOk="0">
                  <a:moveTo>
                    <a:pt x="318" y="0"/>
                  </a:moveTo>
                  <a:cubicBezTo>
                    <a:pt x="275" y="0"/>
                    <a:pt x="254" y="0"/>
                    <a:pt x="212" y="42"/>
                  </a:cubicBezTo>
                  <a:cubicBezTo>
                    <a:pt x="191" y="63"/>
                    <a:pt x="191" y="85"/>
                    <a:pt x="191" y="127"/>
                  </a:cubicBezTo>
                  <a:cubicBezTo>
                    <a:pt x="191" y="169"/>
                    <a:pt x="191" y="190"/>
                    <a:pt x="212" y="211"/>
                  </a:cubicBezTo>
                  <a:cubicBezTo>
                    <a:pt x="254" y="232"/>
                    <a:pt x="275" y="253"/>
                    <a:pt x="318" y="253"/>
                  </a:cubicBezTo>
                  <a:cubicBezTo>
                    <a:pt x="339" y="253"/>
                    <a:pt x="381" y="232"/>
                    <a:pt x="402" y="211"/>
                  </a:cubicBezTo>
                  <a:cubicBezTo>
                    <a:pt x="423" y="190"/>
                    <a:pt x="444" y="169"/>
                    <a:pt x="444" y="127"/>
                  </a:cubicBezTo>
                  <a:cubicBezTo>
                    <a:pt x="444" y="85"/>
                    <a:pt x="423" y="63"/>
                    <a:pt x="402" y="42"/>
                  </a:cubicBezTo>
                  <a:cubicBezTo>
                    <a:pt x="381" y="0"/>
                    <a:pt x="339" y="0"/>
                    <a:pt x="318" y="0"/>
                  </a:cubicBezTo>
                  <a:close/>
                  <a:moveTo>
                    <a:pt x="149" y="507"/>
                  </a:moveTo>
                  <a:lnTo>
                    <a:pt x="1" y="1690"/>
                  </a:lnTo>
                  <a:lnTo>
                    <a:pt x="212" y="1690"/>
                  </a:lnTo>
                  <a:lnTo>
                    <a:pt x="381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1675625" y="3679725"/>
              <a:ext cx="26425" cy="30125"/>
            </a:xfrm>
            <a:custGeom>
              <a:avLst/>
              <a:gdLst/>
              <a:ahLst/>
              <a:cxnLst/>
              <a:rect l="l" t="t" r="r" b="b"/>
              <a:pathLst>
                <a:path w="1057" h="1205" extrusionOk="0">
                  <a:moveTo>
                    <a:pt x="761" y="1"/>
                  </a:moveTo>
                  <a:cubicBezTo>
                    <a:pt x="634" y="1"/>
                    <a:pt x="487" y="64"/>
                    <a:pt x="360" y="233"/>
                  </a:cubicBezTo>
                  <a:lnTo>
                    <a:pt x="360" y="212"/>
                  </a:lnTo>
                  <a:lnTo>
                    <a:pt x="381" y="22"/>
                  </a:lnTo>
                  <a:lnTo>
                    <a:pt x="170" y="22"/>
                  </a:lnTo>
                  <a:lnTo>
                    <a:pt x="1" y="1205"/>
                  </a:lnTo>
                  <a:lnTo>
                    <a:pt x="212" y="1205"/>
                  </a:lnTo>
                  <a:lnTo>
                    <a:pt x="339" y="444"/>
                  </a:lnTo>
                  <a:cubicBezTo>
                    <a:pt x="339" y="423"/>
                    <a:pt x="360" y="402"/>
                    <a:pt x="402" y="360"/>
                  </a:cubicBezTo>
                  <a:cubicBezTo>
                    <a:pt x="444" y="297"/>
                    <a:pt x="487" y="275"/>
                    <a:pt x="529" y="254"/>
                  </a:cubicBezTo>
                  <a:cubicBezTo>
                    <a:pt x="550" y="233"/>
                    <a:pt x="592" y="212"/>
                    <a:pt x="613" y="191"/>
                  </a:cubicBezTo>
                  <a:cubicBezTo>
                    <a:pt x="634" y="191"/>
                    <a:pt x="656" y="170"/>
                    <a:pt x="677" y="170"/>
                  </a:cubicBezTo>
                  <a:cubicBezTo>
                    <a:pt x="719" y="170"/>
                    <a:pt x="761" y="191"/>
                    <a:pt x="782" y="233"/>
                  </a:cubicBezTo>
                  <a:cubicBezTo>
                    <a:pt x="803" y="254"/>
                    <a:pt x="825" y="318"/>
                    <a:pt x="825" y="360"/>
                  </a:cubicBezTo>
                  <a:cubicBezTo>
                    <a:pt x="825" y="402"/>
                    <a:pt x="825" y="423"/>
                    <a:pt x="825" y="444"/>
                  </a:cubicBezTo>
                  <a:lnTo>
                    <a:pt x="698" y="1205"/>
                  </a:lnTo>
                  <a:lnTo>
                    <a:pt x="930" y="1205"/>
                  </a:lnTo>
                  <a:lnTo>
                    <a:pt x="1036" y="444"/>
                  </a:lnTo>
                  <a:cubicBezTo>
                    <a:pt x="1057" y="423"/>
                    <a:pt x="1057" y="381"/>
                    <a:pt x="1057" y="360"/>
                  </a:cubicBezTo>
                  <a:cubicBezTo>
                    <a:pt x="1057" y="254"/>
                    <a:pt x="1036" y="170"/>
                    <a:pt x="972" y="85"/>
                  </a:cubicBezTo>
                  <a:cubicBezTo>
                    <a:pt x="930" y="22"/>
                    <a:pt x="846" y="1"/>
                    <a:pt x="76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538100" y="3771100"/>
              <a:ext cx="37000" cy="44375"/>
            </a:xfrm>
            <a:custGeom>
              <a:avLst/>
              <a:gdLst/>
              <a:ahLst/>
              <a:cxnLst/>
              <a:rect l="l" t="t" r="r" b="b"/>
              <a:pathLst>
                <a:path w="1480" h="1775" extrusionOk="0">
                  <a:moveTo>
                    <a:pt x="740" y="212"/>
                  </a:moveTo>
                  <a:cubicBezTo>
                    <a:pt x="761" y="317"/>
                    <a:pt x="783" y="423"/>
                    <a:pt x="825" y="528"/>
                  </a:cubicBezTo>
                  <a:lnTo>
                    <a:pt x="994" y="1035"/>
                  </a:lnTo>
                  <a:lnTo>
                    <a:pt x="466" y="1035"/>
                  </a:lnTo>
                  <a:lnTo>
                    <a:pt x="635" y="528"/>
                  </a:lnTo>
                  <a:cubicBezTo>
                    <a:pt x="677" y="423"/>
                    <a:pt x="698" y="317"/>
                    <a:pt x="719" y="212"/>
                  </a:cubicBezTo>
                  <a:close/>
                  <a:moveTo>
                    <a:pt x="592" y="0"/>
                  </a:moveTo>
                  <a:lnTo>
                    <a:pt x="1" y="1775"/>
                  </a:lnTo>
                  <a:lnTo>
                    <a:pt x="233" y="1775"/>
                  </a:lnTo>
                  <a:lnTo>
                    <a:pt x="423" y="1226"/>
                  </a:lnTo>
                  <a:lnTo>
                    <a:pt x="1036" y="1226"/>
                  </a:lnTo>
                  <a:lnTo>
                    <a:pt x="1226" y="1775"/>
                  </a:lnTo>
                  <a:lnTo>
                    <a:pt x="1480" y="1775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581425" y="37689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2" y="1860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594625" y="37832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52" y="650"/>
                  </a:moveTo>
                  <a:cubicBezTo>
                    <a:pt x="688" y="650"/>
                    <a:pt x="724" y="652"/>
                    <a:pt x="761" y="655"/>
                  </a:cubicBezTo>
                  <a:lnTo>
                    <a:pt x="761" y="866"/>
                  </a:lnTo>
                  <a:cubicBezTo>
                    <a:pt x="761" y="887"/>
                    <a:pt x="761" y="908"/>
                    <a:pt x="761" y="951"/>
                  </a:cubicBezTo>
                  <a:cubicBezTo>
                    <a:pt x="718" y="1056"/>
                    <a:pt x="613" y="1162"/>
                    <a:pt x="444" y="1162"/>
                  </a:cubicBezTo>
                  <a:cubicBezTo>
                    <a:pt x="317" y="1162"/>
                    <a:pt x="233" y="1077"/>
                    <a:pt x="233" y="930"/>
                  </a:cubicBezTo>
                  <a:cubicBezTo>
                    <a:pt x="233" y="712"/>
                    <a:pt x="434" y="650"/>
                    <a:pt x="652" y="650"/>
                  </a:cubicBezTo>
                  <a:close/>
                  <a:moveTo>
                    <a:pt x="507" y="0"/>
                  </a:moveTo>
                  <a:cubicBezTo>
                    <a:pt x="338" y="0"/>
                    <a:pt x="190" y="42"/>
                    <a:pt x="85" y="106"/>
                  </a:cubicBezTo>
                  <a:lnTo>
                    <a:pt x="127" y="254"/>
                  </a:lnTo>
                  <a:cubicBezTo>
                    <a:pt x="233" y="190"/>
                    <a:pt x="338" y="169"/>
                    <a:pt x="465" y="169"/>
                  </a:cubicBezTo>
                  <a:cubicBezTo>
                    <a:pt x="740" y="169"/>
                    <a:pt x="761" y="359"/>
                    <a:pt x="761" y="465"/>
                  </a:cubicBezTo>
                  <a:lnTo>
                    <a:pt x="761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27" y="1331"/>
                    <a:pt x="380" y="1331"/>
                  </a:cubicBezTo>
                  <a:cubicBezTo>
                    <a:pt x="571" y="1331"/>
                    <a:pt x="697" y="1246"/>
                    <a:pt x="761" y="1141"/>
                  </a:cubicBezTo>
                  <a:lnTo>
                    <a:pt x="782" y="1141"/>
                  </a:lnTo>
                  <a:lnTo>
                    <a:pt x="803" y="1289"/>
                  </a:lnTo>
                  <a:lnTo>
                    <a:pt x="1014" y="1289"/>
                  </a:lnTo>
                  <a:cubicBezTo>
                    <a:pt x="993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887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628425" y="37832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55" y="0"/>
                  </a:moveTo>
                  <a:cubicBezTo>
                    <a:pt x="444" y="0"/>
                    <a:pt x="296" y="106"/>
                    <a:pt x="232" y="233"/>
                  </a:cubicBezTo>
                  <a:lnTo>
                    <a:pt x="211" y="233"/>
                  </a:lnTo>
                  <a:lnTo>
                    <a:pt x="211" y="21"/>
                  </a:lnTo>
                  <a:lnTo>
                    <a:pt x="0" y="21"/>
                  </a:lnTo>
                  <a:cubicBezTo>
                    <a:pt x="0" y="127"/>
                    <a:pt x="21" y="233"/>
                    <a:pt x="21" y="359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0" y="190"/>
                  </a:cubicBezTo>
                  <a:cubicBezTo>
                    <a:pt x="782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664325" y="377110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8" y="0"/>
                  </a:moveTo>
                  <a:cubicBezTo>
                    <a:pt x="64" y="0"/>
                    <a:pt x="1" y="64"/>
                    <a:pt x="1" y="148"/>
                  </a:cubicBezTo>
                  <a:cubicBezTo>
                    <a:pt x="1" y="233"/>
                    <a:pt x="64" y="296"/>
                    <a:pt x="148" y="296"/>
                  </a:cubicBezTo>
                  <a:cubicBezTo>
                    <a:pt x="233" y="296"/>
                    <a:pt x="296" y="233"/>
                    <a:pt x="296" y="148"/>
                  </a:cubicBezTo>
                  <a:cubicBezTo>
                    <a:pt x="296" y="64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680700" y="37832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0" y="21"/>
                  </a:lnTo>
                  <a:lnTo>
                    <a:pt x="0" y="21"/>
                  </a:lnTo>
                  <a:cubicBezTo>
                    <a:pt x="0" y="127"/>
                    <a:pt x="0" y="233"/>
                    <a:pt x="0" y="359"/>
                  </a:cubicBezTo>
                  <a:lnTo>
                    <a:pt x="0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782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715025" y="3783250"/>
              <a:ext cx="28000" cy="33275"/>
            </a:xfrm>
            <a:custGeom>
              <a:avLst/>
              <a:gdLst/>
              <a:ahLst/>
              <a:cxnLst/>
              <a:rect l="l" t="t" r="r" b="b"/>
              <a:pathLst>
                <a:path w="1120" h="1331" extrusionOk="0">
                  <a:moveTo>
                    <a:pt x="592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8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4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3970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48" y="169"/>
                    <a:pt x="0" y="444"/>
                    <a:pt x="0" y="845"/>
                  </a:cubicBezTo>
                  <a:cubicBezTo>
                    <a:pt x="0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54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51850" y="3839750"/>
              <a:ext cx="30125" cy="35400"/>
            </a:xfrm>
            <a:custGeom>
              <a:avLst/>
              <a:gdLst/>
              <a:ahLst/>
              <a:cxnLst/>
              <a:rect l="l" t="t" r="r" b="b"/>
              <a:pathLst>
                <a:path w="1205" h="1416" extrusionOk="0">
                  <a:moveTo>
                    <a:pt x="592" y="148"/>
                  </a:moveTo>
                  <a:cubicBezTo>
                    <a:pt x="613" y="233"/>
                    <a:pt x="634" y="317"/>
                    <a:pt x="676" y="423"/>
                  </a:cubicBezTo>
                  <a:lnTo>
                    <a:pt x="803" y="824"/>
                  </a:lnTo>
                  <a:lnTo>
                    <a:pt x="380" y="824"/>
                  </a:lnTo>
                  <a:lnTo>
                    <a:pt x="528" y="423"/>
                  </a:lnTo>
                  <a:cubicBezTo>
                    <a:pt x="549" y="317"/>
                    <a:pt x="570" y="233"/>
                    <a:pt x="592" y="148"/>
                  </a:cubicBezTo>
                  <a:close/>
                  <a:moveTo>
                    <a:pt x="486" y="0"/>
                  </a:moveTo>
                  <a:lnTo>
                    <a:pt x="0" y="1416"/>
                  </a:lnTo>
                  <a:lnTo>
                    <a:pt x="190" y="1416"/>
                  </a:lnTo>
                  <a:lnTo>
                    <a:pt x="338" y="972"/>
                  </a:lnTo>
                  <a:lnTo>
                    <a:pt x="845" y="972"/>
                  </a:lnTo>
                  <a:lnTo>
                    <a:pt x="993" y="1416"/>
                  </a:lnTo>
                  <a:lnTo>
                    <a:pt x="1204" y="141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86700" y="3837625"/>
              <a:ext cx="4775" cy="37525"/>
            </a:xfrm>
            <a:custGeom>
              <a:avLst/>
              <a:gdLst/>
              <a:ahLst/>
              <a:cxnLst/>
              <a:rect l="l" t="t" r="r" b="b"/>
              <a:pathLst>
                <a:path w="191" h="1501" extrusionOk="0">
                  <a:moveTo>
                    <a:pt x="0" y="1"/>
                  </a:moveTo>
                  <a:lnTo>
                    <a:pt x="0" y="1501"/>
                  </a:lnTo>
                  <a:lnTo>
                    <a:pt x="190" y="150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97250" y="3849250"/>
              <a:ext cx="20100" cy="26425"/>
            </a:xfrm>
            <a:custGeom>
              <a:avLst/>
              <a:gdLst/>
              <a:ahLst/>
              <a:cxnLst/>
              <a:rect l="l" t="t" r="r" b="b"/>
              <a:pathLst>
                <a:path w="804" h="1057" extrusionOk="0">
                  <a:moveTo>
                    <a:pt x="613" y="508"/>
                  </a:moveTo>
                  <a:lnTo>
                    <a:pt x="613" y="698"/>
                  </a:lnTo>
                  <a:cubicBezTo>
                    <a:pt x="613" y="698"/>
                    <a:pt x="613" y="719"/>
                    <a:pt x="613" y="740"/>
                  </a:cubicBezTo>
                  <a:cubicBezTo>
                    <a:pt x="571" y="846"/>
                    <a:pt x="487" y="930"/>
                    <a:pt x="360" y="930"/>
                  </a:cubicBezTo>
                  <a:cubicBezTo>
                    <a:pt x="254" y="930"/>
                    <a:pt x="191" y="867"/>
                    <a:pt x="191" y="740"/>
                  </a:cubicBezTo>
                  <a:cubicBezTo>
                    <a:pt x="191" y="550"/>
                    <a:pt x="402" y="508"/>
                    <a:pt x="613" y="508"/>
                  </a:cubicBezTo>
                  <a:close/>
                  <a:moveTo>
                    <a:pt x="402" y="1"/>
                  </a:moveTo>
                  <a:cubicBezTo>
                    <a:pt x="275" y="1"/>
                    <a:pt x="149" y="22"/>
                    <a:pt x="64" y="85"/>
                  </a:cubicBezTo>
                  <a:lnTo>
                    <a:pt x="106" y="212"/>
                  </a:lnTo>
                  <a:cubicBezTo>
                    <a:pt x="191" y="149"/>
                    <a:pt x="275" y="127"/>
                    <a:pt x="381" y="127"/>
                  </a:cubicBezTo>
                  <a:cubicBezTo>
                    <a:pt x="592" y="127"/>
                    <a:pt x="613" y="275"/>
                    <a:pt x="613" y="360"/>
                  </a:cubicBezTo>
                  <a:lnTo>
                    <a:pt x="613" y="381"/>
                  </a:lnTo>
                  <a:cubicBezTo>
                    <a:pt x="212" y="381"/>
                    <a:pt x="1" y="508"/>
                    <a:pt x="1" y="761"/>
                  </a:cubicBezTo>
                  <a:cubicBezTo>
                    <a:pt x="1" y="909"/>
                    <a:pt x="106" y="1057"/>
                    <a:pt x="318" y="1057"/>
                  </a:cubicBezTo>
                  <a:cubicBezTo>
                    <a:pt x="466" y="1057"/>
                    <a:pt x="571" y="993"/>
                    <a:pt x="613" y="909"/>
                  </a:cubicBezTo>
                  <a:lnTo>
                    <a:pt x="635" y="909"/>
                  </a:lnTo>
                  <a:lnTo>
                    <a:pt x="635" y="1036"/>
                  </a:lnTo>
                  <a:lnTo>
                    <a:pt x="804" y="1036"/>
                  </a:lnTo>
                  <a:cubicBezTo>
                    <a:pt x="804" y="972"/>
                    <a:pt x="804" y="888"/>
                    <a:pt x="804" y="782"/>
                  </a:cubicBezTo>
                  <a:lnTo>
                    <a:pt x="804" y="402"/>
                  </a:lnTo>
                  <a:cubicBezTo>
                    <a:pt x="804" y="212"/>
                    <a:pt x="719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622075" y="3838700"/>
              <a:ext cx="10050" cy="42800"/>
            </a:xfrm>
            <a:custGeom>
              <a:avLst/>
              <a:gdLst/>
              <a:ahLst/>
              <a:cxnLst/>
              <a:rect l="l" t="t" r="r" b="b"/>
              <a:pathLst>
                <a:path w="402" h="1712" extrusionOk="0">
                  <a:moveTo>
                    <a:pt x="1" y="0"/>
                  </a:moveTo>
                  <a:cubicBezTo>
                    <a:pt x="148" y="211"/>
                    <a:pt x="254" y="465"/>
                    <a:pt x="254" y="845"/>
                  </a:cubicBezTo>
                  <a:cubicBezTo>
                    <a:pt x="254" y="1225"/>
                    <a:pt x="148" y="1500"/>
                    <a:pt x="1" y="1711"/>
                  </a:cubicBezTo>
                  <a:lnTo>
                    <a:pt x="127" y="1711"/>
                  </a:lnTo>
                  <a:cubicBezTo>
                    <a:pt x="275" y="1542"/>
                    <a:pt x="402" y="1268"/>
                    <a:pt x="402" y="845"/>
                  </a:cubicBezTo>
                  <a:cubicBezTo>
                    <a:pt x="402" y="444"/>
                    <a:pt x="275" y="169"/>
                    <a:pt x="12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911475" y="3771100"/>
              <a:ext cx="5825" cy="44375"/>
            </a:xfrm>
            <a:custGeom>
              <a:avLst/>
              <a:gdLst/>
              <a:ahLst/>
              <a:cxnLst/>
              <a:rect l="l" t="t" r="r" b="b"/>
              <a:pathLst>
                <a:path w="233" h="1775" extrusionOk="0">
                  <a:moveTo>
                    <a:pt x="1" y="0"/>
                  </a:moveTo>
                  <a:lnTo>
                    <a:pt x="1" y="1775"/>
                  </a:lnTo>
                  <a:lnTo>
                    <a:pt x="233" y="177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924675" y="3783250"/>
              <a:ext cx="21150" cy="33275"/>
            </a:xfrm>
            <a:custGeom>
              <a:avLst/>
              <a:gdLst/>
              <a:ahLst/>
              <a:cxnLst/>
              <a:rect l="l" t="t" r="r" b="b"/>
              <a:pathLst>
                <a:path w="846" h="1331" extrusionOk="0">
                  <a:moveTo>
                    <a:pt x="486" y="0"/>
                  </a:moveTo>
                  <a:cubicBezTo>
                    <a:pt x="212" y="0"/>
                    <a:pt x="43" y="169"/>
                    <a:pt x="43" y="359"/>
                  </a:cubicBezTo>
                  <a:cubicBezTo>
                    <a:pt x="43" y="528"/>
                    <a:pt x="148" y="655"/>
                    <a:pt x="381" y="740"/>
                  </a:cubicBezTo>
                  <a:cubicBezTo>
                    <a:pt x="550" y="803"/>
                    <a:pt x="613" y="845"/>
                    <a:pt x="613" y="972"/>
                  </a:cubicBezTo>
                  <a:cubicBezTo>
                    <a:pt x="613" y="1077"/>
                    <a:pt x="550" y="1162"/>
                    <a:pt x="381" y="1162"/>
                  </a:cubicBezTo>
                  <a:cubicBezTo>
                    <a:pt x="254" y="1162"/>
                    <a:pt x="127" y="1099"/>
                    <a:pt x="64" y="1056"/>
                  </a:cubicBezTo>
                  <a:lnTo>
                    <a:pt x="1" y="1246"/>
                  </a:lnTo>
                  <a:cubicBezTo>
                    <a:pt x="106" y="1289"/>
                    <a:pt x="233" y="1331"/>
                    <a:pt x="360" y="1331"/>
                  </a:cubicBezTo>
                  <a:cubicBezTo>
                    <a:pt x="677" y="1331"/>
                    <a:pt x="846" y="1162"/>
                    <a:pt x="846" y="951"/>
                  </a:cubicBezTo>
                  <a:cubicBezTo>
                    <a:pt x="846" y="761"/>
                    <a:pt x="719" y="634"/>
                    <a:pt x="508" y="549"/>
                  </a:cubicBezTo>
                  <a:cubicBezTo>
                    <a:pt x="339" y="486"/>
                    <a:pt x="275" y="444"/>
                    <a:pt x="275" y="338"/>
                  </a:cubicBezTo>
                  <a:cubicBezTo>
                    <a:pt x="275" y="254"/>
                    <a:pt x="339" y="169"/>
                    <a:pt x="486" y="169"/>
                  </a:cubicBezTo>
                  <a:cubicBezTo>
                    <a:pt x="592" y="169"/>
                    <a:pt x="698" y="211"/>
                    <a:pt x="740" y="233"/>
                  </a:cubicBezTo>
                  <a:lnTo>
                    <a:pt x="803" y="64"/>
                  </a:lnTo>
                  <a:cubicBezTo>
                    <a:pt x="719" y="21"/>
                    <a:pt x="613" y="0"/>
                    <a:pt x="48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951075" y="3783250"/>
              <a:ext cx="31200" cy="33275"/>
            </a:xfrm>
            <a:custGeom>
              <a:avLst/>
              <a:gdLst/>
              <a:ahLst/>
              <a:cxnLst/>
              <a:rect l="l" t="t" r="r" b="b"/>
              <a:pathLst>
                <a:path w="1248" h="1331" extrusionOk="0">
                  <a:moveTo>
                    <a:pt x="613" y="169"/>
                  </a:moveTo>
                  <a:cubicBezTo>
                    <a:pt x="888" y="169"/>
                    <a:pt x="1015" y="444"/>
                    <a:pt x="1015" y="655"/>
                  </a:cubicBezTo>
                  <a:cubicBezTo>
                    <a:pt x="1015" y="951"/>
                    <a:pt x="846" y="1162"/>
                    <a:pt x="613" y="1162"/>
                  </a:cubicBezTo>
                  <a:cubicBezTo>
                    <a:pt x="381" y="1162"/>
                    <a:pt x="233" y="951"/>
                    <a:pt x="233" y="655"/>
                  </a:cubicBezTo>
                  <a:cubicBezTo>
                    <a:pt x="233" y="423"/>
                    <a:pt x="360" y="169"/>
                    <a:pt x="613" y="169"/>
                  </a:cubicBezTo>
                  <a:close/>
                  <a:moveTo>
                    <a:pt x="635" y="0"/>
                  </a:moveTo>
                  <a:cubicBezTo>
                    <a:pt x="275" y="0"/>
                    <a:pt x="1" y="254"/>
                    <a:pt x="1" y="676"/>
                  </a:cubicBezTo>
                  <a:cubicBezTo>
                    <a:pt x="1" y="1077"/>
                    <a:pt x="254" y="1331"/>
                    <a:pt x="613" y="1331"/>
                  </a:cubicBezTo>
                  <a:cubicBezTo>
                    <a:pt x="909" y="1331"/>
                    <a:pt x="1247" y="1120"/>
                    <a:pt x="1247" y="655"/>
                  </a:cubicBezTo>
                  <a:cubicBezTo>
                    <a:pt x="1247" y="254"/>
                    <a:pt x="994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989625" y="3768975"/>
              <a:ext cx="5850" cy="46500"/>
            </a:xfrm>
            <a:custGeom>
              <a:avLst/>
              <a:gdLst/>
              <a:ahLst/>
              <a:cxnLst/>
              <a:rect l="l" t="t" r="r" b="b"/>
              <a:pathLst>
                <a:path w="234" h="1860" extrusionOk="0">
                  <a:moveTo>
                    <a:pt x="1" y="1"/>
                  </a:moveTo>
                  <a:lnTo>
                    <a:pt x="1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1002825" y="37832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71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12" y="528"/>
                  </a:lnTo>
                  <a:cubicBezTo>
                    <a:pt x="233" y="380"/>
                    <a:pt x="339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5" y="1331"/>
                  </a:cubicBezTo>
                  <a:cubicBezTo>
                    <a:pt x="825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5" y="1141"/>
                    <a:pt x="656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1037700" y="3783775"/>
              <a:ext cx="27475" cy="32750"/>
            </a:xfrm>
            <a:custGeom>
              <a:avLst/>
              <a:gdLst/>
              <a:ahLst/>
              <a:cxnLst/>
              <a:rect l="l" t="t" r="r" b="b"/>
              <a:pathLst>
                <a:path w="1099" h="1310" extrusionOk="0">
                  <a:moveTo>
                    <a:pt x="0" y="0"/>
                  </a:moveTo>
                  <a:lnTo>
                    <a:pt x="0" y="740"/>
                  </a:lnTo>
                  <a:cubicBezTo>
                    <a:pt x="0" y="1183"/>
                    <a:pt x="254" y="1310"/>
                    <a:pt x="444" y="1310"/>
                  </a:cubicBezTo>
                  <a:cubicBezTo>
                    <a:pt x="676" y="1310"/>
                    <a:pt x="824" y="1162"/>
                    <a:pt x="866" y="1078"/>
                  </a:cubicBezTo>
                  <a:lnTo>
                    <a:pt x="887" y="1078"/>
                  </a:lnTo>
                  <a:lnTo>
                    <a:pt x="887" y="1268"/>
                  </a:lnTo>
                  <a:lnTo>
                    <a:pt x="1099" y="1268"/>
                  </a:lnTo>
                  <a:cubicBezTo>
                    <a:pt x="1099" y="1183"/>
                    <a:pt x="1077" y="1056"/>
                    <a:pt x="1077" y="930"/>
                  </a:cubicBezTo>
                  <a:lnTo>
                    <a:pt x="1077" y="0"/>
                  </a:lnTo>
                  <a:lnTo>
                    <a:pt x="845" y="0"/>
                  </a:lnTo>
                  <a:lnTo>
                    <a:pt x="845" y="782"/>
                  </a:lnTo>
                  <a:cubicBezTo>
                    <a:pt x="845" y="824"/>
                    <a:pt x="845" y="866"/>
                    <a:pt x="824" y="909"/>
                  </a:cubicBezTo>
                  <a:cubicBezTo>
                    <a:pt x="782" y="1014"/>
                    <a:pt x="676" y="1120"/>
                    <a:pt x="528" y="1120"/>
                  </a:cubicBezTo>
                  <a:cubicBezTo>
                    <a:pt x="317" y="1120"/>
                    <a:pt x="232" y="951"/>
                    <a:pt x="232" y="697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1072025" y="37832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97" y="0"/>
                  </a:moveTo>
                  <a:cubicBezTo>
                    <a:pt x="275" y="0"/>
                    <a:pt x="0" y="275"/>
                    <a:pt x="0" y="676"/>
                  </a:cubicBezTo>
                  <a:cubicBezTo>
                    <a:pt x="0" y="1056"/>
                    <a:pt x="254" y="1331"/>
                    <a:pt x="634" y="1331"/>
                  </a:cubicBezTo>
                  <a:cubicBezTo>
                    <a:pt x="824" y="1331"/>
                    <a:pt x="951" y="1289"/>
                    <a:pt x="1014" y="1246"/>
                  </a:cubicBezTo>
                  <a:lnTo>
                    <a:pt x="972" y="1077"/>
                  </a:lnTo>
                  <a:cubicBezTo>
                    <a:pt x="908" y="1099"/>
                    <a:pt x="824" y="1141"/>
                    <a:pt x="676" y="1141"/>
                  </a:cubicBezTo>
                  <a:cubicBezTo>
                    <a:pt x="423" y="1141"/>
                    <a:pt x="233" y="951"/>
                    <a:pt x="233" y="655"/>
                  </a:cubicBezTo>
                  <a:cubicBezTo>
                    <a:pt x="233" y="402"/>
                    <a:pt x="402" y="169"/>
                    <a:pt x="697" y="169"/>
                  </a:cubicBezTo>
                  <a:cubicBezTo>
                    <a:pt x="824" y="169"/>
                    <a:pt x="908" y="211"/>
                    <a:pt x="972" y="233"/>
                  </a:cubicBezTo>
                  <a:lnTo>
                    <a:pt x="1014" y="64"/>
                  </a:lnTo>
                  <a:cubicBezTo>
                    <a:pt x="951" y="21"/>
                    <a:pt x="824" y="0"/>
                    <a:pt x="6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1103175" y="377110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8" y="0"/>
                  </a:moveTo>
                  <a:cubicBezTo>
                    <a:pt x="64" y="0"/>
                    <a:pt x="0" y="64"/>
                    <a:pt x="0" y="148"/>
                  </a:cubicBezTo>
                  <a:cubicBezTo>
                    <a:pt x="0" y="233"/>
                    <a:pt x="64" y="296"/>
                    <a:pt x="148" y="296"/>
                  </a:cubicBezTo>
                  <a:cubicBezTo>
                    <a:pt x="233" y="296"/>
                    <a:pt x="296" y="233"/>
                    <a:pt x="296" y="148"/>
                  </a:cubicBezTo>
                  <a:cubicBezTo>
                    <a:pt x="296" y="64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1119025" y="37832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55" y="0"/>
                  </a:moveTo>
                  <a:cubicBezTo>
                    <a:pt x="444" y="0"/>
                    <a:pt x="296" y="106"/>
                    <a:pt x="233" y="233"/>
                  </a:cubicBezTo>
                  <a:lnTo>
                    <a:pt x="211" y="21"/>
                  </a:lnTo>
                  <a:lnTo>
                    <a:pt x="0" y="21"/>
                  </a:lnTo>
                  <a:cubicBezTo>
                    <a:pt x="21" y="127"/>
                    <a:pt x="21" y="233"/>
                    <a:pt x="21" y="359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75" y="423"/>
                  </a:cubicBezTo>
                  <a:cubicBezTo>
                    <a:pt x="317" y="296"/>
                    <a:pt x="423" y="190"/>
                    <a:pt x="571" y="190"/>
                  </a:cubicBezTo>
                  <a:cubicBezTo>
                    <a:pt x="803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1153875" y="3783250"/>
              <a:ext cx="28000" cy="33275"/>
            </a:xfrm>
            <a:custGeom>
              <a:avLst/>
              <a:gdLst/>
              <a:ahLst/>
              <a:cxnLst/>
              <a:rect l="l" t="t" r="r" b="b"/>
              <a:pathLst>
                <a:path w="1120" h="1331" extrusionOk="0">
                  <a:moveTo>
                    <a:pt x="571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33" y="380"/>
                    <a:pt x="338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4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90990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48" y="169"/>
                    <a:pt x="0" y="444"/>
                    <a:pt x="0" y="845"/>
                  </a:cubicBezTo>
                  <a:cubicBezTo>
                    <a:pt x="0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932075" y="3839750"/>
              <a:ext cx="4775" cy="35400"/>
            </a:xfrm>
            <a:custGeom>
              <a:avLst/>
              <a:gdLst/>
              <a:ahLst/>
              <a:cxnLst/>
              <a:rect l="l" t="t" r="r" b="b"/>
              <a:pathLst>
                <a:path w="191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190" y="141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984875" y="38387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0"/>
                  </a:moveTo>
                  <a:cubicBezTo>
                    <a:pt x="149" y="211"/>
                    <a:pt x="275" y="465"/>
                    <a:pt x="275" y="845"/>
                  </a:cubicBezTo>
                  <a:cubicBezTo>
                    <a:pt x="275" y="1225"/>
                    <a:pt x="149" y="1500"/>
                    <a:pt x="1" y="1711"/>
                  </a:cubicBezTo>
                  <a:lnTo>
                    <a:pt x="149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941050" y="3841850"/>
              <a:ext cx="3725" cy="33300"/>
            </a:xfrm>
            <a:custGeom>
              <a:avLst/>
              <a:gdLst/>
              <a:ahLst/>
              <a:cxnLst/>
              <a:rect l="l" t="t" r="r" b="b"/>
              <a:pathLst>
                <a:path w="149" h="1332" extrusionOk="0">
                  <a:moveTo>
                    <a:pt x="0" y="1"/>
                  </a:moveTo>
                  <a:lnTo>
                    <a:pt x="0" y="1332"/>
                  </a:lnTo>
                  <a:lnTo>
                    <a:pt x="148" y="1332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950025" y="3851900"/>
              <a:ext cx="20100" cy="23775"/>
            </a:xfrm>
            <a:custGeom>
              <a:avLst/>
              <a:gdLst/>
              <a:ahLst/>
              <a:cxnLst/>
              <a:rect l="l" t="t" r="r" b="b"/>
              <a:pathLst>
                <a:path w="804" h="951" extrusionOk="0">
                  <a:moveTo>
                    <a:pt x="423" y="127"/>
                  </a:moveTo>
                  <a:cubicBezTo>
                    <a:pt x="592" y="127"/>
                    <a:pt x="634" y="275"/>
                    <a:pt x="634" y="381"/>
                  </a:cubicBezTo>
                  <a:lnTo>
                    <a:pt x="170" y="381"/>
                  </a:lnTo>
                  <a:cubicBezTo>
                    <a:pt x="170" y="275"/>
                    <a:pt x="254" y="127"/>
                    <a:pt x="423" y="127"/>
                  </a:cubicBezTo>
                  <a:close/>
                  <a:moveTo>
                    <a:pt x="423" y="0"/>
                  </a:moveTo>
                  <a:cubicBezTo>
                    <a:pt x="170" y="0"/>
                    <a:pt x="1" y="212"/>
                    <a:pt x="1" y="486"/>
                  </a:cubicBezTo>
                  <a:cubicBezTo>
                    <a:pt x="1" y="761"/>
                    <a:pt x="170" y="951"/>
                    <a:pt x="444" y="951"/>
                  </a:cubicBezTo>
                  <a:cubicBezTo>
                    <a:pt x="592" y="951"/>
                    <a:pt x="698" y="909"/>
                    <a:pt x="740" y="887"/>
                  </a:cubicBezTo>
                  <a:lnTo>
                    <a:pt x="719" y="761"/>
                  </a:lnTo>
                  <a:cubicBezTo>
                    <a:pt x="655" y="803"/>
                    <a:pt x="592" y="803"/>
                    <a:pt x="465" y="803"/>
                  </a:cubicBezTo>
                  <a:cubicBezTo>
                    <a:pt x="296" y="803"/>
                    <a:pt x="170" y="719"/>
                    <a:pt x="170" y="507"/>
                  </a:cubicBezTo>
                  <a:lnTo>
                    <a:pt x="782" y="507"/>
                  </a:lnTo>
                  <a:cubicBezTo>
                    <a:pt x="803" y="486"/>
                    <a:pt x="803" y="465"/>
                    <a:pt x="803" y="423"/>
                  </a:cubicBezTo>
                  <a:cubicBezTo>
                    <a:pt x="803" y="254"/>
                    <a:pt x="71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1327075" y="3771100"/>
              <a:ext cx="24850" cy="44375"/>
            </a:xfrm>
            <a:custGeom>
              <a:avLst/>
              <a:gdLst/>
              <a:ahLst/>
              <a:cxnLst/>
              <a:rect l="l" t="t" r="r" b="b"/>
              <a:pathLst>
                <a:path w="994" h="1775" extrusionOk="0">
                  <a:moveTo>
                    <a:pt x="1" y="0"/>
                  </a:moveTo>
                  <a:lnTo>
                    <a:pt x="1" y="1775"/>
                  </a:lnTo>
                  <a:lnTo>
                    <a:pt x="994" y="1775"/>
                  </a:lnTo>
                  <a:lnTo>
                    <a:pt x="994" y="1585"/>
                  </a:lnTo>
                  <a:lnTo>
                    <a:pt x="233" y="158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1355075" y="37832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71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33" y="380"/>
                    <a:pt x="339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1390450" y="3783775"/>
              <a:ext cx="26975" cy="32750"/>
            </a:xfrm>
            <a:custGeom>
              <a:avLst/>
              <a:gdLst/>
              <a:ahLst/>
              <a:cxnLst/>
              <a:rect l="l" t="t" r="r" b="b"/>
              <a:pathLst>
                <a:path w="1079" h="1310" extrusionOk="0">
                  <a:moveTo>
                    <a:pt x="1" y="0"/>
                  </a:moveTo>
                  <a:lnTo>
                    <a:pt x="1" y="740"/>
                  </a:lnTo>
                  <a:cubicBezTo>
                    <a:pt x="1" y="1183"/>
                    <a:pt x="233" y="1310"/>
                    <a:pt x="423" y="1310"/>
                  </a:cubicBezTo>
                  <a:cubicBezTo>
                    <a:pt x="656" y="1310"/>
                    <a:pt x="804" y="1162"/>
                    <a:pt x="846" y="1078"/>
                  </a:cubicBezTo>
                  <a:lnTo>
                    <a:pt x="867" y="1078"/>
                  </a:lnTo>
                  <a:lnTo>
                    <a:pt x="867" y="1268"/>
                  </a:lnTo>
                  <a:lnTo>
                    <a:pt x="1078" y="1268"/>
                  </a:lnTo>
                  <a:cubicBezTo>
                    <a:pt x="1078" y="1183"/>
                    <a:pt x="1078" y="1056"/>
                    <a:pt x="1078" y="930"/>
                  </a:cubicBezTo>
                  <a:lnTo>
                    <a:pt x="1078" y="0"/>
                  </a:lnTo>
                  <a:lnTo>
                    <a:pt x="846" y="0"/>
                  </a:lnTo>
                  <a:lnTo>
                    <a:pt x="846" y="782"/>
                  </a:lnTo>
                  <a:cubicBezTo>
                    <a:pt x="846" y="824"/>
                    <a:pt x="825" y="866"/>
                    <a:pt x="825" y="909"/>
                  </a:cubicBezTo>
                  <a:cubicBezTo>
                    <a:pt x="782" y="1014"/>
                    <a:pt x="656" y="1120"/>
                    <a:pt x="508" y="1120"/>
                  </a:cubicBezTo>
                  <a:cubicBezTo>
                    <a:pt x="297" y="1120"/>
                    <a:pt x="233" y="951"/>
                    <a:pt x="233" y="697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1424250" y="37832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98" y="0"/>
                  </a:moveTo>
                  <a:cubicBezTo>
                    <a:pt x="275" y="0"/>
                    <a:pt x="1" y="275"/>
                    <a:pt x="1" y="676"/>
                  </a:cubicBezTo>
                  <a:cubicBezTo>
                    <a:pt x="1" y="1056"/>
                    <a:pt x="254" y="1331"/>
                    <a:pt x="656" y="1331"/>
                  </a:cubicBezTo>
                  <a:cubicBezTo>
                    <a:pt x="825" y="1331"/>
                    <a:pt x="951" y="1289"/>
                    <a:pt x="1015" y="1246"/>
                  </a:cubicBezTo>
                  <a:lnTo>
                    <a:pt x="972" y="1077"/>
                  </a:lnTo>
                  <a:cubicBezTo>
                    <a:pt x="909" y="1099"/>
                    <a:pt x="825" y="1141"/>
                    <a:pt x="698" y="1141"/>
                  </a:cubicBezTo>
                  <a:cubicBezTo>
                    <a:pt x="444" y="1141"/>
                    <a:pt x="254" y="951"/>
                    <a:pt x="254" y="655"/>
                  </a:cubicBezTo>
                  <a:cubicBezTo>
                    <a:pt x="254" y="402"/>
                    <a:pt x="402" y="169"/>
                    <a:pt x="698" y="169"/>
                  </a:cubicBezTo>
                  <a:cubicBezTo>
                    <a:pt x="825" y="169"/>
                    <a:pt x="909" y="211"/>
                    <a:pt x="972" y="233"/>
                  </a:cubicBezTo>
                  <a:lnTo>
                    <a:pt x="1015" y="64"/>
                  </a:lnTo>
                  <a:cubicBezTo>
                    <a:pt x="951" y="21"/>
                    <a:pt x="825" y="0"/>
                    <a:pt x="69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455425" y="3771100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3" y="0"/>
                    <a:pt x="0" y="64"/>
                    <a:pt x="0" y="148"/>
                  </a:cubicBezTo>
                  <a:cubicBezTo>
                    <a:pt x="0" y="233"/>
                    <a:pt x="63" y="296"/>
                    <a:pt x="148" y="296"/>
                  </a:cubicBezTo>
                  <a:cubicBezTo>
                    <a:pt x="232" y="296"/>
                    <a:pt x="296" y="233"/>
                    <a:pt x="296" y="148"/>
                  </a:cubicBezTo>
                  <a:cubicBezTo>
                    <a:pt x="296" y="64"/>
                    <a:pt x="232" y="0"/>
                    <a:pt x="148" y="0"/>
                  </a:cubicBezTo>
                  <a:close/>
                  <a:moveTo>
                    <a:pt x="42" y="507"/>
                  </a:moveTo>
                  <a:lnTo>
                    <a:pt x="42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1471775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5" y="0"/>
                  </a:moveTo>
                  <a:cubicBezTo>
                    <a:pt x="423" y="0"/>
                    <a:pt x="276" y="106"/>
                    <a:pt x="212" y="233"/>
                  </a:cubicBezTo>
                  <a:lnTo>
                    <a:pt x="191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7" y="296"/>
                    <a:pt x="402" y="190"/>
                    <a:pt x="571" y="190"/>
                  </a:cubicBezTo>
                  <a:cubicBezTo>
                    <a:pt x="78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1506100" y="37832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92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9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5" y="1331"/>
                  </a:cubicBezTo>
                  <a:cubicBezTo>
                    <a:pt x="825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5" y="1141"/>
                    <a:pt x="656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1" y="697"/>
                  </a:lnTo>
                  <a:cubicBezTo>
                    <a:pt x="1121" y="676"/>
                    <a:pt x="1121" y="634"/>
                    <a:pt x="1121" y="592"/>
                  </a:cubicBezTo>
                  <a:cubicBezTo>
                    <a:pt x="1121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1325500" y="38387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75" y="0"/>
                  </a:moveTo>
                  <a:cubicBezTo>
                    <a:pt x="148" y="169"/>
                    <a:pt x="1" y="444"/>
                    <a:pt x="1" y="845"/>
                  </a:cubicBezTo>
                  <a:cubicBezTo>
                    <a:pt x="1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70" y="1225"/>
                    <a:pt x="170" y="866"/>
                  </a:cubicBezTo>
                  <a:cubicBezTo>
                    <a:pt x="170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1341350" y="3839750"/>
              <a:ext cx="19550" cy="35400"/>
            </a:xfrm>
            <a:custGeom>
              <a:avLst/>
              <a:gdLst/>
              <a:ahLst/>
              <a:cxnLst/>
              <a:rect l="l" t="t" r="r" b="b"/>
              <a:pathLst>
                <a:path w="7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782" y="1416"/>
                  </a:lnTo>
                  <a:lnTo>
                    <a:pt x="782" y="1268"/>
                  </a:lnTo>
                  <a:lnTo>
                    <a:pt x="190" y="126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1363525" y="384925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7" y="127"/>
                    <a:pt x="719" y="318"/>
                    <a:pt x="719" y="423"/>
                  </a:cubicBezTo>
                  <a:lnTo>
                    <a:pt x="170" y="423"/>
                  </a:lnTo>
                  <a:cubicBezTo>
                    <a:pt x="191" y="296"/>
                    <a:pt x="275" y="127"/>
                    <a:pt x="465" y="127"/>
                  </a:cubicBezTo>
                  <a:close/>
                  <a:moveTo>
                    <a:pt x="486" y="1"/>
                  </a:moveTo>
                  <a:cubicBezTo>
                    <a:pt x="191" y="1"/>
                    <a:pt x="1" y="233"/>
                    <a:pt x="1" y="550"/>
                  </a:cubicBezTo>
                  <a:cubicBezTo>
                    <a:pt x="1" y="846"/>
                    <a:pt x="191" y="1057"/>
                    <a:pt x="508" y="1057"/>
                  </a:cubicBezTo>
                  <a:cubicBezTo>
                    <a:pt x="655" y="1057"/>
                    <a:pt x="782" y="1015"/>
                    <a:pt x="845" y="993"/>
                  </a:cubicBezTo>
                  <a:lnTo>
                    <a:pt x="803" y="867"/>
                  </a:lnTo>
                  <a:cubicBezTo>
                    <a:pt x="740" y="888"/>
                    <a:pt x="655" y="909"/>
                    <a:pt x="529" y="909"/>
                  </a:cubicBezTo>
                  <a:cubicBezTo>
                    <a:pt x="339" y="909"/>
                    <a:pt x="191" y="803"/>
                    <a:pt x="170" y="550"/>
                  </a:cubicBezTo>
                  <a:lnTo>
                    <a:pt x="888" y="550"/>
                  </a:lnTo>
                  <a:cubicBezTo>
                    <a:pt x="909" y="529"/>
                    <a:pt x="909" y="508"/>
                    <a:pt x="909" y="465"/>
                  </a:cubicBezTo>
                  <a:cubicBezTo>
                    <a:pt x="909" y="275"/>
                    <a:pt x="82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1391525" y="3849775"/>
              <a:ext cx="21675" cy="25900"/>
            </a:xfrm>
            <a:custGeom>
              <a:avLst/>
              <a:gdLst/>
              <a:ahLst/>
              <a:cxnLst/>
              <a:rect l="l" t="t" r="r" b="b"/>
              <a:pathLst>
                <a:path w="867" h="1036" extrusionOk="0">
                  <a:moveTo>
                    <a:pt x="0" y="1"/>
                  </a:moveTo>
                  <a:lnTo>
                    <a:pt x="0" y="592"/>
                  </a:lnTo>
                  <a:cubicBezTo>
                    <a:pt x="0" y="951"/>
                    <a:pt x="190" y="1036"/>
                    <a:pt x="359" y="1036"/>
                  </a:cubicBezTo>
                  <a:cubicBezTo>
                    <a:pt x="549" y="1036"/>
                    <a:pt x="655" y="930"/>
                    <a:pt x="697" y="846"/>
                  </a:cubicBezTo>
                  <a:lnTo>
                    <a:pt x="718" y="1015"/>
                  </a:lnTo>
                  <a:lnTo>
                    <a:pt x="866" y="1015"/>
                  </a:lnTo>
                  <a:cubicBezTo>
                    <a:pt x="866" y="930"/>
                    <a:pt x="866" y="846"/>
                    <a:pt x="866" y="740"/>
                  </a:cubicBezTo>
                  <a:lnTo>
                    <a:pt x="866" y="1"/>
                  </a:lnTo>
                  <a:lnTo>
                    <a:pt x="676" y="1"/>
                  </a:lnTo>
                  <a:lnTo>
                    <a:pt x="676" y="613"/>
                  </a:lnTo>
                  <a:cubicBezTo>
                    <a:pt x="676" y="656"/>
                    <a:pt x="676" y="677"/>
                    <a:pt x="655" y="719"/>
                  </a:cubicBezTo>
                  <a:cubicBezTo>
                    <a:pt x="634" y="804"/>
                    <a:pt x="549" y="888"/>
                    <a:pt x="423" y="888"/>
                  </a:cubicBezTo>
                  <a:cubicBezTo>
                    <a:pt x="254" y="888"/>
                    <a:pt x="190" y="740"/>
                    <a:pt x="190" y="550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1417925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75" y="465"/>
                    <a:pt x="275" y="845"/>
                  </a:cubicBezTo>
                  <a:cubicBezTo>
                    <a:pt x="275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661675" y="3864575"/>
              <a:ext cx="44925" cy="53350"/>
            </a:xfrm>
            <a:custGeom>
              <a:avLst/>
              <a:gdLst/>
              <a:ahLst/>
              <a:cxnLst/>
              <a:rect l="l" t="t" r="r" b="b"/>
              <a:pathLst>
                <a:path w="1797" h="2134" extrusionOk="0">
                  <a:moveTo>
                    <a:pt x="888" y="254"/>
                  </a:moveTo>
                  <a:cubicBezTo>
                    <a:pt x="930" y="359"/>
                    <a:pt x="951" y="486"/>
                    <a:pt x="1015" y="634"/>
                  </a:cubicBezTo>
                  <a:lnTo>
                    <a:pt x="1226" y="1247"/>
                  </a:lnTo>
                  <a:lnTo>
                    <a:pt x="571" y="1247"/>
                  </a:lnTo>
                  <a:lnTo>
                    <a:pt x="782" y="634"/>
                  </a:lnTo>
                  <a:cubicBezTo>
                    <a:pt x="825" y="507"/>
                    <a:pt x="867" y="359"/>
                    <a:pt x="888" y="254"/>
                  </a:cubicBezTo>
                  <a:close/>
                  <a:moveTo>
                    <a:pt x="740" y="0"/>
                  </a:moveTo>
                  <a:lnTo>
                    <a:pt x="1" y="2134"/>
                  </a:lnTo>
                  <a:lnTo>
                    <a:pt x="297" y="2134"/>
                  </a:lnTo>
                  <a:lnTo>
                    <a:pt x="508" y="1458"/>
                  </a:lnTo>
                  <a:lnTo>
                    <a:pt x="1268" y="1458"/>
                  </a:lnTo>
                  <a:lnTo>
                    <a:pt x="1501" y="2134"/>
                  </a:lnTo>
                  <a:lnTo>
                    <a:pt x="1796" y="213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634750" y="38450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64" y="3972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661675" y="3864575"/>
              <a:ext cx="44925" cy="53350"/>
            </a:xfrm>
            <a:custGeom>
              <a:avLst/>
              <a:gdLst/>
              <a:ahLst/>
              <a:cxnLst/>
              <a:rect l="l" t="t" r="r" b="b"/>
              <a:pathLst>
                <a:path w="1797" h="2134" fill="none" extrusionOk="0">
                  <a:moveTo>
                    <a:pt x="508" y="1458"/>
                  </a:moveTo>
                  <a:lnTo>
                    <a:pt x="297" y="2134"/>
                  </a:lnTo>
                  <a:lnTo>
                    <a:pt x="1" y="2134"/>
                  </a:lnTo>
                  <a:lnTo>
                    <a:pt x="740" y="0"/>
                  </a:lnTo>
                  <a:lnTo>
                    <a:pt x="1057" y="0"/>
                  </a:lnTo>
                  <a:lnTo>
                    <a:pt x="1796" y="2134"/>
                  </a:lnTo>
                  <a:lnTo>
                    <a:pt x="1501" y="2134"/>
                  </a:lnTo>
                  <a:lnTo>
                    <a:pt x="1268" y="1458"/>
                  </a:lnTo>
                  <a:close/>
                  <a:moveTo>
                    <a:pt x="1226" y="1247"/>
                  </a:moveTo>
                  <a:lnTo>
                    <a:pt x="1015" y="634"/>
                  </a:lnTo>
                  <a:cubicBezTo>
                    <a:pt x="951" y="486"/>
                    <a:pt x="930" y="359"/>
                    <a:pt x="888" y="254"/>
                  </a:cubicBezTo>
                  <a:lnTo>
                    <a:pt x="888" y="254"/>
                  </a:lnTo>
                  <a:cubicBezTo>
                    <a:pt x="867" y="359"/>
                    <a:pt x="825" y="507"/>
                    <a:pt x="782" y="634"/>
                  </a:cubicBezTo>
                  <a:lnTo>
                    <a:pt x="571" y="1247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661675" y="3864575"/>
              <a:ext cx="44925" cy="53350"/>
            </a:xfrm>
            <a:custGeom>
              <a:avLst/>
              <a:gdLst/>
              <a:ahLst/>
              <a:cxnLst/>
              <a:rect l="l" t="t" r="r" b="b"/>
              <a:pathLst>
                <a:path w="1797" h="2134" extrusionOk="0">
                  <a:moveTo>
                    <a:pt x="888" y="254"/>
                  </a:moveTo>
                  <a:cubicBezTo>
                    <a:pt x="930" y="359"/>
                    <a:pt x="951" y="486"/>
                    <a:pt x="1015" y="634"/>
                  </a:cubicBezTo>
                  <a:lnTo>
                    <a:pt x="1226" y="1247"/>
                  </a:lnTo>
                  <a:lnTo>
                    <a:pt x="571" y="1247"/>
                  </a:lnTo>
                  <a:lnTo>
                    <a:pt x="782" y="634"/>
                  </a:lnTo>
                  <a:cubicBezTo>
                    <a:pt x="825" y="507"/>
                    <a:pt x="867" y="359"/>
                    <a:pt x="888" y="254"/>
                  </a:cubicBezTo>
                  <a:close/>
                  <a:moveTo>
                    <a:pt x="740" y="0"/>
                  </a:moveTo>
                  <a:lnTo>
                    <a:pt x="1" y="2134"/>
                  </a:lnTo>
                  <a:lnTo>
                    <a:pt x="297" y="2134"/>
                  </a:lnTo>
                  <a:lnTo>
                    <a:pt x="508" y="1458"/>
                  </a:lnTo>
                  <a:lnTo>
                    <a:pt x="1268" y="1458"/>
                  </a:lnTo>
                  <a:lnTo>
                    <a:pt x="1501" y="2134"/>
                  </a:lnTo>
                  <a:lnTo>
                    <a:pt x="1796" y="213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1123775" y="3864575"/>
              <a:ext cx="6875" cy="53350"/>
            </a:xfrm>
            <a:custGeom>
              <a:avLst/>
              <a:gdLst/>
              <a:ahLst/>
              <a:cxnLst/>
              <a:rect l="l" t="t" r="r" b="b"/>
              <a:pathLst>
                <a:path w="27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1077825" y="38450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63" y="3972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1123775" y="3864575"/>
              <a:ext cx="6875" cy="53350"/>
            </a:xfrm>
            <a:custGeom>
              <a:avLst/>
              <a:gdLst/>
              <a:ahLst/>
              <a:cxnLst/>
              <a:rect l="l" t="t" r="r" b="b"/>
              <a:pathLst>
                <a:path w="275" h="2134" fill="none" extrusionOk="0">
                  <a:moveTo>
                    <a:pt x="275" y="0"/>
                  </a:moveTo>
                  <a:lnTo>
                    <a:pt x="275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123775" y="3864575"/>
              <a:ext cx="6875" cy="53350"/>
            </a:xfrm>
            <a:custGeom>
              <a:avLst/>
              <a:gdLst/>
              <a:ahLst/>
              <a:cxnLst/>
              <a:rect l="l" t="t" r="r" b="b"/>
              <a:pathLst>
                <a:path w="27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275" y="213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1558400" y="386457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1204" y="2134"/>
                  </a:lnTo>
                  <a:lnTo>
                    <a:pt x="1204" y="1901"/>
                  </a:lnTo>
                  <a:lnTo>
                    <a:pt x="296" y="190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1521950" y="38450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65" y="3972"/>
                  </a:cubicBezTo>
                  <a:cubicBezTo>
                    <a:pt x="3064" y="3972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65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1558400" y="386457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fill="none" extrusionOk="0">
                  <a:moveTo>
                    <a:pt x="0" y="0"/>
                  </a:moveTo>
                  <a:lnTo>
                    <a:pt x="296" y="0"/>
                  </a:lnTo>
                  <a:lnTo>
                    <a:pt x="296" y="1901"/>
                  </a:lnTo>
                  <a:lnTo>
                    <a:pt x="1204" y="1901"/>
                  </a:lnTo>
                  <a:lnTo>
                    <a:pt x="1204" y="2134"/>
                  </a:lnTo>
                  <a:lnTo>
                    <a:pt x="0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1558400" y="3864575"/>
              <a:ext cx="30125" cy="53350"/>
            </a:xfrm>
            <a:custGeom>
              <a:avLst/>
              <a:gdLst/>
              <a:ahLst/>
              <a:cxnLst/>
              <a:rect l="l" t="t" r="r" b="b"/>
              <a:pathLst>
                <a:path w="1205" h="2134" extrusionOk="0">
                  <a:moveTo>
                    <a:pt x="0" y="0"/>
                  </a:moveTo>
                  <a:lnTo>
                    <a:pt x="0" y="2134"/>
                  </a:lnTo>
                  <a:lnTo>
                    <a:pt x="1204" y="2134"/>
                  </a:lnTo>
                  <a:lnTo>
                    <a:pt x="1204" y="1901"/>
                  </a:lnTo>
                  <a:lnTo>
                    <a:pt x="296" y="190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1789175" y="3771100"/>
              <a:ext cx="45450" cy="44375"/>
            </a:xfrm>
            <a:custGeom>
              <a:avLst/>
              <a:gdLst/>
              <a:ahLst/>
              <a:cxnLst/>
              <a:rect l="l" t="t" r="r" b="b"/>
              <a:pathLst>
                <a:path w="1818" h="1775" extrusionOk="0">
                  <a:moveTo>
                    <a:pt x="127" y="0"/>
                  </a:moveTo>
                  <a:lnTo>
                    <a:pt x="0" y="1775"/>
                  </a:lnTo>
                  <a:lnTo>
                    <a:pt x="233" y="1775"/>
                  </a:lnTo>
                  <a:lnTo>
                    <a:pt x="275" y="1014"/>
                  </a:lnTo>
                  <a:cubicBezTo>
                    <a:pt x="296" y="761"/>
                    <a:pt x="296" y="465"/>
                    <a:pt x="317" y="233"/>
                  </a:cubicBezTo>
                  <a:cubicBezTo>
                    <a:pt x="359" y="444"/>
                    <a:pt x="423" y="676"/>
                    <a:pt x="507" y="930"/>
                  </a:cubicBezTo>
                  <a:lnTo>
                    <a:pt x="803" y="1775"/>
                  </a:lnTo>
                  <a:lnTo>
                    <a:pt x="972" y="1775"/>
                  </a:lnTo>
                  <a:lnTo>
                    <a:pt x="1289" y="909"/>
                  </a:lnTo>
                  <a:cubicBezTo>
                    <a:pt x="1373" y="655"/>
                    <a:pt x="1458" y="444"/>
                    <a:pt x="1521" y="233"/>
                  </a:cubicBezTo>
                  <a:cubicBezTo>
                    <a:pt x="1521" y="465"/>
                    <a:pt x="1542" y="761"/>
                    <a:pt x="1564" y="993"/>
                  </a:cubicBezTo>
                  <a:lnTo>
                    <a:pt x="1585" y="1775"/>
                  </a:lnTo>
                  <a:lnTo>
                    <a:pt x="1817" y="1775"/>
                  </a:lnTo>
                  <a:lnTo>
                    <a:pt x="1711" y="0"/>
                  </a:lnTo>
                  <a:lnTo>
                    <a:pt x="1416" y="0"/>
                  </a:lnTo>
                  <a:lnTo>
                    <a:pt x="1099" y="866"/>
                  </a:lnTo>
                  <a:cubicBezTo>
                    <a:pt x="1014" y="1099"/>
                    <a:pt x="951" y="1289"/>
                    <a:pt x="909" y="1458"/>
                  </a:cubicBezTo>
                  <a:cubicBezTo>
                    <a:pt x="866" y="1289"/>
                    <a:pt x="803" y="1078"/>
                    <a:pt x="719" y="866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1841450" y="37832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92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9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1873150" y="3776375"/>
              <a:ext cx="19025" cy="40150"/>
            </a:xfrm>
            <a:custGeom>
              <a:avLst/>
              <a:gdLst/>
              <a:ahLst/>
              <a:cxnLst/>
              <a:rect l="l" t="t" r="r" b="b"/>
              <a:pathLst>
                <a:path w="761" h="1606" extrusionOk="0">
                  <a:moveTo>
                    <a:pt x="423" y="1"/>
                  </a:moveTo>
                  <a:lnTo>
                    <a:pt x="211" y="64"/>
                  </a:lnTo>
                  <a:lnTo>
                    <a:pt x="211" y="296"/>
                  </a:lnTo>
                  <a:lnTo>
                    <a:pt x="0" y="296"/>
                  </a:lnTo>
                  <a:lnTo>
                    <a:pt x="0" y="465"/>
                  </a:lnTo>
                  <a:lnTo>
                    <a:pt x="211" y="465"/>
                  </a:lnTo>
                  <a:lnTo>
                    <a:pt x="211" y="1162"/>
                  </a:lnTo>
                  <a:cubicBezTo>
                    <a:pt x="211" y="1310"/>
                    <a:pt x="232" y="1437"/>
                    <a:pt x="296" y="1500"/>
                  </a:cubicBezTo>
                  <a:cubicBezTo>
                    <a:pt x="338" y="1564"/>
                    <a:pt x="444" y="1606"/>
                    <a:pt x="549" y="1606"/>
                  </a:cubicBezTo>
                  <a:cubicBezTo>
                    <a:pt x="634" y="1606"/>
                    <a:pt x="697" y="1585"/>
                    <a:pt x="739" y="1564"/>
                  </a:cubicBezTo>
                  <a:lnTo>
                    <a:pt x="739" y="1395"/>
                  </a:lnTo>
                  <a:cubicBezTo>
                    <a:pt x="697" y="1395"/>
                    <a:pt x="676" y="1416"/>
                    <a:pt x="613" y="1416"/>
                  </a:cubicBezTo>
                  <a:cubicBezTo>
                    <a:pt x="465" y="1416"/>
                    <a:pt x="423" y="1310"/>
                    <a:pt x="423" y="1162"/>
                  </a:cubicBezTo>
                  <a:lnTo>
                    <a:pt x="423" y="465"/>
                  </a:lnTo>
                  <a:lnTo>
                    <a:pt x="761" y="465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1898500" y="3768975"/>
              <a:ext cx="27475" cy="46500"/>
            </a:xfrm>
            <a:custGeom>
              <a:avLst/>
              <a:gdLst/>
              <a:ahLst/>
              <a:cxnLst/>
              <a:rect l="l" t="t" r="r" b="b"/>
              <a:pathLst>
                <a:path w="1099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2" y="1860"/>
                  </a:lnTo>
                  <a:lnTo>
                    <a:pt x="232" y="1099"/>
                  </a:lnTo>
                  <a:cubicBezTo>
                    <a:pt x="232" y="1057"/>
                    <a:pt x="254" y="1015"/>
                    <a:pt x="254" y="994"/>
                  </a:cubicBezTo>
                  <a:cubicBezTo>
                    <a:pt x="296" y="867"/>
                    <a:pt x="423" y="761"/>
                    <a:pt x="570" y="761"/>
                  </a:cubicBezTo>
                  <a:cubicBezTo>
                    <a:pt x="782" y="761"/>
                    <a:pt x="866" y="930"/>
                    <a:pt x="866" y="1142"/>
                  </a:cubicBezTo>
                  <a:lnTo>
                    <a:pt x="866" y="1860"/>
                  </a:lnTo>
                  <a:lnTo>
                    <a:pt x="1098" y="1860"/>
                  </a:lnTo>
                  <a:lnTo>
                    <a:pt x="1098" y="1099"/>
                  </a:lnTo>
                  <a:cubicBezTo>
                    <a:pt x="1098" y="677"/>
                    <a:pt x="824" y="571"/>
                    <a:pt x="655" y="571"/>
                  </a:cubicBezTo>
                  <a:cubicBezTo>
                    <a:pt x="570" y="571"/>
                    <a:pt x="486" y="592"/>
                    <a:pt x="423" y="635"/>
                  </a:cubicBezTo>
                  <a:cubicBezTo>
                    <a:pt x="338" y="677"/>
                    <a:pt x="275" y="719"/>
                    <a:pt x="254" y="804"/>
                  </a:cubicBezTo>
                  <a:lnTo>
                    <a:pt x="232" y="804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934400" y="3771100"/>
              <a:ext cx="7425" cy="44375"/>
            </a:xfrm>
            <a:custGeom>
              <a:avLst/>
              <a:gdLst/>
              <a:ahLst/>
              <a:cxnLst/>
              <a:rect l="l" t="t" r="r" b="b"/>
              <a:pathLst>
                <a:path w="297" h="1775" extrusionOk="0">
                  <a:moveTo>
                    <a:pt x="148" y="0"/>
                  </a:moveTo>
                  <a:cubicBezTo>
                    <a:pt x="64" y="0"/>
                    <a:pt x="0" y="64"/>
                    <a:pt x="0" y="148"/>
                  </a:cubicBezTo>
                  <a:cubicBezTo>
                    <a:pt x="0" y="233"/>
                    <a:pt x="64" y="296"/>
                    <a:pt x="148" y="296"/>
                  </a:cubicBezTo>
                  <a:cubicBezTo>
                    <a:pt x="233" y="296"/>
                    <a:pt x="296" y="233"/>
                    <a:pt x="296" y="148"/>
                  </a:cubicBezTo>
                  <a:cubicBezTo>
                    <a:pt x="296" y="64"/>
                    <a:pt x="233" y="0"/>
                    <a:pt x="148" y="0"/>
                  </a:cubicBezTo>
                  <a:close/>
                  <a:moveTo>
                    <a:pt x="43" y="507"/>
                  </a:moveTo>
                  <a:lnTo>
                    <a:pt x="43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948650" y="3783250"/>
              <a:ext cx="31200" cy="33275"/>
            </a:xfrm>
            <a:custGeom>
              <a:avLst/>
              <a:gdLst/>
              <a:ahLst/>
              <a:cxnLst/>
              <a:rect l="l" t="t" r="r" b="b"/>
              <a:pathLst>
                <a:path w="1248" h="1331" extrusionOk="0">
                  <a:moveTo>
                    <a:pt x="613" y="169"/>
                  </a:moveTo>
                  <a:cubicBezTo>
                    <a:pt x="888" y="169"/>
                    <a:pt x="1015" y="444"/>
                    <a:pt x="1015" y="655"/>
                  </a:cubicBezTo>
                  <a:cubicBezTo>
                    <a:pt x="1015" y="951"/>
                    <a:pt x="846" y="1162"/>
                    <a:pt x="613" y="1162"/>
                  </a:cubicBezTo>
                  <a:cubicBezTo>
                    <a:pt x="381" y="1162"/>
                    <a:pt x="233" y="951"/>
                    <a:pt x="233" y="655"/>
                  </a:cubicBezTo>
                  <a:cubicBezTo>
                    <a:pt x="233" y="423"/>
                    <a:pt x="360" y="169"/>
                    <a:pt x="613" y="169"/>
                  </a:cubicBezTo>
                  <a:close/>
                  <a:moveTo>
                    <a:pt x="635" y="0"/>
                  </a:moveTo>
                  <a:cubicBezTo>
                    <a:pt x="275" y="0"/>
                    <a:pt x="1" y="254"/>
                    <a:pt x="1" y="676"/>
                  </a:cubicBezTo>
                  <a:cubicBezTo>
                    <a:pt x="1" y="1077"/>
                    <a:pt x="254" y="1331"/>
                    <a:pt x="613" y="1331"/>
                  </a:cubicBezTo>
                  <a:cubicBezTo>
                    <a:pt x="909" y="1331"/>
                    <a:pt x="1247" y="1120"/>
                    <a:pt x="1247" y="655"/>
                  </a:cubicBezTo>
                  <a:cubicBezTo>
                    <a:pt x="1247" y="254"/>
                    <a:pt x="994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986675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56" y="0"/>
                  </a:moveTo>
                  <a:cubicBezTo>
                    <a:pt x="444" y="0"/>
                    <a:pt x="296" y="106"/>
                    <a:pt x="233" y="233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22" y="127"/>
                    <a:pt x="22" y="233"/>
                    <a:pt x="22" y="359"/>
                  </a:cubicBezTo>
                  <a:lnTo>
                    <a:pt x="22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80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5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2023125" y="3771100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48" y="0"/>
                  </a:moveTo>
                  <a:cubicBezTo>
                    <a:pt x="43" y="0"/>
                    <a:pt x="0" y="64"/>
                    <a:pt x="0" y="148"/>
                  </a:cubicBezTo>
                  <a:cubicBezTo>
                    <a:pt x="0" y="233"/>
                    <a:pt x="43" y="296"/>
                    <a:pt x="127" y="296"/>
                  </a:cubicBezTo>
                  <a:cubicBezTo>
                    <a:pt x="233" y="296"/>
                    <a:pt x="275" y="233"/>
                    <a:pt x="275" y="148"/>
                  </a:cubicBezTo>
                  <a:cubicBezTo>
                    <a:pt x="275" y="64"/>
                    <a:pt x="233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2038950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5" y="0"/>
                  </a:moveTo>
                  <a:cubicBezTo>
                    <a:pt x="423" y="0"/>
                    <a:pt x="276" y="106"/>
                    <a:pt x="212" y="233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54" y="444"/>
                    <a:pt x="254" y="423"/>
                  </a:cubicBezTo>
                  <a:cubicBezTo>
                    <a:pt x="297" y="296"/>
                    <a:pt x="423" y="190"/>
                    <a:pt x="571" y="190"/>
                  </a:cubicBezTo>
                  <a:cubicBezTo>
                    <a:pt x="78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3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2073300" y="3783250"/>
              <a:ext cx="28525" cy="33275"/>
            </a:xfrm>
            <a:custGeom>
              <a:avLst/>
              <a:gdLst/>
              <a:ahLst/>
              <a:cxnLst/>
              <a:rect l="l" t="t" r="r" b="b"/>
              <a:pathLst>
                <a:path w="1141" h="1331" extrusionOk="0">
                  <a:moveTo>
                    <a:pt x="591" y="169"/>
                  </a:moveTo>
                  <a:cubicBezTo>
                    <a:pt x="845" y="169"/>
                    <a:pt x="908" y="380"/>
                    <a:pt x="908" y="528"/>
                  </a:cubicBezTo>
                  <a:lnTo>
                    <a:pt x="232" y="528"/>
                  </a:lnTo>
                  <a:cubicBezTo>
                    <a:pt x="254" y="380"/>
                    <a:pt x="359" y="169"/>
                    <a:pt x="591" y="169"/>
                  </a:cubicBezTo>
                  <a:close/>
                  <a:moveTo>
                    <a:pt x="613" y="0"/>
                  </a:moveTo>
                  <a:cubicBezTo>
                    <a:pt x="232" y="0"/>
                    <a:pt x="0" y="296"/>
                    <a:pt x="0" y="676"/>
                  </a:cubicBezTo>
                  <a:cubicBezTo>
                    <a:pt x="0" y="1056"/>
                    <a:pt x="232" y="1331"/>
                    <a:pt x="634" y="1331"/>
                  </a:cubicBezTo>
                  <a:cubicBezTo>
                    <a:pt x="845" y="1331"/>
                    <a:pt x="972" y="1289"/>
                    <a:pt x="1056" y="1246"/>
                  </a:cubicBezTo>
                  <a:lnTo>
                    <a:pt x="1014" y="1077"/>
                  </a:lnTo>
                  <a:cubicBezTo>
                    <a:pt x="929" y="1120"/>
                    <a:pt x="824" y="1141"/>
                    <a:pt x="676" y="1141"/>
                  </a:cubicBezTo>
                  <a:cubicBezTo>
                    <a:pt x="423" y="1141"/>
                    <a:pt x="232" y="1014"/>
                    <a:pt x="232" y="697"/>
                  </a:cubicBezTo>
                  <a:lnTo>
                    <a:pt x="1120" y="697"/>
                  </a:lnTo>
                  <a:cubicBezTo>
                    <a:pt x="1141" y="676"/>
                    <a:pt x="1141" y="634"/>
                    <a:pt x="1141" y="592"/>
                  </a:cubicBezTo>
                  <a:cubicBezTo>
                    <a:pt x="1141" y="359"/>
                    <a:pt x="1035" y="0"/>
                    <a:pt x="61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178865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96" y="0"/>
                  </a:moveTo>
                  <a:cubicBezTo>
                    <a:pt x="148" y="169"/>
                    <a:pt x="21" y="444"/>
                    <a:pt x="0" y="845"/>
                  </a:cubicBezTo>
                  <a:cubicBezTo>
                    <a:pt x="0" y="1268"/>
                    <a:pt x="148" y="1542"/>
                    <a:pt x="296" y="1711"/>
                  </a:cubicBezTo>
                  <a:lnTo>
                    <a:pt x="423" y="1711"/>
                  </a:lnTo>
                  <a:cubicBezTo>
                    <a:pt x="275" y="1500"/>
                    <a:pt x="169" y="1225"/>
                    <a:pt x="169" y="866"/>
                  </a:cubicBezTo>
                  <a:cubicBezTo>
                    <a:pt x="169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1803425" y="3839750"/>
              <a:ext cx="36475" cy="35400"/>
            </a:xfrm>
            <a:custGeom>
              <a:avLst/>
              <a:gdLst/>
              <a:ahLst/>
              <a:cxnLst/>
              <a:rect l="l" t="t" r="r" b="b"/>
              <a:pathLst>
                <a:path w="1459" h="1416" extrusionOk="0">
                  <a:moveTo>
                    <a:pt x="106" y="0"/>
                  </a:moveTo>
                  <a:lnTo>
                    <a:pt x="1" y="1416"/>
                  </a:lnTo>
                  <a:lnTo>
                    <a:pt x="191" y="1416"/>
                  </a:lnTo>
                  <a:lnTo>
                    <a:pt x="212" y="803"/>
                  </a:lnTo>
                  <a:cubicBezTo>
                    <a:pt x="233" y="592"/>
                    <a:pt x="233" y="360"/>
                    <a:pt x="254" y="169"/>
                  </a:cubicBezTo>
                  <a:cubicBezTo>
                    <a:pt x="296" y="338"/>
                    <a:pt x="339" y="529"/>
                    <a:pt x="423" y="719"/>
                  </a:cubicBezTo>
                  <a:lnTo>
                    <a:pt x="656" y="1416"/>
                  </a:lnTo>
                  <a:lnTo>
                    <a:pt x="782" y="1416"/>
                  </a:lnTo>
                  <a:lnTo>
                    <a:pt x="1036" y="719"/>
                  </a:lnTo>
                  <a:cubicBezTo>
                    <a:pt x="1099" y="529"/>
                    <a:pt x="1163" y="338"/>
                    <a:pt x="1226" y="169"/>
                  </a:cubicBezTo>
                  <a:cubicBezTo>
                    <a:pt x="1226" y="360"/>
                    <a:pt x="1226" y="592"/>
                    <a:pt x="1247" y="782"/>
                  </a:cubicBezTo>
                  <a:lnTo>
                    <a:pt x="1268" y="1416"/>
                  </a:lnTo>
                  <a:lnTo>
                    <a:pt x="1458" y="1416"/>
                  </a:lnTo>
                  <a:lnTo>
                    <a:pt x="1374" y="0"/>
                  </a:lnTo>
                  <a:lnTo>
                    <a:pt x="1141" y="0"/>
                  </a:lnTo>
                  <a:lnTo>
                    <a:pt x="888" y="676"/>
                  </a:lnTo>
                  <a:cubicBezTo>
                    <a:pt x="825" y="867"/>
                    <a:pt x="761" y="1014"/>
                    <a:pt x="740" y="1162"/>
                  </a:cubicBezTo>
                  <a:lnTo>
                    <a:pt x="719" y="1162"/>
                  </a:lnTo>
                  <a:cubicBezTo>
                    <a:pt x="698" y="1014"/>
                    <a:pt x="634" y="845"/>
                    <a:pt x="592" y="676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1845150" y="384925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6" y="127"/>
                    <a:pt x="740" y="318"/>
                    <a:pt x="719" y="423"/>
                  </a:cubicBezTo>
                  <a:lnTo>
                    <a:pt x="191" y="423"/>
                  </a:lnTo>
                  <a:cubicBezTo>
                    <a:pt x="191" y="296"/>
                    <a:pt x="275" y="127"/>
                    <a:pt x="465" y="127"/>
                  </a:cubicBezTo>
                  <a:close/>
                  <a:moveTo>
                    <a:pt x="486" y="1"/>
                  </a:moveTo>
                  <a:cubicBezTo>
                    <a:pt x="191" y="1"/>
                    <a:pt x="1" y="233"/>
                    <a:pt x="1" y="550"/>
                  </a:cubicBezTo>
                  <a:cubicBezTo>
                    <a:pt x="1" y="846"/>
                    <a:pt x="191" y="1057"/>
                    <a:pt x="507" y="1057"/>
                  </a:cubicBezTo>
                  <a:cubicBezTo>
                    <a:pt x="676" y="1057"/>
                    <a:pt x="782" y="1015"/>
                    <a:pt x="845" y="993"/>
                  </a:cubicBezTo>
                  <a:lnTo>
                    <a:pt x="824" y="867"/>
                  </a:lnTo>
                  <a:cubicBezTo>
                    <a:pt x="740" y="888"/>
                    <a:pt x="676" y="909"/>
                    <a:pt x="529" y="909"/>
                  </a:cubicBezTo>
                  <a:cubicBezTo>
                    <a:pt x="338" y="909"/>
                    <a:pt x="191" y="803"/>
                    <a:pt x="191" y="550"/>
                  </a:cubicBezTo>
                  <a:lnTo>
                    <a:pt x="909" y="550"/>
                  </a:lnTo>
                  <a:cubicBezTo>
                    <a:pt x="909" y="529"/>
                    <a:pt x="909" y="508"/>
                    <a:pt x="909" y="465"/>
                  </a:cubicBezTo>
                  <a:cubicBezTo>
                    <a:pt x="909" y="275"/>
                    <a:pt x="82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1870500" y="3843450"/>
              <a:ext cx="15350" cy="32225"/>
            </a:xfrm>
            <a:custGeom>
              <a:avLst/>
              <a:gdLst/>
              <a:ahLst/>
              <a:cxnLst/>
              <a:rect l="l" t="t" r="r" b="b"/>
              <a:pathLst>
                <a:path w="614" h="1289" extrusionOk="0">
                  <a:moveTo>
                    <a:pt x="338" y="0"/>
                  </a:moveTo>
                  <a:lnTo>
                    <a:pt x="169" y="64"/>
                  </a:lnTo>
                  <a:lnTo>
                    <a:pt x="169" y="254"/>
                  </a:lnTo>
                  <a:lnTo>
                    <a:pt x="0" y="254"/>
                  </a:lnTo>
                  <a:lnTo>
                    <a:pt x="0" y="381"/>
                  </a:lnTo>
                  <a:lnTo>
                    <a:pt x="169" y="381"/>
                  </a:lnTo>
                  <a:lnTo>
                    <a:pt x="169" y="951"/>
                  </a:lnTo>
                  <a:cubicBezTo>
                    <a:pt x="169" y="1057"/>
                    <a:pt x="191" y="1162"/>
                    <a:pt x="233" y="1204"/>
                  </a:cubicBezTo>
                  <a:cubicBezTo>
                    <a:pt x="275" y="1268"/>
                    <a:pt x="360" y="1289"/>
                    <a:pt x="444" y="1289"/>
                  </a:cubicBezTo>
                  <a:cubicBezTo>
                    <a:pt x="507" y="1289"/>
                    <a:pt x="571" y="1268"/>
                    <a:pt x="613" y="1268"/>
                  </a:cubicBezTo>
                  <a:lnTo>
                    <a:pt x="592" y="1120"/>
                  </a:lnTo>
                  <a:cubicBezTo>
                    <a:pt x="571" y="1141"/>
                    <a:pt x="529" y="1141"/>
                    <a:pt x="486" y="1141"/>
                  </a:cubicBezTo>
                  <a:cubicBezTo>
                    <a:pt x="381" y="1141"/>
                    <a:pt x="338" y="1057"/>
                    <a:pt x="338" y="930"/>
                  </a:cubicBezTo>
                  <a:lnTo>
                    <a:pt x="338" y="381"/>
                  </a:lnTo>
                  <a:lnTo>
                    <a:pt x="613" y="381"/>
                  </a:lnTo>
                  <a:lnTo>
                    <a:pt x="613" y="254"/>
                  </a:lnTo>
                  <a:lnTo>
                    <a:pt x="338" y="25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1888450" y="38387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1" y="0"/>
                  </a:moveTo>
                  <a:cubicBezTo>
                    <a:pt x="149" y="211"/>
                    <a:pt x="254" y="465"/>
                    <a:pt x="254" y="845"/>
                  </a:cubicBezTo>
                  <a:cubicBezTo>
                    <a:pt x="254" y="1225"/>
                    <a:pt x="149" y="1500"/>
                    <a:pt x="1" y="1711"/>
                  </a:cubicBezTo>
                  <a:lnTo>
                    <a:pt x="127" y="1711"/>
                  </a:lnTo>
                  <a:cubicBezTo>
                    <a:pt x="275" y="1542"/>
                    <a:pt x="402" y="1268"/>
                    <a:pt x="423" y="845"/>
                  </a:cubicBezTo>
                  <a:cubicBezTo>
                    <a:pt x="423" y="444"/>
                    <a:pt x="275" y="169"/>
                    <a:pt x="12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2102850" y="3864575"/>
              <a:ext cx="54425" cy="53350"/>
            </a:xfrm>
            <a:custGeom>
              <a:avLst/>
              <a:gdLst/>
              <a:ahLst/>
              <a:cxnLst/>
              <a:rect l="l" t="t" r="r" b="b"/>
              <a:pathLst>
                <a:path w="2177" h="2134" extrusionOk="0">
                  <a:moveTo>
                    <a:pt x="149" y="0"/>
                  </a:moveTo>
                  <a:lnTo>
                    <a:pt x="1" y="2134"/>
                  </a:lnTo>
                  <a:lnTo>
                    <a:pt x="276" y="2134"/>
                  </a:lnTo>
                  <a:lnTo>
                    <a:pt x="318" y="1225"/>
                  </a:lnTo>
                  <a:cubicBezTo>
                    <a:pt x="339" y="887"/>
                    <a:pt x="360" y="549"/>
                    <a:pt x="360" y="275"/>
                  </a:cubicBezTo>
                  <a:lnTo>
                    <a:pt x="381" y="275"/>
                  </a:lnTo>
                  <a:cubicBezTo>
                    <a:pt x="445" y="528"/>
                    <a:pt x="508" y="803"/>
                    <a:pt x="614" y="1099"/>
                  </a:cubicBezTo>
                  <a:lnTo>
                    <a:pt x="973" y="2113"/>
                  </a:lnTo>
                  <a:lnTo>
                    <a:pt x="1184" y="2113"/>
                  </a:lnTo>
                  <a:lnTo>
                    <a:pt x="1543" y="1078"/>
                  </a:lnTo>
                  <a:cubicBezTo>
                    <a:pt x="1670" y="782"/>
                    <a:pt x="1754" y="528"/>
                    <a:pt x="1818" y="275"/>
                  </a:cubicBezTo>
                  <a:cubicBezTo>
                    <a:pt x="1818" y="528"/>
                    <a:pt x="1839" y="909"/>
                    <a:pt x="1860" y="1204"/>
                  </a:cubicBezTo>
                  <a:lnTo>
                    <a:pt x="1902" y="2134"/>
                  </a:lnTo>
                  <a:lnTo>
                    <a:pt x="2177" y="2134"/>
                  </a:lnTo>
                  <a:lnTo>
                    <a:pt x="2050" y="0"/>
                  </a:lnTo>
                  <a:lnTo>
                    <a:pt x="1691" y="0"/>
                  </a:lnTo>
                  <a:lnTo>
                    <a:pt x="1311" y="1035"/>
                  </a:lnTo>
                  <a:cubicBezTo>
                    <a:pt x="1226" y="1310"/>
                    <a:pt x="1142" y="1542"/>
                    <a:pt x="1099" y="1754"/>
                  </a:cubicBezTo>
                  <a:lnTo>
                    <a:pt x="1078" y="1754"/>
                  </a:lnTo>
                  <a:cubicBezTo>
                    <a:pt x="1036" y="1521"/>
                    <a:pt x="952" y="1289"/>
                    <a:pt x="867" y="1035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2080675" y="3845025"/>
              <a:ext cx="99325" cy="99300"/>
            </a:xfrm>
            <a:custGeom>
              <a:avLst/>
              <a:gdLst/>
              <a:ahLst/>
              <a:cxnLst/>
              <a:rect l="l" t="t" r="r" b="b"/>
              <a:pathLst>
                <a:path w="3973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85" y="3972"/>
                    <a:pt x="3972" y="3085"/>
                    <a:pt x="3972" y="1986"/>
                  </a:cubicBezTo>
                  <a:cubicBezTo>
                    <a:pt x="3972" y="888"/>
                    <a:pt x="3085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2102850" y="3864575"/>
              <a:ext cx="54425" cy="53350"/>
            </a:xfrm>
            <a:custGeom>
              <a:avLst/>
              <a:gdLst/>
              <a:ahLst/>
              <a:cxnLst/>
              <a:rect l="l" t="t" r="r" b="b"/>
              <a:pathLst>
                <a:path w="2177" h="2134" fill="none" extrusionOk="0">
                  <a:moveTo>
                    <a:pt x="1860" y="1204"/>
                  </a:moveTo>
                  <a:cubicBezTo>
                    <a:pt x="1839" y="909"/>
                    <a:pt x="1818" y="528"/>
                    <a:pt x="1818" y="275"/>
                  </a:cubicBezTo>
                  <a:lnTo>
                    <a:pt x="1818" y="275"/>
                  </a:lnTo>
                  <a:cubicBezTo>
                    <a:pt x="1754" y="528"/>
                    <a:pt x="1670" y="782"/>
                    <a:pt x="1543" y="1078"/>
                  </a:cubicBezTo>
                  <a:lnTo>
                    <a:pt x="1184" y="2113"/>
                  </a:lnTo>
                  <a:lnTo>
                    <a:pt x="973" y="2113"/>
                  </a:lnTo>
                  <a:lnTo>
                    <a:pt x="614" y="1099"/>
                  </a:lnTo>
                  <a:cubicBezTo>
                    <a:pt x="508" y="803"/>
                    <a:pt x="445" y="528"/>
                    <a:pt x="381" y="275"/>
                  </a:cubicBezTo>
                  <a:lnTo>
                    <a:pt x="360" y="275"/>
                  </a:lnTo>
                  <a:cubicBezTo>
                    <a:pt x="360" y="549"/>
                    <a:pt x="339" y="887"/>
                    <a:pt x="318" y="1225"/>
                  </a:cubicBezTo>
                  <a:lnTo>
                    <a:pt x="276" y="2134"/>
                  </a:lnTo>
                  <a:lnTo>
                    <a:pt x="1" y="2134"/>
                  </a:lnTo>
                  <a:lnTo>
                    <a:pt x="149" y="0"/>
                  </a:lnTo>
                  <a:lnTo>
                    <a:pt x="508" y="0"/>
                  </a:lnTo>
                  <a:lnTo>
                    <a:pt x="867" y="1035"/>
                  </a:lnTo>
                  <a:cubicBezTo>
                    <a:pt x="952" y="1289"/>
                    <a:pt x="1036" y="1521"/>
                    <a:pt x="1078" y="1754"/>
                  </a:cubicBezTo>
                  <a:lnTo>
                    <a:pt x="1099" y="1754"/>
                  </a:lnTo>
                  <a:cubicBezTo>
                    <a:pt x="1142" y="1542"/>
                    <a:pt x="1226" y="1310"/>
                    <a:pt x="1311" y="1035"/>
                  </a:cubicBezTo>
                  <a:lnTo>
                    <a:pt x="1691" y="0"/>
                  </a:lnTo>
                  <a:lnTo>
                    <a:pt x="2050" y="0"/>
                  </a:lnTo>
                  <a:lnTo>
                    <a:pt x="2177" y="2134"/>
                  </a:lnTo>
                  <a:lnTo>
                    <a:pt x="1902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2102850" y="3864575"/>
              <a:ext cx="54425" cy="53350"/>
            </a:xfrm>
            <a:custGeom>
              <a:avLst/>
              <a:gdLst/>
              <a:ahLst/>
              <a:cxnLst/>
              <a:rect l="l" t="t" r="r" b="b"/>
              <a:pathLst>
                <a:path w="2177" h="2134" extrusionOk="0">
                  <a:moveTo>
                    <a:pt x="149" y="0"/>
                  </a:moveTo>
                  <a:lnTo>
                    <a:pt x="1" y="2134"/>
                  </a:lnTo>
                  <a:lnTo>
                    <a:pt x="276" y="2134"/>
                  </a:lnTo>
                  <a:lnTo>
                    <a:pt x="318" y="1225"/>
                  </a:lnTo>
                  <a:cubicBezTo>
                    <a:pt x="339" y="887"/>
                    <a:pt x="360" y="549"/>
                    <a:pt x="360" y="275"/>
                  </a:cubicBezTo>
                  <a:lnTo>
                    <a:pt x="381" y="275"/>
                  </a:lnTo>
                  <a:cubicBezTo>
                    <a:pt x="445" y="528"/>
                    <a:pt x="508" y="803"/>
                    <a:pt x="614" y="1099"/>
                  </a:cubicBezTo>
                  <a:lnTo>
                    <a:pt x="973" y="2113"/>
                  </a:lnTo>
                  <a:lnTo>
                    <a:pt x="1184" y="2113"/>
                  </a:lnTo>
                  <a:lnTo>
                    <a:pt x="1543" y="1078"/>
                  </a:lnTo>
                  <a:cubicBezTo>
                    <a:pt x="1670" y="782"/>
                    <a:pt x="1754" y="528"/>
                    <a:pt x="1818" y="275"/>
                  </a:cubicBezTo>
                  <a:cubicBezTo>
                    <a:pt x="1818" y="528"/>
                    <a:pt x="1839" y="909"/>
                    <a:pt x="1860" y="1204"/>
                  </a:cubicBezTo>
                  <a:lnTo>
                    <a:pt x="1902" y="2134"/>
                  </a:lnTo>
                  <a:lnTo>
                    <a:pt x="2177" y="2134"/>
                  </a:lnTo>
                  <a:lnTo>
                    <a:pt x="2050" y="0"/>
                  </a:lnTo>
                  <a:lnTo>
                    <a:pt x="1691" y="0"/>
                  </a:lnTo>
                  <a:lnTo>
                    <a:pt x="1311" y="1035"/>
                  </a:lnTo>
                  <a:cubicBezTo>
                    <a:pt x="1226" y="1310"/>
                    <a:pt x="1142" y="1542"/>
                    <a:pt x="1099" y="1754"/>
                  </a:cubicBezTo>
                  <a:lnTo>
                    <a:pt x="1078" y="1754"/>
                  </a:lnTo>
                  <a:cubicBezTo>
                    <a:pt x="1036" y="1521"/>
                    <a:pt x="952" y="1289"/>
                    <a:pt x="867" y="1035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2291925" y="3771100"/>
              <a:ext cx="26950" cy="44375"/>
            </a:xfrm>
            <a:custGeom>
              <a:avLst/>
              <a:gdLst/>
              <a:ahLst/>
              <a:cxnLst/>
              <a:rect l="l" t="t" r="r" b="b"/>
              <a:pathLst>
                <a:path w="1078" h="1775" extrusionOk="0">
                  <a:moveTo>
                    <a:pt x="444" y="169"/>
                  </a:moveTo>
                  <a:cubicBezTo>
                    <a:pt x="697" y="169"/>
                    <a:pt x="866" y="296"/>
                    <a:pt x="866" y="528"/>
                  </a:cubicBezTo>
                  <a:cubicBezTo>
                    <a:pt x="866" y="761"/>
                    <a:pt x="697" y="909"/>
                    <a:pt x="402" y="909"/>
                  </a:cubicBezTo>
                  <a:cubicBezTo>
                    <a:pt x="338" y="909"/>
                    <a:pt x="275" y="888"/>
                    <a:pt x="212" y="888"/>
                  </a:cubicBezTo>
                  <a:lnTo>
                    <a:pt x="212" y="190"/>
                  </a:lnTo>
                  <a:cubicBezTo>
                    <a:pt x="254" y="190"/>
                    <a:pt x="338" y="169"/>
                    <a:pt x="444" y="169"/>
                  </a:cubicBezTo>
                  <a:close/>
                  <a:moveTo>
                    <a:pt x="423" y="0"/>
                  </a:moveTo>
                  <a:cubicBezTo>
                    <a:pt x="254" y="0"/>
                    <a:pt x="106" y="0"/>
                    <a:pt x="0" y="21"/>
                  </a:cubicBezTo>
                  <a:lnTo>
                    <a:pt x="0" y="1775"/>
                  </a:lnTo>
                  <a:lnTo>
                    <a:pt x="212" y="1775"/>
                  </a:lnTo>
                  <a:lnTo>
                    <a:pt x="212" y="1078"/>
                  </a:lnTo>
                  <a:lnTo>
                    <a:pt x="402" y="1078"/>
                  </a:lnTo>
                  <a:cubicBezTo>
                    <a:pt x="634" y="1078"/>
                    <a:pt x="824" y="1014"/>
                    <a:pt x="951" y="888"/>
                  </a:cubicBezTo>
                  <a:cubicBezTo>
                    <a:pt x="1035" y="803"/>
                    <a:pt x="1078" y="676"/>
                    <a:pt x="1078" y="507"/>
                  </a:cubicBezTo>
                  <a:cubicBezTo>
                    <a:pt x="1078" y="359"/>
                    <a:pt x="1035" y="233"/>
                    <a:pt x="930" y="148"/>
                  </a:cubicBezTo>
                  <a:cubicBezTo>
                    <a:pt x="824" y="43"/>
                    <a:pt x="655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2326250" y="3768975"/>
              <a:ext cx="26950" cy="46500"/>
            </a:xfrm>
            <a:custGeom>
              <a:avLst/>
              <a:gdLst/>
              <a:ahLst/>
              <a:cxnLst/>
              <a:rect l="l" t="t" r="r" b="b"/>
              <a:pathLst>
                <a:path w="1078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099"/>
                  </a:lnTo>
                  <a:cubicBezTo>
                    <a:pt x="233" y="1057"/>
                    <a:pt x="233" y="1015"/>
                    <a:pt x="254" y="994"/>
                  </a:cubicBezTo>
                  <a:cubicBezTo>
                    <a:pt x="296" y="867"/>
                    <a:pt x="402" y="761"/>
                    <a:pt x="571" y="761"/>
                  </a:cubicBezTo>
                  <a:cubicBezTo>
                    <a:pt x="782" y="761"/>
                    <a:pt x="845" y="930"/>
                    <a:pt x="845" y="1142"/>
                  </a:cubicBezTo>
                  <a:lnTo>
                    <a:pt x="845" y="1860"/>
                  </a:lnTo>
                  <a:lnTo>
                    <a:pt x="1078" y="1860"/>
                  </a:lnTo>
                  <a:lnTo>
                    <a:pt x="1078" y="1099"/>
                  </a:lnTo>
                  <a:cubicBezTo>
                    <a:pt x="1078" y="677"/>
                    <a:pt x="824" y="571"/>
                    <a:pt x="634" y="571"/>
                  </a:cubicBezTo>
                  <a:cubicBezTo>
                    <a:pt x="550" y="571"/>
                    <a:pt x="465" y="592"/>
                    <a:pt x="402" y="635"/>
                  </a:cubicBezTo>
                  <a:cubicBezTo>
                    <a:pt x="338" y="677"/>
                    <a:pt x="275" y="719"/>
                    <a:pt x="233" y="804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2360575" y="3783250"/>
              <a:ext cx="28000" cy="33275"/>
            </a:xfrm>
            <a:custGeom>
              <a:avLst/>
              <a:gdLst/>
              <a:ahLst/>
              <a:cxnLst/>
              <a:rect l="l" t="t" r="r" b="b"/>
              <a:pathLst>
                <a:path w="1120" h="1331" extrusionOk="0">
                  <a:moveTo>
                    <a:pt x="592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8" y="169"/>
                    <a:pt x="592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24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4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2395950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1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6" y="296"/>
                    <a:pt x="402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2427650" y="3783775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0" y="0"/>
                  </a:moveTo>
                  <a:lnTo>
                    <a:pt x="465" y="1183"/>
                  </a:lnTo>
                  <a:cubicBezTo>
                    <a:pt x="486" y="1204"/>
                    <a:pt x="486" y="1225"/>
                    <a:pt x="486" y="1247"/>
                  </a:cubicBezTo>
                  <a:cubicBezTo>
                    <a:pt x="486" y="1247"/>
                    <a:pt x="486" y="1268"/>
                    <a:pt x="465" y="1289"/>
                  </a:cubicBezTo>
                  <a:cubicBezTo>
                    <a:pt x="401" y="1416"/>
                    <a:pt x="338" y="1500"/>
                    <a:pt x="275" y="1542"/>
                  </a:cubicBezTo>
                  <a:cubicBezTo>
                    <a:pt x="211" y="1606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90" y="1838"/>
                    <a:pt x="296" y="1817"/>
                    <a:pt x="401" y="1711"/>
                  </a:cubicBezTo>
                  <a:cubicBezTo>
                    <a:pt x="570" y="1563"/>
                    <a:pt x="676" y="1352"/>
                    <a:pt x="845" y="909"/>
                  </a:cubicBezTo>
                  <a:lnTo>
                    <a:pt x="1204" y="0"/>
                  </a:lnTo>
                  <a:lnTo>
                    <a:pt x="951" y="0"/>
                  </a:lnTo>
                  <a:lnTo>
                    <a:pt x="697" y="740"/>
                  </a:lnTo>
                  <a:cubicBezTo>
                    <a:pt x="676" y="845"/>
                    <a:pt x="634" y="930"/>
                    <a:pt x="613" y="1014"/>
                  </a:cubicBezTo>
                  <a:cubicBezTo>
                    <a:pt x="592" y="930"/>
                    <a:pt x="549" y="845"/>
                    <a:pt x="528" y="76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2463025" y="37689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2475700" y="3783250"/>
              <a:ext cx="25900" cy="33275"/>
            </a:xfrm>
            <a:custGeom>
              <a:avLst/>
              <a:gdLst/>
              <a:ahLst/>
              <a:cxnLst/>
              <a:rect l="l" t="t" r="r" b="b"/>
              <a:pathLst>
                <a:path w="1036" h="1331" extrusionOk="0">
                  <a:moveTo>
                    <a:pt x="672" y="650"/>
                  </a:moveTo>
                  <a:cubicBezTo>
                    <a:pt x="709" y="650"/>
                    <a:pt x="746" y="652"/>
                    <a:pt x="782" y="655"/>
                  </a:cubicBezTo>
                  <a:lnTo>
                    <a:pt x="782" y="866"/>
                  </a:lnTo>
                  <a:cubicBezTo>
                    <a:pt x="782" y="887"/>
                    <a:pt x="782" y="908"/>
                    <a:pt x="782" y="951"/>
                  </a:cubicBezTo>
                  <a:cubicBezTo>
                    <a:pt x="740" y="1056"/>
                    <a:pt x="634" y="1162"/>
                    <a:pt x="465" y="1162"/>
                  </a:cubicBezTo>
                  <a:cubicBezTo>
                    <a:pt x="338" y="1162"/>
                    <a:pt x="233" y="1077"/>
                    <a:pt x="233" y="930"/>
                  </a:cubicBezTo>
                  <a:cubicBezTo>
                    <a:pt x="233" y="712"/>
                    <a:pt x="450" y="650"/>
                    <a:pt x="672" y="650"/>
                  </a:cubicBezTo>
                  <a:close/>
                  <a:moveTo>
                    <a:pt x="529" y="0"/>
                  </a:moveTo>
                  <a:cubicBezTo>
                    <a:pt x="360" y="0"/>
                    <a:pt x="212" y="42"/>
                    <a:pt x="106" y="106"/>
                  </a:cubicBezTo>
                  <a:lnTo>
                    <a:pt x="148" y="254"/>
                  </a:lnTo>
                  <a:cubicBezTo>
                    <a:pt x="233" y="190"/>
                    <a:pt x="360" y="169"/>
                    <a:pt x="486" y="169"/>
                  </a:cubicBezTo>
                  <a:cubicBezTo>
                    <a:pt x="740" y="169"/>
                    <a:pt x="782" y="359"/>
                    <a:pt x="782" y="465"/>
                  </a:cubicBezTo>
                  <a:lnTo>
                    <a:pt x="782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48" y="1331"/>
                    <a:pt x="402" y="1331"/>
                  </a:cubicBezTo>
                  <a:cubicBezTo>
                    <a:pt x="592" y="1331"/>
                    <a:pt x="719" y="1246"/>
                    <a:pt x="782" y="1141"/>
                  </a:cubicBezTo>
                  <a:lnTo>
                    <a:pt x="803" y="1141"/>
                  </a:lnTo>
                  <a:lnTo>
                    <a:pt x="824" y="1289"/>
                  </a:lnTo>
                  <a:lnTo>
                    <a:pt x="1035" y="1289"/>
                  </a:lnTo>
                  <a:cubicBezTo>
                    <a:pt x="1014" y="1204"/>
                    <a:pt x="1014" y="1099"/>
                    <a:pt x="1014" y="993"/>
                  </a:cubicBezTo>
                  <a:lnTo>
                    <a:pt x="1014" y="507"/>
                  </a:lnTo>
                  <a:cubicBezTo>
                    <a:pt x="1014" y="254"/>
                    <a:pt x="909" y="0"/>
                    <a:pt x="52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2510025" y="37689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2523225" y="37832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72" y="650"/>
                  </a:moveTo>
                  <a:cubicBezTo>
                    <a:pt x="709" y="650"/>
                    <a:pt x="746" y="652"/>
                    <a:pt x="782" y="655"/>
                  </a:cubicBezTo>
                  <a:lnTo>
                    <a:pt x="782" y="866"/>
                  </a:lnTo>
                  <a:cubicBezTo>
                    <a:pt x="782" y="887"/>
                    <a:pt x="782" y="908"/>
                    <a:pt x="761" y="951"/>
                  </a:cubicBezTo>
                  <a:cubicBezTo>
                    <a:pt x="740" y="1056"/>
                    <a:pt x="613" y="1162"/>
                    <a:pt x="444" y="1162"/>
                  </a:cubicBezTo>
                  <a:cubicBezTo>
                    <a:pt x="339" y="1162"/>
                    <a:pt x="233" y="1077"/>
                    <a:pt x="233" y="930"/>
                  </a:cubicBezTo>
                  <a:cubicBezTo>
                    <a:pt x="233" y="712"/>
                    <a:pt x="450" y="650"/>
                    <a:pt x="672" y="650"/>
                  </a:cubicBezTo>
                  <a:close/>
                  <a:moveTo>
                    <a:pt x="508" y="0"/>
                  </a:moveTo>
                  <a:cubicBezTo>
                    <a:pt x="360" y="0"/>
                    <a:pt x="191" y="42"/>
                    <a:pt x="85" y="106"/>
                  </a:cubicBezTo>
                  <a:lnTo>
                    <a:pt x="148" y="254"/>
                  </a:lnTo>
                  <a:cubicBezTo>
                    <a:pt x="233" y="190"/>
                    <a:pt x="360" y="169"/>
                    <a:pt x="486" y="169"/>
                  </a:cubicBezTo>
                  <a:cubicBezTo>
                    <a:pt x="740" y="169"/>
                    <a:pt x="782" y="359"/>
                    <a:pt x="782" y="465"/>
                  </a:cubicBezTo>
                  <a:lnTo>
                    <a:pt x="782" y="486"/>
                  </a:lnTo>
                  <a:cubicBezTo>
                    <a:pt x="275" y="486"/>
                    <a:pt x="1" y="655"/>
                    <a:pt x="1" y="951"/>
                  </a:cubicBezTo>
                  <a:cubicBezTo>
                    <a:pt x="1" y="1141"/>
                    <a:pt x="127" y="1331"/>
                    <a:pt x="402" y="1331"/>
                  </a:cubicBezTo>
                  <a:cubicBezTo>
                    <a:pt x="571" y="1331"/>
                    <a:pt x="719" y="1246"/>
                    <a:pt x="782" y="1141"/>
                  </a:cubicBezTo>
                  <a:lnTo>
                    <a:pt x="803" y="1141"/>
                  </a:lnTo>
                  <a:lnTo>
                    <a:pt x="803" y="1289"/>
                  </a:lnTo>
                  <a:lnTo>
                    <a:pt x="1015" y="1289"/>
                  </a:lnTo>
                  <a:cubicBezTo>
                    <a:pt x="1015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909" y="0"/>
                    <a:pt x="50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2557550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1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33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2593475" y="3771100"/>
              <a:ext cx="7400" cy="44375"/>
            </a:xfrm>
            <a:custGeom>
              <a:avLst/>
              <a:gdLst/>
              <a:ahLst/>
              <a:cxnLst/>
              <a:rect l="l" t="t" r="r" b="b"/>
              <a:pathLst>
                <a:path w="296" h="1775" extrusionOk="0">
                  <a:moveTo>
                    <a:pt x="148" y="0"/>
                  </a:moveTo>
                  <a:cubicBezTo>
                    <a:pt x="63" y="0"/>
                    <a:pt x="0" y="64"/>
                    <a:pt x="0" y="148"/>
                  </a:cubicBezTo>
                  <a:cubicBezTo>
                    <a:pt x="0" y="233"/>
                    <a:pt x="63" y="296"/>
                    <a:pt x="148" y="296"/>
                  </a:cubicBezTo>
                  <a:cubicBezTo>
                    <a:pt x="232" y="296"/>
                    <a:pt x="296" y="233"/>
                    <a:pt x="296" y="148"/>
                  </a:cubicBezTo>
                  <a:cubicBezTo>
                    <a:pt x="296" y="64"/>
                    <a:pt x="232" y="0"/>
                    <a:pt x="148" y="0"/>
                  </a:cubicBezTo>
                  <a:close/>
                  <a:moveTo>
                    <a:pt x="42" y="507"/>
                  </a:moveTo>
                  <a:lnTo>
                    <a:pt x="42" y="1775"/>
                  </a:lnTo>
                  <a:lnTo>
                    <a:pt x="275" y="1775"/>
                  </a:lnTo>
                  <a:lnTo>
                    <a:pt x="275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2609300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56" y="0"/>
                  </a:moveTo>
                  <a:cubicBezTo>
                    <a:pt x="444" y="0"/>
                    <a:pt x="296" y="106"/>
                    <a:pt x="233" y="233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22" y="127"/>
                    <a:pt x="22" y="233"/>
                    <a:pt x="22" y="359"/>
                  </a:cubicBezTo>
                  <a:lnTo>
                    <a:pt x="22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75" y="423"/>
                  </a:cubicBezTo>
                  <a:cubicBezTo>
                    <a:pt x="318" y="296"/>
                    <a:pt x="423" y="190"/>
                    <a:pt x="571" y="190"/>
                  </a:cubicBezTo>
                  <a:cubicBezTo>
                    <a:pt x="803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5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2644150" y="3783250"/>
              <a:ext cx="28025" cy="33275"/>
            </a:xfrm>
            <a:custGeom>
              <a:avLst/>
              <a:gdLst/>
              <a:ahLst/>
              <a:cxnLst/>
              <a:rect l="l" t="t" r="r" b="b"/>
              <a:pathLst>
                <a:path w="1121" h="1331" extrusionOk="0">
                  <a:moveTo>
                    <a:pt x="571" y="169"/>
                  </a:moveTo>
                  <a:cubicBezTo>
                    <a:pt x="846" y="169"/>
                    <a:pt x="909" y="380"/>
                    <a:pt x="888" y="528"/>
                  </a:cubicBezTo>
                  <a:lnTo>
                    <a:pt x="212" y="528"/>
                  </a:lnTo>
                  <a:cubicBezTo>
                    <a:pt x="233" y="380"/>
                    <a:pt x="339" y="169"/>
                    <a:pt x="571" y="169"/>
                  </a:cubicBezTo>
                  <a:close/>
                  <a:moveTo>
                    <a:pt x="592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33" y="1331"/>
                    <a:pt x="635" y="1331"/>
                  </a:cubicBezTo>
                  <a:cubicBezTo>
                    <a:pt x="825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25" y="1141"/>
                    <a:pt x="656" y="1141"/>
                  </a:cubicBezTo>
                  <a:cubicBezTo>
                    <a:pt x="423" y="1141"/>
                    <a:pt x="233" y="1014"/>
                    <a:pt x="212" y="697"/>
                  </a:cubicBezTo>
                  <a:lnTo>
                    <a:pt x="1120" y="697"/>
                  </a:lnTo>
                  <a:cubicBezTo>
                    <a:pt x="1120" y="676"/>
                    <a:pt x="1120" y="634"/>
                    <a:pt x="1120" y="592"/>
                  </a:cubicBezTo>
                  <a:cubicBezTo>
                    <a:pt x="1120" y="359"/>
                    <a:pt x="1015" y="0"/>
                    <a:pt x="59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2289800" y="3838700"/>
              <a:ext cx="10600" cy="42800"/>
            </a:xfrm>
            <a:custGeom>
              <a:avLst/>
              <a:gdLst/>
              <a:ahLst/>
              <a:cxnLst/>
              <a:rect l="l" t="t" r="r" b="b"/>
              <a:pathLst>
                <a:path w="424" h="1712" extrusionOk="0">
                  <a:moveTo>
                    <a:pt x="297" y="0"/>
                  </a:moveTo>
                  <a:cubicBezTo>
                    <a:pt x="149" y="169"/>
                    <a:pt x="22" y="444"/>
                    <a:pt x="1" y="845"/>
                  </a:cubicBezTo>
                  <a:cubicBezTo>
                    <a:pt x="1" y="1268"/>
                    <a:pt x="149" y="1542"/>
                    <a:pt x="297" y="1711"/>
                  </a:cubicBezTo>
                  <a:lnTo>
                    <a:pt x="423" y="1711"/>
                  </a:lnTo>
                  <a:cubicBezTo>
                    <a:pt x="275" y="1500"/>
                    <a:pt x="170" y="1225"/>
                    <a:pt x="170" y="866"/>
                  </a:cubicBezTo>
                  <a:cubicBezTo>
                    <a:pt x="170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2305650" y="3839225"/>
              <a:ext cx="22200" cy="35925"/>
            </a:xfrm>
            <a:custGeom>
              <a:avLst/>
              <a:gdLst/>
              <a:ahLst/>
              <a:cxnLst/>
              <a:rect l="l" t="t" r="r" b="b"/>
              <a:pathLst>
                <a:path w="888" h="1437" extrusionOk="0">
                  <a:moveTo>
                    <a:pt x="360" y="148"/>
                  </a:moveTo>
                  <a:cubicBezTo>
                    <a:pt x="550" y="148"/>
                    <a:pt x="698" y="233"/>
                    <a:pt x="698" y="423"/>
                  </a:cubicBezTo>
                  <a:cubicBezTo>
                    <a:pt x="698" y="613"/>
                    <a:pt x="550" y="740"/>
                    <a:pt x="339" y="740"/>
                  </a:cubicBezTo>
                  <a:cubicBezTo>
                    <a:pt x="275" y="740"/>
                    <a:pt x="233" y="719"/>
                    <a:pt x="191" y="719"/>
                  </a:cubicBezTo>
                  <a:lnTo>
                    <a:pt x="191" y="169"/>
                  </a:lnTo>
                  <a:cubicBezTo>
                    <a:pt x="212" y="148"/>
                    <a:pt x="275" y="148"/>
                    <a:pt x="360" y="148"/>
                  </a:cubicBezTo>
                  <a:close/>
                  <a:moveTo>
                    <a:pt x="360" y="0"/>
                  </a:moveTo>
                  <a:cubicBezTo>
                    <a:pt x="212" y="0"/>
                    <a:pt x="85" y="21"/>
                    <a:pt x="1" y="21"/>
                  </a:cubicBezTo>
                  <a:lnTo>
                    <a:pt x="1" y="1437"/>
                  </a:lnTo>
                  <a:lnTo>
                    <a:pt x="191" y="1437"/>
                  </a:lnTo>
                  <a:lnTo>
                    <a:pt x="191" y="866"/>
                  </a:lnTo>
                  <a:cubicBezTo>
                    <a:pt x="233" y="866"/>
                    <a:pt x="275" y="888"/>
                    <a:pt x="339" y="888"/>
                  </a:cubicBezTo>
                  <a:cubicBezTo>
                    <a:pt x="508" y="888"/>
                    <a:pt x="676" y="824"/>
                    <a:pt x="761" y="719"/>
                  </a:cubicBezTo>
                  <a:cubicBezTo>
                    <a:pt x="845" y="655"/>
                    <a:pt x="888" y="550"/>
                    <a:pt x="888" y="423"/>
                  </a:cubicBezTo>
                  <a:cubicBezTo>
                    <a:pt x="888" y="296"/>
                    <a:pt x="824" y="190"/>
                    <a:pt x="761" y="127"/>
                  </a:cubicBezTo>
                  <a:cubicBezTo>
                    <a:pt x="676" y="43"/>
                    <a:pt x="529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2333100" y="3837625"/>
              <a:ext cx="22225" cy="37525"/>
            </a:xfrm>
            <a:custGeom>
              <a:avLst/>
              <a:gdLst/>
              <a:ahLst/>
              <a:cxnLst/>
              <a:rect l="l" t="t" r="r" b="b"/>
              <a:pathLst>
                <a:path w="889" h="1501" extrusionOk="0">
                  <a:moveTo>
                    <a:pt x="1" y="1"/>
                  </a:moveTo>
                  <a:lnTo>
                    <a:pt x="1" y="1501"/>
                  </a:lnTo>
                  <a:lnTo>
                    <a:pt x="191" y="1501"/>
                  </a:lnTo>
                  <a:lnTo>
                    <a:pt x="191" y="888"/>
                  </a:lnTo>
                  <a:cubicBezTo>
                    <a:pt x="191" y="846"/>
                    <a:pt x="191" y="825"/>
                    <a:pt x="212" y="804"/>
                  </a:cubicBezTo>
                  <a:cubicBezTo>
                    <a:pt x="254" y="698"/>
                    <a:pt x="339" y="614"/>
                    <a:pt x="466" y="614"/>
                  </a:cubicBezTo>
                  <a:cubicBezTo>
                    <a:pt x="635" y="614"/>
                    <a:pt x="698" y="740"/>
                    <a:pt x="698" y="909"/>
                  </a:cubicBezTo>
                  <a:lnTo>
                    <a:pt x="698" y="1501"/>
                  </a:lnTo>
                  <a:lnTo>
                    <a:pt x="888" y="1501"/>
                  </a:lnTo>
                  <a:lnTo>
                    <a:pt x="888" y="888"/>
                  </a:lnTo>
                  <a:cubicBezTo>
                    <a:pt x="888" y="550"/>
                    <a:pt x="656" y="466"/>
                    <a:pt x="529" y="466"/>
                  </a:cubicBezTo>
                  <a:cubicBezTo>
                    <a:pt x="445" y="466"/>
                    <a:pt x="381" y="466"/>
                    <a:pt x="339" y="508"/>
                  </a:cubicBezTo>
                  <a:cubicBezTo>
                    <a:pt x="276" y="529"/>
                    <a:pt x="233" y="592"/>
                    <a:pt x="191" y="635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2360575" y="3849250"/>
              <a:ext cx="22725" cy="26425"/>
            </a:xfrm>
            <a:custGeom>
              <a:avLst/>
              <a:gdLst/>
              <a:ahLst/>
              <a:cxnLst/>
              <a:rect l="l" t="t" r="r" b="b"/>
              <a:pathLst>
                <a:path w="909" h="1057" extrusionOk="0">
                  <a:moveTo>
                    <a:pt x="465" y="127"/>
                  </a:moveTo>
                  <a:cubicBezTo>
                    <a:pt x="676" y="127"/>
                    <a:pt x="740" y="318"/>
                    <a:pt x="740" y="423"/>
                  </a:cubicBezTo>
                  <a:lnTo>
                    <a:pt x="191" y="423"/>
                  </a:lnTo>
                  <a:cubicBezTo>
                    <a:pt x="212" y="296"/>
                    <a:pt x="275" y="127"/>
                    <a:pt x="465" y="127"/>
                  </a:cubicBezTo>
                  <a:close/>
                  <a:moveTo>
                    <a:pt x="486" y="1"/>
                  </a:moveTo>
                  <a:cubicBezTo>
                    <a:pt x="191" y="1"/>
                    <a:pt x="0" y="233"/>
                    <a:pt x="0" y="550"/>
                  </a:cubicBezTo>
                  <a:cubicBezTo>
                    <a:pt x="0" y="846"/>
                    <a:pt x="191" y="1057"/>
                    <a:pt x="507" y="1057"/>
                  </a:cubicBezTo>
                  <a:cubicBezTo>
                    <a:pt x="676" y="1057"/>
                    <a:pt x="782" y="1015"/>
                    <a:pt x="845" y="993"/>
                  </a:cubicBezTo>
                  <a:lnTo>
                    <a:pt x="824" y="867"/>
                  </a:lnTo>
                  <a:cubicBezTo>
                    <a:pt x="761" y="888"/>
                    <a:pt x="676" y="909"/>
                    <a:pt x="529" y="909"/>
                  </a:cubicBezTo>
                  <a:cubicBezTo>
                    <a:pt x="360" y="909"/>
                    <a:pt x="191" y="803"/>
                    <a:pt x="191" y="550"/>
                  </a:cubicBezTo>
                  <a:lnTo>
                    <a:pt x="909" y="550"/>
                  </a:lnTo>
                  <a:cubicBezTo>
                    <a:pt x="909" y="529"/>
                    <a:pt x="909" y="508"/>
                    <a:pt x="909" y="465"/>
                  </a:cubicBezTo>
                  <a:cubicBezTo>
                    <a:pt x="909" y="275"/>
                    <a:pt x="824" y="1"/>
                    <a:pt x="48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238645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54" y="465"/>
                    <a:pt x="254" y="845"/>
                  </a:cubicBezTo>
                  <a:cubicBezTo>
                    <a:pt x="254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3836075" y="3771100"/>
              <a:ext cx="37000" cy="44375"/>
            </a:xfrm>
            <a:custGeom>
              <a:avLst/>
              <a:gdLst/>
              <a:ahLst/>
              <a:cxnLst/>
              <a:rect l="l" t="t" r="r" b="b"/>
              <a:pathLst>
                <a:path w="1480" h="1775" extrusionOk="0">
                  <a:moveTo>
                    <a:pt x="1" y="0"/>
                  </a:moveTo>
                  <a:lnTo>
                    <a:pt x="571" y="1775"/>
                  </a:lnTo>
                  <a:lnTo>
                    <a:pt x="845" y="1775"/>
                  </a:lnTo>
                  <a:lnTo>
                    <a:pt x="1479" y="0"/>
                  </a:lnTo>
                  <a:lnTo>
                    <a:pt x="1226" y="0"/>
                  </a:lnTo>
                  <a:lnTo>
                    <a:pt x="930" y="888"/>
                  </a:lnTo>
                  <a:cubicBezTo>
                    <a:pt x="845" y="1120"/>
                    <a:pt x="782" y="1331"/>
                    <a:pt x="719" y="1542"/>
                  </a:cubicBezTo>
                  <a:cubicBezTo>
                    <a:pt x="655" y="1331"/>
                    <a:pt x="592" y="1120"/>
                    <a:pt x="529" y="888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3873050" y="37832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52" y="650"/>
                  </a:moveTo>
                  <a:cubicBezTo>
                    <a:pt x="688" y="650"/>
                    <a:pt x="724" y="652"/>
                    <a:pt x="761" y="655"/>
                  </a:cubicBezTo>
                  <a:lnTo>
                    <a:pt x="761" y="866"/>
                  </a:lnTo>
                  <a:cubicBezTo>
                    <a:pt x="761" y="887"/>
                    <a:pt x="761" y="908"/>
                    <a:pt x="761" y="951"/>
                  </a:cubicBezTo>
                  <a:cubicBezTo>
                    <a:pt x="718" y="1056"/>
                    <a:pt x="613" y="1162"/>
                    <a:pt x="444" y="1162"/>
                  </a:cubicBezTo>
                  <a:cubicBezTo>
                    <a:pt x="317" y="1162"/>
                    <a:pt x="233" y="1077"/>
                    <a:pt x="233" y="930"/>
                  </a:cubicBezTo>
                  <a:cubicBezTo>
                    <a:pt x="233" y="712"/>
                    <a:pt x="434" y="650"/>
                    <a:pt x="652" y="650"/>
                  </a:cubicBezTo>
                  <a:close/>
                  <a:moveTo>
                    <a:pt x="507" y="0"/>
                  </a:moveTo>
                  <a:cubicBezTo>
                    <a:pt x="338" y="0"/>
                    <a:pt x="190" y="42"/>
                    <a:pt x="85" y="106"/>
                  </a:cubicBezTo>
                  <a:lnTo>
                    <a:pt x="127" y="254"/>
                  </a:lnTo>
                  <a:cubicBezTo>
                    <a:pt x="233" y="190"/>
                    <a:pt x="338" y="169"/>
                    <a:pt x="465" y="169"/>
                  </a:cubicBezTo>
                  <a:cubicBezTo>
                    <a:pt x="740" y="169"/>
                    <a:pt x="761" y="359"/>
                    <a:pt x="761" y="465"/>
                  </a:cubicBezTo>
                  <a:lnTo>
                    <a:pt x="761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27" y="1331"/>
                    <a:pt x="380" y="1331"/>
                  </a:cubicBezTo>
                  <a:cubicBezTo>
                    <a:pt x="571" y="1331"/>
                    <a:pt x="697" y="1246"/>
                    <a:pt x="761" y="1141"/>
                  </a:cubicBezTo>
                  <a:lnTo>
                    <a:pt x="782" y="1141"/>
                  </a:lnTo>
                  <a:lnTo>
                    <a:pt x="803" y="1289"/>
                  </a:lnTo>
                  <a:lnTo>
                    <a:pt x="1014" y="1289"/>
                  </a:lnTo>
                  <a:cubicBezTo>
                    <a:pt x="993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887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3907375" y="3768975"/>
              <a:ext cx="5825" cy="46500"/>
            </a:xfrm>
            <a:custGeom>
              <a:avLst/>
              <a:gdLst/>
              <a:ahLst/>
              <a:cxnLst/>
              <a:rect l="l" t="t" r="r" b="b"/>
              <a:pathLst>
                <a:path w="233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3" y="186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3922150" y="3771100"/>
              <a:ext cx="6900" cy="44375"/>
            </a:xfrm>
            <a:custGeom>
              <a:avLst/>
              <a:gdLst/>
              <a:ahLst/>
              <a:cxnLst/>
              <a:rect l="l" t="t" r="r" b="b"/>
              <a:pathLst>
                <a:path w="276" h="1775" extrusionOk="0">
                  <a:moveTo>
                    <a:pt x="149" y="0"/>
                  </a:moveTo>
                  <a:cubicBezTo>
                    <a:pt x="43" y="0"/>
                    <a:pt x="1" y="64"/>
                    <a:pt x="1" y="148"/>
                  </a:cubicBezTo>
                  <a:cubicBezTo>
                    <a:pt x="1" y="233"/>
                    <a:pt x="43" y="296"/>
                    <a:pt x="127" y="296"/>
                  </a:cubicBezTo>
                  <a:cubicBezTo>
                    <a:pt x="233" y="296"/>
                    <a:pt x="275" y="233"/>
                    <a:pt x="275" y="148"/>
                  </a:cubicBezTo>
                  <a:cubicBezTo>
                    <a:pt x="275" y="64"/>
                    <a:pt x="233" y="0"/>
                    <a:pt x="149" y="0"/>
                  </a:cubicBezTo>
                  <a:close/>
                  <a:moveTo>
                    <a:pt x="22" y="507"/>
                  </a:moveTo>
                  <a:lnTo>
                    <a:pt x="22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3938000" y="37832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34" y="0"/>
                  </a:moveTo>
                  <a:cubicBezTo>
                    <a:pt x="423" y="0"/>
                    <a:pt x="275" y="106"/>
                    <a:pt x="212" y="233"/>
                  </a:cubicBezTo>
                  <a:lnTo>
                    <a:pt x="191" y="21"/>
                  </a:lnTo>
                  <a:lnTo>
                    <a:pt x="0" y="21"/>
                  </a:lnTo>
                  <a:cubicBezTo>
                    <a:pt x="0" y="127"/>
                    <a:pt x="0" y="233"/>
                    <a:pt x="0" y="359"/>
                  </a:cubicBezTo>
                  <a:lnTo>
                    <a:pt x="0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4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3972325" y="3783250"/>
              <a:ext cx="28550" cy="33275"/>
            </a:xfrm>
            <a:custGeom>
              <a:avLst/>
              <a:gdLst/>
              <a:ahLst/>
              <a:cxnLst/>
              <a:rect l="l" t="t" r="r" b="b"/>
              <a:pathLst>
                <a:path w="1142" h="1331" extrusionOk="0">
                  <a:moveTo>
                    <a:pt x="592" y="169"/>
                  </a:moveTo>
                  <a:cubicBezTo>
                    <a:pt x="845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38" y="169"/>
                    <a:pt x="592" y="169"/>
                  </a:cubicBezTo>
                  <a:close/>
                  <a:moveTo>
                    <a:pt x="613" y="0"/>
                  </a:moveTo>
                  <a:cubicBezTo>
                    <a:pt x="233" y="0"/>
                    <a:pt x="0" y="296"/>
                    <a:pt x="0" y="676"/>
                  </a:cubicBezTo>
                  <a:cubicBezTo>
                    <a:pt x="0" y="1056"/>
                    <a:pt x="233" y="1331"/>
                    <a:pt x="634" y="1331"/>
                  </a:cubicBezTo>
                  <a:cubicBezTo>
                    <a:pt x="845" y="1331"/>
                    <a:pt x="972" y="1289"/>
                    <a:pt x="1057" y="1246"/>
                  </a:cubicBezTo>
                  <a:lnTo>
                    <a:pt x="1014" y="1077"/>
                  </a:lnTo>
                  <a:cubicBezTo>
                    <a:pt x="930" y="1120"/>
                    <a:pt x="824" y="1141"/>
                    <a:pt x="655" y="1141"/>
                  </a:cubicBezTo>
                  <a:cubicBezTo>
                    <a:pt x="423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20" y="676"/>
                    <a:pt x="1141" y="634"/>
                    <a:pt x="1141" y="592"/>
                  </a:cubicBezTo>
                  <a:cubicBezTo>
                    <a:pt x="1141" y="359"/>
                    <a:pt x="1014" y="0"/>
                    <a:pt x="61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383925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48" y="169"/>
                    <a:pt x="0" y="444"/>
                    <a:pt x="0" y="845"/>
                  </a:cubicBezTo>
                  <a:cubicBezTo>
                    <a:pt x="0" y="1268"/>
                    <a:pt x="148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75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3853500" y="3839750"/>
              <a:ext cx="29600" cy="35400"/>
            </a:xfrm>
            <a:custGeom>
              <a:avLst/>
              <a:gdLst/>
              <a:ahLst/>
              <a:cxnLst/>
              <a:rect l="l" t="t" r="r" b="b"/>
              <a:pathLst>
                <a:path w="1184" h="1416" extrusionOk="0">
                  <a:moveTo>
                    <a:pt x="1" y="0"/>
                  </a:moveTo>
                  <a:lnTo>
                    <a:pt x="465" y="1416"/>
                  </a:lnTo>
                  <a:lnTo>
                    <a:pt x="677" y="1416"/>
                  </a:lnTo>
                  <a:lnTo>
                    <a:pt x="1184" y="0"/>
                  </a:lnTo>
                  <a:lnTo>
                    <a:pt x="993" y="0"/>
                  </a:lnTo>
                  <a:lnTo>
                    <a:pt x="740" y="698"/>
                  </a:lnTo>
                  <a:cubicBezTo>
                    <a:pt x="677" y="888"/>
                    <a:pt x="634" y="1057"/>
                    <a:pt x="592" y="1226"/>
                  </a:cubicBezTo>
                  <a:lnTo>
                    <a:pt x="571" y="1226"/>
                  </a:lnTo>
                  <a:cubicBezTo>
                    <a:pt x="550" y="1057"/>
                    <a:pt x="486" y="888"/>
                    <a:pt x="423" y="698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3883075" y="3849250"/>
              <a:ext cx="20100" cy="26425"/>
            </a:xfrm>
            <a:custGeom>
              <a:avLst/>
              <a:gdLst/>
              <a:ahLst/>
              <a:cxnLst/>
              <a:rect l="l" t="t" r="r" b="b"/>
              <a:pathLst>
                <a:path w="804" h="1057" extrusionOk="0">
                  <a:moveTo>
                    <a:pt x="613" y="508"/>
                  </a:moveTo>
                  <a:lnTo>
                    <a:pt x="613" y="698"/>
                  </a:lnTo>
                  <a:cubicBezTo>
                    <a:pt x="613" y="698"/>
                    <a:pt x="613" y="719"/>
                    <a:pt x="613" y="740"/>
                  </a:cubicBezTo>
                  <a:cubicBezTo>
                    <a:pt x="571" y="846"/>
                    <a:pt x="486" y="930"/>
                    <a:pt x="360" y="930"/>
                  </a:cubicBezTo>
                  <a:cubicBezTo>
                    <a:pt x="275" y="930"/>
                    <a:pt x="191" y="867"/>
                    <a:pt x="191" y="740"/>
                  </a:cubicBezTo>
                  <a:cubicBezTo>
                    <a:pt x="191" y="550"/>
                    <a:pt x="423" y="508"/>
                    <a:pt x="613" y="508"/>
                  </a:cubicBezTo>
                  <a:close/>
                  <a:moveTo>
                    <a:pt x="402" y="1"/>
                  </a:moveTo>
                  <a:cubicBezTo>
                    <a:pt x="275" y="1"/>
                    <a:pt x="148" y="22"/>
                    <a:pt x="64" y="85"/>
                  </a:cubicBezTo>
                  <a:lnTo>
                    <a:pt x="106" y="212"/>
                  </a:lnTo>
                  <a:cubicBezTo>
                    <a:pt x="191" y="149"/>
                    <a:pt x="275" y="127"/>
                    <a:pt x="381" y="127"/>
                  </a:cubicBezTo>
                  <a:cubicBezTo>
                    <a:pt x="592" y="127"/>
                    <a:pt x="613" y="275"/>
                    <a:pt x="613" y="360"/>
                  </a:cubicBezTo>
                  <a:lnTo>
                    <a:pt x="613" y="381"/>
                  </a:lnTo>
                  <a:cubicBezTo>
                    <a:pt x="212" y="381"/>
                    <a:pt x="1" y="508"/>
                    <a:pt x="1" y="761"/>
                  </a:cubicBezTo>
                  <a:cubicBezTo>
                    <a:pt x="1" y="909"/>
                    <a:pt x="106" y="1057"/>
                    <a:pt x="317" y="1057"/>
                  </a:cubicBezTo>
                  <a:cubicBezTo>
                    <a:pt x="465" y="1057"/>
                    <a:pt x="571" y="993"/>
                    <a:pt x="634" y="909"/>
                  </a:cubicBezTo>
                  <a:lnTo>
                    <a:pt x="655" y="1036"/>
                  </a:lnTo>
                  <a:lnTo>
                    <a:pt x="803" y="1036"/>
                  </a:lnTo>
                  <a:cubicBezTo>
                    <a:pt x="803" y="972"/>
                    <a:pt x="803" y="888"/>
                    <a:pt x="803" y="782"/>
                  </a:cubicBezTo>
                  <a:lnTo>
                    <a:pt x="803" y="402"/>
                  </a:lnTo>
                  <a:cubicBezTo>
                    <a:pt x="803" y="212"/>
                    <a:pt x="719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3910525" y="3837625"/>
              <a:ext cx="4800" cy="37525"/>
            </a:xfrm>
            <a:custGeom>
              <a:avLst/>
              <a:gdLst/>
              <a:ahLst/>
              <a:cxnLst/>
              <a:rect l="l" t="t" r="r" b="b"/>
              <a:pathLst>
                <a:path w="192" h="1501" extrusionOk="0">
                  <a:moveTo>
                    <a:pt x="1" y="1"/>
                  </a:moveTo>
                  <a:lnTo>
                    <a:pt x="1" y="1501"/>
                  </a:lnTo>
                  <a:lnTo>
                    <a:pt x="191" y="150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392005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75" y="465"/>
                    <a:pt x="275" y="845"/>
                  </a:cubicBezTo>
                  <a:cubicBezTo>
                    <a:pt x="275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3340200" y="3771100"/>
              <a:ext cx="33275" cy="44375"/>
            </a:xfrm>
            <a:custGeom>
              <a:avLst/>
              <a:gdLst/>
              <a:ahLst/>
              <a:cxnLst/>
              <a:rect l="l" t="t" r="r" b="b"/>
              <a:pathLst>
                <a:path w="1331" h="1775" extrusionOk="0">
                  <a:moveTo>
                    <a:pt x="0" y="0"/>
                  </a:moveTo>
                  <a:lnTo>
                    <a:pt x="0" y="212"/>
                  </a:lnTo>
                  <a:lnTo>
                    <a:pt x="549" y="212"/>
                  </a:lnTo>
                  <a:lnTo>
                    <a:pt x="549" y="1775"/>
                  </a:lnTo>
                  <a:lnTo>
                    <a:pt x="782" y="1775"/>
                  </a:lnTo>
                  <a:lnTo>
                    <a:pt x="782" y="212"/>
                  </a:lnTo>
                  <a:lnTo>
                    <a:pt x="1331" y="212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3371350" y="3783775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1" y="0"/>
                  </a:moveTo>
                  <a:lnTo>
                    <a:pt x="465" y="1183"/>
                  </a:lnTo>
                  <a:cubicBezTo>
                    <a:pt x="465" y="1204"/>
                    <a:pt x="486" y="1225"/>
                    <a:pt x="486" y="1247"/>
                  </a:cubicBezTo>
                  <a:cubicBezTo>
                    <a:pt x="486" y="1247"/>
                    <a:pt x="465" y="1268"/>
                    <a:pt x="465" y="1289"/>
                  </a:cubicBezTo>
                  <a:cubicBezTo>
                    <a:pt x="402" y="1416"/>
                    <a:pt x="338" y="1500"/>
                    <a:pt x="275" y="1542"/>
                  </a:cubicBezTo>
                  <a:cubicBezTo>
                    <a:pt x="191" y="1606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69" y="1838"/>
                    <a:pt x="296" y="1817"/>
                    <a:pt x="402" y="1711"/>
                  </a:cubicBezTo>
                  <a:cubicBezTo>
                    <a:pt x="571" y="1563"/>
                    <a:pt x="676" y="1352"/>
                    <a:pt x="845" y="909"/>
                  </a:cubicBezTo>
                  <a:lnTo>
                    <a:pt x="1183" y="0"/>
                  </a:lnTo>
                  <a:lnTo>
                    <a:pt x="951" y="0"/>
                  </a:lnTo>
                  <a:lnTo>
                    <a:pt x="698" y="740"/>
                  </a:lnTo>
                  <a:cubicBezTo>
                    <a:pt x="655" y="845"/>
                    <a:pt x="634" y="930"/>
                    <a:pt x="613" y="1014"/>
                  </a:cubicBezTo>
                  <a:cubicBezTo>
                    <a:pt x="592" y="930"/>
                    <a:pt x="550" y="845"/>
                    <a:pt x="529" y="76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3406200" y="3783250"/>
              <a:ext cx="15875" cy="32225"/>
            </a:xfrm>
            <a:custGeom>
              <a:avLst/>
              <a:gdLst/>
              <a:ahLst/>
              <a:cxnLst/>
              <a:rect l="l" t="t" r="r" b="b"/>
              <a:pathLst>
                <a:path w="635" h="1289" extrusionOk="0">
                  <a:moveTo>
                    <a:pt x="571" y="0"/>
                  </a:moveTo>
                  <a:cubicBezTo>
                    <a:pt x="423" y="0"/>
                    <a:pt x="275" y="106"/>
                    <a:pt x="212" y="275"/>
                  </a:cubicBezTo>
                  <a:lnTo>
                    <a:pt x="212" y="21"/>
                  </a:lnTo>
                  <a:lnTo>
                    <a:pt x="1" y="21"/>
                  </a:lnTo>
                  <a:cubicBezTo>
                    <a:pt x="1" y="148"/>
                    <a:pt x="1" y="275"/>
                    <a:pt x="1" y="423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613"/>
                  </a:lnTo>
                  <a:cubicBezTo>
                    <a:pt x="233" y="571"/>
                    <a:pt x="254" y="549"/>
                    <a:pt x="254" y="507"/>
                  </a:cubicBezTo>
                  <a:cubicBezTo>
                    <a:pt x="275" y="338"/>
                    <a:pt x="402" y="211"/>
                    <a:pt x="571" y="211"/>
                  </a:cubicBezTo>
                  <a:lnTo>
                    <a:pt x="634" y="21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3425225" y="3783250"/>
              <a:ext cx="31175" cy="33275"/>
            </a:xfrm>
            <a:custGeom>
              <a:avLst/>
              <a:gdLst/>
              <a:ahLst/>
              <a:cxnLst/>
              <a:rect l="l" t="t" r="r" b="b"/>
              <a:pathLst>
                <a:path w="1247" h="1331" extrusionOk="0">
                  <a:moveTo>
                    <a:pt x="613" y="169"/>
                  </a:moveTo>
                  <a:cubicBezTo>
                    <a:pt x="887" y="169"/>
                    <a:pt x="1014" y="444"/>
                    <a:pt x="1014" y="655"/>
                  </a:cubicBezTo>
                  <a:cubicBezTo>
                    <a:pt x="1014" y="951"/>
                    <a:pt x="845" y="1162"/>
                    <a:pt x="613" y="1162"/>
                  </a:cubicBezTo>
                  <a:cubicBezTo>
                    <a:pt x="380" y="1162"/>
                    <a:pt x="233" y="951"/>
                    <a:pt x="233" y="655"/>
                  </a:cubicBezTo>
                  <a:cubicBezTo>
                    <a:pt x="233" y="423"/>
                    <a:pt x="359" y="169"/>
                    <a:pt x="613" y="169"/>
                  </a:cubicBezTo>
                  <a:close/>
                  <a:moveTo>
                    <a:pt x="634" y="0"/>
                  </a:moveTo>
                  <a:cubicBezTo>
                    <a:pt x="275" y="0"/>
                    <a:pt x="0" y="254"/>
                    <a:pt x="0" y="676"/>
                  </a:cubicBezTo>
                  <a:cubicBezTo>
                    <a:pt x="0" y="1077"/>
                    <a:pt x="254" y="1331"/>
                    <a:pt x="613" y="1331"/>
                  </a:cubicBezTo>
                  <a:cubicBezTo>
                    <a:pt x="908" y="1331"/>
                    <a:pt x="1246" y="1120"/>
                    <a:pt x="1246" y="655"/>
                  </a:cubicBezTo>
                  <a:cubicBezTo>
                    <a:pt x="1246" y="254"/>
                    <a:pt x="993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3461650" y="3783250"/>
              <a:ext cx="20625" cy="33275"/>
            </a:xfrm>
            <a:custGeom>
              <a:avLst/>
              <a:gdLst/>
              <a:ahLst/>
              <a:cxnLst/>
              <a:rect l="l" t="t" r="r" b="b"/>
              <a:pathLst>
                <a:path w="825" h="1331" extrusionOk="0">
                  <a:moveTo>
                    <a:pt x="465" y="0"/>
                  </a:moveTo>
                  <a:cubicBezTo>
                    <a:pt x="191" y="0"/>
                    <a:pt x="22" y="169"/>
                    <a:pt x="22" y="359"/>
                  </a:cubicBezTo>
                  <a:cubicBezTo>
                    <a:pt x="22" y="528"/>
                    <a:pt x="127" y="655"/>
                    <a:pt x="360" y="740"/>
                  </a:cubicBezTo>
                  <a:cubicBezTo>
                    <a:pt x="529" y="803"/>
                    <a:pt x="592" y="845"/>
                    <a:pt x="592" y="972"/>
                  </a:cubicBezTo>
                  <a:cubicBezTo>
                    <a:pt x="592" y="1077"/>
                    <a:pt x="529" y="1162"/>
                    <a:pt x="360" y="1162"/>
                  </a:cubicBezTo>
                  <a:cubicBezTo>
                    <a:pt x="233" y="1162"/>
                    <a:pt x="127" y="1099"/>
                    <a:pt x="43" y="1056"/>
                  </a:cubicBezTo>
                  <a:lnTo>
                    <a:pt x="1" y="1246"/>
                  </a:lnTo>
                  <a:cubicBezTo>
                    <a:pt x="85" y="1289"/>
                    <a:pt x="212" y="1331"/>
                    <a:pt x="360" y="1331"/>
                  </a:cubicBezTo>
                  <a:cubicBezTo>
                    <a:pt x="656" y="1331"/>
                    <a:pt x="825" y="1162"/>
                    <a:pt x="825" y="951"/>
                  </a:cubicBezTo>
                  <a:cubicBezTo>
                    <a:pt x="825" y="761"/>
                    <a:pt x="719" y="634"/>
                    <a:pt x="487" y="549"/>
                  </a:cubicBezTo>
                  <a:cubicBezTo>
                    <a:pt x="318" y="486"/>
                    <a:pt x="254" y="444"/>
                    <a:pt x="254" y="338"/>
                  </a:cubicBezTo>
                  <a:cubicBezTo>
                    <a:pt x="254" y="254"/>
                    <a:pt x="318" y="169"/>
                    <a:pt x="465" y="169"/>
                  </a:cubicBezTo>
                  <a:cubicBezTo>
                    <a:pt x="571" y="169"/>
                    <a:pt x="677" y="211"/>
                    <a:pt x="719" y="233"/>
                  </a:cubicBezTo>
                  <a:lnTo>
                    <a:pt x="782" y="64"/>
                  </a:lnTo>
                  <a:cubicBezTo>
                    <a:pt x="719" y="21"/>
                    <a:pt x="592" y="0"/>
                    <a:pt x="46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3489125" y="3771100"/>
              <a:ext cx="6875" cy="44375"/>
            </a:xfrm>
            <a:custGeom>
              <a:avLst/>
              <a:gdLst/>
              <a:ahLst/>
              <a:cxnLst/>
              <a:rect l="l" t="t" r="r" b="b"/>
              <a:pathLst>
                <a:path w="275" h="1775" extrusionOk="0">
                  <a:moveTo>
                    <a:pt x="148" y="0"/>
                  </a:moveTo>
                  <a:cubicBezTo>
                    <a:pt x="64" y="0"/>
                    <a:pt x="0" y="64"/>
                    <a:pt x="0" y="148"/>
                  </a:cubicBezTo>
                  <a:cubicBezTo>
                    <a:pt x="0" y="233"/>
                    <a:pt x="42" y="296"/>
                    <a:pt x="127" y="296"/>
                  </a:cubicBezTo>
                  <a:cubicBezTo>
                    <a:pt x="232" y="296"/>
                    <a:pt x="275" y="233"/>
                    <a:pt x="275" y="148"/>
                  </a:cubicBezTo>
                  <a:cubicBezTo>
                    <a:pt x="275" y="64"/>
                    <a:pt x="232" y="0"/>
                    <a:pt x="148" y="0"/>
                  </a:cubicBezTo>
                  <a:close/>
                  <a:moveTo>
                    <a:pt x="21" y="507"/>
                  </a:moveTo>
                  <a:lnTo>
                    <a:pt x="21" y="1775"/>
                  </a:lnTo>
                  <a:lnTo>
                    <a:pt x="254" y="1775"/>
                  </a:lnTo>
                  <a:lnTo>
                    <a:pt x="254" y="507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3504950" y="3783250"/>
              <a:ext cx="27500" cy="32225"/>
            </a:xfrm>
            <a:custGeom>
              <a:avLst/>
              <a:gdLst/>
              <a:ahLst/>
              <a:cxnLst/>
              <a:rect l="l" t="t" r="r" b="b"/>
              <a:pathLst>
                <a:path w="1100" h="1289" extrusionOk="0">
                  <a:moveTo>
                    <a:pt x="656" y="0"/>
                  </a:moveTo>
                  <a:cubicBezTo>
                    <a:pt x="444" y="0"/>
                    <a:pt x="297" y="106"/>
                    <a:pt x="233" y="233"/>
                  </a:cubicBezTo>
                  <a:lnTo>
                    <a:pt x="212" y="233"/>
                  </a:lnTo>
                  <a:lnTo>
                    <a:pt x="212" y="21"/>
                  </a:lnTo>
                  <a:lnTo>
                    <a:pt x="1" y="21"/>
                  </a:lnTo>
                  <a:cubicBezTo>
                    <a:pt x="1" y="127"/>
                    <a:pt x="1" y="233"/>
                    <a:pt x="1" y="359"/>
                  </a:cubicBezTo>
                  <a:lnTo>
                    <a:pt x="1" y="1289"/>
                  </a:lnTo>
                  <a:lnTo>
                    <a:pt x="233" y="1289"/>
                  </a:lnTo>
                  <a:lnTo>
                    <a:pt x="233" y="528"/>
                  </a:lnTo>
                  <a:cubicBezTo>
                    <a:pt x="233" y="486"/>
                    <a:pt x="254" y="444"/>
                    <a:pt x="254" y="423"/>
                  </a:cubicBezTo>
                  <a:cubicBezTo>
                    <a:pt x="297" y="296"/>
                    <a:pt x="423" y="190"/>
                    <a:pt x="571" y="190"/>
                  </a:cubicBezTo>
                  <a:cubicBezTo>
                    <a:pt x="782" y="190"/>
                    <a:pt x="867" y="359"/>
                    <a:pt x="867" y="571"/>
                  </a:cubicBezTo>
                  <a:lnTo>
                    <a:pt x="867" y="1289"/>
                  </a:lnTo>
                  <a:lnTo>
                    <a:pt x="1099" y="1289"/>
                  </a:lnTo>
                  <a:lnTo>
                    <a:pt x="1099" y="528"/>
                  </a:lnTo>
                  <a:cubicBezTo>
                    <a:pt x="1099" y="106"/>
                    <a:pt x="825" y="0"/>
                    <a:pt x="65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3539275" y="3783250"/>
              <a:ext cx="28550" cy="33275"/>
            </a:xfrm>
            <a:custGeom>
              <a:avLst/>
              <a:gdLst/>
              <a:ahLst/>
              <a:cxnLst/>
              <a:rect l="l" t="t" r="r" b="b"/>
              <a:pathLst>
                <a:path w="1142" h="1331" extrusionOk="0">
                  <a:moveTo>
                    <a:pt x="592" y="169"/>
                  </a:moveTo>
                  <a:cubicBezTo>
                    <a:pt x="846" y="169"/>
                    <a:pt x="909" y="380"/>
                    <a:pt x="909" y="528"/>
                  </a:cubicBezTo>
                  <a:lnTo>
                    <a:pt x="233" y="528"/>
                  </a:lnTo>
                  <a:cubicBezTo>
                    <a:pt x="254" y="380"/>
                    <a:pt x="360" y="169"/>
                    <a:pt x="592" y="169"/>
                  </a:cubicBezTo>
                  <a:close/>
                  <a:moveTo>
                    <a:pt x="613" y="0"/>
                  </a:moveTo>
                  <a:cubicBezTo>
                    <a:pt x="233" y="0"/>
                    <a:pt x="1" y="296"/>
                    <a:pt x="1" y="676"/>
                  </a:cubicBezTo>
                  <a:cubicBezTo>
                    <a:pt x="1" y="1056"/>
                    <a:pt x="254" y="1331"/>
                    <a:pt x="635" y="1331"/>
                  </a:cubicBezTo>
                  <a:cubicBezTo>
                    <a:pt x="846" y="1331"/>
                    <a:pt x="973" y="1289"/>
                    <a:pt x="1057" y="1246"/>
                  </a:cubicBezTo>
                  <a:lnTo>
                    <a:pt x="1015" y="1077"/>
                  </a:lnTo>
                  <a:cubicBezTo>
                    <a:pt x="930" y="1120"/>
                    <a:pt x="846" y="1141"/>
                    <a:pt x="677" y="1141"/>
                  </a:cubicBezTo>
                  <a:cubicBezTo>
                    <a:pt x="445" y="1141"/>
                    <a:pt x="233" y="1014"/>
                    <a:pt x="233" y="697"/>
                  </a:cubicBezTo>
                  <a:lnTo>
                    <a:pt x="1120" y="697"/>
                  </a:lnTo>
                  <a:cubicBezTo>
                    <a:pt x="1142" y="676"/>
                    <a:pt x="1142" y="634"/>
                    <a:pt x="1142" y="592"/>
                  </a:cubicBezTo>
                  <a:cubicBezTo>
                    <a:pt x="1142" y="359"/>
                    <a:pt x="1036" y="0"/>
                    <a:pt x="61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334390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75" y="0"/>
                  </a:moveTo>
                  <a:cubicBezTo>
                    <a:pt x="127" y="169"/>
                    <a:pt x="0" y="444"/>
                    <a:pt x="0" y="845"/>
                  </a:cubicBezTo>
                  <a:cubicBezTo>
                    <a:pt x="0" y="1268"/>
                    <a:pt x="127" y="1542"/>
                    <a:pt x="275" y="1711"/>
                  </a:cubicBezTo>
                  <a:lnTo>
                    <a:pt x="423" y="1711"/>
                  </a:lnTo>
                  <a:cubicBezTo>
                    <a:pt x="275" y="1500"/>
                    <a:pt x="148" y="1225"/>
                    <a:pt x="148" y="866"/>
                  </a:cubicBezTo>
                  <a:cubicBezTo>
                    <a:pt x="148" y="465"/>
                    <a:pt x="254" y="19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3357625" y="3839750"/>
              <a:ext cx="26425" cy="35400"/>
            </a:xfrm>
            <a:custGeom>
              <a:avLst/>
              <a:gdLst/>
              <a:ahLst/>
              <a:cxnLst/>
              <a:rect l="l" t="t" r="r" b="b"/>
              <a:pathLst>
                <a:path w="1057" h="1416" extrusionOk="0">
                  <a:moveTo>
                    <a:pt x="0" y="0"/>
                  </a:moveTo>
                  <a:lnTo>
                    <a:pt x="0" y="148"/>
                  </a:lnTo>
                  <a:lnTo>
                    <a:pt x="444" y="148"/>
                  </a:lnTo>
                  <a:lnTo>
                    <a:pt x="444" y="1416"/>
                  </a:lnTo>
                  <a:lnTo>
                    <a:pt x="634" y="1416"/>
                  </a:lnTo>
                  <a:lnTo>
                    <a:pt x="634" y="148"/>
                  </a:lnTo>
                  <a:lnTo>
                    <a:pt x="1056" y="148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3410950" y="3848725"/>
              <a:ext cx="12700" cy="26425"/>
            </a:xfrm>
            <a:custGeom>
              <a:avLst/>
              <a:gdLst/>
              <a:ahLst/>
              <a:cxnLst/>
              <a:rect l="l" t="t" r="r" b="b"/>
              <a:pathLst>
                <a:path w="508" h="1057" extrusionOk="0">
                  <a:moveTo>
                    <a:pt x="444" y="1"/>
                  </a:moveTo>
                  <a:cubicBezTo>
                    <a:pt x="339" y="1"/>
                    <a:pt x="212" y="85"/>
                    <a:pt x="170" y="233"/>
                  </a:cubicBezTo>
                  <a:lnTo>
                    <a:pt x="149" y="22"/>
                  </a:lnTo>
                  <a:lnTo>
                    <a:pt x="1" y="22"/>
                  </a:lnTo>
                  <a:cubicBezTo>
                    <a:pt x="1" y="127"/>
                    <a:pt x="1" y="233"/>
                    <a:pt x="1" y="339"/>
                  </a:cubicBezTo>
                  <a:lnTo>
                    <a:pt x="1" y="1057"/>
                  </a:lnTo>
                  <a:lnTo>
                    <a:pt x="191" y="1057"/>
                  </a:lnTo>
                  <a:lnTo>
                    <a:pt x="191" y="508"/>
                  </a:lnTo>
                  <a:cubicBezTo>
                    <a:pt x="191" y="486"/>
                    <a:pt x="191" y="444"/>
                    <a:pt x="191" y="423"/>
                  </a:cubicBezTo>
                  <a:cubicBezTo>
                    <a:pt x="212" y="275"/>
                    <a:pt x="318" y="191"/>
                    <a:pt x="444" y="191"/>
                  </a:cubicBezTo>
                  <a:lnTo>
                    <a:pt x="508" y="191"/>
                  </a:lnTo>
                  <a:lnTo>
                    <a:pt x="508" y="22"/>
                  </a:lnTo>
                  <a:cubicBezTo>
                    <a:pt x="487" y="1"/>
                    <a:pt x="466" y="1"/>
                    <a:pt x="44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3381900" y="3849250"/>
              <a:ext cx="23800" cy="37525"/>
            </a:xfrm>
            <a:custGeom>
              <a:avLst/>
              <a:gdLst/>
              <a:ahLst/>
              <a:cxnLst/>
              <a:rect l="l" t="t" r="r" b="b"/>
              <a:pathLst>
                <a:path w="952" h="1501" extrusionOk="0">
                  <a:moveTo>
                    <a:pt x="1" y="1"/>
                  </a:moveTo>
                  <a:lnTo>
                    <a:pt x="381" y="951"/>
                  </a:lnTo>
                  <a:cubicBezTo>
                    <a:pt x="381" y="972"/>
                    <a:pt x="381" y="993"/>
                    <a:pt x="381" y="993"/>
                  </a:cubicBezTo>
                  <a:cubicBezTo>
                    <a:pt x="381" y="1015"/>
                    <a:pt x="381" y="1015"/>
                    <a:pt x="381" y="1036"/>
                  </a:cubicBezTo>
                  <a:cubicBezTo>
                    <a:pt x="339" y="1141"/>
                    <a:pt x="276" y="1205"/>
                    <a:pt x="212" y="1247"/>
                  </a:cubicBezTo>
                  <a:cubicBezTo>
                    <a:pt x="170" y="1289"/>
                    <a:pt x="107" y="1331"/>
                    <a:pt x="64" y="1331"/>
                  </a:cubicBezTo>
                  <a:lnTo>
                    <a:pt x="107" y="1500"/>
                  </a:lnTo>
                  <a:cubicBezTo>
                    <a:pt x="149" y="1479"/>
                    <a:pt x="233" y="1458"/>
                    <a:pt x="339" y="1374"/>
                  </a:cubicBezTo>
                  <a:cubicBezTo>
                    <a:pt x="466" y="1268"/>
                    <a:pt x="550" y="1078"/>
                    <a:pt x="677" y="740"/>
                  </a:cubicBezTo>
                  <a:lnTo>
                    <a:pt x="952" y="1"/>
                  </a:lnTo>
                  <a:lnTo>
                    <a:pt x="761" y="1"/>
                  </a:lnTo>
                  <a:lnTo>
                    <a:pt x="550" y="613"/>
                  </a:lnTo>
                  <a:cubicBezTo>
                    <a:pt x="529" y="677"/>
                    <a:pt x="508" y="761"/>
                    <a:pt x="487" y="825"/>
                  </a:cubicBezTo>
                  <a:cubicBezTo>
                    <a:pt x="466" y="761"/>
                    <a:pt x="445" y="677"/>
                    <a:pt x="423" y="613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3426275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54" y="465"/>
                    <a:pt x="254" y="845"/>
                  </a:cubicBezTo>
                  <a:cubicBezTo>
                    <a:pt x="254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832175" y="3771100"/>
              <a:ext cx="32750" cy="44375"/>
            </a:xfrm>
            <a:custGeom>
              <a:avLst/>
              <a:gdLst/>
              <a:ahLst/>
              <a:cxnLst/>
              <a:rect l="l" t="t" r="r" b="b"/>
              <a:pathLst>
                <a:path w="1310" h="1775" extrusionOk="0">
                  <a:moveTo>
                    <a:pt x="0" y="0"/>
                  </a:moveTo>
                  <a:lnTo>
                    <a:pt x="0" y="212"/>
                  </a:lnTo>
                  <a:lnTo>
                    <a:pt x="549" y="212"/>
                  </a:lnTo>
                  <a:lnTo>
                    <a:pt x="549" y="1775"/>
                  </a:lnTo>
                  <a:lnTo>
                    <a:pt x="782" y="1775"/>
                  </a:lnTo>
                  <a:lnTo>
                    <a:pt x="782" y="212"/>
                  </a:lnTo>
                  <a:lnTo>
                    <a:pt x="1310" y="21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866500" y="3783250"/>
              <a:ext cx="16375" cy="32225"/>
            </a:xfrm>
            <a:custGeom>
              <a:avLst/>
              <a:gdLst/>
              <a:ahLst/>
              <a:cxnLst/>
              <a:rect l="l" t="t" r="r" b="b"/>
              <a:pathLst>
                <a:path w="655" h="1289" extrusionOk="0">
                  <a:moveTo>
                    <a:pt x="592" y="0"/>
                  </a:moveTo>
                  <a:cubicBezTo>
                    <a:pt x="423" y="0"/>
                    <a:pt x="275" y="106"/>
                    <a:pt x="232" y="275"/>
                  </a:cubicBezTo>
                  <a:lnTo>
                    <a:pt x="211" y="275"/>
                  </a:lnTo>
                  <a:lnTo>
                    <a:pt x="211" y="21"/>
                  </a:lnTo>
                  <a:lnTo>
                    <a:pt x="0" y="21"/>
                  </a:lnTo>
                  <a:cubicBezTo>
                    <a:pt x="21" y="148"/>
                    <a:pt x="21" y="275"/>
                    <a:pt x="21" y="423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613"/>
                  </a:lnTo>
                  <a:cubicBezTo>
                    <a:pt x="254" y="571"/>
                    <a:pt x="254" y="549"/>
                    <a:pt x="254" y="507"/>
                  </a:cubicBezTo>
                  <a:cubicBezTo>
                    <a:pt x="296" y="338"/>
                    <a:pt x="401" y="211"/>
                    <a:pt x="570" y="211"/>
                  </a:cubicBezTo>
                  <a:lnTo>
                    <a:pt x="655" y="211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886025" y="3783775"/>
              <a:ext cx="30125" cy="46500"/>
            </a:xfrm>
            <a:custGeom>
              <a:avLst/>
              <a:gdLst/>
              <a:ahLst/>
              <a:cxnLst/>
              <a:rect l="l" t="t" r="r" b="b"/>
              <a:pathLst>
                <a:path w="1205" h="1860" extrusionOk="0">
                  <a:moveTo>
                    <a:pt x="1" y="0"/>
                  </a:moveTo>
                  <a:lnTo>
                    <a:pt x="465" y="1183"/>
                  </a:lnTo>
                  <a:cubicBezTo>
                    <a:pt x="487" y="1204"/>
                    <a:pt x="487" y="1225"/>
                    <a:pt x="487" y="1247"/>
                  </a:cubicBezTo>
                  <a:cubicBezTo>
                    <a:pt x="487" y="1247"/>
                    <a:pt x="465" y="1268"/>
                    <a:pt x="465" y="1289"/>
                  </a:cubicBezTo>
                  <a:cubicBezTo>
                    <a:pt x="402" y="1416"/>
                    <a:pt x="339" y="1500"/>
                    <a:pt x="275" y="1542"/>
                  </a:cubicBezTo>
                  <a:cubicBezTo>
                    <a:pt x="191" y="1606"/>
                    <a:pt x="127" y="1648"/>
                    <a:pt x="64" y="1669"/>
                  </a:cubicBezTo>
                  <a:lnTo>
                    <a:pt x="127" y="1859"/>
                  </a:lnTo>
                  <a:cubicBezTo>
                    <a:pt x="191" y="1838"/>
                    <a:pt x="296" y="1817"/>
                    <a:pt x="402" y="1711"/>
                  </a:cubicBezTo>
                  <a:cubicBezTo>
                    <a:pt x="571" y="1563"/>
                    <a:pt x="677" y="1352"/>
                    <a:pt x="846" y="909"/>
                  </a:cubicBezTo>
                  <a:lnTo>
                    <a:pt x="1205" y="0"/>
                  </a:lnTo>
                  <a:lnTo>
                    <a:pt x="951" y="0"/>
                  </a:lnTo>
                  <a:lnTo>
                    <a:pt x="698" y="740"/>
                  </a:lnTo>
                  <a:cubicBezTo>
                    <a:pt x="656" y="845"/>
                    <a:pt x="634" y="930"/>
                    <a:pt x="613" y="1014"/>
                  </a:cubicBezTo>
                  <a:cubicBezTo>
                    <a:pt x="592" y="930"/>
                    <a:pt x="550" y="845"/>
                    <a:pt x="529" y="76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2920875" y="3783250"/>
              <a:ext cx="30675" cy="45425"/>
            </a:xfrm>
            <a:custGeom>
              <a:avLst/>
              <a:gdLst/>
              <a:ahLst/>
              <a:cxnLst/>
              <a:rect l="l" t="t" r="r" b="b"/>
              <a:pathLst>
                <a:path w="1227" h="1817" extrusionOk="0">
                  <a:moveTo>
                    <a:pt x="613" y="169"/>
                  </a:moveTo>
                  <a:cubicBezTo>
                    <a:pt x="846" y="169"/>
                    <a:pt x="994" y="402"/>
                    <a:pt x="994" y="655"/>
                  </a:cubicBezTo>
                  <a:cubicBezTo>
                    <a:pt x="994" y="951"/>
                    <a:pt x="846" y="1141"/>
                    <a:pt x="592" y="1141"/>
                  </a:cubicBezTo>
                  <a:cubicBezTo>
                    <a:pt x="444" y="1141"/>
                    <a:pt x="297" y="1035"/>
                    <a:pt x="254" y="866"/>
                  </a:cubicBezTo>
                  <a:cubicBezTo>
                    <a:pt x="254" y="845"/>
                    <a:pt x="233" y="803"/>
                    <a:pt x="233" y="782"/>
                  </a:cubicBezTo>
                  <a:lnTo>
                    <a:pt x="233" y="549"/>
                  </a:lnTo>
                  <a:cubicBezTo>
                    <a:pt x="233" y="528"/>
                    <a:pt x="254" y="486"/>
                    <a:pt x="254" y="465"/>
                  </a:cubicBezTo>
                  <a:cubicBezTo>
                    <a:pt x="297" y="296"/>
                    <a:pt x="444" y="169"/>
                    <a:pt x="613" y="169"/>
                  </a:cubicBezTo>
                  <a:close/>
                  <a:moveTo>
                    <a:pt x="677" y="0"/>
                  </a:moveTo>
                  <a:cubicBezTo>
                    <a:pt x="466" y="0"/>
                    <a:pt x="318" y="85"/>
                    <a:pt x="233" y="233"/>
                  </a:cubicBezTo>
                  <a:lnTo>
                    <a:pt x="212" y="233"/>
                  </a:lnTo>
                  <a:lnTo>
                    <a:pt x="212" y="21"/>
                  </a:lnTo>
                  <a:lnTo>
                    <a:pt x="1" y="21"/>
                  </a:lnTo>
                  <a:cubicBezTo>
                    <a:pt x="1" y="148"/>
                    <a:pt x="22" y="275"/>
                    <a:pt x="22" y="444"/>
                  </a:cubicBezTo>
                  <a:lnTo>
                    <a:pt x="22" y="1817"/>
                  </a:lnTo>
                  <a:lnTo>
                    <a:pt x="233" y="1817"/>
                  </a:lnTo>
                  <a:lnTo>
                    <a:pt x="233" y="1120"/>
                  </a:lnTo>
                  <a:lnTo>
                    <a:pt x="254" y="1120"/>
                  </a:lnTo>
                  <a:cubicBezTo>
                    <a:pt x="318" y="1246"/>
                    <a:pt x="466" y="1331"/>
                    <a:pt x="635" y="1331"/>
                  </a:cubicBezTo>
                  <a:cubicBezTo>
                    <a:pt x="951" y="1331"/>
                    <a:pt x="1226" y="1099"/>
                    <a:pt x="1226" y="634"/>
                  </a:cubicBezTo>
                  <a:cubicBezTo>
                    <a:pt x="1226" y="254"/>
                    <a:pt x="994" y="0"/>
                    <a:pt x="67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955200" y="3776375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1"/>
                  </a:moveTo>
                  <a:lnTo>
                    <a:pt x="191" y="64"/>
                  </a:lnTo>
                  <a:lnTo>
                    <a:pt x="191" y="296"/>
                  </a:lnTo>
                  <a:lnTo>
                    <a:pt x="1" y="296"/>
                  </a:lnTo>
                  <a:lnTo>
                    <a:pt x="1" y="465"/>
                  </a:lnTo>
                  <a:lnTo>
                    <a:pt x="191" y="465"/>
                  </a:lnTo>
                  <a:lnTo>
                    <a:pt x="191" y="1162"/>
                  </a:lnTo>
                  <a:cubicBezTo>
                    <a:pt x="191" y="1310"/>
                    <a:pt x="212" y="1437"/>
                    <a:pt x="276" y="1500"/>
                  </a:cubicBezTo>
                  <a:cubicBezTo>
                    <a:pt x="339" y="1564"/>
                    <a:pt x="423" y="1606"/>
                    <a:pt x="529" y="1606"/>
                  </a:cubicBezTo>
                  <a:cubicBezTo>
                    <a:pt x="635" y="1606"/>
                    <a:pt x="698" y="1585"/>
                    <a:pt x="740" y="1564"/>
                  </a:cubicBezTo>
                  <a:lnTo>
                    <a:pt x="740" y="1395"/>
                  </a:lnTo>
                  <a:cubicBezTo>
                    <a:pt x="698" y="1395"/>
                    <a:pt x="656" y="1416"/>
                    <a:pt x="592" y="1416"/>
                  </a:cubicBezTo>
                  <a:cubicBezTo>
                    <a:pt x="466" y="1416"/>
                    <a:pt x="423" y="1310"/>
                    <a:pt x="423" y="1162"/>
                  </a:cubicBezTo>
                  <a:lnTo>
                    <a:pt x="423" y="465"/>
                  </a:lnTo>
                  <a:lnTo>
                    <a:pt x="761" y="465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2977925" y="3783250"/>
              <a:ext cx="31175" cy="33275"/>
            </a:xfrm>
            <a:custGeom>
              <a:avLst/>
              <a:gdLst/>
              <a:ahLst/>
              <a:cxnLst/>
              <a:rect l="l" t="t" r="r" b="b"/>
              <a:pathLst>
                <a:path w="1247" h="1331" extrusionOk="0">
                  <a:moveTo>
                    <a:pt x="634" y="169"/>
                  </a:moveTo>
                  <a:cubicBezTo>
                    <a:pt x="909" y="169"/>
                    <a:pt x="1014" y="444"/>
                    <a:pt x="1014" y="655"/>
                  </a:cubicBezTo>
                  <a:cubicBezTo>
                    <a:pt x="1014" y="951"/>
                    <a:pt x="845" y="1162"/>
                    <a:pt x="613" y="1162"/>
                  </a:cubicBezTo>
                  <a:cubicBezTo>
                    <a:pt x="402" y="1162"/>
                    <a:pt x="233" y="951"/>
                    <a:pt x="233" y="655"/>
                  </a:cubicBezTo>
                  <a:cubicBezTo>
                    <a:pt x="233" y="423"/>
                    <a:pt x="359" y="169"/>
                    <a:pt x="634" y="169"/>
                  </a:cubicBezTo>
                  <a:close/>
                  <a:moveTo>
                    <a:pt x="634" y="0"/>
                  </a:moveTo>
                  <a:cubicBezTo>
                    <a:pt x="275" y="0"/>
                    <a:pt x="0" y="254"/>
                    <a:pt x="0" y="676"/>
                  </a:cubicBezTo>
                  <a:cubicBezTo>
                    <a:pt x="0" y="1077"/>
                    <a:pt x="275" y="1331"/>
                    <a:pt x="613" y="1331"/>
                  </a:cubicBezTo>
                  <a:cubicBezTo>
                    <a:pt x="909" y="1331"/>
                    <a:pt x="1247" y="1120"/>
                    <a:pt x="1247" y="655"/>
                  </a:cubicBezTo>
                  <a:cubicBezTo>
                    <a:pt x="1247" y="254"/>
                    <a:pt x="993" y="0"/>
                    <a:pt x="634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015950" y="3783250"/>
              <a:ext cx="30650" cy="45425"/>
            </a:xfrm>
            <a:custGeom>
              <a:avLst/>
              <a:gdLst/>
              <a:ahLst/>
              <a:cxnLst/>
              <a:rect l="l" t="t" r="r" b="b"/>
              <a:pathLst>
                <a:path w="1226" h="1817" extrusionOk="0">
                  <a:moveTo>
                    <a:pt x="613" y="169"/>
                  </a:moveTo>
                  <a:cubicBezTo>
                    <a:pt x="866" y="169"/>
                    <a:pt x="993" y="402"/>
                    <a:pt x="993" y="655"/>
                  </a:cubicBezTo>
                  <a:cubicBezTo>
                    <a:pt x="993" y="951"/>
                    <a:pt x="845" y="1141"/>
                    <a:pt x="613" y="1141"/>
                  </a:cubicBezTo>
                  <a:cubicBezTo>
                    <a:pt x="444" y="1141"/>
                    <a:pt x="296" y="1035"/>
                    <a:pt x="254" y="866"/>
                  </a:cubicBezTo>
                  <a:cubicBezTo>
                    <a:pt x="254" y="845"/>
                    <a:pt x="254" y="803"/>
                    <a:pt x="254" y="782"/>
                  </a:cubicBezTo>
                  <a:lnTo>
                    <a:pt x="254" y="549"/>
                  </a:lnTo>
                  <a:cubicBezTo>
                    <a:pt x="254" y="528"/>
                    <a:pt x="254" y="486"/>
                    <a:pt x="275" y="465"/>
                  </a:cubicBezTo>
                  <a:cubicBezTo>
                    <a:pt x="317" y="296"/>
                    <a:pt x="465" y="169"/>
                    <a:pt x="613" y="169"/>
                  </a:cubicBezTo>
                  <a:close/>
                  <a:moveTo>
                    <a:pt x="697" y="0"/>
                  </a:moveTo>
                  <a:cubicBezTo>
                    <a:pt x="486" y="0"/>
                    <a:pt x="317" y="85"/>
                    <a:pt x="233" y="233"/>
                  </a:cubicBezTo>
                  <a:lnTo>
                    <a:pt x="211" y="21"/>
                  </a:lnTo>
                  <a:lnTo>
                    <a:pt x="0" y="21"/>
                  </a:lnTo>
                  <a:cubicBezTo>
                    <a:pt x="21" y="148"/>
                    <a:pt x="21" y="275"/>
                    <a:pt x="21" y="444"/>
                  </a:cubicBezTo>
                  <a:lnTo>
                    <a:pt x="21" y="1817"/>
                  </a:lnTo>
                  <a:lnTo>
                    <a:pt x="254" y="1817"/>
                  </a:lnTo>
                  <a:lnTo>
                    <a:pt x="254" y="1120"/>
                  </a:lnTo>
                  <a:cubicBezTo>
                    <a:pt x="338" y="1246"/>
                    <a:pt x="486" y="1331"/>
                    <a:pt x="655" y="1331"/>
                  </a:cubicBezTo>
                  <a:cubicBezTo>
                    <a:pt x="951" y="1331"/>
                    <a:pt x="1225" y="1099"/>
                    <a:pt x="1225" y="634"/>
                  </a:cubicBezTo>
                  <a:cubicBezTo>
                    <a:pt x="1225" y="254"/>
                    <a:pt x="993" y="0"/>
                    <a:pt x="6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053975" y="3768975"/>
              <a:ext cx="27475" cy="46500"/>
            </a:xfrm>
            <a:custGeom>
              <a:avLst/>
              <a:gdLst/>
              <a:ahLst/>
              <a:cxnLst/>
              <a:rect l="l" t="t" r="r" b="b"/>
              <a:pathLst>
                <a:path w="1099" h="1860" extrusionOk="0">
                  <a:moveTo>
                    <a:pt x="0" y="1"/>
                  </a:moveTo>
                  <a:lnTo>
                    <a:pt x="0" y="1860"/>
                  </a:lnTo>
                  <a:lnTo>
                    <a:pt x="232" y="1860"/>
                  </a:lnTo>
                  <a:lnTo>
                    <a:pt x="232" y="1099"/>
                  </a:lnTo>
                  <a:cubicBezTo>
                    <a:pt x="232" y="1057"/>
                    <a:pt x="232" y="1015"/>
                    <a:pt x="254" y="994"/>
                  </a:cubicBezTo>
                  <a:cubicBezTo>
                    <a:pt x="296" y="867"/>
                    <a:pt x="401" y="761"/>
                    <a:pt x="570" y="761"/>
                  </a:cubicBezTo>
                  <a:cubicBezTo>
                    <a:pt x="782" y="761"/>
                    <a:pt x="866" y="930"/>
                    <a:pt x="866" y="1142"/>
                  </a:cubicBezTo>
                  <a:lnTo>
                    <a:pt x="866" y="1860"/>
                  </a:lnTo>
                  <a:lnTo>
                    <a:pt x="1099" y="1860"/>
                  </a:lnTo>
                  <a:lnTo>
                    <a:pt x="1099" y="1099"/>
                  </a:lnTo>
                  <a:cubicBezTo>
                    <a:pt x="1099" y="677"/>
                    <a:pt x="824" y="571"/>
                    <a:pt x="634" y="571"/>
                  </a:cubicBezTo>
                  <a:cubicBezTo>
                    <a:pt x="549" y="571"/>
                    <a:pt x="465" y="592"/>
                    <a:pt x="401" y="635"/>
                  </a:cubicBezTo>
                  <a:cubicBezTo>
                    <a:pt x="338" y="677"/>
                    <a:pt x="275" y="719"/>
                    <a:pt x="232" y="804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3088300" y="3783250"/>
              <a:ext cx="25375" cy="33275"/>
            </a:xfrm>
            <a:custGeom>
              <a:avLst/>
              <a:gdLst/>
              <a:ahLst/>
              <a:cxnLst/>
              <a:rect l="l" t="t" r="r" b="b"/>
              <a:pathLst>
                <a:path w="1015" h="1331" extrusionOk="0">
                  <a:moveTo>
                    <a:pt x="652" y="650"/>
                  </a:moveTo>
                  <a:cubicBezTo>
                    <a:pt x="688" y="650"/>
                    <a:pt x="724" y="652"/>
                    <a:pt x="761" y="655"/>
                  </a:cubicBezTo>
                  <a:lnTo>
                    <a:pt x="761" y="866"/>
                  </a:lnTo>
                  <a:cubicBezTo>
                    <a:pt x="761" y="887"/>
                    <a:pt x="761" y="908"/>
                    <a:pt x="761" y="951"/>
                  </a:cubicBezTo>
                  <a:cubicBezTo>
                    <a:pt x="718" y="1056"/>
                    <a:pt x="613" y="1162"/>
                    <a:pt x="444" y="1162"/>
                  </a:cubicBezTo>
                  <a:cubicBezTo>
                    <a:pt x="317" y="1162"/>
                    <a:pt x="232" y="1077"/>
                    <a:pt x="232" y="930"/>
                  </a:cubicBezTo>
                  <a:cubicBezTo>
                    <a:pt x="232" y="712"/>
                    <a:pt x="434" y="650"/>
                    <a:pt x="652" y="650"/>
                  </a:cubicBezTo>
                  <a:close/>
                  <a:moveTo>
                    <a:pt x="507" y="0"/>
                  </a:moveTo>
                  <a:cubicBezTo>
                    <a:pt x="338" y="0"/>
                    <a:pt x="190" y="42"/>
                    <a:pt x="85" y="106"/>
                  </a:cubicBezTo>
                  <a:lnTo>
                    <a:pt x="127" y="254"/>
                  </a:lnTo>
                  <a:cubicBezTo>
                    <a:pt x="232" y="190"/>
                    <a:pt x="359" y="169"/>
                    <a:pt x="465" y="169"/>
                  </a:cubicBezTo>
                  <a:cubicBezTo>
                    <a:pt x="739" y="169"/>
                    <a:pt x="761" y="359"/>
                    <a:pt x="761" y="465"/>
                  </a:cubicBezTo>
                  <a:lnTo>
                    <a:pt x="761" y="486"/>
                  </a:lnTo>
                  <a:cubicBezTo>
                    <a:pt x="275" y="486"/>
                    <a:pt x="0" y="655"/>
                    <a:pt x="0" y="951"/>
                  </a:cubicBezTo>
                  <a:cubicBezTo>
                    <a:pt x="0" y="1141"/>
                    <a:pt x="127" y="1331"/>
                    <a:pt x="380" y="1331"/>
                  </a:cubicBezTo>
                  <a:cubicBezTo>
                    <a:pt x="570" y="1331"/>
                    <a:pt x="697" y="1246"/>
                    <a:pt x="782" y="1141"/>
                  </a:cubicBezTo>
                  <a:lnTo>
                    <a:pt x="803" y="1289"/>
                  </a:lnTo>
                  <a:lnTo>
                    <a:pt x="1014" y="1289"/>
                  </a:lnTo>
                  <a:cubicBezTo>
                    <a:pt x="993" y="1204"/>
                    <a:pt x="993" y="1099"/>
                    <a:pt x="993" y="993"/>
                  </a:cubicBezTo>
                  <a:lnTo>
                    <a:pt x="993" y="507"/>
                  </a:lnTo>
                  <a:cubicBezTo>
                    <a:pt x="993" y="254"/>
                    <a:pt x="887" y="0"/>
                    <a:pt x="5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3122100" y="3783250"/>
              <a:ext cx="27475" cy="32225"/>
            </a:xfrm>
            <a:custGeom>
              <a:avLst/>
              <a:gdLst/>
              <a:ahLst/>
              <a:cxnLst/>
              <a:rect l="l" t="t" r="r" b="b"/>
              <a:pathLst>
                <a:path w="1099" h="1289" extrusionOk="0">
                  <a:moveTo>
                    <a:pt x="655" y="0"/>
                  </a:moveTo>
                  <a:cubicBezTo>
                    <a:pt x="444" y="0"/>
                    <a:pt x="296" y="106"/>
                    <a:pt x="232" y="233"/>
                  </a:cubicBezTo>
                  <a:lnTo>
                    <a:pt x="211" y="21"/>
                  </a:lnTo>
                  <a:lnTo>
                    <a:pt x="0" y="21"/>
                  </a:lnTo>
                  <a:cubicBezTo>
                    <a:pt x="21" y="127"/>
                    <a:pt x="21" y="233"/>
                    <a:pt x="21" y="359"/>
                  </a:cubicBezTo>
                  <a:lnTo>
                    <a:pt x="21" y="1289"/>
                  </a:lnTo>
                  <a:lnTo>
                    <a:pt x="254" y="1289"/>
                  </a:lnTo>
                  <a:lnTo>
                    <a:pt x="254" y="528"/>
                  </a:lnTo>
                  <a:cubicBezTo>
                    <a:pt x="254" y="486"/>
                    <a:pt x="254" y="444"/>
                    <a:pt x="254" y="423"/>
                  </a:cubicBezTo>
                  <a:cubicBezTo>
                    <a:pt x="296" y="296"/>
                    <a:pt x="423" y="190"/>
                    <a:pt x="570" y="190"/>
                  </a:cubicBezTo>
                  <a:cubicBezTo>
                    <a:pt x="803" y="190"/>
                    <a:pt x="866" y="359"/>
                    <a:pt x="866" y="571"/>
                  </a:cubicBezTo>
                  <a:lnTo>
                    <a:pt x="866" y="1289"/>
                  </a:lnTo>
                  <a:lnTo>
                    <a:pt x="1098" y="1289"/>
                  </a:lnTo>
                  <a:lnTo>
                    <a:pt x="1098" y="528"/>
                  </a:lnTo>
                  <a:cubicBezTo>
                    <a:pt x="1098" y="106"/>
                    <a:pt x="824" y="0"/>
                    <a:pt x="65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2835850" y="3838700"/>
              <a:ext cx="10075" cy="42800"/>
            </a:xfrm>
            <a:custGeom>
              <a:avLst/>
              <a:gdLst/>
              <a:ahLst/>
              <a:cxnLst/>
              <a:rect l="l" t="t" r="r" b="b"/>
              <a:pathLst>
                <a:path w="403" h="1712" extrusionOk="0">
                  <a:moveTo>
                    <a:pt x="276" y="0"/>
                  </a:moveTo>
                  <a:cubicBezTo>
                    <a:pt x="128" y="169"/>
                    <a:pt x="1" y="444"/>
                    <a:pt x="1" y="845"/>
                  </a:cubicBezTo>
                  <a:cubicBezTo>
                    <a:pt x="1" y="1268"/>
                    <a:pt x="128" y="1542"/>
                    <a:pt x="276" y="1711"/>
                  </a:cubicBezTo>
                  <a:lnTo>
                    <a:pt x="402" y="1711"/>
                  </a:lnTo>
                  <a:cubicBezTo>
                    <a:pt x="254" y="1500"/>
                    <a:pt x="149" y="1225"/>
                    <a:pt x="149" y="866"/>
                  </a:cubicBezTo>
                  <a:cubicBezTo>
                    <a:pt x="149" y="465"/>
                    <a:pt x="254" y="19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2849600" y="3839750"/>
              <a:ext cx="26425" cy="35400"/>
            </a:xfrm>
            <a:custGeom>
              <a:avLst/>
              <a:gdLst/>
              <a:ahLst/>
              <a:cxnLst/>
              <a:rect l="l" t="t" r="r" b="b"/>
              <a:pathLst>
                <a:path w="1057" h="1416" extrusionOk="0">
                  <a:moveTo>
                    <a:pt x="0" y="0"/>
                  </a:moveTo>
                  <a:lnTo>
                    <a:pt x="0" y="148"/>
                  </a:lnTo>
                  <a:lnTo>
                    <a:pt x="444" y="148"/>
                  </a:lnTo>
                  <a:lnTo>
                    <a:pt x="444" y="1416"/>
                  </a:lnTo>
                  <a:lnTo>
                    <a:pt x="634" y="1416"/>
                  </a:lnTo>
                  <a:lnTo>
                    <a:pt x="634" y="148"/>
                  </a:lnTo>
                  <a:lnTo>
                    <a:pt x="1056" y="148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2877050" y="3849250"/>
              <a:ext cx="13225" cy="25900"/>
            </a:xfrm>
            <a:custGeom>
              <a:avLst/>
              <a:gdLst/>
              <a:ahLst/>
              <a:cxnLst/>
              <a:rect l="l" t="t" r="r" b="b"/>
              <a:pathLst>
                <a:path w="529" h="1036" extrusionOk="0">
                  <a:moveTo>
                    <a:pt x="465" y="1"/>
                  </a:moveTo>
                  <a:cubicBezTo>
                    <a:pt x="339" y="1"/>
                    <a:pt x="233" y="85"/>
                    <a:pt x="191" y="212"/>
                  </a:cubicBezTo>
                  <a:lnTo>
                    <a:pt x="170" y="22"/>
                  </a:lnTo>
                  <a:lnTo>
                    <a:pt x="1" y="22"/>
                  </a:lnTo>
                  <a:cubicBezTo>
                    <a:pt x="22" y="106"/>
                    <a:pt x="22" y="212"/>
                    <a:pt x="22" y="339"/>
                  </a:cubicBezTo>
                  <a:lnTo>
                    <a:pt x="22" y="1036"/>
                  </a:lnTo>
                  <a:lnTo>
                    <a:pt x="212" y="1036"/>
                  </a:lnTo>
                  <a:lnTo>
                    <a:pt x="212" y="487"/>
                  </a:lnTo>
                  <a:cubicBezTo>
                    <a:pt x="212" y="465"/>
                    <a:pt x="212" y="423"/>
                    <a:pt x="212" y="402"/>
                  </a:cubicBezTo>
                  <a:cubicBezTo>
                    <a:pt x="233" y="254"/>
                    <a:pt x="339" y="170"/>
                    <a:pt x="465" y="170"/>
                  </a:cubicBezTo>
                  <a:lnTo>
                    <a:pt x="529" y="170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2895000" y="3849250"/>
              <a:ext cx="24325" cy="36475"/>
            </a:xfrm>
            <a:custGeom>
              <a:avLst/>
              <a:gdLst/>
              <a:ahLst/>
              <a:cxnLst/>
              <a:rect l="l" t="t" r="r" b="b"/>
              <a:pathLst>
                <a:path w="973" h="1459" extrusionOk="0">
                  <a:moveTo>
                    <a:pt x="487" y="149"/>
                  </a:moveTo>
                  <a:cubicBezTo>
                    <a:pt x="677" y="149"/>
                    <a:pt x="782" y="318"/>
                    <a:pt x="782" y="508"/>
                  </a:cubicBezTo>
                  <a:cubicBezTo>
                    <a:pt x="782" y="761"/>
                    <a:pt x="656" y="909"/>
                    <a:pt x="465" y="909"/>
                  </a:cubicBezTo>
                  <a:cubicBezTo>
                    <a:pt x="339" y="909"/>
                    <a:pt x="233" y="825"/>
                    <a:pt x="191" y="698"/>
                  </a:cubicBezTo>
                  <a:cubicBezTo>
                    <a:pt x="191" y="677"/>
                    <a:pt x="191" y="656"/>
                    <a:pt x="191" y="613"/>
                  </a:cubicBezTo>
                  <a:lnTo>
                    <a:pt x="191" y="444"/>
                  </a:lnTo>
                  <a:cubicBezTo>
                    <a:pt x="191" y="423"/>
                    <a:pt x="191" y="381"/>
                    <a:pt x="191" y="360"/>
                  </a:cubicBezTo>
                  <a:cubicBezTo>
                    <a:pt x="233" y="233"/>
                    <a:pt x="360" y="149"/>
                    <a:pt x="487" y="149"/>
                  </a:cubicBezTo>
                  <a:close/>
                  <a:moveTo>
                    <a:pt x="529" y="1"/>
                  </a:moveTo>
                  <a:cubicBezTo>
                    <a:pt x="360" y="1"/>
                    <a:pt x="254" y="64"/>
                    <a:pt x="170" y="191"/>
                  </a:cubicBezTo>
                  <a:lnTo>
                    <a:pt x="149" y="22"/>
                  </a:lnTo>
                  <a:lnTo>
                    <a:pt x="1" y="22"/>
                  </a:lnTo>
                  <a:cubicBezTo>
                    <a:pt x="1" y="106"/>
                    <a:pt x="1" y="212"/>
                    <a:pt x="1" y="339"/>
                  </a:cubicBezTo>
                  <a:lnTo>
                    <a:pt x="1" y="1458"/>
                  </a:lnTo>
                  <a:lnTo>
                    <a:pt x="191" y="1458"/>
                  </a:lnTo>
                  <a:lnTo>
                    <a:pt x="191" y="888"/>
                  </a:lnTo>
                  <a:cubicBezTo>
                    <a:pt x="254" y="993"/>
                    <a:pt x="360" y="1057"/>
                    <a:pt x="508" y="1057"/>
                  </a:cubicBezTo>
                  <a:cubicBezTo>
                    <a:pt x="740" y="1057"/>
                    <a:pt x="972" y="867"/>
                    <a:pt x="972" y="508"/>
                  </a:cubicBezTo>
                  <a:cubicBezTo>
                    <a:pt x="972" y="191"/>
                    <a:pt x="782" y="1"/>
                    <a:pt x="52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921950" y="3838700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0"/>
                  </a:moveTo>
                  <a:cubicBezTo>
                    <a:pt x="148" y="211"/>
                    <a:pt x="275" y="465"/>
                    <a:pt x="275" y="845"/>
                  </a:cubicBezTo>
                  <a:cubicBezTo>
                    <a:pt x="275" y="1225"/>
                    <a:pt x="148" y="1500"/>
                    <a:pt x="0" y="1711"/>
                  </a:cubicBezTo>
                  <a:lnTo>
                    <a:pt x="148" y="1711"/>
                  </a:lnTo>
                  <a:cubicBezTo>
                    <a:pt x="275" y="1542"/>
                    <a:pt x="423" y="1268"/>
                    <a:pt x="423" y="845"/>
                  </a:cubicBezTo>
                  <a:cubicBezTo>
                    <a:pt x="423" y="444"/>
                    <a:pt x="275" y="169"/>
                    <a:pt x="14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583950" y="3864575"/>
              <a:ext cx="28550" cy="53350"/>
            </a:xfrm>
            <a:custGeom>
              <a:avLst/>
              <a:gdLst/>
              <a:ahLst/>
              <a:cxnLst/>
              <a:rect l="l" t="t" r="r" b="b"/>
              <a:pathLst>
                <a:path w="1142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162"/>
                  </a:lnTo>
                  <a:lnTo>
                    <a:pt x="1078" y="1162"/>
                  </a:lnTo>
                  <a:lnTo>
                    <a:pt x="1078" y="951"/>
                  </a:lnTo>
                  <a:lnTo>
                    <a:pt x="275" y="951"/>
                  </a:lnTo>
                  <a:lnTo>
                    <a:pt x="275" y="233"/>
                  </a:lnTo>
                  <a:lnTo>
                    <a:pt x="1142" y="23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2548050" y="38450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1"/>
                  </a:moveTo>
                  <a:cubicBezTo>
                    <a:pt x="888" y="1"/>
                    <a:pt x="0" y="888"/>
                    <a:pt x="0" y="1986"/>
                  </a:cubicBezTo>
                  <a:cubicBezTo>
                    <a:pt x="0" y="3085"/>
                    <a:pt x="888" y="3972"/>
                    <a:pt x="1965" y="3972"/>
                  </a:cubicBezTo>
                  <a:cubicBezTo>
                    <a:pt x="3063" y="3972"/>
                    <a:pt x="3951" y="3085"/>
                    <a:pt x="3951" y="1986"/>
                  </a:cubicBezTo>
                  <a:cubicBezTo>
                    <a:pt x="3951" y="888"/>
                    <a:pt x="3063" y="1"/>
                    <a:pt x="1965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2583950" y="3864575"/>
              <a:ext cx="28550" cy="53350"/>
            </a:xfrm>
            <a:custGeom>
              <a:avLst/>
              <a:gdLst/>
              <a:ahLst/>
              <a:cxnLst/>
              <a:rect l="l" t="t" r="r" b="b"/>
              <a:pathLst>
                <a:path w="1142" h="2134" fill="none" extrusionOk="0">
                  <a:moveTo>
                    <a:pt x="1" y="0"/>
                  </a:moveTo>
                  <a:lnTo>
                    <a:pt x="1142" y="0"/>
                  </a:lnTo>
                  <a:lnTo>
                    <a:pt x="1142" y="233"/>
                  </a:lnTo>
                  <a:lnTo>
                    <a:pt x="275" y="233"/>
                  </a:lnTo>
                  <a:lnTo>
                    <a:pt x="275" y="951"/>
                  </a:lnTo>
                  <a:lnTo>
                    <a:pt x="1078" y="951"/>
                  </a:lnTo>
                  <a:lnTo>
                    <a:pt x="1078" y="1162"/>
                  </a:lnTo>
                  <a:lnTo>
                    <a:pt x="275" y="1162"/>
                  </a:lnTo>
                  <a:lnTo>
                    <a:pt x="275" y="2134"/>
                  </a:lnTo>
                  <a:lnTo>
                    <a:pt x="1" y="2134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2583950" y="3864575"/>
              <a:ext cx="28550" cy="53350"/>
            </a:xfrm>
            <a:custGeom>
              <a:avLst/>
              <a:gdLst/>
              <a:ahLst/>
              <a:cxnLst/>
              <a:rect l="l" t="t" r="r" b="b"/>
              <a:pathLst>
                <a:path w="1142" h="2134" extrusionOk="0">
                  <a:moveTo>
                    <a:pt x="1" y="0"/>
                  </a:moveTo>
                  <a:lnTo>
                    <a:pt x="1" y="2134"/>
                  </a:lnTo>
                  <a:lnTo>
                    <a:pt x="275" y="2134"/>
                  </a:lnTo>
                  <a:lnTo>
                    <a:pt x="275" y="1162"/>
                  </a:lnTo>
                  <a:lnTo>
                    <a:pt x="1078" y="1162"/>
                  </a:lnTo>
                  <a:lnTo>
                    <a:pt x="1078" y="951"/>
                  </a:lnTo>
                  <a:lnTo>
                    <a:pt x="275" y="951"/>
                  </a:lnTo>
                  <a:lnTo>
                    <a:pt x="275" y="233"/>
                  </a:lnTo>
                  <a:lnTo>
                    <a:pt x="1142" y="23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3033900" y="3865100"/>
              <a:ext cx="64975" cy="52300"/>
            </a:xfrm>
            <a:custGeom>
              <a:avLst/>
              <a:gdLst/>
              <a:ahLst/>
              <a:cxnLst/>
              <a:rect l="l" t="t" r="r" b="b"/>
              <a:pathLst>
                <a:path w="2599" h="2092" extrusionOk="0">
                  <a:moveTo>
                    <a:pt x="0" y="0"/>
                  </a:moveTo>
                  <a:lnTo>
                    <a:pt x="528" y="2092"/>
                  </a:lnTo>
                  <a:lnTo>
                    <a:pt x="824" y="2092"/>
                  </a:lnTo>
                  <a:lnTo>
                    <a:pt x="1120" y="1014"/>
                  </a:lnTo>
                  <a:cubicBezTo>
                    <a:pt x="1204" y="740"/>
                    <a:pt x="1268" y="528"/>
                    <a:pt x="1289" y="317"/>
                  </a:cubicBezTo>
                  <a:lnTo>
                    <a:pt x="1310" y="317"/>
                  </a:lnTo>
                  <a:cubicBezTo>
                    <a:pt x="1331" y="528"/>
                    <a:pt x="1373" y="740"/>
                    <a:pt x="1437" y="1014"/>
                  </a:cubicBezTo>
                  <a:lnTo>
                    <a:pt x="1711" y="2092"/>
                  </a:lnTo>
                  <a:lnTo>
                    <a:pt x="2007" y="2092"/>
                  </a:lnTo>
                  <a:lnTo>
                    <a:pt x="2599" y="0"/>
                  </a:lnTo>
                  <a:lnTo>
                    <a:pt x="2324" y="0"/>
                  </a:lnTo>
                  <a:lnTo>
                    <a:pt x="2028" y="1057"/>
                  </a:lnTo>
                  <a:cubicBezTo>
                    <a:pt x="1965" y="1310"/>
                    <a:pt x="1902" y="1564"/>
                    <a:pt x="1859" y="1796"/>
                  </a:cubicBezTo>
                  <a:cubicBezTo>
                    <a:pt x="1838" y="1564"/>
                    <a:pt x="1775" y="1310"/>
                    <a:pt x="1711" y="1057"/>
                  </a:cubicBezTo>
                  <a:lnTo>
                    <a:pt x="1458" y="0"/>
                  </a:lnTo>
                  <a:lnTo>
                    <a:pt x="1162" y="0"/>
                  </a:lnTo>
                  <a:lnTo>
                    <a:pt x="888" y="1057"/>
                  </a:lnTo>
                  <a:cubicBezTo>
                    <a:pt x="803" y="1331"/>
                    <a:pt x="740" y="1585"/>
                    <a:pt x="697" y="1796"/>
                  </a:cubicBezTo>
                  <a:cubicBezTo>
                    <a:pt x="655" y="1585"/>
                    <a:pt x="613" y="1331"/>
                    <a:pt x="550" y="105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3016475" y="384502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86" y="1"/>
                  </a:moveTo>
                  <a:cubicBezTo>
                    <a:pt x="887" y="1"/>
                    <a:pt x="0" y="888"/>
                    <a:pt x="0" y="1986"/>
                  </a:cubicBezTo>
                  <a:cubicBezTo>
                    <a:pt x="0" y="3085"/>
                    <a:pt x="887" y="3972"/>
                    <a:pt x="1986" y="3972"/>
                  </a:cubicBezTo>
                  <a:cubicBezTo>
                    <a:pt x="3084" y="3972"/>
                    <a:pt x="3972" y="3085"/>
                    <a:pt x="3972" y="1986"/>
                  </a:cubicBezTo>
                  <a:cubicBezTo>
                    <a:pt x="3972" y="888"/>
                    <a:pt x="3084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3033900" y="3865100"/>
              <a:ext cx="64975" cy="52300"/>
            </a:xfrm>
            <a:custGeom>
              <a:avLst/>
              <a:gdLst/>
              <a:ahLst/>
              <a:cxnLst/>
              <a:rect l="l" t="t" r="r" b="b"/>
              <a:pathLst>
                <a:path w="2599" h="2092" fill="none" extrusionOk="0">
                  <a:moveTo>
                    <a:pt x="528" y="2092"/>
                  </a:moveTo>
                  <a:lnTo>
                    <a:pt x="0" y="0"/>
                  </a:lnTo>
                  <a:lnTo>
                    <a:pt x="296" y="0"/>
                  </a:lnTo>
                  <a:lnTo>
                    <a:pt x="550" y="1057"/>
                  </a:lnTo>
                  <a:cubicBezTo>
                    <a:pt x="613" y="1331"/>
                    <a:pt x="655" y="1585"/>
                    <a:pt x="697" y="1796"/>
                  </a:cubicBezTo>
                  <a:lnTo>
                    <a:pt x="697" y="1796"/>
                  </a:lnTo>
                  <a:cubicBezTo>
                    <a:pt x="740" y="1585"/>
                    <a:pt x="803" y="1331"/>
                    <a:pt x="888" y="1057"/>
                  </a:cubicBezTo>
                  <a:lnTo>
                    <a:pt x="1162" y="0"/>
                  </a:lnTo>
                  <a:lnTo>
                    <a:pt x="1458" y="0"/>
                  </a:lnTo>
                  <a:lnTo>
                    <a:pt x="1711" y="1057"/>
                  </a:lnTo>
                  <a:cubicBezTo>
                    <a:pt x="1775" y="1310"/>
                    <a:pt x="1838" y="1564"/>
                    <a:pt x="1859" y="1796"/>
                  </a:cubicBezTo>
                  <a:lnTo>
                    <a:pt x="1859" y="1796"/>
                  </a:lnTo>
                  <a:cubicBezTo>
                    <a:pt x="1902" y="1564"/>
                    <a:pt x="1965" y="1310"/>
                    <a:pt x="2028" y="1057"/>
                  </a:cubicBezTo>
                  <a:lnTo>
                    <a:pt x="2324" y="0"/>
                  </a:lnTo>
                  <a:lnTo>
                    <a:pt x="2599" y="0"/>
                  </a:lnTo>
                  <a:lnTo>
                    <a:pt x="2007" y="2092"/>
                  </a:lnTo>
                  <a:lnTo>
                    <a:pt x="1711" y="2092"/>
                  </a:lnTo>
                  <a:lnTo>
                    <a:pt x="1437" y="1014"/>
                  </a:lnTo>
                  <a:cubicBezTo>
                    <a:pt x="1373" y="740"/>
                    <a:pt x="1331" y="528"/>
                    <a:pt x="1310" y="317"/>
                  </a:cubicBezTo>
                  <a:lnTo>
                    <a:pt x="1289" y="317"/>
                  </a:lnTo>
                  <a:cubicBezTo>
                    <a:pt x="1268" y="528"/>
                    <a:pt x="1204" y="740"/>
                    <a:pt x="1120" y="1014"/>
                  </a:cubicBezTo>
                  <a:lnTo>
                    <a:pt x="824" y="2092"/>
                  </a:lnTo>
                  <a:lnTo>
                    <a:pt x="528" y="2092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3033900" y="3865100"/>
              <a:ext cx="64975" cy="52300"/>
            </a:xfrm>
            <a:custGeom>
              <a:avLst/>
              <a:gdLst/>
              <a:ahLst/>
              <a:cxnLst/>
              <a:rect l="l" t="t" r="r" b="b"/>
              <a:pathLst>
                <a:path w="2599" h="2092" extrusionOk="0">
                  <a:moveTo>
                    <a:pt x="0" y="0"/>
                  </a:moveTo>
                  <a:lnTo>
                    <a:pt x="528" y="2092"/>
                  </a:lnTo>
                  <a:lnTo>
                    <a:pt x="824" y="2092"/>
                  </a:lnTo>
                  <a:lnTo>
                    <a:pt x="1120" y="1014"/>
                  </a:lnTo>
                  <a:cubicBezTo>
                    <a:pt x="1204" y="740"/>
                    <a:pt x="1268" y="528"/>
                    <a:pt x="1289" y="317"/>
                  </a:cubicBezTo>
                  <a:lnTo>
                    <a:pt x="1310" y="317"/>
                  </a:lnTo>
                  <a:cubicBezTo>
                    <a:pt x="1331" y="528"/>
                    <a:pt x="1373" y="740"/>
                    <a:pt x="1437" y="1014"/>
                  </a:cubicBezTo>
                  <a:lnTo>
                    <a:pt x="1711" y="2092"/>
                  </a:lnTo>
                  <a:lnTo>
                    <a:pt x="2007" y="2092"/>
                  </a:lnTo>
                  <a:lnTo>
                    <a:pt x="2599" y="0"/>
                  </a:lnTo>
                  <a:lnTo>
                    <a:pt x="2324" y="0"/>
                  </a:lnTo>
                  <a:lnTo>
                    <a:pt x="2028" y="1057"/>
                  </a:lnTo>
                  <a:cubicBezTo>
                    <a:pt x="1965" y="1310"/>
                    <a:pt x="1902" y="1564"/>
                    <a:pt x="1859" y="1796"/>
                  </a:cubicBezTo>
                  <a:cubicBezTo>
                    <a:pt x="1838" y="1564"/>
                    <a:pt x="1775" y="1310"/>
                    <a:pt x="1711" y="1057"/>
                  </a:cubicBezTo>
                  <a:lnTo>
                    <a:pt x="1458" y="0"/>
                  </a:lnTo>
                  <a:lnTo>
                    <a:pt x="1162" y="0"/>
                  </a:lnTo>
                  <a:lnTo>
                    <a:pt x="888" y="1057"/>
                  </a:lnTo>
                  <a:cubicBezTo>
                    <a:pt x="803" y="1331"/>
                    <a:pt x="740" y="1585"/>
                    <a:pt x="697" y="1796"/>
                  </a:cubicBezTo>
                  <a:cubicBezTo>
                    <a:pt x="655" y="1585"/>
                    <a:pt x="613" y="1331"/>
                    <a:pt x="550" y="105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3516575" y="3865100"/>
              <a:ext cx="41750" cy="52300"/>
            </a:xfrm>
            <a:custGeom>
              <a:avLst/>
              <a:gdLst/>
              <a:ahLst/>
              <a:cxnLst/>
              <a:rect l="l" t="t" r="r" b="b"/>
              <a:pathLst>
                <a:path w="1670" h="2092" extrusionOk="0">
                  <a:moveTo>
                    <a:pt x="1" y="0"/>
                  </a:moveTo>
                  <a:lnTo>
                    <a:pt x="677" y="1204"/>
                  </a:lnTo>
                  <a:lnTo>
                    <a:pt x="677" y="2092"/>
                  </a:lnTo>
                  <a:lnTo>
                    <a:pt x="951" y="2092"/>
                  </a:lnTo>
                  <a:lnTo>
                    <a:pt x="951" y="1204"/>
                  </a:lnTo>
                  <a:lnTo>
                    <a:pt x="1669" y="0"/>
                  </a:lnTo>
                  <a:lnTo>
                    <a:pt x="1353" y="0"/>
                  </a:lnTo>
                  <a:lnTo>
                    <a:pt x="1057" y="571"/>
                  </a:lnTo>
                  <a:cubicBezTo>
                    <a:pt x="972" y="740"/>
                    <a:pt x="888" y="866"/>
                    <a:pt x="824" y="1014"/>
                  </a:cubicBezTo>
                  <a:cubicBezTo>
                    <a:pt x="761" y="866"/>
                    <a:pt x="698" y="740"/>
                    <a:pt x="613" y="571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3487525" y="384502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64" y="3972"/>
                    <a:pt x="3951" y="3085"/>
                    <a:pt x="3951" y="1986"/>
                  </a:cubicBezTo>
                  <a:cubicBezTo>
                    <a:pt x="3951" y="888"/>
                    <a:pt x="3064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3516575" y="3865100"/>
              <a:ext cx="41750" cy="52300"/>
            </a:xfrm>
            <a:custGeom>
              <a:avLst/>
              <a:gdLst/>
              <a:ahLst/>
              <a:cxnLst/>
              <a:rect l="l" t="t" r="r" b="b"/>
              <a:pathLst>
                <a:path w="1670" h="2092" fill="none" extrusionOk="0">
                  <a:moveTo>
                    <a:pt x="677" y="2092"/>
                  </a:moveTo>
                  <a:lnTo>
                    <a:pt x="677" y="1204"/>
                  </a:lnTo>
                  <a:lnTo>
                    <a:pt x="1" y="0"/>
                  </a:lnTo>
                  <a:lnTo>
                    <a:pt x="317" y="0"/>
                  </a:lnTo>
                  <a:lnTo>
                    <a:pt x="613" y="571"/>
                  </a:lnTo>
                  <a:cubicBezTo>
                    <a:pt x="698" y="740"/>
                    <a:pt x="761" y="866"/>
                    <a:pt x="824" y="1014"/>
                  </a:cubicBezTo>
                  <a:lnTo>
                    <a:pt x="824" y="1014"/>
                  </a:lnTo>
                  <a:cubicBezTo>
                    <a:pt x="888" y="866"/>
                    <a:pt x="972" y="740"/>
                    <a:pt x="1057" y="571"/>
                  </a:cubicBezTo>
                  <a:lnTo>
                    <a:pt x="1353" y="0"/>
                  </a:lnTo>
                  <a:lnTo>
                    <a:pt x="1669" y="0"/>
                  </a:lnTo>
                  <a:lnTo>
                    <a:pt x="951" y="1204"/>
                  </a:lnTo>
                  <a:lnTo>
                    <a:pt x="951" y="2092"/>
                  </a:lnTo>
                  <a:lnTo>
                    <a:pt x="677" y="2092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3516575" y="3865100"/>
              <a:ext cx="41750" cy="52300"/>
            </a:xfrm>
            <a:custGeom>
              <a:avLst/>
              <a:gdLst/>
              <a:ahLst/>
              <a:cxnLst/>
              <a:rect l="l" t="t" r="r" b="b"/>
              <a:pathLst>
                <a:path w="1670" h="2092" extrusionOk="0">
                  <a:moveTo>
                    <a:pt x="1" y="0"/>
                  </a:moveTo>
                  <a:lnTo>
                    <a:pt x="677" y="1204"/>
                  </a:lnTo>
                  <a:lnTo>
                    <a:pt x="677" y="2092"/>
                  </a:lnTo>
                  <a:lnTo>
                    <a:pt x="951" y="2092"/>
                  </a:lnTo>
                  <a:lnTo>
                    <a:pt x="951" y="1204"/>
                  </a:lnTo>
                  <a:lnTo>
                    <a:pt x="1669" y="0"/>
                  </a:lnTo>
                  <a:lnTo>
                    <a:pt x="1353" y="0"/>
                  </a:lnTo>
                  <a:lnTo>
                    <a:pt x="1057" y="571"/>
                  </a:lnTo>
                  <a:cubicBezTo>
                    <a:pt x="972" y="740"/>
                    <a:pt x="888" y="866"/>
                    <a:pt x="824" y="1014"/>
                  </a:cubicBezTo>
                  <a:cubicBezTo>
                    <a:pt x="761" y="866"/>
                    <a:pt x="698" y="740"/>
                    <a:pt x="613" y="571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3974425" y="3865100"/>
              <a:ext cx="44400" cy="52300"/>
            </a:xfrm>
            <a:custGeom>
              <a:avLst/>
              <a:gdLst/>
              <a:ahLst/>
              <a:cxnLst/>
              <a:rect l="l" t="t" r="r" b="b"/>
              <a:pathLst>
                <a:path w="1776" h="2092" extrusionOk="0">
                  <a:moveTo>
                    <a:pt x="1" y="0"/>
                  </a:moveTo>
                  <a:lnTo>
                    <a:pt x="698" y="2092"/>
                  </a:lnTo>
                  <a:lnTo>
                    <a:pt x="1015" y="2092"/>
                  </a:lnTo>
                  <a:lnTo>
                    <a:pt x="1775" y="0"/>
                  </a:lnTo>
                  <a:lnTo>
                    <a:pt x="1480" y="0"/>
                  </a:lnTo>
                  <a:lnTo>
                    <a:pt x="1121" y="1035"/>
                  </a:lnTo>
                  <a:cubicBezTo>
                    <a:pt x="1015" y="1310"/>
                    <a:pt x="930" y="1585"/>
                    <a:pt x="867" y="1817"/>
                  </a:cubicBezTo>
                  <a:cubicBezTo>
                    <a:pt x="804" y="1564"/>
                    <a:pt x="740" y="1310"/>
                    <a:pt x="635" y="1035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3946975" y="384502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86" y="1"/>
                  </a:moveTo>
                  <a:cubicBezTo>
                    <a:pt x="888" y="1"/>
                    <a:pt x="1" y="888"/>
                    <a:pt x="1" y="1986"/>
                  </a:cubicBezTo>
                  <a:cubicBezTo>
                    <a:pt x="1" y="3085"/>
                    <a:pt x="888" y="3972"/>
                    <a:pt x="1986" y="3972"/>
                  </a:cubicBezTo>
                  <a:cubicBezTo>
                    <a:pt x="3085" y="3972"/>
                    <a:pt x="3972" y="3085"/>
                    <a:pt x="3972" y="1986"/>
                  </a:cubicBezTo>
                  <a:cubicBezTo>
                    <a:pt x="3972" y="888"/>
                    <a:pt x="3085" y="1"/>
                    <a:pt x="1986" y="1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3974425" y="3865100"/>
              <a:ext cx="44400" cy="52300"/>
            </a:xfrm>
            <a:custGeom>
              <a:avLst/>
              <a:gdLst/>
              <a:ahLst/>
              <a:cxnLst/>
              <a:rect l="l" t="t" r="r" b="b"/>
              <a:pathLst>
                <a:path w="1776" h="2092" fill="none" extrusionOk="0">
                  <a:moveTo>
                    <a:pt x="698" y="2092"/>
                  </a:moveTo>
                  <a:lnTo>
                    <a:pt x="1" y="0"/>
                  </a:lnTo>
                  <a:lnTo>
                    <a:pt x="318" y="0"/>
                  </a:lnTo>
                  <a:lnTo>
                    <a:pt x="635" y="1035"/>
                  </a:lnTo>
                  <a:cubicBezTo>
                    <a:pt x="740" y="1310"/>
                    <a:pt x="804" y="1564"/>
                    <a:pt x="867" y="1817"/>
                  </a:cubicBezTo>
                  <a:lnTo>
                    <a:pt x="867" y="1817"/>
                  </a:lnTo>
                  <a:cubicBezTo>
                    <a:pt x="930" y="1585"/>
                    <a:pt x="1015" y="1310"/>
                    <a:pt x="1121" y="1035"/>
                  </a:cubicBezTo>
                  <a:lnTo>
                    <a:pt x="1480" y="0"/>
                  </a:lnTo>
                  <a:lnTo>
                    <a:pt x="1775" y="0"/>
                  </a:lnTo>
                  <a:lnTo>
                    <a:pt x="1015" y="2092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974425" y="3865100"/>
              <a:ext cx="44400" cy="52300"/>
            </a:xfrm>
            <a:custGeom>
              <a:avLst/>
              <a:gdLst/>
              <a:ahLst/>
              <a:cxnLst/>
              <a:rect l="l" t="t" r="r" b="b"/>
              <a:pathLst>
                <a:path w="1776" h="2092" extrusionOk="0">
                  <a:moveTo>
                    <a:pt x="1" y="0"/>
                  </a:moveTo>
                  <a:lnTo>
                    <a:pt x="698" y="2092"/>
                  </a:lnTo>
                  <a:lnTo>
                    <a:pt x="1015" y="2092"/>
                  </a:lnTo>
                  <a:lnTo>
                    <a:pt x="1775" y="0"/>
                  </a:lnTo>
                  <a:lnTo>
                    <a:pt x="1480" y="0"/>
                  </a:lnTo>
                  <a:lnTo>
                    <a:pt x="1121" y="1035"/>
                  </a:lnTo>
                  <a:cubicBezTo>
                    <a:pt x="1015" y="1310"/>
                    <a:pt x="930" y="1585"/>
                    <a:pt x="867" y="1817"/>
                  </a:cubicBezTo>
                  <a:cubicBezTo>
                    <a:pt x="804" y="1564"/>
                    <a:pt x="740" y="1310"/>
                    <a:pt x="635" y="1035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2953100" y="2380600"/>
              <a:ext cx="26950" cy="45975"/>
            </a:xfrm>
            <a:custGeom>
              <a:avLst/>
              <a:gdLst/>
              <a:ahLst/>
              <a:cxnLst/>
              <a:rect l="l" t="t" r="r" b="b"/>
              <a:pathLst>
                <a:path w="1078" h="1839" extrusionOk="0">
                  <a:moveTo>
                    <a:pt x="613" y="1"/>
                  </a:moveTo>
                  <a:cubicBezTo>
                    <a:pt x="275" y="1"/>
                    <a:pt x="43" y="212"/>
                    <a:pt x="43" y="487"/>
                  </a:cubicBezTo>
                  <a:cubicBezTo>
                    <a:pt x="43" y="740"/>
                    <a:pt x="233" y="888"/>
                    <a:pt x="507" y="994"/>
                  </a:cubicBezTo>
                  <a:cubicBezTo>
                    <a:pt x="761" y="1078"/>
                    <a:pt x="845" y="1184"/>
                    <a:pt x="845" y="1353"/>
                  </a:cubicBezTo>
                  <a:cubicBezTo>
                    <a:pt x="845" y="1522"/>
                    <a:pt x="719" y="1649"/>
                    <a:pt x="486" y="1649"/>
                  </a:cubicBezTo>
                  <a:cubicBezTo>
                    <a:pt x="317" y="1649"/>
                    <a:pt x="169" y="1606"/>
                    <a:pt x="64" y="1522"/>
                  </a:cubicBezTo>
                  <a:lnTo>
                    <a:pt x="0" y="1733"/>
                  </a:lnTo>
                  <a:cubicBezTo>
                    <a:pt x="106" y="1796"/>
                    <a:pt x="296" y="1839"/>
                    <a:pt x="465" y="1839"/>
                  </a:cubicBezTo>
                  <a:cubicBezTo>
                    <a:pt x="888" y="1839"/>
                    <a:pt x="1078" y="1606"/>
                    <a:pt x="1078" y="1332"/>
                  </a:cubicBezTo>
                  <a:cubicBezTo>
                    <a:pt x="1078" y="1057"/>
                    <a:pt x="930" y="909"/>
                    <a:pt x="634" y="804"/>
                  </a:cubicBezTo>
                  <a:cubicBezTo>
                    <a:pt x="381" y="698"/>
                    <a:pt x="275" y="635"/>
                    <a:pt x="275" y="466"/>
                  </a:cubicBezTo>
                  <a:cubicBezTo>
                    <a:pt x="275" y="339"/>
                    <a:pt x="360" y="191"/>
                    <a:pt x="613" y="191"/>
                  </a:cubicBezTo>
                  <a:cubicBezTo>
                    <a:pt x="782" y="191"/>
                    <a:pt x="888" y="233"/>
                    <a:pt x="951" y="275"/>
                  </a:cubicBezTo>
                  <a:lnTo>
                    <a:pt x="1014" y="85"/>
                  </a:lnTo>
                  <a:cubicBezTo>
                    <a:pt x="930" y="43"/>
                    <a:pt x="803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2985850" y="2393275"/>
              <a:ext cx="28525" cy="33300"/>
            </a:xfrm>
            <a:custGeom>
              <a:avLst/>
              <a:gdLst/>
              <a:ahLst/>
              <a:cxnLst/>
              <a:rect l="l" t="t" r="r" b="b"/>
              <a:pathLst>
                <a:path w="1141" h="1332" extrusionOk="0">
                  <a:moveTo>
                    <a:pt x="592" y="170"/>
                  </a:moveTo>
                  <a:cubicBezTo>
                    <a:pt x="845" y="170"/>
                    <a:pt x="908" y="402"/>
                    <a:pt x="908" y="550"/>
                  </a:cubicBezTo>
                  <a:lnTo>
                    <a:pt x="232" y="550"/>
                  </a:lnTo>
                  <a:cubicBezTo>
                    <a:pt x="254" y="381"/>
                    <a:pt x="338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2" y="1"/>
                    <a:pt x="0" y="297"/>
                    <a:pt x="0" y="677"/>
                  </a:cubicBezTo>
                  <a:cubicBezTo>
                    <a:pt x="0" y="1078"/>
                    <a:pt x="232" y="1332"/>
                    <a:pt x="634" y="1332"/>
                  </a:cubicBezTo>
                  <a:cubicBezTo>
                    <a:pt x="845" y="1332"/>
                    <a:pt x="972" y="1289"/>
                    <a:pt x="1056" y="1247"/>
                  </a:cubicBezTo>
                  <a:lnTo>
                    <a:pt x="1014" y="1078"/>
                  </a:lnTo>
                  <a:cubicBezTo>
                    <a:pt x="930" y="1120"/>
                    <a:pt x="824" y="1142"/>
                    <a:pt x="655" y="1142"/>
                  </a:cubicBezTo>
                  <a:cubicBezTo>
                    <a:pt x="423" y="1142"/>
                    <a:pt x="232" y="1015"/>
                    <a:pt x="232" y="698"/>
                  </a:cubicBezTo>
                  <a:lnTo>
                    <a:pt x="1120" y="698"/>
                  </a:lnTo>
                  <a:cubicBezTo>
                    <a:pt x="1120" y="677"/>
                    <a:pt x="1141" y="656"/>
                    <a:pt x="1141" y="592"/>
                  </a:cubicBezTo>
                  <a:cubicBezTo>
                    <a:pt x="1141" y="360"/>
                    <a:pt x="1014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3021225" y="2379025"/>
              <a:ext cx="5825" cy="47025"/>
            </a:xfrm>
            <a:custGeom>
              <a:avLst/>
              <a:gdLst/>
              <a:ahLst/>
              <a:cxnLst/>
              <a:rect l="l" t="t" r="r" b="b"/>
              <a:pathLst>
                <a:path w="233" h="1881" extrusionOk="0">
                  <a:moveTo>
                    <a:pt x="0" y="0"/>
                  </a:moveTo>
                  <a:lnTo>
                    <a:pt x="0" y="1881"/>
                  </a:lnTo>
                  <a:lnTo>
                    <a:pt x="233" y="188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034425" y="23932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5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0" y="297"/>
                    <a:pt x="0" y="677"/>
                  </a:cubicBezTo>
                  <a:cubicBezTo>
                    <a:pt x="0" y="1078"/>
                    <a:pt x="233" y="1332"/>
                    <a:pt x="634" y="1332"/>
                  </a:cubicBezTo>
                  <a:cubicBezTo>
                    <a:pt x="845" y="1332"/>
                    <a:pt x="972" y="1289"/>
                    <a:pt x="1057" y="1247"/>
                  </a:cubicBezTo>
                  <a:lnTo>
                    <a:pt x="1014" y="1078"/>
                  </a:lnTo>
                  <a:cubicBezTo>
                    <a:pt x="930" y="1120"/>
                    <a:pt x="824" y="1142"/>
                    <a:pt x="676" y="1142"/>
                  </a:cubicBezTo>
                  <a:cubicBezTo>
                    <a:pt x="423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1" y="677"/>
                    <a:pt x="1141" y="656"/>
                    <a:pt x="1141" y="592"/>
                  </a:cubicBezTo>
                  <a:cubicBezTo>
                    <a:pt x="1141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069800" y="23932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34" y="1"/>
                  </a:moveTo>
                  <a:cubicBezTo>
                    <a:pt x="423" y="1"/>
                    <a:pt x="275" y="128"/>
                    <a:pt x="212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1" y="128"/>
                    <a:pt x="1" y="233"/>
                    <a:pt x="1" y="381"/>
                  </a:cubicBezTo>
                  <a:lnTo>
                    <a:pt x="1" y="1311"/>
                  </a:lnTo>
                  <a:lnTo>
                    <a:pt x="233" y="1311"/>
                  </a:lnTo>
                  <a:lnTo>
                    <a:pt x="233" y="529"/>
                  </a:lnTo>
                  <a:cubicBezTo>
                    <a:pt x="233" y="487"/>
                    <a:pt x="254" y="466"/>
                    <a:pt x="254" y="423"/>
                  </a:cubicBezTo>
                  <a:cubicBezTo>
                    <a:pt x="297" y="297"/>
                    <a:pt x="423" y="191"/>
                    <a:pt x="571" y="191"/>
                  </a:cubicBezTo>
                  <a:cubicBezTo>
                    <a:pt x="782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34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104125" y="2393275"/>
              <a:ext cx="31200" cy="33300"/>
            </a:xfrm>
            <a:custGeom>
              <a:avLst/>
              <a:gdLst/>
              <a:ahLst/>
              <a:cxnLst/>
              <a:rect l="l" t="t" r="r" b="b"/>
              <a:pathLst>
                <a:path w="1248" h="1332" extrusionOk="0">
                  <a:moveTo>
                    <a:pt x="635" y="170"/>
                  </a:moveTo>
                  <a:cubicBezTo>
                    <a:pt x="909" y="170"/>
                    <a:pt x="1015" y="444"/>
                    <a:pt x="1015" y="656"/>
                  </a:cubicBezTo>
                  <a:cubicBezTo>
                    <a:pt x="1015" y="951"/>
                    <a:pt x="846" y="1163"/>
                    <a:pt x="635" y="1163"/>
                  </a:cubicBezTo>
                  <a:cubicBezTo>
                    <a:pt x="402" y="1163"/>
                    <a:pt x="254" y="951"/>
                    <a:pt x="254" y="677"/>
                  </a:cubicBezTo>
                  <a:cubicBezTo>
                    <a:pt x="254" y="423"/>
                    <a:pt x="360" y="170"/>
                    <a:pt x="635" y="170"/>
                  </a:cubicBezTo>
                  <a:close/>
                  <a:moveTo>
                    <a:pt x="635" y="1"/>
                  </a:moveTo>
                  <a:cubicBezTo>
                    <a:pt x="297" y="1"/>
                    <a:pt x="1" y="254"/>
                    <a:pt x="1" y="677"/>
                  </a:cubicBezTo>
                  <a:cubicBezTo>
                    <a:pt x="1" y="1078"/>
                    <a:pt x="275" y="1332"/>
                    <a:pt x="613" y="1332"/>
                  </a:cubicBezTo>
                  <a:cubicBezTo>
                    <a:pt x="930" y="1332"/>
                    <a:pt x="1247" y="1120"/>
                    <a:pt x="1247" y="656"/>
                  </a:cubicBezTo>
                  <a:cubicBezTo>
                    <a:pt x="1247" y="275"/>
                    <a:pt x="1015" y="1"/>
                    <a:pt x="63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3140575" y="2393275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676" y="1"/>
                  </a:moveTo>
                  <a:cubicBezTo>
                    <a:pt x="275" y="1"/>
                    <a:pt x="0" y="297"/>
                    <a:pt x="0" y="677"/>
                  </a:cubicBezTo>
                  <a:cubicBezTo>
                    <a:pt x="0" y="1078"/>
                    <a:pt x="254" y="1332"/>
                    <a:pt x="634" y="1332"/>
                  </a:cubicBezTo>
                  <a:cubicBezTo>
                    <a:pt x="803" y="1332"/>
                    <a:pt x="951" y="1289"/>
                    <a:pt x="993" y="1268"/>
                  </a:cubicBezTo>
                  <a:lnTo>
                    <a:pt x="972" y="1078"/>
                  </a:lnTo>
                  <a:cubicBezTo>
                    <a:pt x="888" y="1120"/>
                    <a:pt x="803" y="1142"/>
                    <a:pt x="676" y="1142"/>
                  </a:cubicBezTo>
                  <a:cubicBezTo>
                    <a:pt x="423" y="1142"/>
                    <a:pt x="233" y="973"/>
                    <a:pt x="233" y="677"/>
                  </a:cubicBezTo>
                  <a:cubicBezTo>
                    <a:pt x="233" y="402"/>
                    <a:pt x="402" y="191"/>
                    <a:pt x="676" y="191"/>
                  </a:cubicBezTo>
                  <a:cubicBezTo>
                    <a:pt x="803" y="191"/>
                    <a:pt x="909" y="212"/>
                    <a:pt x="951" y="254"/>
                  </a:cubicBezTo>
                  <a:lnTo>
                    <a:pt x="1014" y="64"/>
                  </a:lnTo>
                  <a:cubicBezTo>
                    <a:pt x="951" y="43"/>
                    <a:pt x="824" y="1"/>
                    <a:pt x="67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9625" y="2393800"/>
              <a:ext cx="29600" cy="46500"/>
            </a:xfrm>
            <a:custGeom>
              <a:avLst/>
              <a:gdLst/>
              <a:ahLst/>
              <a:cxnLst/>
              <a:rect l="l" t="t" r="r" b="b"/>
              <a:pathLst>
                <a:path w="1184" h="1860" extrusionOk="0">
                  <a:moveTo>
                    <a:pt x="0" y="1"/>
                  </a:moveTo>
                  <a:lnTo>
                    <a:pt x="465" y="1184"/>
                  </a:lnTo>
                  <a:cubicBezTo>
                    <a:pt x="465" y="1205"/>
                    <a:pt x="486" y="1226"/>
                    <a:pt x="486" y="1247"/>
                  </a:cubicBezTo>
                  <a:cubicBezTo>
                    <a:pt x="486" y="1247"/>
                    <a:pt x="465" y="1268"/>
                    <a:pt x="465" y="1290"/>
                  </a:cubicBezTo>
                  <a:cubicBezTo>
                    <a:pt x="402" y="1416"/>
                    <a:pt x="338" y="1501"/>
                    <a:pt x="275" y="1564"/>
                  </a:cubicBezTo>
                  <a:cubicBezTo>
                    <a:pt x="190" y="1606"/>
                    <a:pt x="127" y="1649"/>
                    <a:pt x="64" y="1670"/>
                  </a:cubicBezTo>
                  <a:lnTo>
                    <a:pt x="127" y="1860"/>
                  </a:lnTo>
                  <a:cubicBezTo>
                    <a:pt x="169" y="1860"/>
                    <a:pt x="296" y="1818"/>
                    <a:pt x="402" y="1712"/>
                  </a:cubicBezTo>
                  <a:cubicBezTo>
                    <a:pt x="571" y="1585"/>
                    <a:pt x="676" y="1353"/>
                    <a:pt x="845" y="909"/>
                  </a:cubicBezTo>
                  <a:lnTo>
                    <a:pt x="1183" y="1"/>
                  </a:lnTo>
                  <a:lnTo>
                    <a:pt x="951" y="1"/>
                  </a:lnTo>
                  <a:lnTo>
                    <a:pt x="697" y="761"/>
                  </a:lnTo>
                  <a:cubicBezTo>
                    <a:pt x="655" y="846"/>
                    <a:pt x="634" y="952"/>
                    <a:pt x="613" y="1015"/>
                  </a:cubicBezTo>
                  <a:cubicBezTo>
                    <a:pt x="592" y="952"/>
                    <a:pt x="549" y="846"/>
                    <a:pt x="528" y="761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202350" y="2393275"/>
              <a:ext cx="20625" cy="33300"/>
            </a:xfrm>
            <a:custGeom>
              <a:avLst/>
              <a:gdLst/>
              <a:ahLst/>
              <a:cxnLst/>
              <a:rect l="l" t="t" r="r" b="b"/>
              <a:pathLst>
                <a:path w="825" h="1332" extrusionOk="0">
                  <a:moveTo>
                    <a:pt x="466" y="1"/>
                  </a:moveTo>
                  <a:cubicBezTo>
                    <a:pt x="191" y="1"/>
                    <a:pt x="22" y="170"/>
                    <a:pt x="22" y="381"/>
                  </a:cubicBezTo>
                  <a:cubicBezTo>
                    <a:pt x="22" y="529"/>
                    <a:pt x="128" y="656"/>
                    <a:pt x="360" y="740"/>
                  </a:cubicBezTo>
                  <a:cubicBezTo>
                    <a:pt x="529" y="804"/>
                    <a:pt x="592" y="867"/>
                    <a:pt x="592" y="973"/>
                  </a:cubicBezTo>
                  <a:cubicBezTo>
                    <a:pt x="592" y="1078"/>
                    <a:pt x="529" y="1163"/>
                    <a:pt x="360" y="1163"/>
                  </a:cubicBezTo>
                  <a:cubicBezTo>
                    <a:pt x="233" y="1163"/>
                    <a:pt x="128" y="1120"/>
                    <a:pt x="43" y="1078"/>
                  </a:cubicBezTo>
                  <a:lnTo>
                    <a:pt x="1" y="1247"/>
                  </a:lnTo>
                  <a:cubicBezTo>
                    <a:pt x="85" y="1289"/>
                    <a:pt x="212" y="1332"/>
                    <a:pt x="360" y="1332"/>
                  </a:cubicBezTo>
                  <a:cubicBezTo>
                    <a:pt x="656" y="1332"/>
                    <a:pt x="825" y="1184"/>
                    <a:pt x="825" y="951"/>
                  </a:cubicBezTo>
                  <a:cubicBezTo>
                    <a:pt x="825" y="761"/>
                    <a:pt x="719" y="656"/>
                    <a:pt x="487" y="571"/>
                  </a:cubicBezTo>
                  <a:cubicBezTo>
                    <a:pt x="318" y="508"/>
                    <a:pt x="254" y="444"/>
                    <a:pt x="254" y="339"/>
                  </a:cubicBezTo>
                  <a:cubicBezTo>
                    <a:pt x="254" y="254"/>
                    <a:pt x="318" y="170"/>
                    <a:pt x="466" y="170"/>
                  </a:cubicBezTo>
                  <a:cubicBezTo>
                    <a:pt x="571" y="170"/>
                    <a:pt x="677" y="212"/>
                    <a:pt x="719" y="254"/>
                  </a:cubicBezTo>
                  <a:lnTo>
                    <a:pt x="782" y="85"/>
                  </a:lnTo>
                  <a:cubicBezTo>
                    <a:pt x="719" y="43"/>
                    <a:pt x="592" y="1"/>
                    <a:pt x="46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226650" y="2386425"/>
              <a:ext cx="19050" cy="40150"/>
            </a:xfrm>
            <a:custGeom>
              <a:avLst/>
              <a:gdLst/>
              <a:ahLst/>
              <a:cxnLst/>
              <a:rect l="l" t="t" r="r" b="b"/>
              <a:pathLst>
                <a:path w="762" h="1606" extrusionOk="0">
                  <a:moveTo>
                    <a:pt x="423" y="0"/>
                  </a:moveTo>
                  <a:lnTo>
                    <a:pt x="212" y="64"/>
                  </a:lnTo>
                  <a:lnTo>
                    <a:pt x="212" y="296"/>
                  </a:lnTo>
                  <a:lnTo>
                    <a:pt x="1" y="296"/>
                  </a:lnTo>
                  <a:lnTo>
                    <a:pt x="1" y="486"/>
                  </a:lnTo>
                  <a:lnTo>
                    <a:pt x="212" y="486"/>
                  </a:lnTo>
                  <a:lnTo>
                    <a:pt x="212" y="1183"/>
                  </a:lnTo>
                  <a:cubicBezTo>
                    <a:pt x="212" y="1331"/>
                    <a:pt x="233" y="1437"/>
                    <a:pt x="296" y="1500"/>
                  </a:cubicBezTo>
                  <a:cubicBezTo>
                    <a:pt x="360" y="1563"/>
                    <a:pt x="444" y="1606"/>
                    <a:pt x="550" y="1606"/>
                  </a:cubicBezTo>
                  <a:cubicBezTo>
                    <a:pt x="634" y="1606"/>
                    <a:pt x="698" y="1585"/>
                    <a:pt x="761" y="1585"/>
                  </a:cubicBezTo>
                  <a:lnTo>
                    <a:pt x="740" y="1394"/>
                  </a:lnTo>
                  <a:cubicBezTo>
                    <a:pt x="698" y="1416"/>
                    <a:pt x="677" y="1416"/>
                    <a:pt x="613" y="1416"/>
                  </a:cubicBezTo>
                  <a:cubicBezTo>
                    <a:pt x="486" y="1416"/>
                    <a:pt x="423" y="1331"/>
                    <a:pt x="423" y="1162"/>
                  </a:cubicBezTo>
                  <a:lnTo>
                    <a:pt x="423" y="486"/>
                  </a:lnTo>
                  <a:lnTo>
                    <a:pt x="761" y="486"/>
                  </a:lnTo>
                  <a:lnTo>
                    <a:pt x="761" y="296"/>
                  </a:lnTo>
                  <a:lnTo>
                    <a:pt x="423" y="29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249350" y="2393275"/>
              <a:ext cx="28550" cy="33300"/>
            </a:xfrm>
            <a:custGeom>
              <a:avLst/>
              <a:gdLst/>
              <a:ahLst/>
              <a:cxnLst/>
              <a:rect l="l" t="t" r="r" b="b"/>
              <a:pathLst>
                <a:path w="1142" h="1332" extrusionOk="0">
                  <a:moveTo>
                    <a:pt x="592" y="170"/>
                  </a:moveTo>
                  <a:cubicBezTo>
                    <a:pt x="846" y="170"/>
                    <a:pt x="909" y="402"/>
                    <a:pt x="909" y="550"/>
                  </a:cubicBezTo>
                  <a:lnTo>
                    <a:pt x="233" y="550"/>
                  </a:lnTo>
                  <a:cubicBezTo>
                    <a:pt x="254" y="381"/>
                    <a:pt x="360" y="170"/>
                    <a:pt x="592" y="170"/>
                  </a:cubicBezTo>
                  <a:close/>
                  <a:moveTo>
                    <a:pt x="613" y="1"/>
                  </a:moveTo>
                  <a:cubicBezTo>
                    <a:pt x="233" y="1"/>
                    <a:pt x="1" y="297"/>
                    <a:pt x="1" y="677"/>
                  </a:cubicBezTo>
                  <a:cubicBezTo>
                    <a:pt x="1" y="1078"/>
                    <a:pt x="254" y="1332"/>
                    <a:pt x="635" y="1332"/>
                  </a:cubicBezTo>
                  <a:cubicBezTo>
                    <a:pt x="846" y="1332"/>
                    <a:pt x="994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46" y="1142"/>
                    <a:pt x="677" y="1142"/>
                  </a:cubicBezTo>
                  <a:cubicBezTo>
                    <a:pt x="444" y="1142"/>
                    <a:pt x="233" y="1015"/>
                    <a:pt x="233" y="698"/>
                  </a:cubicBezTo>
                  <a:lnTo>
                    <a:pt x="1120" y="698"/>
                  </a:lnTo>
                  <a:cubicBezTo>
                    <a:pt x="1142" y="677"/>
                    <a:pt x="1142" y="656"/>
                    <a:pt x="1142" y="592"/>
                  </a:cubicBezTo>
                  <a:cubicBezTo>
                    <a:pt x="1142" y="360"/>
                    <a:pt x="1036" y="1"/>
                    <a:pt x="61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284225" y="2381125"/>
              <a:ext cx="7400" cy="44925"/>
            </a:xfrm>
            <a:custGeom>
              <a:avLst/>
              <a:gdLst/>
              <a:ahLst/>
              <a:cxnLst/>
              <a:rect l="l" t="t" r="r" b="b"/>
              <a:pathLst>
                <a:path w="296" h="1797" extrusionOk="0">
                  <a:moveTo>
                    <a:pt x="148" y="1"/>
                  </a:moveTo>
                  <a:cubicBezTo>
                    <a:pt x="63" y="1"/>
                    <a:pt x="0" y="64"/>
                    <a:pt x="0" y="149"/>
                  </a:cubicBezTo>
                  <a:cubicBezTo>
                    <a:pt x="0" y="233"/>
                    <a:pt x="63" y="297"/>
                    <a:pt x="148" y="297"/>
                  </a:cubicBezTo>
                  <a:cubicBezTo>
                    <a:pt x="232" y="297"/>
                    <a:pt x="296" y="233"/>
                    <a:pt x="296" y="149"/>
                  </a:cubicBezTo>
                  <a:cubicBezTo>
                    <a:pt x="296" y="64"/>
                    <a:pt x="232" y="1"/>
                    <a:pt x="148" y="1"/>
                  </a:cubicBezTo>
                  <a:close/>
                  <a:moveTo>
                    <a:pt x="21" y="508"/>
                  </a:moveTo>
                  <a:lnTo>
                    <a:pt x="21" y="1797"/>
                  </a:lnTo>
                  <a:lnTo>
                    <a:pt x="254" y="1797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300050" y="2393275"/>
              <a:ext cx="27500" cy="32775"/>
            </a:xfrm>
            <a:custGeom>
              <a:avLst/>
              <a:gdLst/>
              <a:ahLst/>
              <a:cxnLst/>
              <a:rect l="l" t="t" r="r" b="b"/>
              <a:pathLst>
                <a:path w="1100" h="1311" extrusionOk="0">
                  <a:moveTo>
                    <a:pt x="656" y="1"/>
                  </a:moveTo>
                  <a:cubicBezTo>
                    <a:pt x="444" y="1"/>
                    <a:pt x="297" y="128"/>
                    <a:pt x="233" y="233"/>
                  </a:cubicBezTo>
                  <a:lnTo>
                    <a:pt x="212" y="22"/>
                  </a:lnTo>
                  <a:lnTo>
                    <a:pt x="1" y="22"/>
                  </a:lnTo>
                  <a:cubicBezTo>
                    <a:pt x="22" y="128"/>
                    <a:pt x="22" y="233"/>
                    <a:pt x="22" y="381"/>
                  </a:cubicBezTo>
                  <a:lnTo>
                    <a:pt x="22" y="1311"/>
                  </a:lnTo>
                  <a:lnTo>
                    <a:pt x="254" y="1311"/>
                  </a:lnTo>
                  <a:lnTo>
                    <a:pt x="254" y="529"/>
                  </a:lnTo>
                  <a:cubicBezTo>
                    <a:pt x="254" y="487"/>
                    <a:pt x="254" y="466"/>
                    <a:pt x="254" y="423"/>
                  </a:cubicBezTo>
                  <a:cubicBezTo>
                    <a:pt x="297" y="297"/>
                    <a:pt x="423" y="191"/>
                    <a:pt x="571" y="191"/>
                  </a:cubicBezTo>
                  <a:cubicBezTo>
                    <a:pt x="803" y="191"/>
                    <a:pt x="867" y="360"/>
                    <a:pt x="867" y="571"/>
                  </a:cubicBezTo>
                  <a:lnTo>
                    <a:pt x="867" y="1311"/>
                  </a:lnTo>
                  <a:lnTo>
                    <a:pt x="1099" y="1311"/>
                  </a:lnTo>
                  <a:lnTo>
                    <a:pt x="1099" y="550"/>
                  </a:lnTo>
                  <a:cubicBezTo>
                    <a:pt x="1099" y="106"/>
                    <a:pt x="825" y="1"/>
                    <a:pt x="65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3334900" y="2393275"/>
              <a:ext cx="28025" cy="33300"/>
            </a:xfrm>
            <a:custGeom>
              <a:avLst/>
              <a:gdLst/>
              <a:ahLst/>
              <a:cxnLst/>
              <a:rect l="l" t="t" r="r" b="b"/>
              <a:pathLst>
                <a:path w="1121" h="1332" extrusionOk="0">
                  <a:moveTo>
                    <a:pt x="571" y="170"/>
                  </a:moveTo>
                  <a:cubicBezTo>
                    <a:pt x="846" y="170"/>
                    <a:pt x="909" y="402"/>
                    <a:pt x="888" y="550"/>
                  </a:cubicBezTo>
                  <a:lnTo>
                    <a:pt x="212" y="550"/>
                  </a:lnTo>
                  <a:cubicBezTo>
                    <a:pt x="233" y="381"/>
                    <a:pt x="339" y="170"/>
                    <a:pt x="571" y="170"/>
                  </a:cubicBezTo>
                  <a:close/>
                  <a:moveTo>
                    <a:pt x="592" y="1"/>
                  </a:moveTo>
                  <a:cubicBezTo>
                    <a:pt x="212" y="1"/>
                    <a:pt x="1" y="297"/>
                    <a:pt x="1" y="677"/>
                  </a:cubicBezTo>
                  <a:cubicBezTo>
                    <a:pt x="1" y="1078"/>
                    <a:pt x="233" y="1332"/>
                    <a:pt x="614" y="1332"/>
                  </a:cubicBezTo>
                  <a:cubicBezTo>
                    <a:pt x="825" y="1332"/>
                    <a:pt x="973" y="1289"/>
                    <a:pt x="1057" y="1247"/>
                  </a:cubicBezTo>
                  <a:lnTo>
                    <a:pt x="1015" y="1078"/>
                  </a:lnTo>
                  <a:cubicBezTo>
                    <a:pt x="930" y="1120"/>
                    <a:pt x="825" y="1142"/>
                    <a:pt x="656" y="1142"/>
                  </a:cubicBezTo>
                  <a:cubicBezTo>
                    <a:pt x="423" y="1142"/>
                    <a:pt x="212" y="1015"/>
                    <a:pt x="212" y="698"/>
                  </a:cubicBezTo>
                  <a:lnTo>
                    <a:pt x="1121" y="698"/>
                  </a:lnTo>
                  <a:cubicBezTo>
                    <a:pt x="1121" y="677"/>
                    <a:pt x="1121" y="656"/>
                    <a:pt x="1121" y="592"/>
                  </a:cubicBezTo>
                  <a:cubicBezTo>
                    <a:pt x="1121" y="360"/>
                    <a:pt x="1015" y="1"/>
                    <a:pt x="59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2953625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296" y="1"/>
                  </a:moveTo>
                  <a:cubicBezTo>
                    <a:pt x="148" y="170"/>
                    <a:pt x="22" y="444"/>
                    <a:pt x="1" y="867"/>
                  </a:cubicBezTo>
                  <a:cubicBezTo>
                    <a:pt x="1" y="1268"/>
                    <a:pt x="148" y="1543"/>
                    <a:pt x="296" y="1712"/>
                  </a:cubicBezTo>
                  <a:lnTo>
                    <a:pt x="423" y="1712"/>
                  </a:lnTo>
                  <a:cubicBezTo>
                    <a:pt x="275" y="1501"/>
                    <a:pt x="170" y="1247"/>
                    <a:pt x="170" y="867"/>
                  </a:cubicBezTo>
                  <a:cubicBezTo>
                    <a:pt x="170" y="487"/>
                    <a:pt x="275" y="212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2967875" y="2449250"/>
              <a:ext cx="21150" cy="36475"/>
            </a:xfrm>
            <a:custGeom>
              <a:avLst/>
              <a:gdLst/>
              <a:ahLst/>
              <a:cxnLst/>
              <a:rect l="l" t="t" r="r" b="b"/>
              <a:pathLst>
                <a:path w="846" h="1459" extrusionOk="0">
                  <a:moveTo>
                    <a:pt x="487" y="1"/>
                  </a:moveTo>
                  <a:cubicBezTo>
                    <a:pt x="212" y="1"/>
                    <a:pt x="22" y="149"/>
                    <a:pt x="22" y="381"/>
                  </a:cubicBezTo>
                  <a:cubicBezTo>
                    <a:pt x="22" y="571"/>
                    <a:pt x="170" y="698"/>
                    <a:pt x="402" y="783"/>
                  </a:cubicBezTo>
                  <a:cubicBezTo>
                    <a:pt x="592" y="867"/>
                    <a:pt x="677" y="930"/>
                    <a:pt x="677" y="1057"/>
                  </a:cubicBezTo>
                  <a:cubicBezTo>
                    <a:pt x="677" y="1205"/>
                    <a:pt x="550" y="1311"/>
                    <a:pt x="360" y="1311"/>
                  </a:cubicBezTo>
                  <a:cubicBezTo>
                    <a:pt x="233" y="1311"/>
                    <a:pt x="128" y="1268"/>
                    <a:pt x="43" y="1226"/>
                  </a:cubicBezTo>
                  <a:lnTo>
                    <a:pt x="1" y="1374"/>
                  </a:lnTo>
                  <a:cubicBezTo>
                    <a:pt x="64" y="1416"/>
                    <a:pt x="212" y="1459"/>
                    <a:pt x="360" y="1459"/>
                  </a:cubicBezTo>
                  <a:cubicBezTo>
                    <a:pt x="698" y="1459"/>
                    <a:pt x="846" y="1268"/>
                    <a:pt x="846" y="1057"/>
                  </a:cubicBezTo>
                  <a:cubicBezTo>
                    <a:pt x="846" y="846"/>
                    <a:pt x="740" y="719"/>
                    <a:pt x="487" y="635"/>
                  </a:cubicBezTo>
                  <a:cubicBezTo>
                    <a:pt x="297" y="550"/>
                    <a:pt x="212" y="487"/>
                    <a:pt x="212" y="360"/>
                  </a:cubicBezTo>
                  <a:cubicBezTo>
                    <a:pt x="212" y="254"/>
                    <a:pt x="275" y="149"/>
                    <a:pt x="487" y="149"/>
                  </a:cubicBezTo>
                  <a:cubicBezTo>
                    <a:pt x="613" y="149"/>
                    <a:pt x="698" y="191"/>
                    <a:pt x="740" y="212"/>
                  </a:cubicBezTo>
                  <a:lnTo>
                    <a:pt x="804" y="64"/>
                  </a:lnTo>
                  <a:cubicBezTo>
                    <a:pt x="740" y="22"/>
                    <a:pt x="635" y="1"/>
                    <a:pt x="48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2993750" y="2459300"/>
              <a:ext cx="22750" cy="26425"/>
            </a:xfrm>
            <a:custGeom>
              <a:avLst/>
              <a:gdLst/>
              <a:ahLst/>
              <a:cxnLst/>
              <a:rect l="l" t="t" r="r" b="b"/>
              <a:pathLst>
                <a:path w="910" h="1057" extrusionOk="0">
                  <a:moveTo>
                    <a:pt x="466" y="127"/>
                  </a:moveTo>
                  <a:cubicBezTo>
                    <a:pt x="677" y="127"/>
                    <a:pt x="719" y="317"/>
                    <a:pt x="719" y="423"/>
                  </a:cubicBezTo>
                  <a:lnTo>
                    <a:pt x="191" y="423"/>
                  </a:lnTo>
                  <a:cubicBezTo>
                    <a:pt x="191" y="296"/>
                    <a:pt x="276" y="127"/>
                    <a:pt x="466" y="127"/>
                  </a:cubicBezTo>
                  <a:close/>
                  <a:moveTo>
                    <a:pt x="487" y="0"/>
                  </a:moveTo>
                  <a:cubicBezTo>
                    <a:pt x="191" y="0"/>
                    <a:pt x="1" y="233"/>
                    <a:pt x="1" y="550"/>
                  </a:cubicBezTo>
                  <a:cubicBezTo>
                    <a:pt x="1" y="845"/>
                    <a:pt x="191" y="1057"/>
                    <a:pt x="508" y="1057"/>
                  </a:cubicBezTo>
                  <a:cubicBezTo>
                    <a:pt x="677" y="1057"/>
                    <a:pt x="783" y="1035"/>
                    <a:pt x="846" y="993"/>
                  </a:cubicBezTo>
                  <a:lnTo>
                    <a:pt x="825" y="866"/>
                  </a:lnTo>
                  <a:cubicBezTo>
                    <a:pt x="740" y="888"/>
                    <a:pt x="656" y="909"/>
                    <a:pt x="529" y="909"/>
                  </a:cubicBezTo>
                  <a:cubicBezTo>
                    <a:pt x="339" y="909"/>
                    <a:pt x="191" y="803"/>
                    <a:pt x="191" y="571"/>
                  </a:cubicBezTo>
                  <a:lnTo>
                    <a:pt x="909" y="571"/>
                  </a:lnTo>
                  <a:cubicBezTo>
                    <a:pt x="909" y="550"/>
                    <a:pt x="909" y="507"/>
                    <a:pt x="909" y="465"/>
                  </a:cubicBezTo>
                  <a:cubicBezTo>
                    <a:pt x="909" y="296"/>
                    <a:pt x="825" y="0"/>
                    <a:pt x="48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3020175" y="2459300"/>
              <a:ext cx="20075" cy="26425"/>
            </a:xfrm>
            <a:custGeom>
              <a:avLst/>
              <a:gdLst/>
              <a:ahLst/>
              <a:cxnLst/>
              <a:rect l="l" t="t" r="r" b="b"/>
              <a:pathLst>
                <a:path w="803" h="1057" extrusionOk="0">
                  <a:moveTo>
                    <a:pt x="549" y="0"/>
                  </a:moveTo>
                  <a:cubicBezTo>
                    <a:pt x="211" y="0"/>
                    <a:pt x="0" y="233"/>
                    <a:pt x="0" y="550"/>
                  </a:cubicBezTo>
                  <a:cubicBezTo>
                    <a:pt x="0" y="845"/>
                    <a:pt x="211" y="1057"/>
                    <a:pt x="507" y="1057"/>
                  </a:cubicBezTo>
                  <a:cubicBezTo>
                    <a:pt x="655" y="1057"/>
                    <a:pt x="761" y="1035"/>
                    <a:pt x="803" y="993"/>
                  </a:cubicBezTo>
                  <a:lnTo>
                    <a:pt x="782" y="866"/>
                  </a:lnTo>
                  <a:cubicBezTo>
                    <a:pt x="718" y="888"/>
                    <a:pt x="655" y="909"/>
                    <a:pt x="549" y="909"/>
                  </a:cubicBezTo>
                  <a:cubicBezTo>
                    <a:pt x="338" y="909"/>
                    <a:pt x="190" y="761"/>
                    <a:pt x="190" y="528"/>
                  </a:cubicBezTo>
                  <a:cubicBezTo>
                    <a:pt x="190" y="317"/>
                    <a:pt x="317" y="148"/>
                    <a:pt x="549" y="148"/>
                  </a:cubicBezTo>
                  <a:cubicBezTo>
                    <a:pt x="655" y="148"/>
                    <a:pt x="718" y="169"/>
                    <a:pt x="761" y="190"/>
                  </a:cubicBezTo>
                  <a:lnTo>
                    <a:pt x="803" y="43"/>
                  </a:lnTo>
                  <a:cubicBezTo>
                    <a:pt x="761" y="21"/>
                    <a:pt x="655" y="0"/>
                    <a:pt x="54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3042875" y="2448725"/>
              <a:ext cx="10575" cy="42800"/>
            </a:xfrm>
            <a:custGeom>
              <a:avLst/>
              <a:gdLst/>
              <a:ahLst/>
              <a:cxnLst/>
              <a:rect l="l" t="t" r="r" b="b"/>
              <a:pathLst>
                <a:path w="423" h="1712" extrusionOk="0">
                  <a:moveTo>
                    <a:pt x="0" y="1"/>
                  </a:moveTo>
                  <a:cubicBezTo>
                    <a:pt x="148" y="212"/>
                    <a:pt x="275" y="466"/>
                    <a:pt x="275" y="846"/>
                  </a:cubicBezTo>
                  <a:cubicBezTo>
                    <a:pt x="275" y="1226"/>
                    <a:pt x="148" y="1501"/>
                    <a:pt x="0" y="1712"/>
                  </a:cubicBezTo>
                  <a:lnTo>
                    <a:pt x="148" y="1712"/>
                  </a:lnTo>
                  <a:cubicBezTo>
                    <a:pt x="275" y="1543"/>
                    <a:pt x="423" y="1268"/>
                    <a:pt x="423" y="846"/>
                  </a:cubicBezTo>
                  <a:cubicBezTo>
                    <a:pt x="423" y="444"/>
                    <a:pt x="275" y="170"/>
                    <a:pt x="14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125250" y="2474600"/>
              <a:ext cx="39650" cy="54425"/>
            </a:xfrm>
            <a:custGeom>
              <a:avLst/>
              <a:gdLst/>
              <a:ahLst/>
              <a:cxnLst/>
              <a:rect l="l" t="t" r="r" b="b"/>
              <a:pathLst>
                <a:path w="1586" h="2177" extrusionOk="0">
                  <a:moveTo>
                    <a:pt x="1" y="1"/>
                  </a:moveTo>
                  <a:lnTo>
                    <a:pt x="1" y="1247"/>
                  </a:lnTo>
                  <a:cubicBezTo>
                    <a:pt x="1" y="1923"/>
                    <a:pt x="339" y="2177"/>
                    <a:pt x="761" y="2177"/>
                  </a:cubicBezTo>
                  <a:cubicBezTo>
                    <a:pt x="1226" y="2177"/>
                    <a:pt x="1585" y="1902"/>
                    <a:pt x="1585" y="1247"/>
                  </a:cubicBezTo>
                  <a:lnTo>
                    <a:pt x="1585" y="1"/>
                  </a:lnTo>
                  <a:lnTo>
                    <a:pt x="1289" y="1"/>
                  </a:lnTo>
                  <a:lnTo>
                    <a:pt x="1289" y="1268"/>
                  </a:lnTo>
                  <a:cubicBezTo>
                    <a:pt x="1289" y="1733"/>
                    <a:pt x="1099" y="1944"/>
                    <a:pt x="782" y="1944"/>
                  </a:cubicBezTo>
                  <a:cubicBezTo>
                    <a:pt x="487" y="1944"/>
                    <a:pt x="275" y="1733"/>
                    <a:pt x="275" y="1268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095675" y="2455075"/>
              <a:ext cx="98775" cy="99300"/>
            </a:xfrm>
            <a:custGeom>
              <a:avLst/>
              <a:gdLst/>
              <a:ahLst/>
              <a:cxnLst/>
              <a:rect l="l" t="t" r="r" b="b"/>
              <a:pathLst>
                <a:path w="3951" h="3972" extrusionOk="0">
                  <a:moveTo>
                    <a:pt x="1965" y="0"/>
                  </a:moveTo>
                  <a:cubicBezTo>
                    <a:pt x="888" y="0"/>
                    <a:pt x="1" y="888"/>
                    <a:pt x="1" y="1986"/>
                  </a:cubicBezTo>
                  <a:cubicBezTo>
                    <a:pt x="1" y="3084"/>
                    <a:pt x="888" y="3972"/>
                    <a:pt x="1965" y="3972"/>
                  </a:cubicBezTo>
                  <a:cubicBezTo>
                    <a:pt x="3064" y="3972"/>
                    <a:pt x="3951" y="3084"/>
                    <a:pt x="3951" y="1986"/>
                  </a:cubicBezTo>
                  <a:cubicBezTo>
                    <a:pt x="3951" y="888"/>
                    <a:pt x="3064" y="0"/>
                    <a:pt x="1965" y="0"/>
                  </a:cubicBez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125250" y="2474600"/>
              <a:ext cx="39650" cy="54425"/>
            </a:xfrm>
            <a:custGeom>
              <a:avLst/>
              <a:gdLst/>
              <a:ahLst/>
              <a:cxnLst/>
              <a:rect l="l" t="t" r="r" b="b"/>
              <a:pathLst>
                <a:path w="1586" h="2177" fill="none" extrusionOk="0">
                  <a:moveTo>
                    <a:pt x="275" y="1"/>
                  </a:moveTo>
                  <a:lnTo>
                    <a:pt x="275" y="1268"/>
                  </a:lnTo>
                  <a:cubicBezTo>
                    <a:pt x="275" y="1733"/>
                    <a:pt x="487" y="1944"/>
                    <a:pt x="782" y="1944"/>
                  </a:cubicBezTo>
                  <a:cubicBezTo>
                    <a:pt x="1099" y="1944"/>
                    <a:pt x="1289" y="1733"/>
                    <a:pt x="1289" y="1268"/>
                  </a:cubicBezTo>
                  <a:lnTo>
                    <a:pt x="1289" y="1"/>
                  </a:lnTo>
                  <a:lnTo>
                    <a:pt x="1585" y="1"/>
                  </a:lnTo>
                  <a:lnTo>
                    <a:pt x="1585" y="1247"/>
                  </a:lnTo>
                  <a:cubicBezTo>
                    <a:pt x="1585" y="1902"/>
                    <a:pt x="1226" y="2177"/>
                    <a:pt x="761" y="2177"/>
                  </a:cubicBezTo>
                  <a:cubicBezTo>
                    <a:pt x="339" y="2177"/>
                    <a:pt x="1" y="1923"/>
                    <a:pt x="1" y="1247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1575" cap="flat" cmpd="sng">
              <a:solidFill>
                <a:srgbClr val="FFFFFF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125250" y="2474600"/>
              <a:ext cx="39650" cy="54425"/>
            </a:xfrm>
            <a:custGeom>
              <a:avLst/>
              <a:gdLst/>
              <a:ahLst/>
              <a:cxnLst/>
              <a:rect l="l" t="t" r="r" b="b"/>
              <a:pathLst>
                <a:path w="1586" h="2177" extrusionOk="0">
                  <a:moveTo>
                    <a:pt x="1" y="1"/>
                  </a:moveTo>
                  <a:lnTo>
                    <a:pt x="1" y="1247"/>
                  </a:lnTo>
                  <a:cubicBezTo>
                    <a:pt x="1" y="1923"/>
                    <a:pt x="339" y="2177"/>
                    <a:pt x="761" y="2177"/>
                  </a:cubicBezTo>
                  <a:cubicBezTo>
                    <a:pt x="1226" y="2177"/>
                    <a:pt x="1585" y="1902"/>
                    <a:pt x="1585" y="1247"/>
                  </a:cubicBezTo>
                  <a:lnTo>
                    <a:pt x="1585" y="1"/>
                  </a:lnTo>
                  <a:lnTo>
                    <a:pt x="1289" y="1"/>
                  </a:lnTo>
                  <a:lnTo>
                    <a:pt x="1289" y="1268"/>
                  </a:lnTo>
                  <a:cubicBezTo>
                    <a:pt x="1289" y="1733"/>
                    <a:pt x="1099" y="1944"/>
                    <a:pt x="782" y="1944"/>
                  </a:cubicBezTo>
                  <a:cubicBezTo>
                    <a:pt x="487" y="1944"/>
                    <a:pt x="275" y="1733"/>
                    <a:pt x="275" y="1268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792775" y="416980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416" y="297"/>
                    <a:pt x="1521" y="381"/>
                  </a:cubicBezTo>
                  <a:cubicBezTo>
                    <a:pt x="1648" y="445"/>
                    <a:pt x="1754" y="550"/>
                    <a:pt x="1817" y="698"/>
                  </a:cubicBezTo>
                  <a:cubicBezTo>
                    <a:pt x="1880" y="846"/>
                    <a:pt x="1902" y="1015"/>
                    <a:pt x="1902" y="1205"/>
                  </a:cubicBezTo>
                  <a:cubicBezTo>
                    <a:pt x="1902" y="1501"/>
                    <a:pt x="1838" y="1733"/>
                    <a:pt x="1690" y="1881"/>
                  </a:cubicBezTo>
                  <a:cubicBezTo>
                    <a:pt x="1521" y="2050"/>
                    <a:pt x="1331" y="2134"/>
                    <a:pt x="1120" y="2134"/>
                  </a:cubicBezTo>
                  <a:cubicBezTo>
                    <a:pt x="888" y="2134"/>
                    <a:pt x="697" y="2050"/>
                    <a:pt x="550" y="1881"/>
                  </a:cubicBezTo>
                  <a:cubicBezTo>
                    <a:pt x="402" y="1733"/>
                    <a:pt x="317" y="1501"/>
                    <a:pt x="317" y="1226"/>
                  </a:cubicBezTo>
                  <a:cubicBezTo>
                    <a:pt x="317" y="888"/>
                    <a:pt x="402" y="635"/>
                    <a:pt x="550" y="487"/>
                  </a:cubicBezTo>
                  <a:cubicBezTo>
                    <a:pt x="719" y="339"/>
                    <a:pt x="888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782" y="1"/>
                    <a:pt x="528" y="107"/>
                    <a:pt x="317" y="318"/>
                  </a:cubicBezTo>
                  <a:cubicBezTo>
                    <a:pt x="106" y="529"/>
                    <a:pt x="0" y="846"/>
                    <a:pt x="0" y="1226"/>
                  </a:cubicBezTo>
                  <a:cubicBezTo>
                    <a:pt x="0" y="1437"/>
                    <a:pt x="43" y="1627"/>
                    <a:pt x="127" y="1796"/>
                  </a:cubicBezTo>
                  <a:cubicBezTo>
                    <a:pt x="233" y="1987"/>
                    <a:pt x="359" y="2134"/>
                    <a:pt x="528" y="2240"/>
                  </a:cubicBezTo>
                  <a:cubicBezTo>
                    <a:pt x="697" y="2346"/>
                    <a:pt x="888" y="2388"/>
                    <a:pt x="1120" y="2388"/>
                  </a:cubicBezTo>
                  <a:cubicBezTo>
                    <a:pt x="1310" y="2388"/>
                    <a:pt x="1500" y="2346"/>
                    <a:pt x="1669" y="2240"/>
                  </a:cubicBezTo>
                  <a:cubicBezTo>
                    <a:pt x="1859" y="2156"/>
                    <a:pt x="1986" y="2008"/>
                    <a:pt x="2070" y="1818"/>
                  </a:cubicBezTo>
                  <a:cubicBezTo>
                    <a:pt x="2176" y="1649"/>
                    <a:pt x="2218" y="1437"/>
                    <a:pt x="2218" y="1205"/>
                  </a:cubicBezTo>
                  <a:cubicBezTo>
                    <a:pt x="2218" y="973"/>
                    <a:pt x="2176" y="761"/>
                    <a:pt x="2092" y="571"/>
                  </a:cubicBezTo>
                  <a:cubicBezTo>
                    <a:pt x="1986" y="381"/>
                    <a:pt x="1859" y="254"/>
                    <a:pt x="1690" y="149"/>
                  </a:cubicBezTo>
                  <a:cubicBezTo>
                    <a:pt x="1521" y="43"/>
                    <a:pt x="1331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948025" y="4315575"/>
              <a:ext cx="72375" cy="116200"/>
            </a:xfrm>
            <a:custGeom>
              <a:avLst/>
              <a:gdLst/>
              <a:ahLst/>
              <a:cxnLst/>
              <a:rect l="l" t="t" r="r" b="b"/>
              <a:pathLst>
                <a:path w="2895" h="4648" extrusionOk="0">
                  <a:moveTo>
                    <a:pt x="2684" y="0"/>
                  </a:moveTo>
                  <a:lnTo>
                    <a:pt x="1" y="4647"/>
                  </a:lnTo>
                  <a:lnTo>
                    <a:pt x="275" y="4647"/>
                  </a:lnTo>
                  <a:lnTo>
                    <a:pt x="2895" y="106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948025" y="4199375"/>
              <a:ext cx="72375" cy="116225"/>
            </a:xfrm>
            <a:custGeom>
              <a:avLst/>
              <a:gdLst/>
              <a:ahLst/>
              <a:cxnLst/>
              <a:rect l="l" t="t" r="r" b="b"/>
              <a:pathLst>
                <a:path w="2895" h="4649" extrusionOk="0">
                  <a:moveTo>
                    <a:pt x="1" y="1"/>
                  </a:moveTo>
                  <a:lnTo>
                    <a:pt x="2684" y="4648"/>
                  </a:lnTo>
                  <a:lnTo>
                    <a:pt x="2810" y="4648"/>
                  </a:lnTo>
                  <a:lnTo>
                    <a:pt x="2895" y="45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948025" y="4112775"/>
              <a:ext cx="55475" cy="86625"/>
            </a:xfrm>
            <a:custGeom>
              <a:avLst/>
              <a:gdLst/>
              <a:ahLst/>
              <a:cxnLst/>
              <a:rect l="l" t="t" r="r" b="b"/>
              <a:pathLst>
                <a:path w="2219" h="3465" extrusionOk="0">
                  <a:moveTo>
                    <a:pt x="2008" y="1"/>
                  </a:moveTo>
                  <a:lnTo>
                    <a:pt x="1" y="3465"/>
                  </a:lnTo>
                  <a:lnTo>
                    <a:pt x="275" y="3465"/>
                  </a:lnTo>
                  <a:lnTo>
                    <a:pt x="2219" y="106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858250" y="4206775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3858250" y="41867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4018275" y="4312400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85" y="0"/>
                  </a:moveTo>
                  <a:lnTo>
                    <a:pt x="0" y="127"/>
                  </a:lnTo>
                  <a:lnTo>
                    <a:pt x="85" y="233"/>
                  </a:lnTo>
                  <a:lnTo>
                    <a:pt x="4014" y="233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3948025" y="4431750"/>
              <a:ext cx="55475" cy="81875"/>
            </a:xfrm>
            <a:custGeom>
              <a:avLst/>
              <a:gdLst/>
              <a:ahLst/>
              <a:cxnLst/>
              <a:rect l="l" t="t" r="r" b="b"/>
              <a:pathLst>
                <a:path w="2219" h="3275" extrusionOk="0">
                  <a:moveTo>
                    <a:pt x="1" y="0"/>
                  </a:moveTo>
                  <a:lnTo>
                    <a:pt x="1902" y="3275"/>
                  </a:lnTo>
                  <a:lnTo>
                    <a:pt x="2219" y="3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3995550" y="4513600"/>
              <a:ext cx="7950" cy="25"/>
            </a:xfrm>
            <a:custGeom>
              <a:avLst/>
              <a:gdLst/>
              <a:ahLst/>
              <a:cxnLst/>
              <a:rect l="l" t="t" r="r" b="b"/>
              <a:pathLst>
                <a:path w="318" h="1" extrusionOk="0">
                  <a:moveTo>
                    <a:pt x="1" y="1"/>
                  </a:moveTo>
                  <a:lnTo>
                    <a:pt x="318" y="1"/>
                  </a:lnTo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851925" y="44296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954900" y="4318200"/>
              <a:ext cx="65500" cy="122025"/>
            </a:xfrm>
            <a:custGeom>
              <a:avLst/>
              <a:gdLst/>
              <a:ahLst/>
              <a:cxnLst/>
              <a:rect l="l" t="t" r="r" b="b"/>
              <a:pathLst>
                <a:path w="2620" h="4881" extrusionOk="0">
                  <a:moveTo>
                    <a:pt x="2620" y="1"/>
                  </a:moveTo>
                  <a:lnTo>
                    <a:pt x="0" y="4542"/>
                  </a:lnTo>
                  <a:lnTo>
                    <a:pt x="212" y="4880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3983950" y="4045175"/>
              <a:ext cx="68150" cy="70800"/>
            </a:xfrm>
            <a:custGeom>
              <a:avLst/>
              <a:gdLst/>
              <a:ahLst/>
              <a:cxnLst/>
              <a:rect l="l" t="t" r="r" b="b"/>
              <a:pathLst>
                <a:path w="2726" h="2832" extrusionOk="0">
                  <a:moveTo>
                    <a:pt x="1225" y="2726"/>
                  </a:moveTo>
                  <a:cubicBezTo>
                    <a:pt x="718" y="2536"/>
                    <a:pt x="486" y="2092"/>
                    <a:pt x="465" y="1796"/>
                  </a:cubicBezTo>
                  <a:cubicBezTo>
                    <a:pt x="444" y="1247"/>
                    <a:pt x="909" y="550"/>
                    <a:pt x="1479" y="465"/>
                  </a:cubicBezTo>
                  <a:cubicBezTo>
                    <a:pt x="2091" y="381"/>
                    <a:pt x="2725" y="888"/>
                    <a:pt x="2725" y="1500"/>
                  </a:cubicBezTo>
                  <a:cubicBezTo>
                    <a:pt x="2725" y="1817"/>
                    <a:pt x="2662" y="1923"/>
                    <a:pt x="2556" y="2092"/>
                  </a:cubicBezTo>
                  <a:cubicBezTo>
                    <a:pt x="2366" y="2472"/>
                    <a:pt x="2134" y="2620"/>
                    <a:pt x="2028" y="2662"/>
                  </a:cubicBezTo>
                  <a:cubicBezTo>
                    <a:pt x="1838" y="2789"/>
                    <a:pt x="1563" y="2831"/>
                    <a:pt x="1225" y="2726"/>
                  </a:cubicBezTo>
                  <a:close/>
                  <a:moveTo>
                    <a:pt x="2260" y="1015"/>
                  </a:moveTo>
                  <a:cubicBezTo>
                    <a:pt x="1415" y="1"/>
                    <a:pt x="0" y="1986"/>
                    <a:pt x="1310" y="2451"/>
                  </a:cubicBezTo>
                  <a:cubicBezTo>
                    <a:pt x="2070" y="2726"/>
                    <a:pt x="2704" y="1543"/>
                    <a:pt x="2260" y="1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3939575" y="4020875"/>
              <a:ext cx="66575" cy="72375"/>
            </a:xfrm>
            <a:custGeom>
              <a:avLst/>
              <a:gdLst/>
              <a:ahLst/>
              <a:cxnLst/>
              <a:rect l="l" t="t" r="r" b="b"/>
              <a:pathLst>
                <a:path w="2663" h="2895" extrusionOk="0">
                  <a:moveTo>
                    <a:pt x="1268" y="2684"/>
                  </a:moveTo>
                  <a:cubicBezTo>
                    <a:pt x="1416" y="2430"/>
                    <a:pt x="1564" y="2156"/>
                    <a:pt x="1733" y="1881"/>
                  </a:cubicBezTo>
                  <a:cubicBezTo>
                    <a:pt x="1458" y="1670"/>
                    <a:pt x="1057" y="1501"/>
                    <a:pt x="740" y="1311"/>
                  </a:cubicBezTo>
                  <a:cubicBezTo>
                    <a:pt x="571" y="1522"/>
                    <a:pt x="423" y="1839"/>
                    <a:pt x="275" y="2092"/>
                  </a:cubicBezTo>
                  <a:cubicBezTo>
                    <a:pt x="191" y="2092"/>
                    <a:pt x="85" y="2008"/>
                    <a:pt x="1" y="1965"/>
                  </a:cubicBezTo>
                  <a:cubicBezTo>
                    <a:pt x="360" y="1311"/>
                    <a:pt x="740" y="656"/>
                    <a:pt x="1120" y="1"/>
                  </a:cubicBezTo>
                  <a:lnTo>
                    <a:pt x="1374" y="149"/>
                  </a:lnTo>
                  <a:cubicBezTo>
                    <a:pt x="1205" y="466"/>
                    <a:pt x="1036" y="761"/>
                    <a:pt x="867" y="1057"/>
                  </a:cubicBezTo>
                  <a:cubicBezTo>
                    <a:pt x="1205" y="1247"/>
                    <a:pt x="1522" y="1437"/>
                    <a:pt x="1860" y="1628"/>
                  </a:cubicBezTo>
                  <a:cubicBezTo>
                    <a:pt x="2029" y="1332"/>
                    <a:pt x="2219" y="1036"/>
                    <a:pt x="2388" y="740"/>
                  </a:cubicBezTo>
                  <a:cubicBezTo>
                    <a:pt x="2472" y="783"/>
                    <a:pt x="2557" y="846"/>
                    <a:pt x="2662" y="888"/>
                  </a:cubicBezTo>
                  <a:cubicBezTo>
                    <a:pt x="2282" y="1522"/>
                    <a:pt x="1923" y="2156"/>
                    <a:pt x="1564" y="2789"/>
                  </a:cubicBezTo>
                  <a:cubicBezTo>
                    <a:pt x="1501" y="2895"/>
                    <a:pt x="1353" y="2726"/>
                    <a:pt x="1268" y="2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4054700" y="403355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9" y="107"/>
                  </a:moveTo>
                  <a:cubicBezTo>
                    <a:pt x="466" y="107"/>
                    <a:pt x="550" y="233"/>
                    <a:pt x="550" y="360"/>
                  </a:cubicBezTo>
                  <a:cubicBezTo>
                    <a:pt x="550" y="529"/>
                    <a:pt x="466" y="635"/>
                    <a:pt x="318" y="635"/>
                  </a:cubicBezTo>
                  <a:cubicBezTo>
                    <a:pt x="233" y="635"/>
                    <a:pt x="149" y="571"/>
                    <a:pt x="128" y="487"/>
                  </a:cubicBezTo>
                  <a:cubicBezTo>
                    <a:pt x="128" y="466"/>
                    <a:pt x="128" y="466"/>
                    <a:pt x="128" y="445"/>
                  </a:cubicBezTo>
                  <a:lnTo>
                    <a:pt x="128" y="318"/>
                  </a:lnTo>
                  <a:cubicBezTo>
                    <a:pt x="128" y="297"/>
                    <a:pt x="128" y="276"/>
                    <a:pt x="128" y="254"/>
                  </a:cubicBezTo>
                  <a:cubicBezTo>
                    <a:pt x="170" y="170"/>
                    <a:pt x="254" y="107"/>
                    <a:pt x="339" y="107"/>
                  </a:cubicBezTo>
                  <a:close/>
                  <a:moveTo>
                    <a:pt x="381" y="1"/>
                  </a:moveTo>
                  <a:cubicBezTo>
                    <a:pt x="254" y="1"/>
                    <a:pt x="170" y="43"/>
                    <a:pt x="128" y="128"/>
                  </a:cubicBezTo>
                  <a:lnTo>
                    <a:pt x="106" y="128"/>
                  </a:lnTo>
                  <a:lnTo>
                    <a:pt x="106" y="22"/>
                  </a:lnTo>
                  <a:lnTo>
                    <a:pt x="1" y="22"/>
                  </a:lnTo>
                  <a:cubicBezTo>
                    <a:pt x="1" y="85"/>
                    <a:pt x="1" y="149"/>
                    <a:pt x="1" y="254"/>
                  </a:cubicBezTo>
                  <a:lnTo>
                    <a:pt x="1" y="1015"/>
                  </a:lnTo>
                  <a:lnTo>
                    <a:pt x="128" y="1015"/>
                  </a:lnTo>
                  <a:lnTo>
                    <a:pt x="128" y="635"/>
                  </a:lnTo>
                  <a:cubicBezTo>
                    <a:pt x="170" y="698"/>
                    <a:pt x="254" y="740"/>
                    <a:pt x="360" y="740"/>
                  </a:cubicBezTo>
                  <a:cubicBezTo>
                    <a:pt x="529" y="740"/>
                    <a:pt x="677" y="614"/>
                    <a:pt x="677" y="360"/>
                  </a:cubicBezTo>
                  <a:cubicBezTo>
                    <a:pt x="677" y="149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4075825" y="4026700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8" y="423"/>
                  </a:lnTo>
                  <a:lnTo>
                    <a:pt x="677" y="0"/>
                  </a:lnTo>
                  <a:lnTo>
                    <a:pt x="508" y="0"/>
                  </a:lnTo>
                  <a:lnTo>
                    <a:pt x="212" y="381"/>
                  </a:lnTo>
                  <a:cubicBezTo>
                    <a:pt x="191" y="423"/>
                    <a:pt x="149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4094850" y="4033550"/>
              <a:ext cx="14275" cy="18525"/>
            </a:xfrm>
            <a:custGeom>
              <a:avLst/>
              <a:gdLst/>
              <a:ahLst/>
              <a:cxnLst/>
              <a:rect l="l" t="t" r="r" b="b"/>
              <a:pathLst>
                <a:path w="571" h="741" extrusionOk="0">
                  <a:moveTo>
                    <a:pt x="423" y="360"/>
                  </a:moveTo>
                  <a:lnTo>
                    <a:pt x="423" y="487"/>
                  </a:lnTo>
                  <a:cubicBezTo>
                    <a:pt x="423" y="508"/>
                    <a:pt x="423" y="508"/>
                    <a:pt x="423" y="529"/>
                  </a:cubicBezTo>
                  <a:cubicBezTo>
                    <a:pt x="402" y="592"/>
                    <a:pt x="338" y="656"/>
                    <a:pt x="254" y="656"/>
                  </a:cubicBezTo>
                  <a:cubicBezTo>
                    <a:pt x="190" y="656"/>
                    <a:pt x="127" y="614"/>
                    <a:pt x="127" y="529"/>
                  </a:cubicBezTo>
                  <a:cubicBezTo>
                    <a:pt x="127" y="381"/>
                    <a:pt x="296" y="360"/>
                    <a:pt x="423" y="360"/>
                  </a:cubicBezTo>
                  <a:close/>
                  <a:moveTo>
                    <a:pt x="275" y="1"/>
                  </a:moveTo>
                  <a:cubicBezTo>
                    <a:pt x="190" y="1"/>
                    <a:pt x="106" y="22"/>
                    <a:pt x="42" y="64"/>
                  </a:cubicBezTo>
                  <a:lnTo>
                    <a:pt x="85" y="149"/>
                  </a:lnTo>
                  <a:cubicBezTo>
                    <a:pt x="127" y="107"/>
                    <a:pt x="190" y="85"/>
                    <a:pt x="275" y="85"/>
                  </a:cubicBezTo>
                  <a:cubicBezTo>
                    <a:pt x="402" y="85"/>
                    <a:pt x="423" y="191"/>
                    <a:pt x="423" y="254"/>
                  </a:cubicBezTo>
                  <a:lnTo>
                    <a:pt x="423" y="276"/>
                  </a:lnTo>
                  <a:cubicBezTo>
                    <a:pt x="148" y="276"/>
                    <a:pt x="0" y="360"/>
                    <a:pt x="0" y="529"/>
                  </a:cubicBezTo>
                  <a:cubicBezTo>
                    <a:pt x="0" y="635"/>
                    <a:pt x="64" y="740"/>
                    <a:pt x="211" y="740"/>
                  </a:cubicBezTo>
                  <a:cubicBezTo>
                    <a:pt x="317" y="740"/>
                    <a:pt x="402" y="698"/>
                    <a:pt x="444" y="635"/>
                  </a:cubicBezTo>
                  <a:lnTo>
                    <a:pt x="444" y="719"/>
                  </a:lnTo>
                  <a:lnTo>
                    <a:pt x="571" y="719"/>
                  </a:lnTo>
                  <a:cubicBezTo>
                    <a:pt x="549" y="677"/>
                    <a:pt x="549" y="614"/>
                    <a:pt x="549" y="550"/>
                  </a:cubicBezTo>
                  <a:lnTo>
                    <a:pt x="549" y="297"/>
                  </a:lnTo>
                  <a:cubicBezTo>
                    <a:pt x="549" y="149"/>
                    <a:pt x="507" y="1"/>
                    <a:pt x="2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4120725" y="4027225"/>
              <a:ext cx="15325" cy="24325"/>
            </a:xfrm>
            <a:custGeom>
              <a:avLst/>
              <a:gdLst/>
              <a:ahLst/>
              <a:cxnLst/>
              <a:rect l="l" t="t" r="r" b="b"/>
              <a:pathLst>
                <a:path w="613" h="973" extrusionOk="0">
                  <a:moveTo>
                    <a:pt x="296" y="0"/>
                  </a:moveTo>
                  <a:cubicBezTo>
                    <a:pt x="190" y="0"/>
                    <a:pt x="85" y="43"/>
                    <a:pt x="21" y="106"/>
                  </a:cubicBezTo>
                  <a:lnTo>
                    <a:pt x="64" y="191"/>
                  </a:lnTo>
                  <a:cubicBezTo>
                    <a:pt x="106" y="148"/>
                    <a:pt x="190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38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0" y="867"/>
                  </a:lnTo>
                  <a:lnTo>
                    <a:pt x="254" y="803"/>
                  </a:lnTo>
                  <a:cubicBezTo>
                    <a:pt x="465" y="613"/>
                    <a:pt x="592" y="465"/>
                    <a:pt x="592" y="275"/>
                  </a:cubicBezTo>
                  <a:cubicBezTo>
                    <a:pt x="592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4139725" y="4047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1" y="42"/>
                    <a:pt x="1" y="106"/>
                  </a:cubicBezTo>
                  <a:cubicBezTo>
                    <a:pt x="1" y="148"/>
                    <a:pt x="43" y="190"/>
                    <a:pt x="85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2"/>
                    <a:pt x="149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4147125" y="40272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296" y="0"/>
                  </a:moveTo>
                  <a:cubicBezTo>
                    <a:pt x="191" y="0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6" y="148"/>
                    <a:pt x="191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60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1" y="867"/>
                  </a:lnTo>
                  <a:lnTo>
                    <a:pt x="254" y="803"/>
                  </a:lnTo>
                  <a:cubicBezTo>
                    <a:pt x="465" y="613"/>
                    <a:pt x="592" y="465"/>
                    <a:pt x="592" y="275"/>
                  </a:cubicBezTo>
                  <a:cubicBezTo>
                    <a:pt x="592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4166675" y="4027750"/>
              <a:ext cx="14800" cy="23800"/>
            </a:xfrm>
            <a:custGeom>
              <a:avLst/>
              <a:gdLst/>
              <a:ahLst/>
              <a:cxnLst/>
              <a:rect l="l" t="t" r="r" b="b"/>
              <a:pathLst>
                <a:path w="592" h="952" extrusionOk="0">
                  <a:moveTo>
                    <a:pt x="0" y="1"/>
                  </a:moveTo>
                  <a:lnTo>
                    <a:pt x="0" y="106"/>
                  </a:lnTo>
                  <a:lnTo>
                    <a:pt x="465" y="106"/>
                  </a:lnTo>
                  <a:lnTo>
                    <a:pt x="42" y="951"/>
                  </a:lnTo>
                  <a:lnTo>
                    <a:pt x="190" y="951"/>
                  </a:lnTo>
                  <a:lnTo>
                    <a:pt x="592" y="85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4097475" y="4368900"/>
              <a:ext cx="16925" cy="25900"/>
            </a:xfrm>
            <a:custGeom>
              <a:avLst/>
              <a:gdLst/>
              <a:ahLst/>
              <a:cxnLst/>
              <a:rect l="l" t="t" r="r" b="b"/>
              <a:pathLst>
                <a:path w="677" h="1036" extrusionOk="0">
                  <a:moveTo>
                    <a:pt x="339" y="106"/>
                  </a:moveTo>
                  <a:cubicBezTo>
                    <a:pt x="487" y="106"/>
                    <a:pt x="550" y="233"/>
                    <a:pt x="550" y="381"/>
                  </a:cubicBezTo>
                  <a:cubicBezTo>
                    <a:pt x="550" y="550"/>
                    <a:pt x="466" y="656"/>
                    <a:pt x="339" y="656"/>
                  </a:cubicBezTo>
                  <a:cubicBezTo>
                    <a:pt x="233" y="656"/>
                    <a:pt x="170" y="592"/>
                    <a:pt x="149" y="508"/>
                  </a:cubicBezTo>
                  <a:cubicBezTo>
                    <a:pt x="128" y="487"/>
                    <a:pt x="128" y="465"/>
                    <a:pt x="128" y="444"/>
                  </a:cubicBezTo>
                  <a:lnTo>
                    <a:pt x="128" y="318"/>
                  </a:lnTo>
                  <a:cubicBezTo>
                    <a:pt x="128" y="318"/>
                    <a:pt x="149" y="296"/>
                    <a:pt x="149" y="275"/>
                  </a:cubicBezTo>
                  <a:cubicBezTo>
                    <a:pt x="170" y="170"/>
                    <a:pt x="254" y="106"/>
                    <a:pt x="339" y="106"/>
                  </a:cubicBezTo>
                  <a:close/>
                  <a:moveTo>
                    <a:pt x="381" y="1"/>
                  </a:moveTo>
                  <a:cubicBezTo>
                    <a:pt x="254" y="1"/>
                    <a:pt x="170" y="64"/>
                    <a:pt x="128" y="149"/>
                  </a:cubicBezTo>
                  <a:lnTo>
                    <a:pt x="106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54"/>
                  </a:cubicBezTo>
                  <a:lnTo>
                    <a:pt x="1" y="1036"/>
                  </a:lnTo>
                  <a:lnTo>
                    <a:pt x="128" y="1036"/>
                  </a:lnTo>
                  <a:lnTo>
                    <a:pt x="128" y="634"/>
                  </a:lnTo>
                  <a:lnTo>
                    <a:pt x="149" y="634"/>
                  </a:lnTo>
                  <a:cubicBezTo>
                    <a:pt x="191" y="719"/>
                    <a:pt x="254" y="761"/>
                    <a:pt x="360" y="761"/>
                  </a:cubicBezTo>
                  <a:cubicBezTo>
                    <a:pt x="529" y="761"/>
                    <a:pt x="677" y="634"/>
                    <a:pt x="677" y="381"/>
                  </a:cubicBezTo>
                  <a:cubicBezTo>
                    <a:pt x="677" y="149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4118600" y="4362575"/>
              <a:ext cx="17450" cy="24825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1" y="0"/>
                  </a:moveTo>
                  <a:lnTo>
                    <a:pt x="1" y="993"/>
                  </a:lnTo>
                  <a:lnTo>
                    <a:pt x="128" y="993"/>
                  </a:lnTo>
                  <a:lnTo>
                    <a:pt x="128" y="613"/>
                  </a:lnTo>
                  <a:lnTo>
                    <a:pt x="233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8" y="423"/>
                  </a:lnTo>
                  <a:lnTo>
                    <a:pt x="677" y="0"/>
                  </a:lnTo>
                  <a:lnTo>
                    <a:pt x="529" y="0"/>
                  </a:lnTo>
                  <a:lnTo>
                    <a:pt x="212" y="380"/>
                  </a:lnTo>
                  <a:cubicBezTo>
                    <a:pt x="191" y="402"/>
                    <a:pt x="170" y="444"/>
                    <a:pt x="128" y="486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4137625" y="4368900"/>
              <a:ext cx="14275" cy="19050"/>
            </a:xfrm>
            <a:custGeom>
              <a:avLst/>
              <a:gdLst/>
              <a:ahLst/>
              <a:cxnLst/>
              <a:rect l="l" t="t" r="r" b="b"/>
              <a:pathLst>
                <a:path w="571" h="762" extrusionOk="0">
                  <a:moveTo>
                    <a:pt x="444" y="381"/>
                  </a:moveTo>
                  <a:lnTo>
                    <a:pt x="444" y="508"/>
                  </a:lnTo>
                  <a:cubicBezTo>
                    <a:pt x="444" y="508"/>
                    <a:pt x="444" y="529"/>
                    <a:pt x="423" y="529"/>
                  </a:cubicBezTo>
                  <a:cubicBezTo>
                    <a:pt x="402" y="592"/>
                    <a:pt x="359" y="656"/>
                    <a:pt x="254" y="656"/>
                  </a:cubicBezTo>
                  <a:cubicBezTo>
                    <a:pt x="190" y="656"/>
                    <a:pt x="127" y="613"/>
                    <a:pt x="127" y="529"/>
                  </a:cubicBezTo>
                  <a:cubicBezTo>
                    <a:pt x="127" y="402"/>
                    <a:pt x="296" y="381"/>
                    <a:pt x="444" y="381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43"/>
                    <a:pt x="64" y="64"/>
                  </a:cubicBezTo>
                  <a:lnTo>
                    <a:pt x="85" y="14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23" y="106"/>
                    <a:pt x="444" y="212"/>
                    <a:pt x="444" y="275"/>
                  </a:cubicBezTo>
                  <a:cubicBezTo>
                    <a:pt x="169" y="275"/>
                    <a:pt x="0" y="381"/>
                    <a:pt x="0" y="550"/>
                  </a:cubicBezTo>
                  <a:cubicBezTo>
                    <a:pt x="0" y="656"/>
                    <a:pt x="85" y="761"/>
                    <a:pt x="233" y="761"/>
                  </a:cubicBezTo>
                  <a:cubicBezTo>
                    <a:pt x="317" y="761"/>
                    <a:pt x="402" y="698"/>
                    <a:pt x="444" y="656"/>
                  </a:cubicBezTo>
                  <a:lnTo>
                    <a:pt x="465" y="740"/>
                  </a:lnTo>
                  <a:lnTo>
                    <a:pt x="571" y="740"/>
                  </a:lnTo>
                  <a:cubicBezTo>
                    <a:pt x="571" y="698"/>
                    <a:pt x="571" y="634"/>
                    <a:pt x="571" y="571"/>
                  </a:cubicBezTo>
                  <a:lnTo>
                    <a:pt x="571" y="296"/>
                  </a:lnTo>
                  <a:cubicBezTo>
                    <a:pt x="571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4163500" y="4363100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17" y="85"/>
                  </a:moveTo>
                  <a:cubicBezTo>
                    <a:pt x="465" y="85"/>
                    <a:pt x="507" y="212"/>
                    <a:pt x="507" y="381"/>
                  </a:cubicBezTo>
                  <a:cubicBezTo>
                    <a:pt x="507" y="402"/>
                    <a:pt x="507" y="423"/>
                    <a:pt x="507" y="423"/>
                  </a:cubicBezTo>
                  <a:cubicBezTo>
                    <a:pt x="465" y="486"/>
                    <a:pt x="402" y="528"/>
                    <a:pt x="317" y="528"/>
                  </a:cubicBezTo>
                  <a:cubicBezTo>
                    <a:pt x="212" y="528"/>
                    <a:pt x="127" y="444"/>
                    <a:pt x="127" y="338"/>
                  </a:cubicBezTo>
                  <a:cubicBezTo>
                    <a:pt x="127" y="190"/>
                    <a:pt x="212" y="85"/>
                    <a:pt x="317" y="85"/>
                  </a:cubicBezTo>
                  <a:close/>
                  <a:moveTo>
                    <a:pt x="338" y="0"/>
                  </a:moveTo>
                  <a:cubicBezTo>
                    <a:pt x="127" y="0"/>
                    <a:pt x="0" y="148"/>
                    <a:pt x="0" y="338"/>
                  </a:cubicBezTo>
                  <a:cubicBezTo>
                    <a:pt x="0" y="507"/>
                    <a:pt x="106" y="634"/>
                    <a:pt x="275" y="634"/>
                  </a:cubicBezTo>
                  <a:cubicBezTo>
                    <a:pt x="381" y="634"/>
                    <a:pt x="465" y="592"/>
                    <a:pt x="507" y="528"/>
                  </a:cubicBezTo>
                  <a:lnTo>
                    <a:pt x="507" y="528"/>
                  </a:lnTo>
                  <a:cubicBezTo>
                    <a:pt x="507" y="634"/>
                    <a:pt x="444" y="719"/>
                    <a:pt x="381" y="782"/>
                  </a:cubicBezTo>
                  <a:cubicBezTo>
                    <a:pt x="338" y="824"/>
                    <a:pt x="254" y="866"/>
                    <a:pt x="190" y="866"/>
                  </a:cubicBezTo>
                  <a:cubicBezTo>
                    <a:pt x="148" y="888"/>
                    <a:pt x="106" y="888"/>
                    <a:pt x="85" y="888"/>
                  </a:cubicBezTo>
                  <a:lnTo>
                    <a:pt x="85" y="993"/>
                  </a:lnTo>
                  <a:cubicBezTo>
                    <a:pt x="106" y="993"/>
                    <a:pt x="148" y="993"/>
                    <a:pt x="212" y="972"/>
                  </a:cubicBezTo>
                  <a:cubicBezTo>
                    <a:pt x="296" y="972"/>
                    <a:pt x="402" y="930"/>
                    <a:pt x="486" y="845"/>
                  </a:cubicBezTo>
                  <a:cubicBezTo>
                    <a:pt x="571" y="761"/>
                    <a:pt x="655" y="613"/>
                    <a:pt x="655" y="402"/>
                  </a:cubicBezTo>
                  <a:cubicBezTo>
                    <a:pt x="655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4183025" y="4383175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0"/>
                  </a:moveTo>
                  <a:cubicBezTo>
                    <a:pt x="22" y="0"/>
                    <a:pt x="1" y="42"/>
                    <a:pt x="1" y="85"/>
                  </a:cubicBezTo>
                  <a:cubicBezTo>
                    <a:pt x="1" y="148"/>
                    <a:pt x="22" y="190"/>
                    <a:pt x="85" y="190"/>
                  </a:cubicBezTo>
                  <a:cubicBezTo>
                    <a:pt x="128" y="190"/>
                    <a:pt x="170" y="148"/>
                    <a:pt x="170" y="85"/>
                  </a:cubicBezTo>
                  <a:cubicBezTo>
                    <a:pt x="170" y="42"/>
                    <a:pt x="12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4189900" y="43636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127" y="0"/>
                  </a:moveTo>
                  <a:lnTo>
                    <a:pt x="64" y="444"/>
                  </a:lnTo>
                  <a:lnTo>
                    <a:pt x="191" y="444"/>
                  </a:lnTo>
                  <a:cubicBezTo>
                    <a:pt x="381" y="444"/>
                    <a:pt x="465" y="529"/>
                    <a:pt x="465" y="655"/>
                  </a:cubicBezTo>
                  <a:cubicBezTo>
                    <a:pt x="465" y="782"/>
                    <a:pt x="360" y="867"/>
                    <a:pt x="254" y="867"/>
                  </a:cubicBezTo>
                  <a:cubicBezTo>
                    <a:pt x="148" y="867"/>
                    <a:pt x="85" y="824"/>
                    <a:pt x="43" y="803"/>
                  </a:cubicBezTo>
                  <a:lnTo>
                    <a:pt x="1" y="909"/>
                  </a:lnTo>
                  <a:cubicBezTo>
                    <a:pt x="64" y="930"/>
                    <a:pt x="148" y="972"/>
                    <a:pt x="254" y="972"/>
                  </a:cubicBezTo>
                  <a:cubicBezTo>
                    <a:pt x="465" y="972"/>
                    <a:pt x="613" y="824"/>
                    <a:pt x="613" y="634"/>
                  </a:cubicBezTo>
                  <a:cubicBezTo>
                    <a:pt x="613" y="529"/>
                    <a:pt x="550" y="444"/>
                    <a:pt x="465" y="402"/>
                  </a:cubicBezTo>
                  <a:cubicBezTo>
                    <a:pt x="402" y="360"/>
                    <a:pt x="338" y="338"/>
                    <a:pt x="254" y="338"/>
                  </a:cubicBezTo>
                  <a:lnTo>
                    <a:pt x="191" y="338"/>
                  </a:lnTo>
                  <a:lnTo>
                    <a:pt x="212" y="106"/>
                  </a:lnTo>
                  <a:lnTo>
                    <a:pt x="592" y="10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4208900" y="4363100"/>
              <a:ext cx="15350" cy="24300"/>
            </a:xfrm>
            <a:custGeom>
              <a:avLst/>
              <a:gdLst/>
              <a:ahLst/>
              <a:cxnLst/>
              <a:rect l="l" t="t" r="r" b="b"/>
              <a:pathLst>
                <a:path w="614" h="972" extrusionOk="0">
                  <a:moveTo>
                    <a:pt x="297" y="0"/>
                  </a:moveTo>
                  <a:cubicBezTo>
                    <a:pt x="191" y="0"/>
                    <a:pt x="107" y="43"/>
                    <a:pt x="43" y="85"/>
                  </a:cubicBezTo>
                  <a:lnTo>
                    <a:pt x="85" y="190"/>
                  </a:lnTo>
                  <a:cubicBezTo>
                    <a:pt x="128" y="148"/>
                    <a:pt x="191" y="106"/>
                    <a:pt x="276" y="106"/>
                  </a:cubicBezTo>
                  <a:cubicBezTo>
                    <a:pt x="423" y="106"/>
                    <a:pt x="466" y="190"/>
                    <a:pt x="466" y="296"/>
                  </a:cubicBezTo>
                  <a:cubicBezTo>
                    <a:pt x="466" y="444"/>
                    <a:pt x="360" y="550"/>
                    <a:pt x="107" y="782"/>
                  </a:cubicBezTo>
                  <a:lnTo>
                    <a:pt x="1" y="888"/>
                  </a:lnTo>
                  <a:lnTo>
                    <a:pt x="1" y="972"/>
                  </a:lnTo>
                  <a:lnTo>
                    <a:pt x="614" y="972"/>
                  </a:lnTo>
                  <a:lnTo>
                    <a:pt x="614" y="866"/>
                  </a:lnTo>
                  <a:lnTo>
                    <a:pt x="191" y="866"/>
                  </a:lnTo>
                  <a:lnTo>
                    <a:pt x="276" y="782"/>
                  </a:lnTo>
                  <a:cubicBezTo>
                    <a:pt x="466" y="592"/>
                    <a:pt x="592" y="444"/>
                    <a:pt x="592" y="275"/>
                  </a:cubicBezTo>
                  <a:cubicBezTo>
                    <a:pt x="592" y="127"/>
                    <a:pt x="508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4208900" y="4318200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57"/>
                    <a:pt x="529" y="1057"/>
                    <a:pt x="698" y="1057"/>
                  </a:cubicBezTo>
                  <a:cubicBezTo>
                    <a:pt x="698" y="1099"/>
                    <a:pt x="698" y="1141"/>
                    <a:pt x="698" y="1184"/>
                  </a:cubicBezTo>
                  <a:cubicBezTo>
                    <a:pt x="466" y="1184"/>
                    <a:pt x="233" y="1184"/>
                    <a:pt x="1" y="1184"/>
                  </a:cubicBezTo>
                  <a:cubicBezTo>
                    <a:pt x="1" y="888"/>
                    <a:pt x="381" y="761"/>
                    <a:pt x="508" y="529"/>
                  </a:cubicBezTo>
                  <a:cubicBezTo>
                    <a:pt x="656" y="254"/>
                    <a:pt x="170" y="106"/>
                    <a:pt x="149" y="444"/>
                  </a:cubicBezTo>
                  <a:cubicBezTo>
                    <a:pt x="85" y="465"/>
                    <a:pt x="64" y="444"/>
                    <a:pt x="1" y="444"/>
                  </a:cubicBezTo>
                  <a:cubicBezTo>
                    <a:pt x="1" y="1"/>
                    <a:pt x="761" y="22"/>
                    <a:pt x="677" y="487"/>
                  </a:cubicBezTo>
                  <a:cubicBezTo>
                    <a:pt x="635" y="761"/>
                    <a:pt x="318" y="825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4168250" y="4288625"/>
              <a:ext cx="33300" cy="42800"/>
            </a:xfrm>
            <a:custGeom>
              <a:avLst/>
              <a:gdLst/>
              <a:ahLst/>
              <a:cxnLst/>
              <a:rect l="l" t="t" r="r" b="b"/>
              <a:pathLst>
                <a:path w="1332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12" y="1712"/>
                  </a:lnTo>
                  <a:lnTo>
                    <a:pt x="212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31" y="1712"/>
                  </a:lnTo>
                  <a:lnTo>
                    <a:pt x="1331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12" y="69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4167200" y="428757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93"/>
                  </a:lnTo>
                  <a:lnTo>
                    <a:pt x="1120" y="993"/>
                  </a:lnTo>
                  <a:lnTo>
                    <a:pt x="1120" y="1796"/>
                  </a:lnTo>
                  <a:lnTo>
                    <a:pt x="1415" y="1796"/>
                  </a:lnTo>
                  <a:lnTo>
                    <a:pt x="1415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4127575" y="428862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12" y="1712"/>
                  </a:lnTo>
                  <a:lnTo>
                    <a:pt x="212" y="360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42" y="1"/>
                  </a:lnTo>
                  <a:lnTo>
                    <a:pt x="1142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4126525" y="4287575"/>
              <a:ext cx="35950" cy="44925"/>
            </a:xfrm>
            <a:custGeom>
              <a:avLst/>
              <a:gdLst/>
              <a:ahLst/>
              <a:cxnLst/>
              <a:rect l="l" t="t" r="r" b="b"/>
              <a:pathLst>
                <a:path w="1438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296" y="402"/>
                  </a:lnTo>
                  <a:lnTo>
                    <a:pt x="233" y="402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416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6" y="1796"/>
                  </a:lnTo>
                  <a:lnTo>
                    <a:pt x="296" y="529"/>
                  </a:lnTo>
                  <a:lnTo>
                    <a:pt x="1141" y="1796"/>
                  </a:lnTo>
                  <a:lnTo>
                    <a:pt x="1437" y="1796"/>
                  </a:lnTo>
                  <a:lnTo>
                    <a:pt x="1437" y="1"/>
                  </a:lnTo>
                  <a:lnTo>
                    <a:pt x="1141" y="1"/>
                  </a:lnTo>
                  <a:lnTo>
                    <a:pt x="1141" y="128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649650" y="4786625"/>
              <a:ext cx="54425" cy="90325"/>
            </a:xfrm>
            <a:custGeom>
              <a:avLst/>
              <a:gdLst/>
              <a:ahLst/>
              <a:cxnLst/>
              <a:rect l="l" t="t" r="r" b="b"/>
              <a:pathLst>
                <a:path w="2177" h="3613" extrusionOk="0">
                  <a:moveTo>
                    <a:pt x="149" y="1"/>
                  </a:moveTo>
                  <a:lnTo>
                    <a:pt x="1" y="106"/>
                  </a:lnTo>
                  <a:lnTo>
                    <a:pt x="2008" y="3613"/>
                  </a:lnTo>
                  <a:lnTo>
                    <a:pt x="2177" y="3528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3648600" y="4785575"/>
              <a:ext cx="57050" cy="92975"/>
            </a:xfrm>
            <a:custGeom>
              <a:avLst/>
              <a:gdLst/>
              <a:ahLst/>
              <a:cxnLst/>
              <a:rect l="l" t="t" r="r" b="b"/>
              <a:pathLst>
                <a:path w="2282" h="3719" extrusionOk="0">
                  <a:moveTo>
                    <a:pt x="191" y="106"/>
                  </a:moveTo>
                  <a:lnTo>
                    <a:pt x="2176" y="3549"/>
                  </a:lnTo>
                  <a:lnTo>
                    <a:pt x="2071" y="3613"/>
                  </a:lnTo>
                  <a:lnTo>
                    <a:pt x="85" y="169"/>
                  </a:lnTo>
                  <a:lnTo>
                    <a:pt x="191" y="106"/>
                  </a:lnTo>
                  <a:close/>
                  <a:moveTo>
                    <a:pt x="212" y="1"/>
                  </a:moveTo>
                  <a:lnTo>
                    <a:pt x="1" y="148"/>
                  </a:lnTo>
                  <a:lnTo>
                    <a:pt x="2050" y="3718"/>
                  </a:lnTo>
                  <a:lnTo>
                    <a:pt x="2282" y="357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499675" y="4007675"/>
              <a:ext cx="17975" cy="27500"/>
            </a:xfrm>
            <a:custGeom>
              <a:avLst/>
              <a:gdLst/>
              <a:ahLst/>
              <a:cxnLst/>
              <a:rect l="l" t="t" r="r" b="b"/>
              <a:pathLst>
                <a:path w="719" h="1100" extrusionOk="0">
                  <a:moveTo>
                    <a:pt x="360" y="106"/>
                  </a:moveTo>
                  <a:cubicBezTo>
                    <a:pt x="508" y="106"/>
                    <a:pt x="592" y="233"/>
                    <a:pt x="592" y="381"/>
                  </a:cubicBezTo>
                  <a:cubicBezTo>
                    <a:pt x="592" y="571"/>
                    <a:pt x="508" y="677"/>
                    <a:pt x="360" y="677"/>
                  </a:cubicBezTo>
                  <a:cubicBezTo>
                    <a:pt x="254" y="677"/>
                    <a:pt x="170" y="613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5"/>
                  </a:cubicBezTo>
                  <a:cubicBezTo>
                    <a:pt x="170" y="170"/>
                    <a:pt x="254" y="106"/>
                    <a:pt x="360" y="106"/>
                  </a:cubicBezTo>
                  <a:close/>
                  <a:moveTo>
                    <a:pt x="1" y="1"/>
                  </a:moveTo>
                  <a:cubicBezTo>
                    <a:pt x="1" y="85"/>
                    <a:pt x="1" y="170"/>
                    <a:pt x="1" y="254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77"/>
                  </a:lnTo>
                  <a:cubicBezTo>
                    <a:pt x="191" y="740"/>
                    <a:pt x="275" y="804"/>
                    <a:pt x="381" y="804"/>
                  </a:cubicBezTo>
                  <a:cubicBezTo>
                    <a:pt x="550" y="804"/>
                    <a:pt x="719" y="656"/>
                    <a:pt x="719" y="381"/>
                  </a:cubicBezTo>
                  <a:cubicBezTo>
                    <a:pt x="719" y="149"/>
                    <a:pt x="592" y="1"/>
                    <a:pt x="402" y="1"/>
                  </a:cubicBezTo>
                  <a:cubicBezTo>
                    <a:pt x="275" y="1"/>
                    <a:pt x="191" y="43"/>
                    <a:pt x="127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522375" y="4000300"/>
              <a:ext cx="19050" cy="26950"/>
            </a:xfrm>
            <a:custGeom>
              <a:avLst/>
              <a:gdLst/>
              <a:ahLst/>
              <a:cxnLst/>
              <a:rect l="l" t="t" r="r" b="b"/>
              <a:pathLst>
                <a:path w="762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128" y="1077"/>
                  </a:lnTo>
                  <a:lnTo>
                    <a:pt x="128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61" y="1077"/>
                  </a:lnTo>
                  <a:lnTo>
                    <a:pt x="339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1"/>
                  </a:lnTo>
                  <a:cubicBezTo>
                    <a:pt x="191" y="444"/>
                    <a:pt x="170" y="486"/>
                    <a:pt x="149" y="528"/>
                  </a:cubicBezTo>
                  <a:lnTo>
                    <a:pt x="128" y="5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42975" y="4007675"/>
              <a:ext cx="15350" cy="19575"/>
            </a:xfrm>
            <a:custGeom>
              <a:avLst/>
              <a:gdLst/>
              <a:ahLst/>
              <a:cxnLst/>
              <a:rect l="l" t="t" r="r" b="b"/>
              <a:pathLst>
                <a:path w="614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5"/>
                    <a:pt x="360" y="698"/>
                    <a:pt x="254" y="698"/>
                  </a:cubicBezTo>
                  <a:cubicBezTo>
                    <a:pt x="191" y="698"/>
                    <a:pt x="128" y="656"/>
                    <a:pt x="128" y="550"/>
                  </a:cubicBezTo>
                  <a:cubicBezTo>
                    <a:pt x="128" y="402"/>
                    <a:pt x="297" y="381"/>
                    <a:pt x="465" y="381"/>
                  </a:cubicBezTo>
                  <a:close/>
                  <a:moveTo>
                    <a:pt x="297" y="1"/>
                  </a:moveTo>
                  <a:cubicBezTo>
                    <a:pt x="212" y="1"/>
                    <a:pt x="106" y="22"/>
                    <a:pt x="43" y="64"/>
                  </a:cubicBezTo>
                  <a:lnTo>
                    <a:pt x="85" y="149"/>
                  </a:lnTo>
                  <a:cubicBezTo>
                    <a:pt x="128" y="106"/>
                    <a:pt x="212" y="106"/>
                    <a:pt x="275" y="106"/>
                  </a:cubicBezTo>
                  <a:cubicBezTo>
                    <a:pt x="288" y="105"/>
                    <a:pt x="300" y="104"/>
                    <a:pt x="311" y="104"/>
                  </a:cubicBezTo>
                  <a:cubicBezTo>
                    <a:pt x="444" y="104"/>
                    <a:pt x="444" y="217"/>
                    <a:pt x="444" y="275"/>
                  </a:cubicBezTo>
                  <a:lnTo>
                    <a:pt x="444" y="297"/>
                  </a:lnTo>
                  <a:cubicBezTo>
                    <a:pt x="149" y="297"/>
                    <a:pt x="1" y="381"/>
                    <a:pt x="1" y="571"/>
                  </a:cubicBezTo>
                  <a:cubicBezTo>
                    <a:pt x="1" y="677"/>
                    <a:pt x="64" y="782"/>
                    <a:pt x="233" y="782"/>
                  </a:cubicBezTo>
                  <a:cubicBezTo>
                    <a:pt x="339" y="782"/>
                    <a:pt x="423" y="740"/>
                    <a:pt x="465" y="67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19"/>
                    <a:pt x="592" y="656"/>
                    <a:pt x="592" y="592"/>
                  </a:cubicBezTo>
                  <a:lnTo>
                    <a:pt x="592" y="297"/>
                  </a:lnTo>
                  <a:cubicBezTo>
                    <a:pt x="592" y="149"/>
                    <a:pt x="529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70450" y="4000825"/>
              <a:ext cx="16925" cy="26425"/>
            </a:xfrm>
            <a:custGeom>
              <a:avLst/>
              <a:gdLst/>
              <a:ahLst/>
              <a:cxnLst/>
              <a:rect l="l" t="t" r="r" b="b"/>
              <a:pathLst>
                <a:path w="677" h="1057" extrusionOk="0">
                  <a:moveTo>
                    <a:pt x="317" y="0"/>
                  </a:moveTo>
                  <a:cubicBezTo>
                    <a:pt x="211" y="0"/>
                    <a:pt x="106" y="42"/>
                    <a:pt x="42" y="106"/>
                  </a:cubicBezTo>
                  <a:lnTo>
                    <a:pt x="85" y="211"/>
                  </a:lnTo>
                  <a:cubicBezTo>
                    <a:pt x="127" y="169"/>
                    <a:pt x="211" y="127"/>
                    <a:pt x="296" y="127"/>
                  </a:cubicBezTo>
                  <a:cubicBezTo>
                    <a:pt x="444" y="127"/>
                    <a:pt x="507" y="211"/>
                    <a:pt x="507" y="317"/>
                  </a:cubicBezTo>
                  <a:cubicBezTo>
                    <a:pt x="507" y="465"/>
                    <a:pt x="380" y="613"/>
                    <a:pt x="127" y="866"/>
                  </a:cubicBezTo>
                  <a:lnTo>
                    <a:pt x="0" y="972"/>
                  </a:lnTo>
                  <a:lnTo>
                    <a:pt x="0" y="1056"/>
                  </a:lnTo>
                  <a:lnTo>
                    <a:pt x="676" y="1056"/>
                  </a:lnTo>
                  <a:lnTo>
                    <a:pt x="676" y="930"/>
                  </a:lnTo>
                  <a:lnTo>
                    <a:pt x="211" y="930"/>
                  </a:lnTo>
                  <a:lnTo>
                    <a:pt x="296" y="845"/>
                  </a:lnTo>
                  <a:cubicBezTo>
                    <a:pt x="507" y="655"/>
                    <a:pt x="634" y="486"/>
                    <a:pt x="634" y="296"/>
                  </a:cubicBezTo>
                  <a:cubicBezTo>
                    <a:pt x="634" y="148"/>
                    <a:pt x="54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91050" y="40224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2" y="0"/>
                    <a:pt x="0" y="43"/>
                    <a:pt x="0" y="106"/>
                  </a:cubicBezTo>
                  <a:cubicBezTo>
                    <a:pt x="0" y="148"/>
                    <a:pt x="42" y="190"/>
                    <a:pt x="106" y="190"/>
                  </a:cubicBezTo>
                  <a:cubicBezTo>
                    <a:pt x="169" y="190"/>
                    <a:pt x="190" y="148"/>
                    <a:pt x="190" y="106"/>
                  </a:cubicBezTo>
                  <a:cubicBezTo>
                    <a:pt x="190" y="43"/>
                    <a:pt x="169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598950" y="4000825"/>
              <a:ext cx="16925" cy="26425"/>
            </a:xfrm>
            <a:custGeom>
              <a:avLst/>
              <a:gdLst/>
              <a:ahLst/>
              <a:cxnLst/>
              <a:rect l="l" t="t" r="r" b="b"/>
              <a:pathLst>
                <a:path w="677" h="1057" extrusionOk="0">
                  <a:moveTo>
                    <a:pt x="318" y="0"/>
                  </a:moveTo>
                  <a:cubicBezTo>
                    <a:pt x="212" y="0"/>
                    <a:pt x="107" y="42"/>
                    <a:pt x="43" y="106"/>
                  </a:cubicBezTo>
                  <a:lnTo>
                    <a:pt x="85" y="211"/>
                  </a:lnTo>
                  <a:cubicBezTo>
                    <a:pt x="128" y="169"/>
                    <a:pt x="212" y="127"/>
                    <a:pt x="297" y="127"/>
                  </a:cubicBezTo>
                  <a:cubicBezTo>
                    <a:pt x="444" y="127"/>
                    <a:pt x="508" y="211"/>
                    <a:pt x="508" y="317"/>
                  </a:cubicBezTo>
                  <a:cubicBezTo>
                    <a:pt x="508" y="465"/>
                    <a:pt x="381" y="613"/>
                    <a:pt x="128" y="866"/>
                  </a:cubicBezTo>
                  <a:lnTo>
                    <a:pt x="1" y="972"/>
                  </a:lnTo>
                  <a:lnTo>
                    <a:pt x="1" y="1056"/>
                  </a:lnTo>
                  <a:lnTo>
                    <a:pt x="677" y="1056"/>
                  </a:lnTo>
                  <a:lnTo>
                    <a:pt x="677" y="930"/>
                  </a:lnTo>
                  <a:lnTo>
                    <a:pt x="212" y="930"/>
                  </a:lnTo>
                  <a:lnTo>
                    <a:pt x="297" y="845"/>
                  </a:lnTo>
                  <a:cubicBezTo>
                    <a:pt x="508" y="655"/>
                    <a:pt x="635" y="486"/>
                    <a:pt x="635" y="296"/>
                  </a:cubicBezTo>
                  <a:cubicBezTo>
                    <a:pt x="635" y="148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618500" y="4001350"/>
              <a:ext cx="18500" cy="25900"/>
            </a:xfrm>
            <a:custGeom>
              <a:avLst/>
              <a:gdLst/>
              <a:ahLst/>
              <a:cxnLst/>
              <a:rect l="l" t="t" r="r" b="b"/>
              <a:pathLst>
                <a:path w="740" h="1036" extrusionOk="0">
                  <a:moveTo>
                    <a:pt x="486" y="127"/>
                  </a:moveTo>
                  <a:cubicBezTo>
                    <a:pt x="465" y="190"/>
                    <a:pt x="465" y="233"/>
                    <a:pt x="465" y="296"/>
                  </a:cubicBezTo>
                  <a:lnTo>
                    <a:pt x="465" y="634"/>
                  </a:lnTo>
                  <a:lnTo>
                    <a:pt x="127" y="634"/>
                  </a:lnTo>
                  <a:lnTo>
                    <a:pt x="381" y="296"/>
                  </a:lnTo>
                  <a:cubicBezTo>
                    <a:pt x="423" y="233"/>
                    <a:pt x="444" y="190"/>
                    <a:pt x="465" y="127"/>
                  </a:cubicBezTo>
                  <a:close/>
                  <a:moveTo>
                    <a:pt x="444" y="0"/>
                  </a:moveTo>
                  <a:lnTo>
                    <a:pt x="0" y="655"/>
                  </a:lnTo>
                  <a:lnTo>
                    <a:pt x="0" y="740"/>
                  </a:lnTo>
                  <a:lnTo>
                    <a:pt x="465" y="740"/>
                  </a:lnTo>
                  <a:lnTo>
                    <a:pt x="465" y="1035"/>
                  </a:lnTo>
                  <a:lnTo>
                    <a:pt x="613" y="1035"/>
                  </a:lnTo>
                  <a:lnTo>
                    <a:pt x="613" y="740"/>
                  </a:lnTo>
                  <a:lnTo>
                    <a:pt x="740" y="740"/>
                  </a:lnTo>
                  <a:lnTo>
                    <a:pt x="740" y="634"/>
                  </a:lnTo>
                  <a:lnTo>
                    <a:pt x="613" y="63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578375" y="4356750"/>
              <a:ext cx="17975" cy="27500"/>
            </a:xfrm>
            <a:custGeom>
              <a:avLst/>
              <a:gdLst/>
              <a:ahLst/>
              <a:cxnLst/>
              <a:rect l="l" t="t" r="r" b="b"/>
              <a:pathLst>
                <a:path w="719" h="1100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2"/>
                  </a:cubicBezTo>
                  <a:cubicBezTo>
                    <a:pt x="592" y="571"/>
                    <a:pt x="507" y="698"/>
                    <a:pt x="359" y="698"/>
                  </a:cubicBezTo>
                  <a:cubicBezTo>
                    <a:pt x="254" y="698"/>
                    <a:pt x="169" y="635"/>
                    <a:pt x="148" y="529"/>
                  </a:cubicBezTo>
                  <a:cubicBezTo>
                    <a:pt x="148" y="508"/>
                    <a:pt x="127" y="487"/>
                    <a:pt x="127" y="466"/>
                  </a:cubicBezTo>
                  <a:lnTo>
                    <a:pt x="127" y="339"/>
                  </a:lnTo>
                  <a:cubicBezTo>
                    <a:pt x="127" y="318"/>
                    <a:pt x="148" y="297"/>
                    <a:pt x="148" y="297"/>
                  </a:cubicBezTo>
                  <a:cubicBezTo>
                    <a:pt x="169" y="191"/>
                    <a:pt x="254" y="106"/>
                    <a:pt x="359" y="106"/>
                  </a:cubicBezTo>
                  <a:close/>
                  <a:moveTo>
                    <a:pt x="401" y="1"/>
                  </a:moveTo>
                  <a:cubicBezTo>
                    <a:pt x="275" y="1"/>
                    <a:pt x="190" y="64"/>
                    <a:pt x="127" y="149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0" y="85"/>
                    <a:pt x="0" y="170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7"/>
                  </a:lnTo>
                  <a:lnTo>
                    <a:pt x="148" y="677"/>
                  </a:lnTo>
                  <a:cubicBezTo>
                    <a:pt x="190" y="761"/>
                    <a:pt x="275" y="804"/>
                    <a:pt x="380" y="804"/>
                  </a:cubicBezTo>
                  <a:cubicBezTo>
                    <a:pt x="549" y="804"/>
                    <a:pt x="718" y="677"/>
                    <a:pt x="718" y="402"/>
                  </a:cubicBezTo>
                  <a:cubicBezTo>
                    <a:pt x="718" y="170"/>
                    <a:pt x="592" y="1"/>
                    <a:pt x="40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601075" y="4349900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0"/>
                  </a:moveTo>
                  <a:lnTo>
                    <a:pt x="0" y="1056"/>
                  </a:lnTo>
                  <a:lnTo>
                    <a:pt x="127" y="1056"/>
                  </a:lnTo>
                  <a:lnTo>
                    <a:pt x="127" y="655"/>
                  </a:lnTo>
                  <a:lnTo>
                    <a:pt x="233" y="528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8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23"/>
                    <a:pt x="169" y="465"/>
                    <a:pt x="148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621675" y="4356750"/>
              <a:ext cx="14800" cy="20100"/>
            </a:xfrm>
            <a:custGeom>
              <a:avLst/>
              <a:gdLst/>
              <a:ahLst/>
              <a:cxnLst/>
              <a:rect l="l" t="t" r="r" b="b"/>
              <a:pathLst>
                <a:path w="592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50"/>
                    <a:pt x="444" y="571"/>
                  </a:cubicBezTo>
                  <a:cubicBezTo>
                    <a:pt x="423" y="635"/>
                    <a:pt x="359" y="698"/>
                    <a:pt x="254" y="698"/>
                  </a:cubicBezTo>
                  <a:cubicBezTo>
                    <a:pt x="190" y="698"/>
                    <a:pt x="127" y="656"/>
                    <a:pt x="127" y="571"/>
                  </a:cubicBezTo>
                  <a:cubicBezTo>
                    <a:pt x="127" y="423"/>
                    <a:pt x="296" y="402"/>
                    <a:pt x="465" y="402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22"/>
                    <a:pt x="42" y="64"/>
                  </a:cubicBezTo>
                  <a:lnTo>
                    <a:pt x="85" y="170"/>
                  </a:lnTo>
                  <a:cubicBezTo>
                    <a:pt x="127" y="128"/>
                    <a:pt x="211" y="106"/>
                    <a:pt x="275" y="106"/>
                  </a:cubicBezTo>
                  <a:cubicBezTo>
                    <a:pt x="444" y="106"/>
                    <a:pt x="444" y="212"/>
                    <a:pt x="444" y="275"/>
                  </a:cubicBezTo>
                  <a:lnTo>
                    <a:pt x="444" y="297"/>
                  </a:lnTo>
                  <a:cubicBezTo>
                    <a:pt x="148" y="297"/>
                    <a:pt x="0" y="402"/>
                    <a:pt x="0" y="592"/>
                  </a:cubicBezTo>
                  <a:cubicBezTo>
                    <a:pt x="0" y="698"/>
                    <a:pt x="64" y="804"/>
                    <a:pt x="233" y="804"/>
                  </a:cubicBezTo>
                  <a:cubicBezTo>
                    <a:pt x="338" y="804"/>
                    <a:pt x="423" y="761"/>
                    <a:pt x="465" y="698"/>
                  </a:cubicBezTo>
                  <a:lnTo>
                    <a:pt x="486" y="782"/>
                  </a:lnTo>
                  <a:lnTo>
                    <a:pt x="592" y="782"/>
                  </a:lnTo>
                  <a:cubicBezTo>
                    <a:pt x="592" y="740"/>
                    <a:pt x="592" y="677"/>
                    <a:pt x="592" y="613"/>
                  </a:cubicBezTo>
                  <a:lnTo>
                    <a:pt x="592" y="318"/>
                  </a:lnTo>
                  <a:cubicBezTo>
                    <a:pt x="592" y="170"/>
                    <a:pt x="52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649125" y="435042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7" y="106"/>
                    <a:pt x="550" y="233"/>
                    <a:pt x="550" y="402"/>
                  </a:cubicBezTo>
                  <a:cubicBezTo>
                    <a:pt x="550" y="444"/>
                    <a:pt x="550" y="444"/>
                    <a:pt x="550" y="465"/>
                  </a:cubicBezTo>
                  <a:cubicBezTo>
                    <a:pt x="508" y="528"/>
                    <a:pt x="423" y="571"/>
                    <a:pt x="339" y="571"/>
                  </a:cubicBezTo>
                  <a:cubicBezTo>
                    <a:pt x="212" y="571"/>
                    <a:pt x="149" y="486"/>
                    <a:pt x="149" y="359"/>
                  </a:cubicBezTo>
                  <a:cubicBezTo>
                    <a:pt x="149" y="212"/>
                    <a:pt x="233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69"/>
                    <a:pt x="1" y="359"/>
                  </a:cubicBezTo>
                  <a:cubicBezTo>
                    <a:pt x="1" y="528"/>
                    <a:pt x="127" y="676"/>
                    <a:pt x="296" y="676"/>
                  </a:cubicBezTo>
                  <a:cubicBezTo>
                    <a:pt x="402" y="676"/>
                    <a:pt x="487" y="634"/>
                    <a:pt x="550" y="571"/>
                  </a:cubicBezTo>
                  <a:lnTo>
                    <a:pt x="550" y="571"/>
                  </a:lnTo>
                  <a:cubicBezTo>
                    <a:pt x="529" y="676"/>
                    <a:pt x="487" y="782"/>
                    <a:pt x="423" y="845"/>
                  </a:cubicBezTo>
                  <a:cubicBezTo>
                    <a:pt x="360" y="888"/>
                    <a:pt x="275" y="930"/>
                    <a:pt x="212" y="930"/>
                  </a:cubicBezTo>
                  <a:cubicBezTo>
                    <a:pt x="149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9" y="1035"/>
                    <a:pt x="444" y="993"/>
                    <a:pt x="508" y="909"/>
                  </a:cubicBezTo>
                  <a:cubicBezTo>
                    <a:pt x="613" y="803"/>
                    <a:pt x="698" y="655"/>
                    <a:pt x="698" y="423"/>
                  </a:cubicBezTo>
                  <a:cubicBezTo>
                    <a:pt x="698" y="169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669725" y="43720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0" y="43"/>
                    <a:pt x="0" y="85"/>
                  </a:cubicBezTo>
                  <a:cubicBezTo>
                    <a:pt x="0" y="148"/>
                    <a:pt x="43" y="191"/>
                    <a:pt x="106" y="191"/>
                  </a:cubicBezTo>
                  <a:cubicBezTo>
                    <a:pt x="169" y="191"/>
                    <a:pt x="191" y="148"/>
                    <a:pt x="191" y="85"/>
                  </a:cubicBezTo>
                  <a:cubicBezTo>
                    <a:pt x="191" y="43"/>
                    <a:pt x="169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77650" y="435042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50" y="275"/>
                    <a:pt x="550" y="528"/>
                  </a:cubicBezTo>
                  <a:cubicBezTo>
                    <a:pt x="550" y="782"/>
                    <a:pt x="486" y="951"/>
                    <a:pt x="338" y="951"/>
                  </a:cubicBezTo>
                  <a:cubicBezTo>
                    <a:pt x="212" y="951"/>
                    <a:pt x="127" y="803"/>
                    <a:pt x="127" y="528"/>
                  </a:cubicBezTo>
                  <a:cubicBezTo>
                    <a:pt x="127" y="254"/>
                    <a:pt x="233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90"/>
                    <a:pt x="0" y="528"/>
                  </a:cubicBezTo>
                  <a:cubicBezTo>
                    <a:pt x="0" y="866"/>
                    <a:pt x="127" y="1057"/>
                    <a:pt x="338" y="1057"/>
                  </a:cubicBezTo>
                  <a:cubicBezTo>
                    <a:pt x="571" y="1057"/>
                    <a:pt x="697" y="866"/>
                    <a:pt x="697" y="507"/>
                  </a:cubicBezTo>
                  <a:cubicBezTo>
                    <a:pt x="697" y="190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97175" y="4350950"/>
              <a:ext cx="18525" cy="25375"/>
            </a:xfrm>
            <a:custGeom>
              <a:avLst/>
              <a:gdLst/>
              <a:ahLst/>
              <a:cxnLst/>
              <a:rect l="l" t="t" r="r" b="b"/>
              <a:pathLst>
                <a:path w="741" h="1015" extrusionOk="0">
                  <a:moveTo>
                    <a:pt x="487" y="127"/>
                  </a:moveTo>
                  <a:cubicBezTo>
                    <a:pt x="466" y="169"/>
                    <a:pt x="466" y="233"/>
                    <a:pt x="466" y="296"/>
                  </a:cubicBezTo>
                  <a:lnTo>
                    <a:pt x="466" y="634"/>
                  </a:lnTo>
                  <a:lnTo>
                    <a:pt x="128" y="634"/>
                  </a:lnTo>
                  <a:lnTo>
                    <a:pt x="381" y="275"/>
                  </a:lnTo>
                  <a:cubicBezTo>
                    <a:pt x="423" y="233"/>
                    <a:pt x="445" y="191"/>
                    <a:pt x="466" y="127"/>
                  </a:cubicBezTo>
                  <a:close/>
                  <a:moveTo>
                    <a:pt x="445" y="0"/>
                  </a:moveTo>
                  <a:lnTo>
                    <a:pt x="1" y="655"/>
                  </a:lnTo>
                  <a:lnTo>
                    <a:pt x="1" y="740"/>
                  </a:lnTo>
                  <a:lnTo>
                    <a:pt x="466" y="740"/>
                  </a:lnTo>
                  <a:lnTo>
                    <a:pt x="466" y="1014"/>
                  </a:lnTo>
                  <a:lnTo>
                    <a:pt x="614" y="1014"/>
                  </a:lnTo>
                  <a:lnTo>
                    <a:pt x="614" y="740"/>
                  </a:lnTo>
                  <a:lnTo>
                    <a:pt x="740" y="740"/>
                  </a:lnTo>
                  <a:lnTo>
                    <a:pt x="740" y="634"/>
                  </a:lnTo>
                  <a:lnTo>
                    <a:pt x="614" y="634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52300" y="4666750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2831" y="1"/>
                  </a:moveTo>
                  <a:lnTo>
                    <a:pt x="0" y="4901"/>
                  </a:lnTo>
                  <a:lnTo>
                    <a:pt x="169" y="5134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39100" y="4561650"/>
              <a:ext cx="64975" cy="106700"/>
            </a:xfrm>
            <a:custGeom>
              <a:avLst/>
              <a:gdLst/>
              <a:ahLst/>
              <a:cxnLst/>
              <a:rect l="l" t="t" r="r" b="b"/>
              <a:pathLst>
                <a:path w="2599" h="4268" extrusionOk="0">
                  <a:moveTo>
                    <a:pt x="212" y="1"/>
                  </a:moveTo>
                  <a:lnTo>
                    <a:pt x="0" y="128"/>
                  </a:lnTo>
                  <a:lnTo>
                    <a:pt x="2387" y="4268"/>
                  </a:lnTo>
                  <a:lnTo>
                    <a:pt x="2599" y="414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52300" y="4538425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169" y="0"/>
                  </a:moveTo>
                  <a:lnTo>
                    <a:pt x="0" y="254"/>
                  </a:lnTo>
                  <a:lnTo>
                    <a:pt x="2831" y="5134"/>
                  </a:lnTo>
                  <a:lnTo>
                    <a:pt x="3106" y="51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509700" y="4538425"/>
              <a:ext cx="146850" cy="6350"/>
            </a:xfrm>
            <a:custGeom>
              <a:avLst/>
              <a:gdLst/>
              <a:ahLst/>
              <a:cxnLst/>
              <a:rect l="l" t="t" r="r" b="b"/>
              <a:pathLst>
                <a:path w="5874" h="254" extrusionOk="0">
                  <a:moveTo>
                    <a:pt x="85" y="0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5704" y="254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3522375" y="4767625"/>
              <a:ext cx="119375" cy="5825"/>
            </a:xfrm>
            <a:custGeom>
              <a:avLst/>
              <a:gdLst/>
              <a:ahLst/>
              <a:cxnLst/>
              <a:rect l="l" t="t" r="r" b="b"/>
              <a:pathLst>
                <a:path w="4775" h="233" extrusionOk="0">
                  <a:moveTo>
                    <a:pt x="1" y="0"/>
                  </a:moveTo>
                  <a:lnTo>
                    <a:pt x="1" y="233"/>
                  </a:lnTo>
                  <a:lnTo>
                    <a:pt x="4775" y="233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3459550" y="4561650"/>
              <a:ext cx="65500" cy="106700"/>
            </a:xfrm>
            <a:custGeom>
              <a:avLst/>
              <a:gdLst/>
              <a:ahLst/>
              <a:cxnLst/>
              <a:rect l="l" t="t" r="r" b="b"/>
              <a:pathLst>
                <a:path w="2620" h="4268" extrusionOk="0">
                  <a:moveTo>
                    <a:pt x="2408" y="1"/>
                  </a:moveTo>
                  <a:lnTo>
                    <a:pt x="0" y="4141"/>
                  </a:lnTo>
                  <a:lnTo>
                    <a:pt x="233" y="4268"/>
                  </a:lnTo>
                  <a:lnTo>
                    <a:pt x="2620" y="128"/>
                  </a:lnTo>
                  <a:lnTo>
                    <a:pt x="240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3507600" y="4789275"/>
              <a:ext cx="148950" cy="5825"/>
            </a:xfrm>
            <a:custGeom>
              <a:avLst/>
              <a:gdLst/>
              <a:ahLst/>
              <a:cxnLst/>
              <a:rect l="l" t="t" r="r" b="b"/>
              <a:pathLst>
                <a:path w="5958" h="233" extrusionOk="0">
                  <a:moveTo>
                    <a:pt x="169" y="0"/>
                  </a:moveTo>
                  <a:lnTo>
                    <a:pt x="0" y="233"/>
                  </a:lnTo>
                  <a:lnTo>
                    <a:pt x="5957" y="233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433675" y="4541600"/>
              <a:ext cx="78175" cy="125175"/>
            </a:xfrm>
            <a:custGeom>
              <a:avLst/>
              <a:gdLst/>
              <a:ahLst/>
              <a:cxnLst/>
              <a:rect l="l" t="t" r="r" b="b"/>
              <a:pathLst>
                <a:path w="3127" h="5007" extrusionOk="0">
                  <a:moveTo>
                    <a:pt x="2894" y="0"/>
                  </a:moveTo>
                  <a:lnTo>
                    <a:pt x="0" y="5007"/>
                  </a:lnTo>
                  <a:lnTo>
                    <a:pt x="296" y="5007"/>
                  </a:lnTo>
                  <a:lnTo>
                    <a:pt x="3126" y="127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3433675" y="4416425"/>
              <a:ext cx="78175" cy="125200"/>
            </a:xfrm>
            <a:custGeom>
              <a:avLst/>
              <a:gdLst/>
              <a:ahLst/>
              <a:cxnLst/>
              <a:rect l="l" t="t" r="r" b="b"/>
              <a:pathLst>
                <a:path w="3127" h="5008" extrusionOk="0">
                  <a:moveTo>
                    <a:pt x="0" y="1"/>
                  </a:moveTo>
                  <a:lnTo>
                    <a:pt x="2894" y="5007"/>
                  </a:lnTo>
                  <a:lnTo>
                    <a:pt x="3042" y="5007"/>
                  </a:lnTo>
                  <a:lnTo>
                    <a:pt x="3126" y="4880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3433675" y="4666750"/>
              <a:ext cx="78175" cy="128350"/>
            </a:xfrm>
            <a:custGeom>
              <a:avLst/>
              <a:gdLst/>
              <a:ahLst/>
              <a:cxnLst/>
              <a:rect l="l" t="t" r="r" b="b"/>
              <a:pathLst>
                <a:path w="3127" h="5134" extrusionOk="0">
                  <a:moveTo>
                    <a:pt x="0" y="1"/>
                  </a:moveTo>
                  <a:lnTo>
                    <a:pt x="2957" y="5134"/>
                  </a:lnTo>
                  <a:lnTo>
                    <a:pt x="3126" y="4901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3687150" y="4877475"/>
              <a:ext cx="64450" cy="60750"/>
            </a:xfrm>
            <a:custGeom>
              <a:avLst/>
              <a:gdLst/>
              <a:ahLst/>
              <a:cxnLst/>
              <a:rect l="l" t="t" r="r" b="b"/>
              <a:pathLst>
                <a:path w="2578" h="2430" extrusionOk="0">
                  <a:moveTo>
                    <a:pt x="1353" y="2387"/>
                  </a:moveTo>
                  <a:cubicBezTo>
                    <a:pt x="972" y="2429"/>
                    <a:pt x="613" y="2303"/>
                    <a:pt x="423" y="2112"/>
                  </a:cubicBezTo>
                  <a:cubicBezTo>
                    <a:pt x="1" y="1690"/>
                    <a:pt x="22" y="634"/>
                    <a:pt x="592" y="254"/>
                  </a:cubicBezTo>
                  <a:cubicBezTo>
                    <a:pt x="972" y="21"/>
                    <a:pt x="1585" y="0"/>
                    <a:pt x="1944" y="380"/>
                  </a:cubicBezTo>
                  <a:cubicBezTo>
                    <a:pt x="2578" y="993"/>
                    <a:pt x="2261" y="2345"/>
                    <a:pt x="1374" y="2387"/>
                  </a:cubicBezTo>
                  <a:cubicBezTo>
                    <a:pt x="1374" y="2387"/>
                    <a:pt x="1353" y="2387"/>
                    <a:pt x="1353" y="2387"/>
                  </a:cubicBezTo>
                  <a:close/>
                  <a:moveTo>
                    <a:pt x="1817" y="1859"/>
                  </a:moveTo>
                  <a:cubicBezTo>
                    <a:pt x="2134" y="1415"/>
                    <a:pt x="1944" y="592"/>
                    <a:pt x="1522" y="401"/>
                  </a:cubicBezTo>
                  <a:cubicBezTo>
                    <a:pt x="1184" y="254"/>
                    <a:pt x="740" y="401"/>
                    <a:pt x="571" y="697"/>
                  </a:cubicBezTo>
                  <a:cubicBezTo>
                    <a:pt x="381" y="993"/>
                    <a:pt x="402" y="1521"/>
                    <a:pt x="550" y="1774"/>
                  </a:cubicBezTo>
                  <a:cubicBezTo>
                    <a:pt x="677" y="2007"/>
                    <a:pt x="972" y="2176"/>
                    <a:pt x="1310" y="2134"/>
                  </a:cubicBezTo>
                  <a:cubicBezTo>
                    <a:pt x="1564" y="2091"/>
                    <a:pt x="1712" y="2007"/>
                    <a:pt x="1817" y="18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3747350" y="4880625"/>
              <a:ext cx="43850" cy="57600"/>
            </a:xfrm>
            <a:custGeom>
              <a:avLst/>
              <a:gdLst/>
              <a:ahLst/>
              <a:cxnLst/>
              <a:rect l="l" t="t" r="r" b="b"/>
              <a:pathLst>
                <a:path w="1754" h="2304" extrusionOk="0">
                  <a:moveTo>
                    <a:pt x="1458" y="2261"/>
                  </a:moveTo>
                  <a:cubicBezTo>
                    <a:pt x="1458" y="1944"/>
                    <a:pt x="1458" y="1648"/>
                    <a:pt x="1458" y="1332"/>
                  </a:cubicBezTo>
                  <a:cubicBezTo>
                    <a:pt x="1078" y="1332"/>
                    <a:pt x="698" y="1332"/>
                    <a:pt x="318" y="1332"/>
                  </a:cubicBezTo>
                  <a:cubicBezTo>
                    <a:pt x="318" y="1585"/>
                    <a:pt x="318" y="1965"/>
                    <a:pt x="318" y="2261"/>
                  </a:cubicBezTo>
                  <a:cubicBezTo>
                    <a:pt x="233" y="2282"/>
                    <a:pt x="64" y="2282"/>
                    <a:pt x="1" y="2261"/>
                  </a:cubicBezTo>
                  <a:cubicBezTo>
                    <a:pt x="1" y="1522"/>
                    <a:pt x="1" y="782"/>
                    <a:pt x="1" y="22"/>
                  </a:cubicBezTo>
                  <a:cubicBezTo>
                    <a:pt x="64" y="1"/>
                    <a:pt x="233" y="1"/>
                    <a:pt x="318" y="22"/>
                  </a:cubicBezTo>
                  <a:cubicBezTo>
                    <a:pt x="296" y="381"/>
                    <a:pt x="339" y="761"/>
                    <a:pt x="296" y="1078"/>
                  </a:cubicBezTo>
                  <a:lnTo>
                    <a:pt x="1458" y="1078"/>
                  </a:lnTo>
                  <a:cubicBezTo>
                    <a:pt x="1458" y="719"/>
                    <a:pt x="1458" y="360"/>
                    <a:pt x="1458" y="22"/>
                  </a:cubicBezTo>
                  <a:cubicBezTo>
                    <a:pt x="1564" y="22"/>
                    <a:pt x="1669" y="22"/>
                    <a:pt x="1754" y="22"/>
                  </a:cubicBezTo>
                  <a:cubicBezTo>
                    <a:pt x="1754" y="740"/>
                    <a:pt x="1754" y="1480"/>
                    <a:pt x="1754" y="2219"/>
                  </a:cubicBezTo>
                  <a:cubicBezTo>
                    <a:pt x="1754" y="2303"/>
                    <a:pt x="1522" y="2261"/>
                    <a:pt x="1458" y="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3687150" y="4972525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48" y="528"/>
                    <a:pt x="127" y="507"/>
                    <a:pt x="127" y="486"/>
                  </a:cubicBezTo>
                  <a:lnTo>
                    <a:pt x="127" y="338"/>
                  </a:lnTo>
                  <a:cubicBezTo>
                    <a:pt x="127" y="338"/>
                    <a:pt x="148" y="317"/>
                    <a:pt x="148" y="296"/>
                  </a:cubicBezTo>
                  <a:cubicBezTo>
                    <a:pt x="170" y="191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06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27" y="1099"/>
                  </a:lnTo>
                  <a:lnTo>
                    <a:pt x="127" y="697"/>
                  </a:lnTo>
                  <a:lnTo>
                    <a:pt x="148" y="697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3709850" y="4965650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191" y="444"/>
                    <a:pt x="170" y="466"/>
                    <a:pt x="149" y="508"/>
                  </a:cubicBezTo>
                  <a:lnTo>
                    <a:pt x="128" y="50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3730450" y="4972525"/>
              <a:ext cx="14825" cy="20100"/>
            </a:xfrm>
            <a:custGeom>
              <a:avLst/>
              <a:gdLst/>
              <a:ahLst/>
              <a:cxnLst/>
              <a:rect l="l" t="t" r="r" b="b"/>
              <a:pathLst>
                <a:path w="59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44" y="571"/>
                    <a:pt x="444" y="571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1"/>
                  </a:cubicBezTo>
                  <a:cubicBezTo>
                    <a:pt x="127" y="423"/>
                    <a:pt x="296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43"/>
                    <a:pt x="43" y="85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33"/>
                    <a:pt x="444" y="296"/>
                  </a:cubicBezTo>
                  <a:cubicBezTo>
                    <a:pt x="149" y="296"/>
                    <a:pt x="1" y="402"/>
                    <a:pt x="1" y="592"/>
                  </a:cubicBezTo>
                  <a:cubicBezTo>
                    <a:pt x="1" y="697"/>
                    <a:pt x="64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7" y="782"/>
                  </a:lnTo>
                  <a:lnTo>
                    <a:pt x="592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3760550" y="4966725"/>
              <a:ext cx="8475" cy="25350"/>
            </a:xfrm>
            <a:custGeom>
              <a:avLst/>
              <a:gdLst/>
              <a:ahLst/>
              <a:cxnLst/>
              <a:rect l="l" t="t" r="r" b="b"/>
              <a:pathLst>
                <a:path w="339" h="1014" extrusionOk="0">
                  <a:moveTo>
                    <a:pt x="212" y="0"/>
                  </a:moveTo>
                  <a:lnTo>
                    <a:pt x="1" y="106"/>
                  </a:lnTo>
                  <a:lnTo>
                    <a:pt x="22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9" y="101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3777975" y="49661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7"/>
                  </a:moveTo>
                  <a:cubicBezTo>
                    <a:pt x="508" y="107"/>
                    <a:pt x="571" y="276"/>
                    <a:pt x="571" y="529"/>
                  </a:cubicBezTo>
                  <a:cubicBezTo>
                    <a:pt x="571" y="782"/>
                    <a:pt x="487" y="951"/>
                    <a:pt x="360" y="951"/>
                  </a:cubicBezTo>
                  <a:cubicBezTo>
                    <a:pt x="233" y="951"/>
                    <a:pt x="149" y="804"/>
                    <a:pt x="149" y="529"/>
                  </a:cubicBezTo>
                  <a:cubicBezTo>
                    <a:pt x="149" y="254"/>
                    <a:pt x="233" y="107"/>
                    <a:pt x="360" y="107"/>
                  </a:cubicBezTo>
                  <a:close/>
                  <a:moveTo>
                    <a:pt x="360" y="1"/>
                  </a:moveTo>
                  <a:cubicBezTo>
                    <a:pt x="149" y="1"/>
                    <a:pt x="1" y="191"/>
                    <a:pt x="1" y="529"/>
                  </a:cubicBezTo>
                  <a:cubicBezTo>
                    <a:pt x="1" y="867"/>
                    <a:pt x="149" y="1057"/>
                    <a:pt x="339" y="1057"/>
                  </a:cubicBezTo>
                  <a:cubicBezTo>
                    <a:pt x="571" y="1057"/>
                    <a:pt x="698" y="867"/>
                    <a:pt x="698" y="529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3799100" y="49878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107"/>
                  </a:cubicBezTo>
                  <a:cubicBezTo>
                    <a:pt x="191" y="43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3809150" y="4966725"/>
              <a:ext cx="9000" cy="25350"/>
            </a:xfrm>
            <a:custGeom>
              <a:avLst/>
              <a:gdLst/>
              <a:ahLst/>
              <a:cxnLst/>
              <a:rect l="l" t="t" r="r" b="b"/>
              <a:pathLst>
                <a:path w="360" h="1014" extrusionOk="0">
                  <a:moveTo>
                    <a:pt x="233" y="0"/>
                  </a:moveTo>
                  <a:lnTo>
                    <a:pt x="0" y="106"/>
                  </a:lnTo>
                  <a:lnTo>
                    <a:pt x="42" y="211"/>
                  </a:lnTo>
                  <a:lnTo>
                    <a:pt x="211" y="127"/>
                  </a:lnTo>
                  <a:lnTo>
                    <a:pt x="211" y="1014"/>
                  </a:lnTo>
                  <a:lnTo>
                    <a:pt x="359" y="101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3827100" y="49661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7"/>
                  </a:moveTo>
                  <a:cubicBezTo>
                    <a:pt x="486" y="107"/>
                    <a:pt x="550" y="276"/>
                    <a:pt x="550" y="529"/>
                  </a:cubicBezTo>
                  <a:cubicBezTo>
                    <a:pt x="550" y="782"/>
                    <a:pt x="486" y="951"/>
                    <a:pt x="338" y="951"/>
                  </a:cubicBezTo>
                  <a:cubicBezTo>
                    <a:pt x="212" y="951"/>
                    <a:pt x="127" y="804"/>
                    <a:pt x="127" y="529"/>
                  </a:cubicBezTo>
                  <a:cubicBezTo>
                    <a:pt x="127" y="254"/>
                    <a:pt x="233" y="107"/>
                    <a:pt x="338" y="107"/>
                  </a:cubicBezTo>
                  <a:close/>
                  <a:moveTo>
                    <a:pt x="360" y="1"/>
                  </a:moveTo>
                  <a:cubicBezTo>
                    <a:pt x="148" y="1"/>
                    <a:pt x="0" y="191"/>
                    <a:pt x="0" y="529"/>
                  </a:cubicBezTo>
                  <a:cubicBezTo>
                    <a:pt x="0" y="867"/>
                    <a:pt x="127" y="1057"/>
                    <a:pt x="338" y="1057"/>
                  </a:cubicBezTo>
                  <a:cubicBezTo>
                    <a:pt x="571" y="1057"/>
                    <a:pt x="697" y="867"/>
                    <a:pt x="697" y="529"/>
                  </a:cubicBezTo>
                  <a:cubicBezTo>
                    <a:pt x="697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3684500" y="4310825"/>
              <a:ext cx="19050" cy="30125"/>
            </a:xfrm>
            <a:custGeom>
              <a:avLst/>
              <a:gdLst/>
              <a:ahLst/>
              <a:cxnLst/>
              <a:rect l="l" t="t" r="r" b="b"/>
              <a:pathLst>
                <a:path w="762" h="1205" extrusionOk="0">
                  <a:moveTo>
                    <a:pt x="191" y="1056"/>
                  </a:moveTo>
                  <a:cubicBezTo>
                    <a:pt x="360" y="1056"/>
                    <a:pt x="529" y="1056"/>
                    <a:pt x="698" y="1056"/>
                  </a:cubicBezTo>
                  <a:cubicBezTo>
                    <a:pt x="698" y="1098"/>
                    <a:pt x="698" y="1141"/>
                    <a:pt x="698" y="1183"/>
                  </a:cubicBezTo>
                  <a:cubicBezTo>
                    <a:pt x="466" y="1183"/>
                    <a:pt x="233" y="1183"/>
                    <a:pt x="1" y="1204"/>
                  </a:cubicBezTo>
                  <a:cubicBezTo>
                    <a:pt x="1" y="908"/>
                    <a:pt x="381" y="760"/>
                    <a:pt x="508" y="528"/>
                  </a:cubicBezTo>
                  <a:cubicBezTo>
                    <a:pt x="656" y="254"/>
                    <a:pt x="170" y="106"/>
                    <a:pt x="149" y="465"/>
                  </a:cubicBezTo>
                  <a:cubicBezTo>
                    <a:pt x="85" y="465"/>
                    <a:pt x="64" y="444"/>
                    <a:pt x="1" y="444"/>
                  </a:cubicBezTo>
                  <a:cubicBezTo>
                    <a:pt x="1" y="0"/>
                    <a:pt x="761" y="21"/>
                    <a:pt x="677" y="507"/>
                  </a:cubicBezTo>
                  <a:cubicBezTo>
                    <a:pt x="635" y="760"/>
                    <a:pt x="318" y="845"/>
                    <a:pt x="191" y="1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3643850" y="4281250"/>
              <a:ext cx="33300" cy="43325"/>
            </a:xfrm>
            <a:custGeom>
              <a:avLst/>
              <a:gdLst/>
              <a:ahLst/>
              <a:cxnLst/>
              <a:rect l="l" t="t" r="r" b="b"/>
              <a:pathLst>
                <a:path w="1332" h="1733" extrusionOk="0">
                  <a:moveTo>
                    <a:pt x="0" y="0"/>
                  </a:moveTo>
                  <a:lnTo>
                    <a:pt x="0" y="1732"/>
                  </a:lnTo>
                  <a:lnTo>
                    <a:pt x="212" y="1732"/>
                  </a:lnTo>
                  <a:lnTo>
                    <a:pt x="212" y="908"/>
                  </a:lnTo>
                  <a:lnTo>
                    <a:pt x="1120" y="908"/>
                  </a:lnTo>
                  <a:lnTo>
                    <a:pt x="1120" y="1732"/>
                  </a:lnTo>
                  <a:lnTo>
                    <a:pt x="1331" y="1732"/>
                  </a:lnTo>
                  <a:lnTo>
                    <a:pt x="1331" y="0"/>
                  </a:lnTo>
                  <a:lnTo>
                    <a:pt x="1120" y="0"/>
                  </a:lnTo>
                  <a:lnTo>
                    <a:pt x="1120" y="718"/>
                  </a:lnTo>
                  <a:lnTo>
                    <a:pt x="212" y="71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3642800" y="4280700"/>
              <a:ext cx="35400" cy="44400"/>
            </a:xfrm>
            <a:custGeom>
              <a:avLst/>
              <a:gdLst/>
              <a:ahLst/>
              <a:cxnLst/>
              <a:rect l="l" t="t" r="r" b="b"/>
              <a:pathLst>
                <a:path w="1416" h="1776" extrusionOk="0">
                  <a:moveTo>
                    <a:pt x="1352" y="64"/>
                  </a:moveTo>
                  <a:lnTo>
                    <a:pt x="1352" y="1712"/>
                  </a:lnTo>
                  <a:lnTo>
                    <a:pt x="1183" y="1712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61"/>
                  </a:lnTo>
                  <a:lnTo>
                    <a:pt x="1183" y="761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75"/>
                  </a:lnTo>
                  <a:lnTo>
                    <a:pt x="296" y="1775"/>
                  </a:lnTo>
                  <a:lnTo>
                    <a:pt x="296" y="973"/>
                  </a:lnTo>
                  <a:lnTo>
                    <a:pt x="1120" y="973"/>
                  </a:lnTo>
                  <a:lnTo>
                    <a:pt x="1120" y="1775"/>
                  </a:lnTo>
                  <a:lnTo>
                    <a:pt x="1415" y="1775"/>
                  </a:lnTo>
                  <a:lnTo>
                    <a:pt x="1415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96" y="69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3603175" y="4281250"/>
              <a:ext cx="33825" cy="43325"/>
            </a:xfrm>
            <a:custGeom>
              <a:avLst/>
              <a:gdLst/>
              <a:ahLst/>
              <a:cxnLst/>
              <a:rect l="l" t="t" r="r" b="b"/>
              <a:pathLst>
                <a:path w="1353" h="1733" extrusionOk="0">
                  <a:moveTo>
                    <a:pt x="1" y="0"/>
                  </a:moveTo>
                  <a:lnTo>
                    <a:pt x="1" y="1732"/>
                  </a:lnTo>
                  <a:lnTo>
                    <a:pt x="212" y="1732"/>
                  </a:lnTo>
                  <a:lnTo>
                    <a:pt x="212" y="380"/>
                  </a:lnTo>
                  <a:lnTo>
                    <a:pt x="1120" y="1732"/>
                  </a:lnTo>
                  <a:lnTo>
                    <a:pt x="1353" y="1732"/>
                  </a:lnTo>
                  <a:lnTo>
                    <a:pt x="1353" y="0"/>
                  </a:lnTo>
                  <a:lnTo>
                    <a:pt x="1142" y="0"/>
                  </a:lnTo>
                  <a:lnTo>
                    <a:pt x="1142" y="135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3602125" y="4280700"/>
              <a:ext cx="35950" cy="44400"/>
            </a:xfrm>
            <a:custGeom>
              <a:avLst/>
              <a:gdLst/>
              <a:ahLst/>
              <a:cxnLst/>
              <a:rect l="l" t="t" r="r" b="b"/>
              <a:pathLst>
                <a:path w="1438" h="1776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84" y="1712"/>
                  </a:lnTo>
                  <a:lnTo>
                    <a:pt x="296" y="381"/>
                  </a:lnTo>
                  <a:lnTo>
                    <a:pt x="233" y="402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74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75"/>
                  </a:lnTo>
                  <a:lnTo>
                    <a:pt x="296" y="1775"/>
                  </a:lnTo>
                  <a:lnTo>
                    <a:pt x="296" y="508"/>
                  </a:lnTo>
                  <a:lnTo>
                    <a:pt x="1141" y="1775"/>
                  </a:lnTo>
                  <a:lnTo>
                    <a:pt x="1437" y="1775"/>
                  </a:lnTo>
                  <a:lnTo>
                    <a:pt x="1437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3435250" y="4308175"/>
              <a:ext cx="67100" cy="108275"/>
            </a:xfrm>
            <a:custGeom>
              <a:avLst/>
              <a:gdLst/>
              <a:ahLst/>
              <a:cxnLst/>
              <a:rect l="l" t="t" r="r" b="b"/>
              <a:pathLst>
                <a:path w="2684" h="4331" extrusionOk="0">
                  <a:moveTo>
                    <a:pt x="2493" y="0"/>
                  </a:moveTo>
                  <a:lnTo>
                    <a:pt x="0" y="4331"/>
                  </a:lnTo>
                  <a:lnTo>
                    <a:pt x="233" y="4331"/>
                  </a:lnTo>
                  <a:lnTo>
                    <a:pt x="2683" y="106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3433675" y="4307650"/>
              <a:ext cx="69200" cy="109875"/>
            </a:xfrm>
            <a:custGeom>
              <a:avLst/>
              <a:gdLst/>
              <a:ahLst/>
              <a:cxnLst/>
              <a:rect l="l" t="t" r="r" b="b"/>
              <a:pathLst>
                <a:path w="2768" h="4395" extrusionOk="0">
                  <a:moveTo>
                    <a:pt x="2662" y="64"/>
                  </a:moveTo>
                  <a:lnTo>
                    <a:pt x="2704" y="127"/>
                  </a:lnTo>
                  <a:lnTo>
                    <a:pt x="296" y="4331"/>
                  </a:lnTo>
                  <a:lnTo>
                    <a:pt x="127" y="4331"/>
                  </a:lnTo>
                  <a:lnTo>
                    <a:pt x="2577" y="64"/>
                  </a:lnTo>
                  <a:close/>
                  <a:moveTo>
                    <a:pt x="2535" y="0"/>
                  </a:moveTo>
                  <a:lnTo>
                    <a:pt x="0" y="4394"/>
                  </a:lnTo>
                  <a:lnTo>
                    <a:pt x="317" y="4394"/>
                  </a:lnTo>
                  <a:lnTo>
                    <a:pt x="2767" y="148"/>
                  </a:lnTo>
                  <a:lnTo>
                    <a:pt x="2767" y="127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3435250" y="4200450"/>
              <a:ext cx="67100" cy="107750"/>
            </a:xfrm>
            <a:custGeom>
              <a:avLst/>
              <a:gdLst/>
              <a:ahLst/>
              <a:cxnLst/>
              <a:rect l="l" t="t" r="r" b="b"/>
              <a:pathLst>
                <a:path w="2684" h="4310" extrusionOk="0">
                  <a:moveTo>
                    <a:pt x="0" y="0"/>
                  </a:moveTo>
                  <a:lnTo>
                    <a:pt x="2493" y="4309"/>
                  </a:lnTo>
                  <a:lnTo>
                    <a:pt x="2620" y="4309"/>
                  </a:lnTo>
                  <a:lnTo>
                    <a:pt x="2683" y="420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3433675" y="4199375"/>
              <a:ext cx="69725" cy="109875"/>
            </a:xfrm>
            <a:custGeom>
              <a:avLst/>
              <a:gdLst/>
              <a:ahLst/>
              <a:cxnLst/>
              <a:rect l="l" t="t" r="r" b="b"/>
              <a:pathLst>
                <a:path w="2789" h="4395" extrusionOk="0">
                  <a:moveTo>
                    <a:pt x="296" y="64"/>
                  </a:moveTo>
                  <a:lnTo>
                    <a:pt x="2704" y="4247"/>
                  </a:lnTo>
                  <a:lnTo>
                    <a:pt x="2662" y="4331"/>
                  </a:lnTo>
                  <a:lnTo>
                    <a:pt x="2577" y="4331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535" y="4395"/>
                  </a:lnTo>
                  <a:lnTo>
                    <a:pt x="2704" y="4395"/>
                  </a:lnTo>
                  <a:lnTo>
                    <a:pt x="2788" y="424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3435250" y="4119125"/>
              <a:ext cx="51250" cy="81350"/>
            </a:xfrm>
            <a:custGeom>
              <a:avLst/>
              <a:gdLst/>
              <a:ahLst/>
              <a:cxnLst/>
              <a:rect l="l" t="t" r="r" b="b"/>
              <a:pathLst>
                <a:path w="2050" h="3254" extrusionOk="0">
                  <a:moveTo>
                    <a:pt x="1859" y="0"/>
                  </a:moveTo>
                  <a:lnTo>
                    <a:pt x="0" y="3253"/>
                  </a:lnTo>
                  <a:lnTo>
                    <a:pt x="233" y="3253"/>
                  </a:lnTo>
                  <a:lnTo>
                    <a:pt x="2050" y="106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3433675" y="4118050"/>
              <a:ext cx="53875" cy="82950"/>
            </a:xfrm>
            <a:custGeom>
              <a:avLst/>
              <a:gdLst/>
              <a:ahLst/>
              <a:cxnLst/>
              <a:rect l="l" t="t" r="r" b="b"/>
              <a:pathLst>
                <a:path w="2155" h="3318" extrusionOk="0">
                  <a:moveTo>
                    <a:pt x="1944" y="85"/>
                  </a:moveTo>
                  <a:lnTo>
                    <a:pt x="2070" y="170"/>
                  </a:lnTo>
                  <a:lnTo>
                    <a:pt x="296" y="3254"/>
                  </a:lnTo>
                  <a:lnTo>
                    <a:pt x="127" y="3254"/>
                  </a:lnTo>
                  <a:lnTo>
                    <a:pt x="1944" y="85"/>
                  </a:lnTo>
                  <a:close/>
                  <a:moveTo>
                    <a:pt x="1922" y="1"/>
                  </a:moveTo>
                  <a:lnTo>
                    <a:pt x="0" y="3317"/>
                  </a:lnTo>
                  <a:lnTo>
                    <a:pt x="317" y="3317"/>
                  </a:lnTo>
                  <a:lnTo>
                    <a:pt x="2155" y="1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3290025" y="4172450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57" y="233"/>
                  </a:moveTo>
                  <a:cubicBezTo>
                    <a:pt x="1183" y="233"/>
                    <a:pt x="1310" y="275"/>
                    <a:pt x="1437" y="360"/>
                  </a:cubicBezTo>
                  <a:cubicBezTo>
                    <a:pt x="1542" y="423"/>
                    <a:pt x="1627" y="529"/>
                    <a:pt x="1690" y="655"/>
                  </a:cubicBezTo>
                  <a:cubicBezTo>
                    <a:pt x="1754" y="782"/>
                    <a:pt x="1775" y="930"/>
                    <a:pt x="1775" y="1120"/>
                  </a:cubicBezTo>
                  <a:cubicBezTo>
                    <a:pt x="1775" y="1395"/>
                    <a:pt x="1711" y="1606"/>
                    <a:pt x="1585" y="1754"/>
                  </a:cubicBezTo>
                  <a:cubicBezTo>
                    <a:pt x="1437" y="1902"/>
                    <a:pt x="1268" y="1986"/>
                    <a:pt x="1036" y="1986"/>
                  </a:cubicBezTo>
                  <a:cubicBezTo>
                    <a:pt x="824" y="1986"/>
                    <a:pt x="655" y="1902"/>
                    <a:pt x="507" y="1754"/>
                  </a:cubicBezTo>
                  <a:cubicBezTo>
                    <a:pt x="381" y="1606"/>
                    <a:pt x="296" y="1416"/>
                    <a:pt x="296" y="1141"/>
                  </a:cubicBezTo>
                  <a:cubicBezTo>
                    <a:pt x="296" y="824"/>
                    <a:pt x="381" y="592"/>
                    <a:pt x="529" y="444"/>
                  </a:cubicBezTo>
                  <a:cubicBezTo>
                    <a:pt x="676" y="317"/>
                    <a:pt x="845" y="233"/>
                    <a:pt x="1057" y="233"/>
                  </a:cubicBezTo>
                  <a:close/>
                  <a:moveTo>
                    <a:pt x="1036" y="1"/>
                  </a:moveTo>
                  <a:cubicBezTo>
                    <a:pt x="740" y="1"/>
                    <a:pt x="486" y="106"/>
                    <a:pt x="296" y="296"/>
                  </a:cubicBezTo>
                  <a:cubicBezTo>
                    <a:pt x="106" y="508"/>
                    <a:pt x="0" y="782"/>
                    <a:pt x="0" y="1141"/>
                  </a:cubicBezTo>
                  <a:cubicBezTo>
                    <a:pt x="0" y="1331"/>
                    <a:pt x="43" y="1521"/>
                    <a:pt x="127" y="1690"/>
                  </a:cubicBezTo>
                  <a:cubicBezTo>
                    <a:pt x="212" y="1859"/>
                    <a:pt x="338" y="1986"/>
                    <a:pt x="507" y="2092"/>
                  </a:cubicBezTo>
                  <a:cubicBezTo>
                    <a:pt x="655" y="2176"/>
                    <a:pt x="845" y="2240"/>
                    <a:pt x="1036" y="2240"/>
                  </a:cubicBezTo>
                  <a:cubicBezTo>
                    <a:pt x="1226" y="2240"/>
                    <a:pt x="1416" y="2197"/>
                    <a:pt x="1564" y="2092"/>
                  </a:cubicBezTo>
                  <a:cubicBezTo>
                    <a:pt x="1733" y="2007"/>
                    <a:pt x="1859" y="1881"/>
                    <a:pt x="1944" y="1712"/>
                  </a:cubicBezTo>
                  <a:cubicBezTo>
                    <a:pt x="2028" y="1543"/>
                    <a:pt x="2071" y="1331"/>
                    <a:pt x="2071" y="1120"/>
                  </a:cubicBezTo>
                  <a:cubicBezTo>
                    <a:pt x="2071" y="909"/>
                    <a:pt x="2028" y="698"/>
                    <a:pt x="1944" y="529"/>
                  </a:cubicBezTo>
                  <a:cubicBezTo>
                    <a:pt x="1859" y="360"/>
                    <a:pt x="1754" y="233"/>
                    <a:pt x="1585" y="148"/>
                  </a:cubicBezTo>
                  <a:cubicBezTo>
                    <a:pt x="1416" y="43"/>
                    <a:pt x="1247" y="1"/>
                    <a:pt x="1036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3351275" y="4206775"/>
              <a:ext cx="92450" cy="5825"/>
            </a:xfrm>
            <a:custGeom>
              <a:avLst/>
              <a:gdLst/>
              <a:ahLst/>
              <a:cxnLst/>
              <a:rect l="l" t="t" r="r" b="b"/>
              <a:pathLst>
                <a:path w="3698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697" y="233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3350225" y="4206250"/>
              <a:ext cx="94025" cy="6900"/>
            </a:xfrm>
            <a:custGeom>
              <a:avLst/>
              <a:gdLst/>
              <a:ahLst/>
              <a:cxnLst/>
              <a:rect l="l" t="t" r="r" b="b"/>
              <a:pathLst>
                <a:path w="3761" h="276" extrusionOk="0">
                  <a:moveTo>
                    <a:pt x="3697" y="64"/>
                  </a:moveTo>
                  <a:lnTo>
                    <a:pt x="3697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275"/>
                  </a:lnTo>
                  <a:lnTo>
                    <a:pt x="3761" y="275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3351275" y="4188300"/>
              <a:ext cx="92450" cy="5300"/>
            </a:xfrm>
            <a:custGeom>
              <a:avLst/>
              <a:gdLst/>
              <a:ahLst/>
              <a:cxnLst/>
              <a:rect l="l" t="t" r="r" b="b"/>
              <a:pathLst>
                <a:path w="3698" h="212" extrusionOk="0">
                  <a:moveTo>
                    <a:pt x="1" y="0"/>
                  </a:moveTo>
                  <a:lnTo>
                    <a:pt x="1" y="212"/>
                  </a:lnTo>
                  <a:lnTo>
                    <a:pt x="3697" y="212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3350225" y="4187250"/>
              <a:ext cx="94025" cy="6875"/>
            </a:xfrm>
            <a:custGeom>
              <a:avLst/>
              <a:gdLst/>
              <a:ahLst/>
              <a:cxnLst/>
              <a:rect l="l" t="t" r="r" b="b"/>
              <a:pathLst>
                <a:path w="3761" h="275" extrusionOk="0">
                  <a:moveTo>
                    <a:pt x="3697" y="63"/>
                  </a:moveTo>
                  <a:lnTo>
                    <a:pt x="3697" y="211"/>
                  </a:lnTo>
                  <a:lnTo>
                    <a:pt x="64" y="211"/>
                  </a:lnTo>
                  <a:lnTo>
                    <a:pt x="64" y="63"/>
                  </a:lnTo>
                  <a:close/>
                  <a:moveTo>
                    <a:pt x="1" y="0"/>
                  </a:moveTo>
                  <a:lnTo>
                    <a:pt x="1" y="275"/>
                  </a:lnTo>
                  <a:lnTo>
                    <a:pt x="3761" y="275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3500725" y="4305525"/>
              <a:ext cx="92975" cy="5325"/>
            </a:xfrm>
            <a:custGeom>
              <a:avLst/>
              <a:gdLst/>
              <a:ahLst/>
              <a:cxnLst/>
              <a:rect l="l" t="t" r="r" b="b"/>
              <a:pathLst>
                <a:path w="3719" h="213" extrusionOk="0">
                  <a:moveTo>
                    <a:pt x="64" y="1"/>
                  </a:moveTo>
                  <a:lnTo>
                    <a:pt x="1" y="106"/>
                  </a:lnTo>
                  <a:lnTo>
                    <a:pt x="64" y="212"/>
                  </a:lnTo>
                  <a:lnTo>
                    <a:pt x="3719" y="212"/>
                  </a:lnTo>
                  <a:lnTo>
                    <a:pt x="37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3499675" y="4305000"/>
              <a:ext cx="95075" cy="6900"/>
            </a:xfrm>
            <a:custGeom>
              <a:avLst/>
              <a:gdLst/>
              <a:ahLst/>
              <a:cxnLst/>
              <a:rect l="l" t="t" r="r" b="b"/>
              <a:pathLst>
                <a:path w="3803" h="276" extrusionOk="0">
                  <a:moveTo>
                    <a:pt x="3740" y="64"/>
                  </a:moveTo>
                  <a:lnTo>
                    <a:pt x="3740" y="212"/>
                  </a:lnTo>
                  <a:lnTo>
                    <a:pt x="127" y="212"/>
                  </a:lnTo>
                  <a:lnTo>
                    <a:pt x="85" y="127"/>
                  </a:lnTo>
                  <a:lnTo>
                    <a:pt x="127" y="64"/>
                  </a:lnTo>
                  <a:close/>
                  <a:moveTo>
                    <a:pt x="85" y="1"/>
                  </a:moveTo>
                  <a:lnTo>
                    <a:pt x="1" y="127"/>
                  </a:lnTo>
                  <a:lnTo>
                    <a:pt x="85" y="275"/>
                  </a:lnTo>
                  <a:lnTo>
                    <a:pt x="3803" y="275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433150" y="4310825"/>
              <a:ext cx="69200" cy="115675"/>
            </a:xfrm>
            <a:custGeom>
              <a:avLst/>
              <a:gdLst/>
              <a:ahLst/>
              <a:cxnLst/>
              <a:rect l="l" t="t" r="r" b="b"/>
              <a:pathLst>
                <a:path w="2768" h="4627" extrusionOk="0">
                  <a:moveTo>
                    <a:pt x="2767" y="0"/>
                  </a:moveTo>
                  <a:lnTo>
                    <a:pt x="0" y="4225"/>
                  </a:lnTo>
                  <a:lnTo>
                    <a:pt x="570" y="4626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3462175" y="4049925"/>
              <a:ext cx="61300" cy="63400"/>
            </a:xfrm>
            <a:custGeom>
              <a:avLst/>
              <a:gdLst/>
              <a:ahLst/>
              <a:cxnLst/>
              <a:rect l="l" t="t" r="r" b="b"/>
              <a:pathLst>
                <a:path w="2452" h="2536" extrusionOk="0">
                  <a:moveTo>
                    <a:pt x="1099" y="2430"/>
                  </a:moveTo>
                  <a:cubicBezTo>
                    <a:pt x="656" y="2261"/>
                    <a:pt x="444" y="1860"/>
                    <a:pt x="423" y="1606"/>
                  </a:cubicBezTo>
                  <a:cubicBezTo>
                    <a:pt x="402" y="1099"/>
                    <a:pt x="825" y="487"/>
                    <a:pt x="1332" y="402"/>
                  </a:cubicBezTo>
                  <a:cubicBezTo>
                    <a:pt x="1881" y="318"/>
                    <a:pt x="2451" y="782"/>
                    <a:pt x="2451" y="1353"/>
                  </a:cubicBezTo>
                  <a:cubicBezTo>
                    <a:pt x="2451" y="1627"/>
                    <a:pt x="2388" y="1712"/>
                    <a:pt x="2303" y="1881"/>
                  </a:cubicBezTo>
                  <a:cubicBezTo>
                    <a:pt x="2113" y="2219"/>
                    <a:pt x="1923" y="2346"/>
                    <a:pt x="1839" y="2388"/>
                  </a:cubicBezTo>
                  <a:cubicBezTo>
                    <a:pt x="1648" y="2493"/>
                    <a:pt x="1395" y="2536"/>
                    <a:pt x="1099" y="2430"/>
                  </a:cubicBezTo>
                  <a:close/>
                  <a:moveTo>
                    <a:pt x="2050" y="909"/>
                  </a:moveTo>
                  <a:cubicBezTo>
                    <a:pt x="1268" y="1"/>
                    <a:pt x="1" y="1775"/>
                    <a:pt x="1184" y="2198"/>
                  </a:cubicBezTo>
                  <a:cubicBezTo>
                    <a:pt x="1860" y="2430"/>
                    <a:pt x="2430" y="1374"/>
                    <a:pt x="2050" y="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422575" y="4027750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141" y="2430"/>
                  </a:moveTo>
                  <a:cubicBezTo>
                    <a:pt x="1268" y="2176"/>
                    <a:pt x="1416" y="1944"/>
                    <a:pt x="1543" y="1690"/>
                  </a:cubicBezTo>
                  <a:cubicBezTo>
                    <a:pt x="1310" y="1522"/>
                    <a:pt x="951" y="1353"/>
                    <a:pt x="676" y="1184"/>
                  </a:cubicBezTo>
                  <a:cubicBezTo>
                    <a:pt x="507" y="1374"/>
                    <a:pt x="381" y="1669"/>
                    <a:pt x="233" y="1881"/>
                  </a:cubicBezTo>
                  <a:cubicBezTo>
                    <a:pt x="170" y="1881"/>
                    <a:pt x="64" y="1796"/>
                    <a:pt x="1" y="1775"/>
                  </a:cubicBezTo>
                  <a:cubicBezTo>
                    <a:pt x="339" y="1184"/>
                    <a:pt x="655" y="592"/>
                    <a:pt x="993" y="1"/>
                  </a:cubicBezTo>
                  <a:cubicBezTo>
                    <a:pt x="1078" y="64"/>
                    <a:pt x="1162" y="106"/>
                    <a:pt x="1247" y="148"/>
                  </a:cubicBezTo>
                  <a:cubicBezTo>
                    <a:pt x="1078" y="423"/>
                    <a:pt x="930" y="698"/>
                    <a:pt x="782" y="951"/>
                  </a:cubicBezTo>
                  <a:cubicBezTo>
                    <a:pt x="1078" y="1120"/>
                    <a:pt x="1374" y="1310"/>
                    <a:pt x="1669" y="1479"/>
                  </a:cubicBezTo>
                  <a:cubicBezTo>
                    <a:pt x="1838" y="1205"/>
                    <a:pt x="1986" y="930"/>
                    <a:pt x="2134" y="655"/>
                  </a:cubicBezTo>
                  <a:cubicBezTo>
                    <a:pt x="2219" y="719"/>
                    <a:pt x="2303" y="761"/>
                    <a:pt x="2388" y="803"/>
                  </a:cubicBezTo>
                  <a:cubicBezTo>
                    <a:pt x="2050" y="1374"/>
                    <a:pt x="1733" y="1944"/>
                    <a:pt x="1395" y="2514"/>
                  </a:cubicBezTo>
                  <a:cubicBezTo>
                    <a:pt x="1331" y="2599"/>
                    <a:pt x="1226" y="2451"/>
                    <a:pt x="1141" y="2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2930400" y="4313450"/>
              <a:ext cx="67075" cy="108300"/>
            </a:xfrm>
            <a:custGeom>
              <a:avLst/>
              <a:gdLst/>
              <a:ahLst/>
              <a:cxnLst/>
              <a:rect l="l" t="t" r="r" b="b"/>
              <a:pathLst>
                <a:path w="2683" h="4332" extrusionOk="0">
                  <a:moveTo>
                    <a:pt x="2493" y="1"/>
                  </a:moveTo>
                  <a:lnTo>
                    <a:pt x="0" y="4331"/>
                  </a:lnTo>
                  <a:lnTo>
                    <a:pt x="254" y="4331"/>
                  </a:lnTo>
                  <a:lnTo>
                    <a:pt x="2683" y="106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2928800" y="4312925"/>
              <a:ext cx="69750" cy="109875"/>
            </a:xfrm>
            <a:custGeom>
              <a:avLst/>
              <a:gdLst/>
              <a:ahLst/>
              <a:cxnLst/>
              <a:rect l="l" t="t" r="r" b="b"/>
              <a:pathLst>
                <a:path w="2790" h="4395" extrusionOk="0">
                  <a:moveTo>
                    <a:pt x="2662" y="64"/>
                  </a:moveTo>
                  <a:lnTo>
                    <a:pt x="2705" y="127"/>
                  </a:lnTo>
                  <a:lnTo>
                    <a:pt x="296" y="4331"/>
                  </a:lnTo>
                  <a:lnTo>
                    <a:pt x="127" y="4331"/>
                  </a:lnTo>
                  <a:lnTo>
                    <a:pt x="2578" y="64"/>
                  </a:lnTo>
                  <a:close/>
                  <a:moveTo>
                    <a:pt x="2536" y="1"/>
                  </a:moveTo>
                  <a:lnTo>
                    <a:pt x="1" y="4394"/>
                  </a:lnTo>
                  <a:lnTo>
                    <a:pt x="318" y="4394"/>
                  </a:lnTo>
                  <a:lnTo>
                    <a:pt x="2768" y="148"/>
                  </a:lnTo>
                  <a:lnTo>
                    <a:pt x="2789" y="127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2930400" y="4205725"/>
              <a:ext cx="67075" cy="107750"/>
            </a:xfrm>
            <a:custGeom>
              <a:avLst/>
              <a:gdLst/>
              <a:ahLst/>
              <a:cxnLst/>
              <a:rect l="l" t="t" r="r" b="b"/>
              <a:pathLst>
                <a:path w="2683" h="4310" extrusionOk="0">
                  <a:moveTo>
                    <a:pt x="0" y="0"/>
                  </a:moveTo>
                  <a:lnTo>
                    <a:pt x="2493" y="4310"/>
                  </a:lnTo>
                  <a:lnTo>
                    <a:pt x="2619" y="4310"/>
                  </a:lnTo>
                  <a:lnTo>
                    <a:pt x="2683" y="420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2928800" y="4204675"/>
              <a:ext cx="69750" cy="109850"/>
            </a:xfrm>
            <a:custGeom>
              <a:avLst/>
              <a:gdLst/>
              <a:ahLst/>
              <a:cxnLst/>
              <a:rect l="l" t="t" r="r" b="b"/>
              <a:pathLst>
                <a:path w="2790" h="4394" extrusionOk="0">
                  <a:moveTo>
                    <a:pt x="296" y="63"/>
                  </a:moveTo>
                  <a:lnTo>
                    <a:pt x="2705" y="4246"/>
                  </a:lnTo>
                  <a:lnTo>
                    <a:pt x="2662" y="4331"/>
                  </a:lnTo>
                  <a:lnTo>
                    <a:pt x="2578" y="4331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2536" y="4394"/>
                  </a:lnTo>
                  <a:lnTo>
                    <a:pt x="2705" y="4394"/>
                  </a:lnTo>
                  <a:lnTo>
                    <a:pt x="2789" y="424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930400" y="4124400"/>
              <a:ext cx="51250" cy="81350"/>
            </a:xfrm>
            <a:custGeom>
              <a:avLst/>
              <a:gdLst/>
              <a:ahLst/>
              <a:cxnLst/>
              <a:rect l="l" t="t" r="r" b="b"/>
              <a:pathLst>
                <a:path w="2050" h="3254" extrusionOk="0">
                  <a:moveTo>
                    <a:pt x="1859" y="0"/>
                  </a:moveTo>
                  <a:lnTo>
                    <a:pt x="0" y="3253"/>
                  </a:lnTo>
                  <a:lnTo>
                    <a:pt x="254" y="3253"/>
                  </a:lnTo>
                  <a:lnTo>
                    <a:pt x="2049" y="106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2928800" y="4123350"/>
              <a:ext cx="53900" cy="82925"/>
            </a:xfrm>
            <a:custGeom>
              <a:avLst/>
              <a:gdLst/>
              <a:ahLst/>
              <a:cxnLst/>
              <a:rect l="l" t="t" r="r" b="b"/>
              <a:pathLst>
                <a:path w="2156" h="3317" extrusionOk="0">
                  <a:moveTo>
                    <a:pt x="1944" y="106"/>
                  </a:moveTo>
                  <a:lnTo>
                    <a:pt x="2071" y="169"/>
                  </a:lnTo>
                  <a:lnTo>
                    <a:pt x="296" y="3253"/>
                  </a:lnTo>
                  <a:lnTo>
                    <a:pt x="127" y="3253"/>
                  </a:lnTo>
                  <a:lnTo>
                    <a:pt x="1944" y="106"/>
                  </a:lnTo>
                  <a:close/>
                  <a:moveTo>
                    <a:pt x="1923" y="0"/>
                  </a:moveTo>
                  <a:lnTo>
                    <a:pt x="1" y="3316"/>
                  </a:lnTo>
                  <a:lnTo>
                    <a:pt x="318" y="3316"/>
                  </a:lnTo>
                  <a:lnTo>
                    <a:pt x="2155" y="169"/>
                  </a:lnTo>
                  <a:lnTo>
                    <a:pt x="2155" y="148"/>
                  </a:lnTo>
                  <a:lnTo>
                    <a:pt x="192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2785700" y="4177725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35" y="254"/>
                  </a:moveTo>
                  <a:cubicBezTo>
                    <a:pt x="1162" y="254"/>
                    <a:pt x="1310" y="275"/>
                    <a:pt x="1415" y="360"/>
                  </a:cubicBezTo>
                  <a:cubicBezTo>
                    <a:pt x="1521" y="423"/>
                    <a:pt x="1627" y="529"/>
                    <a:pt x="1669" y="656"/>
                  </a:cubicBezTo>
                  <a:cubicBezTo>
                    <a:pt x="1732" y="782"/>
                    <a:pt x="1775" y="951"/>
                    <a:pt x="1775" y="1120"/>
                  </a:cubicBezTo>
                  <a:cubicBezTo>
                    <a:pt x="1775" y="1395"/>
                    <a:pt x="1690" y="1606"/>
                    <a:pt x="1563" y="1754"/>
                  </a:cubicBezTo>
                  <a:cubicBezTo>
                    <a:pt x="1415" y="1923"/>
                    <a:pt x="1246" y="1986"/>
                    <a:pt x="1014" y="1986"/>
                  </a:cubicBezTo>
                  <a:cubicBezTo>
                    <a:pt x="803" y="1986"/>
                    <a:pt x="634" y="1923"/>
                    <a:pt x="507" y="1775"/>
                  </a:cubicBezTo>
                  <a:cubicBezTo>
                    <a:pt x="359" y="1627"/>
                    <a:pt x="296" y="1416"/>
                    <a:pt x="296" y="1141"/>
                  </a:cubicBezTo>
                  <a:cubicBezTo>
                    <a:pt x="296" y="825"/>
                    <a:pt x="359" y="592"/>
                    <a:pt x="507" y="444"/>
                  </a:cubicBezTo>
                  <a:cubicBezTo>
                    <a:pt x="655" y="318"/>
                    <a:pt x="824" y="254"/>
                    <a:pt x="1035" y="254"/>
                  </a:cubicBezTo>
                  <a:close/>
                  <a:moveTo>
                    <a:pt x="1035" y="1"/>
                  </a:moveTo>
                  <a:cubicBezTo>
                    <a:pt x="718" y="1"/>
                    <a:pt x="465" y="106"/>
                    <a:pt x="275" y="297"/>
                  </a:cubicBezTo>
                  <a:cubicBezTo>
                    <a:pt x="85" y="508"/>
                    <a:pt x="0" y="782"/>
                    <a:pt x="0" y="1141"/>
                  </a:cubicBezTo>
                  <a:cubicBezTo>
                    <a:pt x="0" y="1332"/>
                    <a:pt x="42" y="1522"/>
                    <a:pt x="106" y="1691"/>
                  </a:cubicBezTo>
                  <a:cubicBezTo>
                    <a:pt x="190" y="1860"/>
                    <a:pt x="317" y="1986"/>
                    <a:pt x="486" y="2092"/>
                  </a:cubicBezTo>
                  <a:cubicBezTo>
                    <a:pt x="634" y="2198"/>
                    <a:pt x="824" y="2240"/>
                    <a:pt x="1035" y="2240"/>
                  </a:cubicBezTo>
                  <a:cubicBezTo>
                    <a:pt x="1204" y="2240"/>
                    <a:pt x="1394" y="2198"/>
                    <a:pt x="1542" y="2113"/>
                  </a:cubicBezTo>
                  <a:cubicBezTo>
                    <a:pt x="1711" y="2008"/>
                    <a:pt x="1838" y="1881"/>
                    <a:pt x="1922" y="1712"/>
                  </a:cubicBezTo>
                  <a:cubicBezTo>
                    <a:pt x="2007" y="1543"/>
                    <a:pt x="2070" y="1353"/>
                    <a:pt x="2070" y="1120"/>
                  </a:cubicBezTo>
                  <a:cubicBezTo>
                    <a:pt x="2070" y="909"/>
                    <a:pt x="2028" y="719"/>
                    <a:pt x="1944" y="550"/>
                  </a:cubicBezTo>
                  <a:cubicBezTo>
                    <a:pt x="1859" y="381"/>
                    <a:pt x="1732" y="233"/>
                    <a:pt x="1563" y="149"/>
                  </a:cubicBezTo>
                  <a:cubicBezTo>
                    <a:pt x="1415" y="43"/>
                    <a:pt x="1225" y="1"/>
                    <a:pt x="1035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2846425" y="4212575"/>
              <a:ext cx="92450" cy="5325"/>
            </a:xfrm>
            <a:custGeom>
              <a:avLst/>
              <a:gdLst/>
              <a:ahLst/>
              <a:cxnLst/>
              <a:rect l="l" t="t" r="r" b="b"/>
              <a:pathLst>
                <a:path w="3698" h="213" extrusionOk="0">
                  <a:moveTo>
                    <a:pt x="0" y="1"/>
                  </a:moveTo>
                  <a:lnTo>
                    <a:pt x="0" y="212"/>
                  </a:lnTo>
                  <a:lnTo>
                    <a:pt x="3697" y="212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2845375" y="4211525"/>
              <a:ext cx="94550" cy="6900"/>
            </a:xfrm>
            <a:custGeom>
              <a:avLst/>
              <a:gdLst/>
              <a:ahLst/>
              <a:cxnLst/>
              <a:rect l="l" t="t" r="r" b="b"/>
              <a:pathLst>
                <a:path w="3782" h="276" extrusionOk="0">
                  <a:moveTo>
                    <a:pt x="3697" y="64"/>
                  </a:moveTo>
                  <a:lnTo>
                    <a:pt x="3697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0" y="1"/>
                  </a:moveTo>
                  <a:lnTo>
                    <a:pt x="0" y="275"/>
                  </a:lnTo>
                  <a:lnTo>
                    <a:pt x="3781" y="275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846425" y="4193575"/>
              <a:ext cx="92450" cy="5300"/>
            </a:xfrm>
            <a:custGeom>
              <a:avLst/>
              <a:gdLst/>
              <a:ahLst/>
              <a:cxnLst/>
              <a:rect l="l" t="t" r="r" b="b"/>
              <a:pathLst>
                <a:path w="3698" h="212" extrusionOk="0">
                  <a:moveTo>
                    <a:pt x="0" y="1"/>
                  </a:moveTo>
                  <a:lnTo>
                    <a:pt x="0" y="212"/>
                  </a:lnTo>
                  <a:lnTo>
                    <a:pt x="3697" y="212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2845375" y="4192525"/>
              <a:ext cx="94550" cy="7400"/>
            </a:xfrm>
            <a:custGeom>
              <a:avLst/>
              <a:gdLst/>
              <a:ahLst/>
              <a:cxnLst/>
              <a:rect l="l" t="t" r="r" b="b"/>
              <a:pathLst>
                <a:path w="3782" h="296" extrusionOk="0">
                  <a:moveTo>
                    <a:pt x="3697" y="64"/>
                  </a:moveTo>
                  <a:lnTo>
                    <a:pt x="3697" y="211"/>
                  </a:lnTo>
                  <a:lnTo>
                    <a:pt x="64" y="211"/>
                  </a:lnTo>
                  <a:lnTo>
                    <a:pt x="64" y="64"/>
                  </a:lnTo>
                  <a:close/>
                  <a:moveTo>
                    <a:pt x="0" y="0"/>
                  </a:moveTo>
                  <a:lnTo>
                    <a:pt x="0" y="296"/>
                  </a:lnTo>
                  <a:lnTo>
                    <a:pt x="3781" y="296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2995875" y="4310825"/>
              <a:ext cx="92975" cy="5300"/>
            </a:xfrm>
            <a:custGeom>
              <a:avLst/>
              <a:gdLst/>
              <a:ahLst/>
              <a:cxnLst/>
              <a:rect l="l" t="t" r="r" b="b"/>
              <a:pathLst>
                <a:path w="3719" h="212" extrusionOk="0">
                  <a:moveTo>
                    <a:pt x="64" y="0"/>
                  </a:moveTo>
                  <a:lnTo>
                    <a:pt x="0" y="106"/>
                  </a:lnTo>
                  <a:lnTo>
                    <a:pt x="64" y="211"/>
                  </a:lnTo>
                  <a:lnTo>
                    <a:pt x="3718" y="211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2994825" y="4310275"/>
              <a:ext cx="95075" cy="6900"/>
            </a:xfrm>
            <a:custGeom>
              <a:avLst/>
              <a:gdLst/>
              <a:ahLst/>
              <a:cxnLst/>
              <a:rect l="l" t="t" r="r" b="b"/>
              <a:pathLst>
                <a:path w="3803" h="276" extrusionOk="0">
                  <a:moveTo>
                    <a:pt x="3739" y="64"/>
                  </a:moveTo>
                  <a:lnTo>
                    <a:pt x="3739" y="212"/>
                  </a:lnTo>
                  <a:lnTo>
                    <a:pt x="127" y="212"/>
                  </a:lnTo>
                  <a:lnTo>
                    <a:pt x="85" y="128"/>
                  </a:lnTo>
                  <a:lnTo>
                    <a:pt x="127" y="64"/>
                  </a:lnTo>
                  <a:close/>
                  <a:moveTo>
                    <a:pt x="85" y="1"/>
                  </a:moveTo>
                  <a:lnTo>
                    <a:pt x="0" y="128"/>
                  </a:lnTo>
                  <a:lnTo>
                    <a:pt x="85" y="276"/>
                  </a:lnTo>
                  <a:lnTo>
                    <a:pt x="3802" y="276"/>
                  </a:lnTo>
                  <a:lnTo>
                    <a:pt x="38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2928800" y="4316100"/>
              <a:ext cx="68675" cy="116200"/>
            </a:xfrm>
            <a:custGeom>
              <a:avLst/>
              <a:gdLst/>
              <a:ahLst/>
              <a:cxnLst/>
              <a:rect l="l" t="t" r="r" b="b"/>
              <a:pathLst>
                <a:path w="2747" h="4648" extrusionOk="0">
                  <a:moveTo>
                    <a:pt x="2747" y="0"/>
                  </a:moveTo>
                  <a:lnTo>
                    <a:pt x="1" y="4225"/>
                  </a:lnTo>
                  <a:lnTo>
                    <a:pt x="550" y="4648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2957325" y="4055225"/>
              <a:ext cx="61275" cy="63375"/>
            </a:xfrm>
            <a:custGeom>
              <a:avLst/>
              <a:gdLst/>
              <a:ahLst/>
              <a:cxnLst/>
              <a:rect l="l" t="t" r="r" b="b"/>
              <a:pathLst>
                <a:path w="2451" h="2535" extrusionOk="0">
                  <a:moveTo>
                    <a:pt x="1120" y="2429"/>
                  </a:moveTo>
                  <a:cubicBezTo>
                    <a:pt x="655" y="2260"/>
                    <a:pt x="444" y="1880"/>
                    <a:pt x="423" y="1605"/>
                  </a:cubicBezTo>
                  <a:cubicBezTo>
                    <a:pt x="402" y="1120"/>
                    <a:pt x="824" y="486"/>
                    <a:pt x="1331" y="401"/>
                  </a:cubicBezTo>
                  <a:cubicBezTo>
                    <a:pt x="1902" y="317"/>
                    <a:pt x="2451" y="803"/>
                    <a:pt x="2451" y="1352"/>
                  </a:cubicBezTo>
                  <a:cubicBezTo>
                    <a:pt x="2451" y="1627"/>
                    <a:pt x="2387" y="1711"/>
                    <a:pt x="2303" y="1880"/>
                  </a:cubicBezTo>
                  <a:cubicBezTo>
                    <a:pt x="2134" y="2218"/>
                    <a:pt x="1923" y="2345"/>
                    <a:pt x="1838" y="2387"/>
                  </a:cubicBezTo>
                  <a:cubicBezTo>
                    <a:pt x="1648" y="2493"/>
                    <a:pt x="1395" y="2535"/>
                    <a:pt x="1120" y="2429"/>
                  </a:cubicBezTo>
                  <a:close/>
                  <a:moveTo>
                    <a:pt x="2049" y="908"/>
                  </a:moveTo>
                  <a:cubicBezTo>
                    <a:pt x="1268" y="0"/>
                    <a:pt x="0" y="1774"/>
                    <a:pt x="1183" y="2197"/>
                  </a:cubicBezTo>
                  <a:cubicBezTo>
                    <a:pt x="1859" y="2429"/>
                    <a:pt x="2430" y="1394"/>
                    <a:pt x="2049" y="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2917725" y="4033550"/>
              <a:ext cx="59700" cy="64475"/>
            </a:xfrm>
            <a:custGeom>
              <a:avLst/>
              <a:gdLst/>
              <a:ahLst/>
              <a:cxnLst/>
              <a:rect l="l" t="t" r="r" b="b"/>
              <a:pathLst>
                <a:path w="2388" h="2579" extrusionOk="0">
                  <a:moveTo>
                    <a:pt x="1141" y="2409"/>
                  </a:moveTo>
                  <a:cubicBezTo>
                    <a:pt x="1268" y="2156"/>
                    <a:pt x="1415" y="1923"/>
                    <a:pt x="1542" y="1691"/>
                  </a:cubicBezTo>
                  <a:cubicBezTo>
                    <a:pt x="1310" y="1501"/>
                    <a:pt x="951" y="1332"/>
                    <a:pt x="676" y="1163"/>
                  </a:cubicBezTo>
                  <a:cubicBezTo>
                    <a:pt x="507" y="1353"/>
                    <a:pt x="380" y="1649"/>
                    <a:pt x="254" y="1881"/>
                  </a:cubicBezTo>
                  <a:cubicBezTo>
                    <a:pt x="169" y="1881"/>
                    <a:pt x="85" y="1796"/>
                    <a:pt x="0" y="1754"/>
                  </a:cubicBezTo>
                  <a:cubicBezTo>
                    <a:pt x="338" y="1163"/>
                    <a:pt x="676" y="571"/>
                    <a:pt x="993" y="1"/>
                  </a:cubicBezTo>
                  <a:cubicBezTo>
                    <a:pt x="1077" y="43"/>
                    <a:pt x="1162" y="85"/>
                    <a:pt x="1246" y="128"/>
                  </a:cubicBezTo>
                  <a:cubicBezTo>
                    <a:pt x="1077" y="402"/>
                    <a:pt x="930" y="677"/>
                    <a:pt x="782" y="952"/>
                  </a:cubicBezTo>
                  <a:cubicBezTo>
                    <a:pt x="1077" y="1121"/>
                    <a:pt x="1373" y="1290"/>
                    <a:pt x="1669" y="1458"/>
                  </a:cubicBezTo>
                  <a:cubicBezTo>
                    <a:pt x="1838" y="1184"/>
                    <a:pt x="1986" y="909"/>
                    <a:pt x="2134" y="656"/>
                  </a:cubicBezTo>
                  <a:cubicBezTo>
                    <a:pt x="2218" y="698"/>
                    <a:pt x="2303" y="740"/>
                    <a:pt x="2387" y="783"/>
                  </a:cubicBezTo>
                  <a:cubicBezTo>
                    <a:pt x="2049" y="1353"/>
                    <a:pt x="1732" y="1923"/>
                    <a:pt x="1394" y="2494"/>
                  </a:cubicBezTo>
                  <a:cubicBezTo>
                    <a:pt x="1352" y="2578"/>
                    <a:pt x="1225" y="2430"/>
                    <a:pt x="1141" y="2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029675" y="4584900"/>
              <a:ext cx="119375" cy="15325"/>
            </a:xfrm>
            <a:custGeom>
              <a:avLst/>
              <a:gdLst/>
              <a:ahLst/>
              <a:cxnLst/>
              <a:rect l="l" t="t" r="r" b="b"/>
              <a:pathLst>
                <a:path w="4775" h="613" extrusionOk="0">
                  <a:moveTo>
                    <a:pt x="43" y="233"/>
                  </a:moveTo>
                  <a:cubicBezTo>
                    <a:pt x="1606" y="338"/>
                    <a:pt x="3190" y="528"/>
                    <a:pt x="4753" y="613"/>
                  </a:cubicBezTo>
                  <a:cubicBezTo>
                    <a:pt x="4711" y="528"/>
                    <a:pt x="4774" y="423"/>
                    <a:pt x="4732" y="359"/>
                  </a:cubicBezTo>
                  <a:cubicBezTo>
                    <a:pt x="3169" y="254"/>
                    <a:pt x="1585" y="64"/>
                    <a:pt x="21" y="0"/>
                  </a:cubicBezTo>
                  <a:cubicBezTo>
                    <a:pt x="64" y="64"/>
                    <a:pt x="0" y="148"/>
                    <a:pt x="43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2904525" y="4928700"/>
              <a:ext cx="119900" cy="47025"/>
            </a:xfrm>
            <a:custGeom>
              <a:avLst/>
              <a:gdLst/>
              <a:ahLst/>
              <a:cxnLst/>
              <a:rect l="l" t="t" r="r" b="b"/>
              <a:pathLst>
                <a:path w="4796" h="1881" extrusionOk="0">
                  <a:moveTo>
                    <a:pt x="0" y="1648"/>
                  </a:moveTo>
                  <a:cubicBezTo>
                    <a:pt x="1563" y="1077"/>
                    <a:pt x="3147" y="549"/>
                    <a:pt x="4711" y="0"/>
                  </a:cubicBezTo>
                  <a:cubicBezTo>
                    <a:pt x="4774" y="63"/>
                    <a:pt x="4753" y="169"/>
                    <a:pt x="4795" y="254"/>
                  </a:cubicBezTo>
                  <a:cubicBezTo>
                    <a:pt x="3253" y="803"/>
                    <a:pt x="1669" y="1310"/>
                    <a:pt x="106" y="1880"/>
                  </a:cubicBezTo>
                  <a:cubicBezTo>
                    <a:pt x="21" y="1817"/>
                    <a:pt x="63" y="1711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2809450" y="4768150"/>
              <a:ext cx="29075" cy="123600"/>
            </a:xfrm>
            <a:custGeom>
              <a:avLst/>
              <a:gdLst/>
              <a:ahLst/>
              <a:cxnLst/>
              <a:rect l="l" t="t" r="r" b="b"/>
              <a:pathLst>
                <a:path w="1163" h="4944" extrusionOk="0">
                  <a:moveTo>
                    <a:pt x="1" y="4901"/>
                  </a:moveTo>
                  <a:cubicBezTo>
                    <a:pt x="43" y="4098"/>
                    <a:pt x="275" y="3275"/>
                    <a:pt x="444" y="2451"/>
                  </a:cubicBezTo>
                  <a:cubicBezTo>
                    <a:pt x="592" y="1627"/>
                    <a:pt x="740" y="803"/>
                    <a:pt x="909" y="0"/>
                  </a:cubicBezTo>
                  <a:cubicBezTo>
                    <a:pt x="972" y="0"/>
                    <a:pt x="1078" y="22"/>
                    <a:pt x="1163" y="43"/>
                  </a:cubicBezTo>
                  <a:cubicBezTo>
                    <a:pt x="846" y="1669"/>
                    <a:pt x="529" y="3317"/>
                    <a:pt x="212" y="4943"/>
                  </a:cubicBezTo>
                  <a:cubicBezTo>
                    <a:pt x="149" y="4922"/>
                    <a:pt x="64" y="4922"/>
                    <a:pt x="1" y="4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2950450" y="4725900"/>
              <a:ext cx="98775" cy="87150"/>
            </a:xfrm>
            <a:custGeom>
              <a:avLst/>
              <a:gdLst/>
              <a:ahLst/>
              <a:cxnLst/>
              <a:rect l="l" t="t" r="r" b="b"/>
              <a:pathLst>
                <a:path w="3951" h="3486" extrusionOk="0">
                  <a:moveTo>
                    <a:pt x="1" y="191"/>
                  </a:moveTo>
                  <a:cubicBezTo>
                    <a:pt x="64" y="127"/>
                    <a:pt x="128" y="43"/>
                    <a:pt x="191" y="0"/>
                  </a:cubicBezTo>
                  <a:cubicBezTo>
                    <a:pt x="1437" y="1078"/>
                    <a:pt x="2726" y="2155"/>
                    <a:pt x="3951" y="3254"/>
                  </a:cubicBezTo>
                  <a:cubicBezTo>
                    <a:pt x="3888" y="3296"/>
                    <a:pt x="3782" y="3486"/>
                    <a:pt x="3761" y="3423"/>
                  </a:cubicBezTo>
                  <a:cubicBezTo>
                    <a:pt x="2472" y="2345"/>
                    <a:pt x="1289" y="1247"/>
                    <a:pt x="1" y="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231400" y="467837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1712" y="0"/>
                  </a:moveTo>
                  <a:cubicBezTo>
                    <a:pt x="1688" y="5"/>
                    <a:pt x="1663" y="7"/>
                    <a:pt x="1638" y="7"/>
                  </a:cubicBezTo>
                  <a:cubicBezTo>
                    <a:pt x="1593" y="7"/>
                    <a:pt x="1548" y="2"/>
                    <a:pt x="1508" y="2"/>
                  </a:cubicBezTo>
                  <a:cubicBezTo>
                    <a:pt x="1471" y="2"/>
                    <a:pt x="1439" y="6"/>
                    <a:pt x="1416" y="21"/>
                  </a:cubicBezTo>
                  <a:cubicBezTo>
                    <a:pt x="1416" y="359"/>
                    <a:pt x="1416" y="782"/>
                    <a:pt x="1416" y="1035"/>
                  </a:cubicBezTo>
                  <a:cubicBezTo>
                    <a:pt x="1177" y="1035"/>
                    <a:pt x="918" y="1054"/>
                    <a:pt x="673" y="1054"/>
                  </a:cubicBezTo>
                  <a:cubicBezTo>
                    <a:pt x="550" y="1054"/>
                    <a:pt x="430" y="1049"/>
                    <a:pt x="318" y="1035"/>
                  </a:cubicBezTo>
                  <a:cubicBezTo>
                    <a:pt x="318" y="697"/>
                    <a:pt x="296" y="359"/>
                    <a:pt x="296" y="21"/>
                  </a:cubicBezTo>
                  <a:cubicBezTo>
                    <a:pt x="191" y="43"/>
                    <a:pt x="64" y="21"/>
                    <a:pt x="1" y="64"/>
                  </a:cubicBezTo>
                  <a:cubicBezTo>
                    <a:pt x="1" y="761"/>
                    <a:pt x="22" y="1479"/>
                    <a:pt x="43" y="2197"/>
                  </a:cubicBezTo>
                  <a:cubicBezTo>
                    <a:pt x="66" y="2213"/>
                    <a:pt x="98" y="2217"/>
                    <a:pt x="135" y="2217"/>
                  </a:cubicBezTo>
                  <a:cubicBezTo>
                    <a:pt x="175" y="2217"/>
                    <a:pt x="220" y="2212"/>
                    <a:pt x="265" y="2212"/>
                  </a:cubicBezTo>
                  <a:cubicBezTo>
                    <a:pt x="290" y="2212"/>
                    <a:pt x="315" y="2214"/>
                    <a:pt x="339" y="2218"/>
                  </a:cubicBezTo>
                  <a:cubicBezTo>
                    <a:pt x="339" y="1923"/>
                    <a:pt x="296" y="1564"/>
                    <a:pt x="339" y="1310"/>
                  </a:cubicBezTo>
                  <a:cubicBezTo>
                    <a:pt x="578" y="1310"/>
                    <a:pt x="846" y="1291"/>
                    <a:pt x="1098" y="1291"/>
                  </a:cubicBezTo>
                  <a:cubicBezTo>
                    <a:pt x="1224" y="1291"/>
                    <a:pt x="1346" y="1296"/>
                    <a:pt x="1458" y="1310"/>
                  </a:cubicBezTo>
                  <a:cubicBezTo>
                    <a:pt x="1416" y="1542"/>
                    <a:pt x="1458" y="1880"/>
                    <a:pt x="1437" y="2176"/>
                  </a:cubicBezTo>
                  <a:cubicBezTo>
                    <a:pt x="1465" y="2190"/>
                    <a:pt x="1498" y="2195"/>
                    <a:pt x="1533" y="2195"/>
                  </a:cubicBezTo>
                  <a:cubicBezTo>
                    <a:pt x="1604" y="2195"/>
                    <a:pt x="1684" y="2176"/>
                    <a:pt x="1754" y="2176"/>
                  </a:cubicBezTo>
                  <a:cubicBezTo>
                    <a:pt x="1733" y="1458"/>
                    <a:pt x="1733" y="740"/>
                    <a:pt x="1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176475" y="4679425"/>
              <a:ext cx="44400" cy="55475"/>
            </a:xfrm>
            <a:custGeom>
              <a:avLst/>
              <a:gdLst/>
              <a:ahLst/>
              <a:cxnLst/>
              <a:rect l="l" t="t" r="r" b="b"/>
              <a:pathLst>
                <a:path w="1776" h="2219" extrusionOk="0">
                  <a:moveTo>
                    <a:pt x="1416" y="1"/>
                  </a:moveTo>
                  <a:cubicBezTo>
                    <a:pt x="1437" y="550"/>
                    <a:pt x="1437" y="1099"/>
                    <a:pt x="1458" y="1648"/>
                  </a:cubicBezTo>
                  <a:cubicBezTo>
                    <a:pt x="1057" y="1120"/>
                    <a:pt x="698" y="571"/>
                    <a:pt x="339" y="22"/>
                  </a:cubicBezTo>
                  <a:cubicBezTo>
                    <a:pt x="233" y="22"/>
                    <a:pt x="106" y="43"/>
                    <a:pt x="1" y="43"/>
                  </a:cubicBezTo>
                  <a:cubicBezTo>
                    <a:pt x="22" y="761"/>
                    <a:pt x="43" y="1479"/>
                    <a:pt x="43" y="2219"/>
                  </a:cubicBezTo>
                  <a:lnTo>
                    <a:pt x="360" y="2219"/>
                  </a:lnTo>
                  <a:cubicBezTo>
                    <a:pt x="339" y="1669"/>
                    <a:pt x="339" y="1120"/>
                    <a:pt x="318" y="571"/>
                  </a:cubicBezTo>
                  <a:lnTo>
                    <a:pt x="318" y="571"/>
                  </a:lnTo>
                  <a:cubicBezTo>
                    <a:pt x="740" y="1099"/>
                    <a:pt x="1057" y="1690"/>
                    <a:pt x="1479" y="2197"/>
                  </a:cubicBezTo>
                  <a:cubicBezTo>
                    <a:pt x="1585" y="2197"/>
                    <a:pt x="1670" y="2176"/>
                    <a:pt x="1775" y="2176"/>
                  </a:cubicBezTo>
                  <a:cubicBezTo>
                    <a:pt x="1754" y="1458"/>
                    <a:pt x="1733" y="740"/>
                    <a:pt x="1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029675" y="4584900"/>
              <a:ext cx="119375" cy="15325"/>
            </a:xfrm>
            <a:custGeom>
              <a:avLst/>
              <a:gdLst/>
              <a:ahLst/>
              <a:cxnLst/>
              <a:rect l="l" t="t" r="r" b="b"/>
              <a:pathLst>
                <a:path w="4775" h="613" extrusionOk="0">
                  <a:moveTo>
                    <a:pt x="21" y="0"/>
                  </a:moveTo>
                  <a:cubicBezTo>
                    <a:pt x="1585" y="64"/>
                    <a:pt x="3169" y="254"/>
                    <a:pt x="4732" y="359"/>
                  </a:cubicBezTo>
                  <a:cubicBezTo>
                    <a:pt x="4774" y="423"/>
                    <a:pt x="4711" y="528"/>
                    <a:pt x="4753" y="613"/>
                  </a:cubicBezTo>
                  <a:cubicBezTo>
                    <a:pt x="3190" y="528"/>
                    <a:pt x="1606" y="338"/>
                    <a:pt x="43" y="233"/>
                  </a:cubicBezTo>
                  <a:cubicBezTo>
                    <a:pt x="0" y="148"/>
                    <a:pt x="64" y="64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012250" y="401402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27"/>
                  </a:moveTo>
                  <a:cubicBezTo>
                    <a:pt x="528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75" y="697"/>
                    <a:pt x="190" y="634"/>
                    <a:pt x="148" y="528"/>
                  </a:cubicBezTo>
                  <a:cubicBezTo>
                    <a:pt x="148" y="528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38"/>
                    <a:pt x="148" y="317"/>
                    <a:pt x="169" y="296"/>
                  </a:cubicBezTo>
                  <a:cubicBezTo>
                    <a:pt x="190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97"/>
                  </a:lnTo>
                  <a:cubicBezTo>
                    <a:pt x="190" y="761"/>
                    <a:pt x="296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035475" y="4007150"/>
              <a:ext cx="18525" cy="26975"/>
            </a:xfrm>
            <a:custGeom>
              <a:avLst/>
              <a:gdLst/>
              <a:ahLst/>
              <a:cxnLst/>
              <a:rect l="l" t="t" r="r" b="b"/>
              <a:pathLst>
                <a:path w="741" h="1079" extrusionOk="0">
                  <a:moveTo>
                    <a:pt x="1" y="1"/>
                  </a:moveTo>
                  <a:lnTo>
                    <a:pt x="1" y="1078"/>
                  </a:lnTo>
                  <a:lnTo>
                    <a:pt x="127" y="1078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71" y="1078"/>
                  </a:lnTo>
                  <a:lnTo>
                    <a:pt x="740" y="1078"/>
                  </a:lnTo>
                  <a:lnTo>
                    <a:pt x="318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1" y="444"/>
                    <a:pt x="170" y="465"/>
                    <a:pt x="127" y="508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055550" y="40140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7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85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60" y="803"/>
                    <a:pt x="423" y="761"/>
                    <a:pt x="465" y="697"/>
                  </a:cubicBezTo>
                  <a:lnTo>
                    <a:pt x="486" y="697"/>
                  </a:lnTo>
                  <a:lnTo>
                    <a:pt x="486" y="803"/>
                  </a:lnTo>
                  <a:lnTo>
                    <a:pt x="613" y="803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083525" y="400767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8" y="1"/>
                  </a:moveTo>
                  <a:cubicBezTo>
                    <a:pt x="212" y="1"/>
                    <a:pt x="107" y="43"/>
                    <a:pt x="22" y="106"/>
                  </a:cubicBezTo>
                  <a:lnTo>
                    <a:pt x="64" y="212"/>
                  </a:lnTo>
                  <a:cubicBezTo>
                    <a:pt x="128" y="170"/>
                    <a:pt x="191" y="106"/>
                    <a:pt x="297" y="106"/>
                  </a:cubicBezTo>
                  <a:cubicBezTo>
                    <a:pt x="445" y="106"/>
                    <a:pt x="487" y="212"/>
                    <a:pt x="487" y="318"/>
                  </a:cubicBezTo>
                  <a:cubicBezTo>
                    <a:pt x="487" y="466"/>
                    <a:pt x="381" y="613"/>
                    <a:pt x="107" y="846"/>
                  </a:cubicBezTo>
                  <a:lnTo>
                    <a:pt x="1" y="951"/>
                  </a:lnTo>
                  <a:lnTo>
                    <a:pt x="1" y="1057"/>
                  </a:lnTo>
                  <a:lnTo>
                    <a:pt x="656" y="1057"/>
                  </a:lnTo>
                  <a:lnTo>
                    <a:pt x="656" y="930"/>
                  </a:lnTo>
                  <a:lnTo>
                    <a:pt x="191" y="930"/>
                  </a:lnTo>
                  <a:lnTo>
                    <a:pt x="276" y="846"/>
                  </a:lnTo>
                  <a:cubicBezTo>
                    <a:pt x="487" y="635"/>
                    <a:pt x="635" y="487"/>
                    <a:pt x="635" y="297"/>
                  </a:cubicBezTo>
                  <a:cubicBezTo>
                    <a:pt x="635" y="149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104125" y="40293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107"/>
                  </a:cubicBezTo>
                  <a:cubicBezTo>
                    <a:pt x="191" y="43"/>
                    <a:pt x="149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112050" y="4007675"/>
              <a:ext cx="15875" cy="26450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296" y="1"/>
                  </a:moveTo>
                  <a:cubicBezTo>
                    <a:pt x="191" y="1"/>
                    <a:pt x="85" y="43"/>
                    <a:pt x="43" y="85"/>
                  </a:cubicBezTo>
                  <a:lnTo>
                    <a:pt x="64" y="191"/>
                  </a:lnTo>
                  <a:cubicBezTo>
                    <a:pt x="127" y="149"/>
                    <a:pt x="191" y="106"/>
                    <a:pt x="275" y="106"/>
                  </a:cubicBezTo>
                  <a:cubicBezTo>
                    <a:pt x="402" y="106"/>
                    <a:pt x="465" y="191"/>
                    <a:pt x="465" y="275"/>
                  </a:cubicBezTo>
                  <a:cubicBezTo>
                    <a:pt x="465" y="381"/>
                    <a:pt x="339" y="444"/>
                    <a:pt x="233" y="444"/>
                  </a:cubicBezTo>
                  <a:lnTo>
                    <a:pt x="149" y="444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7" y="613"/>
                    <a:pt x="487" y="761"/>
                  </a:cubicBezTo>
                  <a:cubicBezTo>
                    <a:pt x="508" y="846"/>
                    <a:pt x="444" y="951"/>
                    <a:pt x="254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43" y="1036"/>
                    <a:pt x="149" y="1057"/>
                    <a:pt x="275" y="1057"/>
                  </a:cubicBezTo>
                  <a:cubicBezTo>
                    <a:pt x="508" y="1057"/>
                    <a:pt x="634" y="930"/>
                    <a:pt x="634" y="761"/>
                  </a:cubicBezTo>
                  <a:cubicBezTo>
                    <a:pt x="634" y="613"/>
                    <a:pt x="529" y="508"/>
                    <a:pt x="402" y="487"/>
                  </a:cubicBezTo>
                  <a:cubicBezTo>
                    <a:pt x="529" y="444"/>
                    <a:pt x="592" y="360"/>
                    <a:pt x="592" y="254"/>
                  </a:cubicBezTo>
                  <a:cubicBezTo>
                    <a:pt x="592" y="128"/>
                    <a:pt x="50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132125" y="40076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59" y="106"/>
                  </a:moveTo>
                  <a:cubicBezTo>
                    <a:pt x="465" y="106"/>
                    <a:pt x="528" y="191"/>
                    <a:pt x="528" y="275"/>
                  </a:cubicBezTo>
                  <a:cubicBezTo>
                    <a:pt x="528" y="360"/>
                    <a:pt x="465" y="423"/>
                    <a:pt x="359" y="466"/>
                  </a:cubicBezTo>
                  <a:cubicBezTo>
                    <a:pt x="254" y="423"/>
                    <a:pt x="169" y="360"/>
                    <a:pt x="169" y="254"/>
                  </a:cubicBezTo>
                  <a:cubicBezTo>
                    <a:pt x="169" y="170"/>
                    <a:pt x="233" y="106"/>
                    <a:pt x="359" y="106"/>
                  </a:cubicBezTo>
                  <a:close/>
                  <a:moveTo>
                    <a:pt x="338" y="550"/>
                  </a:moveTo>
                  <a:cubicBezTo>
                    <a:pt x="465" y="592"/>
                    <a:pt x="550" y="656"/>
                    <a:pt x="550" y="782"/>
                  </a:cubicBezTo>
                  <a:cubicBezTo>
                    <a:pt x="550" y="888"/>
                    <a:pt x="465" y="973"/>
                    <a:pt x="338" y="973"/>
                  </a:cubicBezTo>
                  <a:cubicBezTo>
                    <a:pt x="212" y="973"/>
                    <a:pt x="148" y="867"/>
                    <a:pt x="148" y="761"/>
                  </a:cubicBezTo>
                  <a:cubicBezTo>
                    <a:pt x="148" y="677"/>
                    <a:pt x="212" y="592"/>
                    <a:pt x="338" y="550"/>
                  </a:cubicBezTo>
                  <a:close/>
                  <a:moveTo>
                    <a:pt x="359" y="1"/>
                  </a:moveTo>
                  <a:cubicBezTo>
                    <a:pt x="169" y="1"/>
                    <a:pt x="43" y="106"/>
                    <a:pt x="43" y="275"/>
                  </a:cubicBezTo>
                  <a:cubicBezTo>
                    <a:pt x="43" y="360"/>
                    <a:pt x="85" y="444"/>
                    <a:pt x="212" y="508"/>
                  </a:cubicBezTo>
                  <a:cubicBezTo>
                    <a:pt x="85" y="571"/>
                    <a:pt x="0" y="656"/>
                    <a:pt x="0" y="782"/>
                  </a:cubicBezTo>
                  <a:cubicBezTo>
                    <a:pt x="0" y="930"/>
                    <a:pt x="127" y="1057"/>
                    <a:pt x="338" y="1057"/>
                  </a:cubicBezTo>
                  <a:cubicBezTo>
                    <a:pt x="550" y="1057"/>
                    <a:pt x="697" y="951"/>
                    <a:pt x="697" y="761"/>
                  </a:cubicBezTo>
                  <a:cubicBezTo>
                    <a:pt x="697" y="635"/>
                    <a:pt x="613" y="550"/>
                    <a:pt x="486" y="508"/>
                  </a:cubicBezTo>
                  <a:lnTo>
                    <a:pt x="486" y="487"/>
                  </a:lnTo>
                  <a:cubicBezTo>
                    <a:pt x="613" y="444"/>
                    <a:pt x="655" y="339"/>
                    <a:pt x="655" y="254"/>
                  </a:cubicBezTo>
                  <a:cubicBezTo>
                    <a:pt x="655" y="128"/>
                    <a:pt x="550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090925" y="436362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81" y="106"/>
                  </a:moveTo>
                  <a:cubicBezTo>
                    <a:pt x="508" y="106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75" y="698"/>
                    <a:pt x="191" y="634"/>
                    <a:pt x="149" y="529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70" y="275"/>
                  </a:cubicBezTo>
                  <a:cubicBezTo>
                    <a:pt x="191" y="169"/>
                    <a:pt x="275" y="106"/>
                    <a:pt x="381" y="106"/>
                  </a:cubicBezTo>
                  <a:close/>
                  <a:moveTo>
                    <a:pt x="423" y="0"/>
                  </a:moveTo>
                  <a:cubicBezTo>
                    <a:pt x="296" y="0"/>
                    <a:pt x="191" y="64"/>
                    <a:pt x="149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85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96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113650" y="4356750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39" y="1"/>
                  </a:lnTo>
                  <a:lnTo>
                    <a:pt x="570" y="1"/>
                  </a:lnTo>
                  <a:lnTo>
                    <a:pt x="232" y="402"/>
                  </a:lnTo>
                  <a:cubicBezTo>
                    <a:pt x="211" y="423"/>
                    <a:pt x="190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134225" y="43636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395" y="397"/>
                  </a:moveTo>
                  <a:cubicBezTo>
                    <a:pt x="418" y="397"/>
                    <a:pt x="442" y="398"/>
                    <a:pt x="466" y="402"/>
                  </a:cubicBezTo>
                  <a:lnTo>
                    <a:pt x="466" y="529"/>
                  </a:lnTo>
                  <a:cubicBezTo>
                    <a:pt x="466" y="529"/>
                    <a:pt x="466" y="550"/>
                    <a:pt x="466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9" y="655"/>
                    <a:pt x="149" y="571"/>
                  </a:cubicBezTo>
                  <a:cubicBezTo>
                    <a:pt x="149" y="446"/>
                    <a:pt x="268" y="397"/>
                    <a:pt x="395" y="397"/>
                  </a:cubicBezTo>
                  <a:close/>
                  <a:moveTo>
                    <a:pt x="318" y="0"/>
                  </a:moveTo>
                  <a:cubicBezTo>
                    <a:pt x="212" y="0"/>
                    <a:pt x="128" y="22"/>
                    <a:pt x="64" y="64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7" y="106"/>
                  </a:cubicBezTo>
                  <a:cubicBezTo>
                    <a:pt x="444" y="106"/>
                    <a:pt x="466" y="212"/>
                    <a:pt x="466" y="275"/>
                  </a:cubicBezTo>
                  <a:lnTo>
                    <a:pt x="466" y="296"/>
                  </a:lnTo>
                  <a:cubicBezTo>
                    <a:pt x="170" y="296"/>
                    <a:pt x="1" y="402"/>
                    <a:pt x="1" y="571"/>
                  </a:cubicBezTo>
                  <a:cubicBezTo>
                    <a:pt x="1" y="698"/>
                    <a:pt x="85" y="803"/>
                    <a:pt x="233" y="803"/>
                  </a:cubicBezTo>
                  <a:cubicBezTo>
                    <a:pt x="360" y="803"/>
                    <a:pt x="423" y="740"/>
                    <a:pt x="466" y="698"/>
                  </a:cubicBezTo>
                  <a:lnTo>
                    <a:pt x="487" y="698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592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162225" y="43572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7"/>
                  </a:moveTo>
                  <a:cubicBezTo>
                    <a:pt x="486" y="107"/>
                    <a:pt x="550" y="233"/>
                    <a:pt x="550" y="402"/>
                  </a:cubicBezTo>
                  <a:cubicBezTo>
                    <a:pt x="550" y="423"/>
                    <a:pt x="550" y="445"/>
                    <a:pt x="529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2" y="571"/>
                    <a:pt x="127" y="487"/>
                    <a:pt x="127" y="339"/>
                  </a:cubicBezTo>
                  <a:cubicBezTo>
                    <a:pt x="127" y="212"/>
                    <a:pt x="212" y="107"/>
                    <a:pt x="338" y="107"/>
                  </a:cubicBezTo>
                  <a:close/>
                  <a:moveTo>
                    <a:pt x="338" y="1"/>
                  </a:moveTo>
                  <a:cubicBezTo>
                    <a:pt x="127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77"/>
                    <a:pt x="486" y="783"/>
                    <a:pt x="402" y="825"/>
                  </a:cubicBezTo>
                  <a:cubicBezTo>
                    <a:pt x="360" y="888"/>
                    <a:pt x="275" y="930"/>
                    <a:pt x="191" y="930"/>
                  </a:cubicBezTo>
                  <a:cubicBezTo>
                    <a:pt x="162" y="930"/>
                    <a:pt x="134" y="940"/>
                    <a:pt x="112" y="940"/>
                  </a:cubicBezTo>
                  <a:cubicBezTo>
                    <a:pt x="101" y="940"/>
                    <a:pt x="92" y="937"/>
                    <a:pt x="85" y="930"/>
                  </a:cubicBezTo>
                  <a:lnTo>
                    <a:pt x="85" y="1057"/>
                  </a:lnTo>
                  <a:cubicBezTo>
                    <a:pt x="106" y="1057"/>
                    <a:pt x="169" y="1057"/>
                    <a:pt x="212" y="1036"/>
                  </a:cubicBezTo>
                  <a:cubicBezTo>
                    <a:pt x="317" y="1036"/>
                    <a:pt x="423" y="994"/>
                    <a:pt x="507" y="909"/>
                  </a:cubicBezTo>
                  <a:cubicBezTo>
                    <a:pt x="613" y="804"/>
                    <a:pt x="698" y="656"/>
                    <a:pt x="698" y="423"/>
                  </a:cubicBezTo>
                  <a:cubicBezTo>
                    <a:pt x="698" y="170"/>
                    <a:pt x="550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182825" y="4378400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106" y="1"/>
                  </a:moveTo>
                  <a:cubicBezTo>
                    <a:pt x="43" y="1"/>
                    <a:pt x="0" y="43"/>
                    <a:pt x="0" y="107"/>
                  </a:cubicBezTo>
                  <a:cubicBezTo>
                    <a:pt x="0" y="170"/>
                    <a:pt x="43" y="212"/>
                    <a:pt x="85" y="212"/>
                  </a:cubicBezTo>
                  <a:cubicBezTo>
                    <a:pt x="148" y="212"/>
                    <a:pt x="190" y="170"/>
                    <a:pt x="190" y="107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190750" y="4357275"/>
              <a:ext cx="15850" cy="26450"/>
            </a:xfrm>
            <a:custGeom>
              <a:avLst/>
              <a:gdLst/>
              <a:ahLst/>
              <a:cxnLst/>
              <a:rect l="l" t="t" r="r" b="b"/>
              <a:pathLst>
                <a:path w="634" h="1058" extrusionOk="0">
                  <a:moveTo>
                    <a:pt x="296" y="1"/>
                  </a:moveTo>
                  <a:cubicBezTo>
                    <a:pt x="190" y="1"/>
                    <a:pt x="85" y="22"/>
                    <a:pt x="42" y="64"/>
                  </a:cubicBezTo>
                  <a:lnTo>
                    <a:pt x="64" y="170"/>
                  </a:lnTo>
                  <a:cubicBezTo>
                    <a:pt x="127" y="149"/>
                    <a:pt x="190" y="107"/>
                    <a:pt x="275" y="107"/>
                  </a:cubicBezTo>
                  <a:cubicBezTo>
                    <a:pt x="401" y="107"/>
                    <a:pt x="465" y="170"/>
                    <a:pt x="465" y="254"/>
                  </a:cubicBezTo>
                  <a:cubicBezTo>
                    <a:pt x="465" y="381"/>
                    <a:pt x="338" y="423"/>
                    <a:pt x="233" y="423"/>
                  </a:cubicBezTo>
                  <a:lnTo>
                    <a:pt x="148" y="423"/>
                  </a:lnTo>
                  <a:lnTo>
                    <a:pt x="148" y="529"/>
                  </a:lnTo>
                  <a:lnTo>
                    <a:pt x="233" y="529"/>
                  </a:lnTo>
                  <a:cubicBezTo>
                    <a:pt x="359" y="529"/>
                    <a:pt x="486" y="592"/>
                    <a:pt x="486" y="740"/>
                  </a:cubicBezTo>
                  <a:cubicBezTo>
                    <a:pt x="507" y="825"/>
                    <a:pt x="444" y="952"/>
                    <a:pt x="254" y="952"/>
                  </a:cubicBezTo>
                  <a:cubicBezTo>
                    <a:pt x="169" y="952"/>
                    <a:pt x="85" y="909"/>
                    <a:pt x="42" y="888"/>
                  </a:cubicBezTo>
                  <a:lnTo>
                    <a:pt x="0" y="994"/>
                  </a:lnTo>
                  <a:cubicBezTo>
                    <a:pt x="42" y="1015"/>
                    <a:pt x="148" y="1057"/>
                    <a:pt x="254" y="1057"/>
                  </a:cubicBezTo>
                  <a:cubicBezTo>
                    <a:pt x="507" y="1057"/>
                    <a:pt x="634" y="909"/>
                    <a:pt x="634" y="740"/>
                  </a:cubicBezTo>
                  <a:cubicBezTo>
                    <a:pt x="634" y="592"/>
                    <a:pt x="528" y="508"/>
                    <a:pt x="401" y="487"/>
                  </a:cubicBezTo>
                  <a:cubicBezTo>
                    <a:pt x="528" y="445"/>
                    <a:pt x="592" y="339"/>
                    <a:pt x="592" y="233"/>
                  </a:cubicBezTo>
                  <a:cubicBezTo>
                    <a:pt x="592" y="107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209750" y="4357275"/>
              <a:ext cx="19050" cy="25925"/>
            </a:xfrm>
            <a:custGeom>
              <a:avLst/>
              <a:gdLst/>
              <a:ahLst/>
              <a:cxnLst/>
              <a:rect l="l" t="t" r="r" b="b"/>
              <a:pathLst>
                <a:path w="762" h="1037" extrusionOk="0">
                  <a:moveTo>
                    <a:pt x="486" y="149"/>
                  </a:moveTo>
                  <a:cubicBezTo>
                    <a:pt x="486" y="191"/>
                    <a:pt x="486" y="254"/>
                    <a:pt x="486" y="297"/>
                  </a:cubicBezTo>
                  <a:lnTo>
                    <a:pt x="486" y="656"/>
                  </a:lnTo>
                  <a:lnTo>
                    <a:pt x="148" y="656"/>
                  </a:lnTo>
                  <a:lnTo>
                    <a:pt x="148" y="635"/>
                  </a:lnTo>
                  <a:lnTo>
                    <a:pt x="402" y="297"/>
                  </a:lnTo>
                  <a:cubicBezTo>
                    <a:pt x="423" y="254"/>
                    <a:pt x="444" y="212"/>
                    <a:pt x="486" y="149"/>
                  </a:cubicBezTo>
                  <a:close/>
                  <a:moveTo>
                    <a:pt x="465" y="1"/>
                  </a:moveTo>
                  <a:lnTo>
                    <a:pt x="1" y="656"/>
                  </a:lnTo>
                  <a:lnTo>
                    <a:pt x="1" y="761"/>
                  </a:lnTo>
                  <a:lnTo>
                    <a:pt x="486" y="761"/>
                  </a:lnTo>
                  <a:lnTo>
                    <a:pt x="486" y="1036"/>
                  </a:lnTo>
                  <a:lnTo>
                    <a:pt x="613" y="1036"/>
                  </a:lnTo>
                  <a:lnTo>
                    <a:pt x="613" y="761"/>
                  </a:lnTo>
                  <a:lnTo>
                    <a:pt x="761" y="761"/>
                  </a:lnTo>
                  <a:lnTo>
                    <a:pt x="761" y="656"/>
                  </a:lnTo>
                  <a:lnTo>
                    <a:pt x="613" y="6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180175" y="4321375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36"/>
                    <a:pt x="529" y="1036"/>
                    <a:pt x="698" y="1036"/>
                  </a:cubicBezTo>
                  <a:cubicBezTo>
                    <a:pt x="698" y="1078"/>
                    <a:pt x="698" y="1120"/>
                    <a:pt x="698" y="1162"/>
                  </a:cubicBezTo>
                  <a:cubicBezTo>
                    <a:pt x="465" y="1183"/>
                    <a:pt x="233" y="1183"/>
                    <a:pt x="1" y="1183"/>
                  </a:cubicBezTo>
                  <a:cubicBezTo>
                    <a:pt x="1" y="888"/>
                    <a:pt x="402" y="740"/>
                    <a:pt x="508" y="529"/>
                  </a:cubicBezTo>
                  <a:cubicBezTo>
                    <a:pt x="677" y="233"/>
                    <a:pt x="191" y="85"/>
                    <a:pt x="149" y="444"/>
                  </a:cubicBezTo>
                  <a:cubicBezTo>
                    <a:pt x="106" y="444"/>
                    <a:pt x="85" y="423"/>
                    <a:pt x="22" y="444"/>
                  </a:cubicBezTo>
                  <a:cubicBezTo>
                    <a:pt x="1" y="1"/>
                    <a:pt x="761" y="1"/>
                    <a:pt x="677" y="486"/>
                  </a:cubicBezTo>
                  <a:cubicBezTo>
                    <a:pt x="634" y="761"/>
                    <a:pt x="318" y="824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139525" y="42918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2" y="1712"/>
                  </a:lnTo>
                  <a:lnTo>
                    <a:pt x="232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2" y="698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139000" y="4290750"/>
              <a:ext cx="34875" cy="44900"/>
            </a:xfrm>
            <a:custGeom>
              <a:avLst/>
              <a:gdLst/>
              <a:ahLst/>
              <a:cxnLst/>
              <a:rect l="l" t="t" r="r" b="b"/>
              <a:pathLst>
                <a:path w="1395" h="1796" extrusionOk="0">
                  <a:moveTo>
                    <a:pt x="1331" y="64"/>
                  </a:moveTo>
                  <a:lnTo>
                    <a:pt x="1331" y="1711"/>
                  </a:lnTo>
                  <a:lnTo>
                    <a:pt x="1183" y="1711"/>
                  </a:lnTo>
                  <a:lnTo>
                    <a:pt x="1183" y="909"/>
                  </a:lnTo>
                  <a:lnTo>
                    <a:pt x="211" y="909"/>
                  </a:lnTo>
                  <a:lnTo>
                    <a:pt x="211" y="1711"/>
                  </a:lnTo>
                  <a:lnTo>
                    <a:pt x="63" y="1711"/>
                  </a:lnTo>
                  <a:lnTo>
                    <a:pt x="63" y="64"/>
                  </a:lnTo>
                  <a:lnTo>
                    <a:pt x="211" y="64"/>
                  </a:lnTo>
                  <a:lnTo>
                    <a:pt x="211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0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96"/>
                  </a:lnTo>
                  <a:lnTo>
                    <a:pt x="1394" y="1796"/>
                  </a:lnTo>
                  <a:lnTo>
                    <a:pt x="1394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96" y="6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098850" y="4291800"/>
              <a:ext cx="34350" cy="42800"/>
            </a:xfrm>
            <a:custGeom>
              <a:avLst/>
              <a:gdLst/>
              <a:ahLst/>
              <a:cxnLst/>
              <a:rect l="l" t="t" r="r" b="b"/>
              <a:pathLst>
                <a:path w="1374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33" y="1712"/>
                  </a:lnTo>
                  <a:lnTo>
                    <a:pt x="233" y="360"/>
                  </a:lnTo>
                  <a:lnTo>
                    <a:pt x="1120" y="1712"/>
                  </a:lnTo>
                  <a:lnTo>
                    <a:pt x="1374" y="1712"/>
                  </a:lnTo>
                  <a:lnTo>
                    <a:pt x="1374" y="1"/>
                  </a:lnTo>
                  <a:lnTo>
                    <a:pt x="1141" y="1"/>
                  </a:lnTo>
                  <a:lnTo>
                    <a:pt x="1141" y="1331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3098325" y="4290750"/>
              <a:ext cx="35400" cy="44900"/>
            </a:xfrm>
            <a:custGeom>
              <a:avLst/>
              <a:gdLst/>
              <a:ahLst/>
              <a:cxnLst/>
              <a:rect l="l" t="t" r="r" b="b"/>
              <a:pathLst>
                <a:path w="1416" h="1796" extrusionOk="0">
                  <a:moveTo>
                    <a:pt x="1352" y="64"/>
                  </a:moveTo>
                  <a:lnTo>
                    <a:pt x="1352" y="1711"/>
                  </a:lnTo>
                  <a:lnTo>
                    <a:pt x="1162" y="1711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11"/>
                  </a:lnTo>
                  <a:lnTo>
                    <a:pt x="64" y="1711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73"/>
                  </a:lnTo>
                  <a:lnTo>
                    <a:pt x="1205" y="64"/>
                  </a:lnTo>
                  <a:close/>
                  <a:moveTo>
                    <a:pt x="0" y="0"/>
                  </a:moveTo>
                  <a:lnTo>
                    <a:pt x="0" y="1796"/>
                  </a:lnTo>
                  <a:lnTo>
                    <a:pt x="275" y="1796"/>
                  </a:lnTo>
                  <a:lnTo>
                    <a:pt x="275" y="507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0"/>
                  </a:lnTo>
                  <a:lnTo>
                    <a:pt x="1141" y="0"/>
                  </a:lnTo>
                  <a:lnTo>
                    <a:pt x="1141" y="126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83050" y="4423300"/>
              <a:ext cx="410875" cy="578825"/>
            </a:xfrm>
            <a:custGeom>
              <a:avLst/>
              <a:gdLst/>
              <a:ahLst/>
              <a:cxnLst/>
              <a:rect l="l" t="t" r="r" b="b"/>
              <a:pathLst>
                <a:path w="16435" h="23153" extrusionOk="0">
                  <a:moveTo>
                    <a:pt x="6993" y="11323"/>
                  </a:moveTo>
                  <a:cubicBezTo>
                    <a:pt x="8450" y="12611"/>
                    <a:pt x="9929" y="13879"/>
                    <a:pt x="11386" y="15146"/>
                  </a:cubicBezTo>
                  <a:cubicBezTo>
                    <a:pt x="11048" y="17048"/>
                    <a:pt x="10626" y="18991"/>
                    <a:pt x="10309" y="20913"/>
                  </a:cubicBezTo>
                  <a:cubicBezTo>
                    <a:pt x="8450" y="21568"/>
                    <a:pt x="6591" y="22223"/>
                    <a:pt x="4732" y="22835"/>
                  </a:cubicBezTo>
                  <a:cubicBezTo>
                    <a:pt x="3232" y="21547"/>
                    <a:pt x="1775" y="20279"/>
                    <a:pt x="296" y="18991"/>
                  </a:cubicBezTo>
                  <a:cubicBezTo>
                    <a:pt x="655" y="17090"/>
                    <a:pt x="1036" y="15167"/>
                    <a:pt x="1374" y="13266"/>
                  </a:cubicBezTo>
                  <a:cubicBezTo>
                    <a:pt x="3232" y="12590"/>
                    <a:pt x="5091" y="11914"/>
                    <a:pt x="6993" y="11323"/>
                  </a:cubicBezTo>
                  <a:close/>
                  <a:moveTo>
                    <a:pt x="6084" y="0"/>
                  </a:moveTo>
                  <a:lnTo>
                    <a:pt x="5852" y="64"/>
                  </a:lnTo>
                  <a:cubicBezTo>
                    <a:pt x="6929" y="1923"/>
                    <a:pt x="8112" y="3761"/>
                    <a:pt x="9189" y="5641"/>
                  </a:cubicBezTo>
                  <a:cubicBezTo>
                    <a:pt x="8535" y="7183"/>
                    <a:pt x="7837" y="8788"/>
                    <a:pt x="7183" y="10372"/>
                  </a:cubicBezTo>
                  <a:cubicBezTo>
                    <a:pt x="7077" y="10605"/>
                    <a:pt x="7014" y="10922"/>
                    <a:pt x="6887" y="11048"/>
                  </a:cubicBezTo>
                  <a:cubicBezTo>
                    <a:pt x="6781" y="11154"/>
                    <a:pt x="6380" y="11217"/>
                    <a:pt x="6190" y="11281"/>
                  </a:cubicBezTo>
                  <a:cubicBezTo>
                    <a:pt x="4458" y="11872"/>
                    <a:pt x="2810" y="12485"/>
                    <a:pt x="1141" y="13055"/>
                  </a:cubicBezTo>
                  <a:cubicBezTo>
                    <a:pt x="803" y="15062"/>
                    <a:pt x="381" y="17090"/>
                    <a:pt x="1" y="19097"/>
                  </a:cubicBezTo>
                  <a:cubicBezTo>
                    <a:pt x="1543" y="20448"/>
                    <a:pt x="3106" y="21800"/>
                    <a:pt x="4669" y="23152"/>
                  </a:cubicBezTo>
                  <a:cubicBezTo>
                    <a:pt x="6633" y="22497"/>
                    <a:pt x="8577" y="21779"/>
                    <a:pt x="10541" y="21124"/>
                  </a:cubicBezTo>
                  <a:cubicBezTo>
                    <a:pt x="10858" y="19160"/>
                    <a:pt x="11302" y="17174"/>
                    <a:pt x="11640" y="15189"/>
                  </a:cubicBezTo>
                  <a:cubicBezTo>
                    <a:pt x="12421" y="14766"/>
                    <a:pt x="13372" y="14154"/>
                    <a:pt x="14196" y="13647"/>
                  </a:cubicBezTo>
                  <a:cubicBezTo>
                    <a:pt x="14365" y="13541"/>
                    <a:pt x="14998" y="13266"/>
                    <a:pt x="14977" y="13118"/>
                  </a:cubicBezTo>
                  <a:cubicBezTo>
                    <a:pt x="14977" y="13097"/>
                    <a:pt x="14935" y="13034"/>
                    <a:pt x="14914" y="12971"/>
                  </a:cubicBezTo>
                  <a:lnTo>
                    <a:pt x="14893" y="12971"/>
                  </a:lnTo>
                  <a:cubicBezTo>
                    <a:pt x="14745" y="12971"/>
                    <a:pt x="14618" y="13097"/>
                    <a:pt x="14491" y="13182"/>
                  </a:cubicBezTo>
                  <a:cubicBezTo>
                    <a:pt x="13520" y="13773"/>
                    <a:pt x="12506" y="14407"/>
                    <a:pt x="11513" y="14914"/>
                  </a:cubicBezTo>
                  <a:cubicBezTo>
                    <a:pt x="10077" y="13647"/>
                    <a:pt x="8556" y="12379"/>
                    <a:pt x="7140" y="11112"/>
                  </a:cubicBezTo>
                  <a:cubicBezTo>
                    <a:pt x="7922" y="9274"/>
                    <a:pt x="8640" y="7605"/>
                    <a:pt x="9422" y="5746"/>
                  </a:cubicBezTo>
                  <a:cubicBezTo>
                    <a:pt x="11344" y="5915"/>
                    <a:pt x="13287" y="6084"/>
                    <a:pt x="15210" y="6232"/>
                  </a:cubicBezTo>
                  <a:cubicBezTo>
                    <a:pt x="15463" y="7309"/>
                    <a:pt x="15759" y="8535"/>
                    <a:pt x="15991" y="9633"/>
                  </a:cubicBezTo>
                  <a:cubicBezTo>
                    <a:pt x="16012" y="9739"/>
                    <a:pt x="16034" y="9950"/>
                    <a:pt x="16160" y="9971"/>
                  </a:cubicBezTo>
                  <a:lnTo>
                    <a:pt x="16245" y="9971"/>
                  </a:lnTo>
                  <a:cubicBezTo>
                    <a:pt x="16435" y="9886"/>
                    <a:pt x="16266" y="9654"/>
                    <a:pt x="16245" y="9527"/>
                  </a:cubicBezTo>
                  <a:cubicBezTo>
                    <a:pt x="15970" y="8344"/>
                    <a:pt x="15717" y="7098"/>
                    <a:pt x="15421" y="5979"/>
                  </a:cubicBezTo>
                  <a:cubicBezTo>
                    <a:pt x="13414" y="5831"/>
                    <a:pt x="11407" y="5662"/>
                    <a:pt x="9401" y="5472"/>
                  </a:cubicBezTo>
                  <a:cubicBezTo>
                    <a:pt x="8598" y="4141"/>
                    <a:pt x="7774" y="2768"/>
                    <a:pt x="6971" y="1416"/>
                  </a:cubicBezTo>
                  <a:lnTo>
                    <a:pt x="6633" y="867"/>
                  </a:lnTo>
                  <a:lnTo>
                    <a:pt x="6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2464600" y="403092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28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49" y="317"/>
                    <a:pt x="149" y="296"/>
                  </a:cubicBezTo>
                  <a:cubicBezTo>
                    <a:pt x="170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8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97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2487325" y="4024050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3" y="402"/>
                  </a:lnTo>
                  <a:cubicBezTo>
                    <a:pt x="211" y="444"/>
                    <a:pt x="169" y="465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2507900" y="40309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6" y="402"/>
                  </a:moveTo>
                  <a:lnTo>
                    <a:pt x="466" y="528"/>
                  </a:lnTo>
                  <a:cubicBezTo>
                    <a:pt x="466" y="550"/>
                    <a:pt x="466" y="571"/>
                    <a:pt x="466" y="571"/>
                  </a:cubicBezTo>
                  <a:cubicBezTo>
                    <a:pt x="445" y="634"/>
                    <a:pt x="360" y="697"/>
                    <a:pt x="276" y="697"/>
                  </a:cubicBezTo>
                  <a:cubicBezTo>
                    <a:pt x="191" y="697"/>
                    <a:pt x="149" y="676"/>
                    <a:pt x="149" y="571"/>
                  </a:cubicBezTo>
                  <a:cubicBezTo>
                    <a:pt x="149" y="423"/>
                    <a:pt x="318" y="402"/>
                    <a:pt x="466" y="402"/>
                  </a:cubicBezTo>
                  <a:close/>
                  <a:moveTo>
                    <a:pt x="297" y="0"/>
                  </a:moveTo>
                  <a:cubicBezTo>
                    <a:pt x="212" y="0"/>
                    <a:pt x="107" y="43"/>
                    <a:pt x="43" y="85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76" y="106"/>
                  </a:cubicBezTo>
                  <a:cubicBezTo>
                    <a:pt x="445" y="106"/>
                    <a:pt x="466" y="233"/>
                    <a:pt x="466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6" y="697"/>
                  </a:cubicBezTo>
                  <a:lnTo>
                    <a:pt x="487" y="782"/>
                  </a:lnTo>
                  <a:lnTo>
                    <a:pt x="614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2535900" y="402457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7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212"/>
                  </a:lnTo>
                  <a:cubicBezTo>
                    <a:pt x="106" y="170"/>
                    <a:pt x="191" y="106"/>
                    <a:pt x="275" y="106"/>
                  </a:cubicBezTo>
                  <a:cubicBezTo>
                    <a:pt x="444" y="106"/>
                    <a:pt x="486" y="212"/>
                    <a:pt x="486" y="318"/>
                  </a:cubicBezTo>
                  <a:cubicBezTo>
                    <a:pt x="486" y="466"/>
                    <a:pt x="360" y="613"/>
                    <a:pt x="106" y="846"/>
                  </a:cubicBezTo>
                  <a:lnTo>
                    <a:pt x="1" y="951"/>
                  </a:lnTo>
                  <a:lnTo>
                    <a:pt x="1" y="1036"/>
                  </a:lnTo>
                  <a:lnTo>
                    <a:pt x="1" y="1057"/>
                  </a:lnTo>
                  <a:lnTo>
                    <a:pt x="655" y="1057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2556500" y="40462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0" y="43"/>
                    <a:pt x="0" y="107"/>
                  </a:cubicBezTo>
                  <a:cubicBezTo>
                    <a:pt x="0" y="149"/>
                    <a:pt x="43" y="191"/>
                    <a:pt x="85" y="191"/>
                  </a:cubicBezTo>
                  <a:cubicBezTo>
                    <a:pt x="148" y="191"/>
                    <a:pt x="190" y="149"/>
                    <a:pt x="190" y="107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2566525" y="40251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1"/>
                  </a:moveTo>
                  <a:lnTo>
                    <a:pt x="1" y="107"/>
                  </a:lnTo>
                  <a:lnTo>
                    <a:pt x="22" y="212"/>
                  </a:lnTo>
                  <a:lnTo>
                    <a:pt x="212" y="128"/>
                  </a:lnTo>
                  <a:lnTo>
                    <a:pt x="212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2584475" y="4024575"/>
              <a:ext cx="17475" cy="26450"/>
            </a:xfrm>
            <a:custGeom>
              <a:avLst/>
              <a:gdLst/>
              <a:ahLst/>
              <a:cxnLst/>
              <a:rect l="l" t="t" r="r" b="b"/>
              <a:pathLst>
                <a:path w="699" h="1058" extrusionOk="0">
                  <a:moveTo>
                    <a:pt x="339" y="106"/>
                  </a:moveTo>
                  <a:cubicBezTo>
                    <a:pt x="466" y="106"/>
                    <a:pt x="508" y="191"/>
                    <a:pt x="508" y="275"/>
                  </a:cubicBezTo>
                  <a:cubicBezTo>
                    <a:pt x="508" y="360"/>
                    <a:pt x="445" y="423"/>
                    <a:pt x="360" y="444"/>
                  </a:cubicBezTo>
                  <a:cubicBezTo>
                    <a:pt x="233" y="423"/>
                    <a:pt x="170" y="360"/>
                    <a:pt x="170" y="254"/>
                  </a:cubicBezTo>
                  <a:cubicBezTo>
                    <a:pt x="170" y="170"/>
                    <a:pt x="233" y="106"/>
                    <a:pt x="339" y="106"/>
                  </a:cubicBezTo>
                  <a:close/>
                  <a:moveTo>
                    <a:pt x="318" y="550"/>
                  </a:moveTo>
                  <a:cubicBezTo>
                    <a:pt x="466" y="592"/>
                    <a:pt x="550" y="656"/>
                    <a:pt x="550" y="782"/>
                  </a:cubicBezTo>
                  <a:cubicBezTo>
                    <a:pt x="550" y="888"/>
                    <a:pt x="466" y="973"/>
                    <a:pt x="339" y="973"/>
                  </a:cubicBezTo>
                  <a:cubicBezTo>
                    <a:pt x="212" y="973"/>
                    <a:pt x="128" y="867"/>
                    <a:pt x="128" y="761"/>
                  </a:cubicBezTo>
                  <a:cubicBezTo>
                    <a:pt x="128" y="677"/>
                    <a:pt x="191" y="592"/>
                    <a:pt x="318" y="550"/>
                  </a:cubicBezTo>
                  <a:close/>
                  <a:moveTo>
                    <a:pt x="360" y="1"/>
                  </a:moveTo>
                  <a:cubicBezTo>
                    <a:pt x="170" y="1"/>
                    <a:pt x="22" y="106"/>
                    <a:pt x="22" y="275"/>
                  </a:cubicBezTo>
                  <a:cubicBezTo>
                    <a:pt x="22" y="360"/>
                    <a:pt x="85" y="444"/>
                    <a:pt x="191" y="508"/>
                  </a:cubicBezTo>
                  <a:cubicBezTo>
                    <a:pt x="64" y="571"/>
                    <a:pt x="1" y="656"/>
                    <a:pt x="1" y="782"/>
                  </a:cubicBezTo>
                  <a:cubicBezTo>
                    <a:pt x="1" y="930"/>
                    <a:pt x="128" y="1057"/>
                    <a:pt x="339" y="1057"/>
                  </a:cubicBezTo>
                  <a:cubicBezTo>
                    <a:pt x="529" y="1057"/>
                    <a:pt x="698" y="951"/>
                    <a:pt x="698" y="761"/>
                  </a:cubicBezTo>
                  <a:cubicBezTo>
                    <a:pt x="698" y="635"/>
                    <a:pt x="614" y="550"/>
                    <a:pt x="487" y="508"/>
                  </a:cubicBezTo>
                  <a:lnTo>
                    <a:pt x="487" y="487"/>
                  </a:lnTo>
                  <a:cubicBezTo>
                    <a:pt x="614" y="444"/>
                    <a:pt x="656" y="339"/>
                    <a:pt x="656" y="254"/>
                  </a:cubicBezTo>
                  <a:cubicBezTo>
                    <a:pt x="656" y="128"/>
                    <a:pt x="550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2543300" y="438052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9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69" y="169"/>
                    <a:pt x="275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4"/>
                    <a:pt x="127" y="148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2566000" y="43736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381"/>
                  </a:lnTo>
                  <a:cubicBezTo>
                    <a:pt x="212" y="423"/>
                    <a:pt x="170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2586600" y="43805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394" y="397"/>
                  </a:moveTo>
                  <a:cubicBezTo>
                    <a:pt x="418" y="397"/>
                    <a:pt x="442" y="398"/>
                    <a:pt x="465" y="402"/>
                  </a:cubicBezTo>
                  <a:lnTo>
                    <a:pt x="465" y="529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4"/>
                    <a:pt x="360" y="697"/>
                    <a:pt x="275" y="697"/>
                  </a:cubicBezTo>
                  <a:cubicBezTo>
                    <a:pt x="191" y="697"/>
                    <a:pt x="148" y="655"/>
                    <a:pt x="148" y="571"/>
                  </a:cubicBezTo>
                  <a:cubicBezTo>
                    <a:pt x="148" y="446"/>
                    <a:pt x="268" y="397"/>
                    <a:pt x="394" y="397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2"/>
                    <a:pt x="43" y="64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2"/>
                    <a:pt x="0" y="571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38" y="803"/>
                    <a:pt x="423" y="740"/>
                    <a:pt x="465" y="676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592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2614050" y="43741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9" y="107"/>
                  </a:moveTo>
                  <a:cubicBezTo>
                    <a:pt x="487" y="107"/>
                    <a:pt x="550" y="233"/>
                    <a:pt x="550" y="402"/>
                  </a:cubicBezTo>
                  <a:cubicBezTo>
                    <a:pt x="550" y="423"/>
                    <a:pt x="550" y="445"/>
                    <a:pt x="550" y="466"/>
                  </a:cubicBezTo>
                  <a:cubicBezTo>
                    <a:pt x="508" y="529"/>
                    <a:pt x="444" y="571"/>
                    <a:pt x="339" y="571"/>
                  </a:cubicBezTo>
                  <a:cubicBezTo>
                    <a:pt x="233" y="571"/>
                    <a:pt x="149" y="487"/>
                    <a:pt x="149" y="339"/>
                  </a:cubicBezTo>
                  <a:cubicBezTo>
                    <a:pt x="149" y="191"/>
                    <a:pt x="233" y="107"/>
                    <a:pt x="339" y="107"/>
                  </a:cubicBezTo>
                  <a:close/>
                  <a:moveTo>
                    <a:pt x="360" y="1"/>
                  </a:moveTo>
                  <a:cubicBezTo>
                    <a:pt x="149" y="1"/>
                    <a:pt x="1" y="170"/>
                    <a:pt x="1" y="360"/>
                  </a:cubicBezTo>
                  <a:cubicBezTo>
                    <a:pt x="1" y="529"/>
                    <a:pt x="128" y="677"/>
                    <a:pt x="318" y="677"/>
                  </a:cubicBezTo>
                  <a:cubicBezTo>
                    <a:pt x="423" y="677"/>
                    <a:pt x="508" y="635"/>
                    <a:pt x="550" y="571"/>
                  </a:cubicBezTo>
                  <a:lnTo>
                    <a:pt x="550" y="571"/>
                  </a:lnTo>
                  <a:cubicBezTo>
                    <a:pt x="550" y="677"/>
                    <a:pt x="487" y="783"/>
                    <a:pt x="423" y="825"/>
                  </a:cubicBezTo>
                  <a:cubicBezTo>
                    <a:pt x="360" y="888"/>
                    <a:pt x="297" y="930"/>
                    <a:pt x="212" y="930"/>
                  </a:cubicBezTo>
                  <a:cubicBezTo>
                    <a:pt x="184" y="930"/>
                    <a:pt x="156" y="940"/>
                    <a:pt x="134" y="940"/>
                  </a:cubicBezTo>
                  <a:cubicBezTo>
                    <a:pt x="123" y="940"/>
                    <a:pt x="114" y="937"/>
                    <a:pt x="106" y="930"/>
                  </a:cubicBezTo>
                  <a:lnTo>
                    <a:pt x="106" y="1057"/>
                  </a:lnTo>
                  <a:cubicBezTo>
                    <a:pt x="128" y="1057"/>
                    <a:pt x="170" y="1057"/>
                    <a:pt x="233" y="1036"/>
                  </a:cubicBezTo>
                  <a:cubicBezTo>
                    <a:pt x="339" y="1036"/>
                    <a:pt x="444" y="994"/>
                    <a:pt x="529" y="909"/>
                  </a:cubicBezTo>
                  <a:cubicBezTo>
                    <a:pt x="635" y="804"/>
                    <a:pt x="698" y="656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2635175" y="4395300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85" y="1"/>
                  </a:moveTo>
                  <a:cubicBezTo>
                    <a:pt x="43" y="1"/>
                    <a:pt x="1" y="43"/>
                    <a:pt x="1" y="106"/>
                  </a:cubicBezTo>
                  <a:cubicBezTo>
                    <a:pt x="1" y="170"/>
                    <a:pt x="22" y="212"/>
                    <a:pt x="85" y="212"/>
                  </a:cubicBezTo>
                  <a:cubicBezTo>
                    <a:pt x="149" y="212"/>
                    <a:pt x="191" y="170"/>
                    <a:pt x="191" y="106"/>
                  </a:cubicBezTo>
                  <a:cubicBezTo>
                    <a:pt x="191" y="43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2642575" y="43741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7"/>
                  </a:moveTo>
                  <a:cubicBezTo>
                    <a:pt x="486" y="107"/>
                    <a:pt x="550" y="254"/>
                    <a:pt x="550" y="508"/>
                  </a:cubicBezTo>
                  <a:cubicBezTo>
                    <a:pt x="550" y="783"/>
                    <a:pt x="486" y="951"/>
                    <a:pt x="360" y="951"/>
                  </a:cubicBezTo>
                  <a:cubicBezTo>
                    <a:pt x="233" y="951"/>
                    <a:pt x="148" y="804"/>
                    <a:pt x="148" y="529"/>
                  </a:cubicBezTo>
                  <a:cubicBezTo>
                    <a:pt x="148" y="254"/>
                    <a:pt x="233" y="107"/>
                    <a:pt x="360" y="107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529"/>
                  </a:cubicBezTo>
                  <a:cubicBezTo>
                    <a:pt x="1" y="867"/>
                    <a:pt x="148" y="1057"/>
                    <a:pt x="339" y="1057"/>
                  </a:cubicBezTo>
                  <a:cubicBezTo>
                    <a:pt x="571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2663175" y="437417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7"/>
                  </a:moveTo>
                  <a:cubicBezTo>
                    <a:pt x="486" y="107"/>
                    <a:pt x="550" y="233"/>
                    <a:pt x="550" y="402"/>
                  </a:cubicBezTo>
                  <a:cubicBezTo>
                    <a:pt x="550" y="423"/>
                    <a:pt x="550" y="445"/>
                    <a:pt x="528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2" y="571"/>
                    <a:pt x="127" y="487"/>
                    <a:pt x="127" y="339"/>
                  </a:cubicBezTo>
                  <a:cubicBezTo>
                    <a:pt x="127" y="191"/>
                    <a:pt x="212" y="107"/>
                    <a:pt x="338" y="107"/>
                  </a:cubicBezTo>
                  <a:close/>
                  <a:moveTo>
                    <a:pt x="338" y="1"/>
                  </a:moveTo>
                  <a:cubicBezTo>
                    <a:pt x="148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8" y="677"/>
                    <a:pt x="486" y="783"/>
                    <a:pt x="423" y="825"/>
                  </a:cubicBezTo>
                  <a:cubicBezTo>
                    <a:pt x="359" y="888"/>
                    <a:pt x="275" y="930"/>
                    <a:pt x="191" y="930"/>
                  </a:cubicBezTo>
                  <a:cubicBezTo>
                    <a:pt x="162" y="930"/>
                    <a:pt x="134" y="940"/>
                    <a:pt x="112" y="940"/>
                  </a:cubicBezTo>
                  <a:cubicBezTo>
                    <a:pt x="101" y="940"/>
                    <a:pt x="92" y="937"/>
                    <a:pt x="85" y="930"/>
                  </a:cubicBezTo>
                  <a:lnTo>
                    <a:pt x="85" y="1057"/>
                  </a:lnTo>
                  <a:cubicBezTo>
                    <a:pt x="127" y="1057"/>
                    <a:pt x="169" y="1057"/>
                    <a:pt x="212" y="1036"/>
                  </a:cubicBezTo>
                  <a:cubicBezTo>
                    <a:pt x="317" y="1036"/>
                    <a:pt x="423" y="994"/>
                    <a:pt x="507" y="909"/>
                  </a:cubicBezTo>
                  <a:cubicBezTo>
                    <a:pt x="613" y="804"/>
                    <a:pt x="697" y="656"/>
                    <a:pt x="697" y="423"/>
                  </a:cubicBezTo>
                  <a:cubicBezTo>
                    <a:pt x="697" y="170"/>
                    <a:pt x="550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2398075" y="4328775"/>
              <a:ext cx="66550" cy="108275"/>
            </a:xfrm>
            <a:custGeom>
              <a:avLst/>
              <a:gdLst/>
              <a:ahLst/>
              <a:cxnLst/>
              <a:rect l="l" t="t" r="r" b="b"/>
              <a:pathLst>
                <a:path w="2662" h="4331" extrusionOk="0">
                  <a:moveTo>
                    <a:pt x="2493" y="0"/>
                  </a:moveTo>
                  <a:lnTo>
                    <a:pt x="0" y="4331"/>
                  </a:lnTo>
                  <a:lnTo>
                    <a:pt x="233" y="4331"/>
                  </a:lnTo>
                  <a:lnTo>
                    <a:pt x="2662" y="106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2396475" y="4327725"/>
              <a:ext cx="69225" cy="109850"/>
            </a:xfrm>
            <a:custGeom>
              <a:avLst/>
              <a:gdLst/>
              <a:ahLst/>
              <a:cxnLst/>
              <a:rect l="l" t="t" r="r" b="b"/>
              <a:pathLst>
                <a:path w="2769" h="4394" extrusionOk="0">
                  <a:moveTo>
                    <a:pt x="2662" y="63"/>
                  </a:moveTo>
                  <a:lnTo>
                    <a:pt x="2705" y="148"/>
                  </a:lnTo>
                  <a:lnTo>
                    <a:pt x="275" y="4330"/>
                  </a:lnTo>
                  <a:lnTo>
                    <a:pt x="106" y="4330"/>
                  </a:lnTo>
                  <a:lnTo>
                    <a:pt x="2557" y="63"/>
                  </a:lnTo>
                  <a:close/>
                  <a:moveTo>
                    <a:pt x="2536" y="0"/>
                  </a:moveTo>
                  <a:lnTo>
                    <a:pt x="1" y="4394"/>
                  </a:lnTo>
                  <a:lnTo>
                    <a:pt x="318" y="4394"/>
                  </a:lnTo>
                  <a:lnTo>
                    <a:pt x="2768" y="169"/>
                  </a:lnTo>
                  <a:lnTo>
                    <a:pt x="2768" y="148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2398075" y="4220500"/>
              <a:ext cx="66550" cy="108300"/>
            </a:xfrm>
            <a:custGeom>
              <a:avLst/>
              <a:gdLst/>
              <a:ahLst/>
              <a:cxnLst/>
              <a:rect l="l" t="t" r="r" b="b"/>
              <a:pathLst>
                <a:path w="2662" h="4332" extrusionOk="0">
                  <a:moveTo>
                    <a:pt x="0" y="1"/>
                  </a:moveTo>
                  <a:lnTo>
                    <a:pt x="2493" y="4331"/>
                  </a:lnTo>
                  <a:lnTo>
                    <a:pt x="2598" y="4331"/>
                  </a:lnTo>
                  <a:lnTo>
                    <a:pt x="2662" y="4226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2396475" y="4219975"/>
              <a:ext cx="69225" cy="109350"/>
            </a:xfrm>
            <a:custGeom>
              <a:avLst/>
              <a:gdLst/>
              <a:ahLst/>
              <a:cxnLst/>
              <a:rect l="l" t="t" r="r" b="b"/>
              <a:pathLst>
                <a:path w="2769" h="4374" extrusionOk="0">
                  <a:moveTo>
                    <a:pt x="275" y="64"/>
                  </a:moveTo>
                  <a:lnTo>
                    <a:pt x="2705" y="4247"/>
                  </a:lnTo>
                  <a:lnTo>
                    <a:pt x="2662" y="4310"/>
                  </a:lnTo>
                  <a:lnTo>
                    <a:pt x="2557" y="4310"/>
                  </a:lnTo>
                  <a:lnTo>
                    <a:pt x="106" y="64"/>
                  </a:lnTo>
                  <a:close/>
                  <a:moveTo>
                    <a:pt x="1" y="1"/>
                  </a:moveTo>
                  <a:lnTo>
                    <a:pt x="2536" y="4373"/>
                  </a:lnTo>
                  <a:lnTo>
                    <a:pt x="2684" y="4373"/>
                  </a:lnTo>
                  <a:lnTo>
                    <a:pt x="2768" y="4247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2398075" y="4139700"/>
              <a:ext cx="51250" cy="80825"/>
            </a:xfrm>
            <a:custGeom>
              <a:avLst/>
              <a:gdLst/>
              <a:ahLst/>
              <a:cxnLst/>
              <a:rect l="l" t="t" r="r" b="b"/>
              <a:pathLst>
                <a:path w="2050" h="3233" extrusionOk="0">
                  <a:moveTo>
                    <a:pt x="1859" y="1"/>
                  </a:moveTo>
                  <a:lnTo>
                    <a:pt x="0" y="3233"/>
                  </a:lnTo>
                  <a:lnTo>
                    <a:pt x="233" y="3233"/>
                  </a:lnTo>
                  <a:lnTo>
                    <a:pt x="2049" y="10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2396475" y="4138650"/>
              <a:ext cx="53900" cy="82950"/>
            </a:xfrm>
            <a:custGeom>
              <a:avLst/>
              <a:gdLst/>
              <a:ahLst/>
              <a:cxnLst/>
              <a:rect l="l" t="t" r="r" b="b"/>
              <a:pathLst>
                <a:path w="2156" h="3318" extrusionOk="0">
                  <a:moveTo>
                    <a:pt x="1944" y="85"/>
                  </a:moveTo>
                  <a:lnTo>
                    <a:pt x="2071" y="170"/>
                  </a:lnTo>
                  <a:lnTo>
                    <a:pt x="275" y="3254"/>
                  </a:lnTo>
                  <a:lnTo>
                    <a:pt x="106" y="3254"/>
                  </a:lnTo>
                  <a:lnTo>
                    <a:pt x="1944" y="85"/>
                  </a:lnTo>
                  <a:close/>
                  <a:moveTo>
                    <a:pt x="1902" y="1"/>
                  </a:moveTo>
                  <a:lnTo>
                    <a:pt x="1" y="3317"/>
                  </a:lnTo>
                  <a:lnTo>
                    <a:pt x="318" y="3317"/>
                  </a:lnTo>
                  <a:lnTo>
                    <a:pt x="2155" y="12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2252850" y="4192525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35" y="254"/>
                  </a:moveTo>
                  <a:cubicBezTo>
                    <a:pt x="1183" y="254"/>
                    <a:pt x="1310" y="296"/>
                    <a:pt x="1437" y="359"/>
                  </a:cubicBezTo>
                  <a:cubicBezTo>
                    <a:pt x="1542" y="444"/>
                    <a:pt x="1627" y="528"/>
                    <a:pt x="1690" y="676"/>
                  </a:cubicBezTo>
                  <a:cubicBezTo>
                    <a:pt x="1753" y="803"/>
                    <a:pt x="1775" y="951"/>
                    <a:pt x="1775" y="1120"/>
                  </a:cubicBezTo>
                  <a:cubicBezTo>
                    <a:pt x="1775" y="1416"/>
                    <a:pt x="1711" y="1627"/>
                    <a:pt x="1563" y="1775"/>
                  </a:cubicBezTo>
                  <a:cubicBezTo>
                    <a:pt x="1437" y="1923"/>
                    <a:pt x="1246" y="2007"/>
                    <a:pt x="1035" y="2007"/>
                  </a:cubicBezTo>
                  <a:cubicBezTo>
                    <a:pt x="824" y="2007"/>
                    <a:pt x="655" y="1923"/>
                    <a:pt x="507" y="1775"/>
                  </a:cubicBezTo>
                  <a:cubicBezTo>
                    <a:pt x="359" y="1627"/>
                    <a:pt x="296" y="1416"/>
                    <a:pt x="296" y="1162"/>
                  </a:cubicBezTo>
                  <a:cubicBezTo>
                    <a:pt x="296" y="845"/>
                    <a:pt x="380" y="613"/>
                    <a:pt x="528" y="465"/>
                  </a:cubicBezTo>
                  <a:cubicBezTo>
                    <a:pt x="655" y="317"/>
                    <a:pt x="845" y="254"/>
                    <a:pt x="1035" y="254"/>
                  </a:cubicBezTo>
                  <a:close/>
                  <a:moveTo>
                    <a:pt x="1035" y="0"/>
                  </a:moveTo>
                  <a:cubicBezTo>
                    <a:pt x="739" y="0"/>
                    <a:pt x="486" y="106"/>
                    <a:pt x="296" y="317"/>
                  </a:cubicBezTo>
                  <a:cubicBezTo>
                    <a:pt x="106" y="507"/>
                    <a:pt x="0" y="803"/>
                    <a:pt x="0" y="1162"/>
                  </a:cubicBezTo>
                  <a:cubicBezTo>
                    <a:pt x="0" y="1352"/>
                    <a:pt x="42" y="1521"/>
                    <a:pt x="127" y="1690"/>
                  </a:cubicBezTo>
                  <a:cubicBezTo>
                    <a:pt x="211" y="1859"/>
                    <a:pt x="338" y="2007"/>
                    <a:pt x="486" y="2092"/>
                  </a:cubicBezTo>
                  <a:cubicBezTo>
                    <a:pt x="655" y="2197"/>
                    <a:pt x="845" y="2239"/>
                    <a:pt x="1035" y="2239"/>
                  </a:cubicBezTo>
                  <a:cubicBezTo>
                    <a:pt x="1225" y="2239"/>
                    <a:pt x="1394" y="2197"/>
                    <a:pt x="1563" y="2113"/>
                  </a:cubicBezTo>
                  <a:cubicBezTo>
                    <a:pt x="1732" y="2028"/>
                    <a:pt x="1859" y="1901"/>
                    <a:pt x="1944" y="1711"/>
                  </a:cubicBezTo>
                  <a:cubicBezTo>
                    <a:pt x="2028" y="1542"/>
                    <a:pt x="2070" y="1352"/>
                    <a:pt x="2070" y="1141"/>
                  </a:cubicBezTo>
                  <a:cubicBezTo>
                    <a:pt x="2070" y="909"/>
                    <a:pt x="2028" y="718"/>
                    <a:pt x="1944" y="549"/>
                  </a:cubicBezTo>
                  <a:cubicBezTo>
                    <a:pt x="1859" y="380"/>
                    <a:pt x="1732" y="254"/>
                    <a:pt x="1584" y="148"/>
                  </a:cubicBezTo>
                  <a:cubicBezTo>
                    <a:pt x="1415" y="64"/>
                    <a:pt x="1246" y="0"/>
                    <a:pt x="1035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2314100" y="4227375"/>
              <a:ext cx="92450" cy="5300"/>
            </a:xfrm>
            <a:custGeom>
              <a:avLst/>
              <a:gdLst/>
              <a:ahLst/>
              <a:cxnLst/>
              <a:rect l="l" t="t" r="r" b="b"/>
              <a:pathLst>
                <a:path w="3698" h="212" extrusionOk="0">
                  <a:moveTo>
                    <a:pt x="1" y="0"/>
                  </a:moveTo>
                  <a:lnTo>
                    <a:pt x="1" y="212"/>
                  </a:lnTo>
                  <a:lnTo>
                    <a:pt x="3697" y="212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2313050" y="4226325"/>
              <a:ext cx="94025" cy="7400"/>
            </a:xfrm>
            <a:custGeom>
              <a:avLst/>
              <a:gdLst/>
              <a:ahLst/>
              <a:cxnLst/>
              <a:rect l="l" t="t" r="r" b="b"/>
              <a:pathLst>
                <a:path w="3761" h="296" extrusionOk="0">
                  <a:moveTo>
                    <a:pt x="3697" y="85"/>
                  </a:moveTo>
                  <a:lnTo>
                    <a:pt x="3697" y="233"/>
                  </a:lnTo>
                  <a:lnTo>
                    <a:pt x="64" y="233"/>
                  </a:lnTo>
                  <a:lnTo>
                    <a:pt x="64" y="85"/>
                  </a:lnTo>
                  <a:close/>
                  <a:moveTo>
                    <a:pt x="0" y="0"/>
                  </a:moveTo>
                  <a:lnTo>
                    <a:pt x="0" y="296"/>
                  </a:lnTo>
                  <a:lnTo>
                    <a:pt x="3760" y="296"/>
                  </a:lnTo>
                  <a:lnTo>
                    <a:pt x="37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2314100" y="4208350"/>
              <a:ext cx="92450" cy="5325"/>
            </a:xfrm>
            <a:custGeom>
              <a:avLst/>
              <a:gdLst/>
              <a:ahLst/>
              <a:cxnLst/>
              <a:rect l="l" t="t" r="r" b="b"/>
              <a:pathLst>
                <a:path w="3698" h="213" extrusionOk="0">
                  <a:moveTo>
                    <a:pt x="1" y="1"/>
                  </a:moveTo>
                  <a:lnTo>
                    <a:pt x="1" y="212"/>
                  </a:lnTo>
                  <a:lnTo>
                    <a:pt x="3697" y="212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2313050" y="4207825"/>
              <a:ext cx="94025" cy="6900"/>
            </a:xfrm>
            <a:custGeom>
              <a:avLst/>
              <a:gdLst/>
              <a:ahLst/>
              <a:cxnLst/>
              <a:rect l="l" t="t" r="r" b="b"/>
              <a:pathLst>
                <a:path w="3761" h="276" extrusionOk="0">
                  <a:moveTo>
                    <a:pt x="3697" y="64"/>
                  </a:moveTo>
                  <a:lnTo>
                    <a:pt x="3697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0" y="1"/>
                  </a:moveTo>
                  <a:lnTo>
                    <a:pt x="0" y="275"/>
                  </a:lnTo>
                  <a:lnTo>
                    <a:pt x="3760" y="27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2463025" y="4326125"/>
              <a:ext cx="93500" cy="5300"/>
            </a:xfrm>
            <a:custGeom>
              <a:avLst/>
              <a:gdLst/>
              <a:ahLst/>
              <a:cxnLst/>
              <a:rect l="l" t="t" r="r" b="b"/>
              <a:pathLst>
                <a:path w="3740" h="212" extrusionOk="0">
                  <a:moveTo>
                    <a:pt x="64" y="1"/>
                  </a:moveTo>
                  <a:lnTo>
                    <a:pt x="0" y="106"/>
                  </a:lnTo>
                  <a:lnTo>
                    <a:pt x="64" y="212"/>
                  </a:lnTo>
                  <a:lnTo>
                    <a:pt x="3739" y="212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2462500" y="4325075"/>
              <a:ext cx="95075" cy="6875"/>
            </a:xfrm>
            <a:custGeom>
              <a:avLst/>
              <a:gdLst/>
              <a:ahLst/>
              <a:cxnLst/>
              <a:rect l="l" t="t" r="r" b="b"/>
              <a:pathLst>
                <a:path w="3803" h="275" extrusionOk="0">
                  <a:moveTo>
                    <a:pt x="3718" y="64"/>
                  </a:moveTo>
                  <a:lnTo>
                    <a:pt x="3718" y="212"/>
                  </a:lnTo>
                  <a:lnTo>
                    <a:pt x="106" y="212"/>
                  </a:lnTo>
                  <a:lnTo>
                    <a:pt x="64" y="148"/>
                  </a:lnTo>
                  <a:lnTo>
                    <a:pt x="106" y="64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75"/>
                  </a:lnTo>
                  <a:lnTo>
                    <a:pt x="3803" y="275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2395950" y="4331400"/>
              <a:ext cx="68675" cy="115700"/>
            </a:xfrm>
            <a:custGeom>
              <a:avLst/>
              <a:gdLst/>
              <a:ahLst/>
              <a:cxnLst/>
              <a:rect l="l" t="t" r="r" b="b"/>
              <a:pathLst>
                <a:path w="2747" h="4628" extrusionOk="0">
                  <a:moveTo>
                    <a:pt x="2747" y="1"/>
                  </a:moveTo>
                  <a:lnTo>
                    <a:pt x="1" y="4226"/>
                  </a:lnTo>
                  <a:lnTo>
                    <a:pt x="550" y="4627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2425000" y="4070000"/>
              <a:ext cx="61275" cy="63925"/>
            </a:xfrm>
            <a:custGeom>
              <a:avLst/>
              <a:gdLst/>
              <a:ahLst/>
              <a:cxnLst/>
              <a:rect l="l" t="t" r="r" b="b"/>
              <a:pathLst>
                <a:path w="2451" h="2557" extrusionOk="0">
                  <a:moveTo>
                    <a:pt x="1099" y="2451"/>
                  </a:moveTo>
                  <a:cubicBezTo>
                    <a:pt x="655" y="2282"/>
                    <a:pt x="444" y="1881"/>
                    <a:pt x="423" y="1606"/>
                  </a:cubicBezTo>
                  <a:cubicBezTo>
                    <a:pt x="402" y="1120"/>
                    <a:pt x="824" y="486"/>
                    <a:pt x="1331" y="423"/>
                  </a:cubicBezTo>
                  <a:cubicBezTo>
                    <a:pt x="1881" y="338"/>
                    <a:pt x="2451" y="803"/>
                    <a:pt x="2451" y="1352"/>
                  </a:cubicBezTo>
                  <a:cubicBezTo>
                    <a:pt x="2430" y="1627"/>
                    <a:pt x="2388" y="1733"/>
                    <a:pt x="2303" y="1881"/>
                  </a:cubicBezTo>
                  <a:cubicBezTo>
                    <a:pt x="2113" y="2240"/>
                    <a:pt x="1902" y="2345"/>
                    <a:pt x="1817" y="2388"/>
                  </a:cubicBezTo>
                  <a:cubicBezTo>
                    <a:pt x="1648" y="2493"/>
                    <a:pt x="1395" y="2556"/>
                    <a:pt x="1099" y="2451"/>
                  </a:cubicBezTo>
                  <a:close/>
                  <a:moveTo>
                    <a:pt x="2028" y="930"/>
                  </a:moveTo>
                  <a:cubicBezTo>
                    <a:pt x="1268" y="0"/>
                    <a:pt x="1" y="1796"/>
                    <a:pt x="1183" y="2197"/>
                  </a:cubicBezTo>
                  <a:cubicBezTo>
                    <a:pt x="1859" y="2451"/>
                    <a:pt x="2430" y="1395"/>
                    <a:pt x="2028" y="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2384875" y="4048350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141" y="2409"/>
                  </a:moveTo>
                  <a:cubicBezTo>
                    <a:pt x="1289" y="2176"/>
                    <a:pt x="1415" y="1923"/>
                    <a:pt x="1563" y="1690"/>
                  </a:cubicBezTo>
                  <a:cubicBezTo>
                    <a:pt x="1310" y="1500"/>
                    <a:pt x="972" y="1352"/>
                    <a:pt x="676" y="1162"/>
                  </a:cubicBezTo>
                  <a:cubicBezTo>
                    <a:pt x="528" y="1352"/>
                    <a:pt x="401" y="1648"/>
                    <a:pt x="254" y="1880"/>
                  </a:cubicBezTo>
                  <a:cubicBezTo>
                    <a:pt x="190" y="1880"/>
                    <a:pt x="85" y="1796"/>
                    <a:pt x="0" y="1754"/>
                  </a:cubicBezTo>
                  <a:cubicBezTo>
                    <a:pt x="338" y="1183"/>
                    <a:pt x="676" y="592"/>
                    <a:pt x="1014" y="0"/>
                  </a:cubicBezTo>
                  <a:cubicBezTo>
                    <a:pt x="1099" y="43"/>
                    <a:pt x="1183" y="85"/>
                    <a:pt x="1246" y="148"/>
                  </a:cubicBezTo>
                  <a:cubicBezTo>
                    <a:pt x="1099" y="402"/>
                    <a:pt x="951" y="676"/>
                    <a:pt x="782" y="951"/>
                  </a:cubicBezTo>
                  <a:cubicBezTo>
                    <a:pt x="1099" y="1120"/>
                    <a:pt x="1394" y="1289"/>
                    <a:pt x="1690" y="1458"/>
                  </a:cubicBezTo>
                  <a:cubicBezTo>
                    <a:pt x="1838" y="1204"/>
                    <a:pt x="2007" y="930"/>
                    <a:pt x="2155" y="655"/>
                  </a:cubicBezTo>
                  <a:cubicBezTo>
                    <a:pt x="2239" y="698"/>
                    <a:pt x="2324" y="740"/>
                    <a:pt x="2387" y="803"/>
                  </a:cubicBezTo>
                  <a:cubicBezTo>
                    <a:pt x="2070" y="1373"/>
                    <a:pt x="1732" y="1944"/>
                    <a:pt x="1415" y="2514"/>
                  </a:cubicBezTo>
                  <a:cubicBezTo>
                    <a:pt x="1352" y="2599"/>
                    <a:pt x="1225" y="2430"/>
                    <a:pt x="1141" y="2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2617750" y="4690525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2810" y="0"/>
                  </a:moveTo>
                  <a:lnTo>
                    <a:pt x="1" y="4880"/>
                  </a:lnTo>
                  <a:lnTo>
                    <a:pt x="149" y="5133"/>
                  </a:lnTo>
                  <a:lnTo>
                    <a:pt x="310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2604025" y="4585425"/>
              <a:ext cx="65500" cy="106700"/>
            </a:xfrm>
            <a:custGeom>
              <a:avLst/>
              <a:gdLst/>
              <a:ahLst/>
              <a:cxnLst/>
              <a:rect l="l" t="t" r="r" b="b"/>
              <a:pathLst>
                <a:path w="2620" h="4268" extrusionOk="0">
                  <a:moveTo>
                    <a:pt x="233" y="1"/>
                  </a:moveTo>
                  <a:lnTo>
                    <a:pt x="1" y="127"/>
                  </a:lnTo>
                  <a:lnTo>
                    <a:pt x="2409" y="4268"/>
                  </a:lnTo>
                  <a:lnTo>
                    <a:pt x="2620" y="4141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2617750" y="4562200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149" y="0"/>
                  </a:moveTo>
                  <a:lnTo>
                    <a:pt x="1" y="254"/>
                  </a:lnTo>
                  <a:lnTo>
                    <a:pt x="2810" y="5133"/>
                  </a:lnTo>
                  <a:lnTo>
                    <a:pt x="3106" y="513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2474650" y="4562200"/>
              <a:ext cx="146825" cy="6350"/>
            </a:xfrm>
            <a:custGeom>
              <a:avLst/>
              <a:gdLst/>
              <a:ahLst/>
              <a:cxnLst/>
              <a:rect l="l" t="t" r="r" b="b"/>
              <a:pathLst>
                <a:path w="5873" h="254" extrusionOk="0">
                  <a:moveTo>
                    <a:pt x="85" y="0"/>
                  </a:moveTo>
                  <a:lnTo>
                    <a:pt x="0" y="127"/>
                  </a:lnTo>
                  <a:lnTo>
                    <a:pt x="85" y="254"/>
                  </a:lnTo>
                  <a:lnTo>
                    <a:pt x="5725" y="254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487325" y="4790850"/>
              <a:ext cx="119375" cy="6375"/>
            </a:xfrm>
            <a:custGeom>
              <a:avLst/>
              <a:gdLst/>
              <a:ahLst/>
              <a:cxnLst/>
              <a:rect l="l" t="t" r="r" b="b"/>
              <a:pathLst>
                <a:path w="4775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774" y="254"/>
                  </a:lnTo>
                  <a:lnTo>
                    <a:pt x="477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2425000" y="4585425"/>
              <a:ext cx="64975" cy="106700"/>
            </a:xfrm>
            <a:custGeom>
              <a:avLst/>
              <a:gdLst/>
              <a:ahLst/>
              <a:cxnLst/>
              <a:rect l="l" t="t" r="r" b="b"/>
              <a:pathLst>
                <a:path w="2599" h="4268" extrusionOk="0">
                  <a:moveTo>
                    <a:pt x="2388" y="1"/>
                  </a:moveTo>
                  <a:lnTo>
                    <a:pt x="1" y="4141"/>
                  </a:lnTo>
                  <a:lnTo>
                    <a:pt x="212" y="4268"/>
                  </a:lnTo>
                  <a:lnTo>
                    <a:pt x="2599" y="127"/>
                  </a:lnTo>
                  <a:lnTo>
                    <a:pt x="238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2473050" y="4812500"/>
              <a:ext cx="148425" cy="6375"/>
            </a:xfrm>
            <a:custGeom>
              <a:avLst/>
              <a:gdLst/>
              <a:ahLst/>
              <a:cxnLst/>
              <a:rect l="l" t="t" r="r" b="b"/>
              <a:pathLst>
                <a:path w="5937" h="255" extrusionOk="0">
                  <a:moveTo>
                    <a:pt x="149" y="1"/>
                  </a:moveTo>
                  <a:lnTo>
                    <a:pt x="1" y="254"/>
                  </a:lnTo>
                  <a:lnTo>
                    <a:pt x="5937" y="254"/>
                  </a:lnTo>
                  <a:lnTo>
                    <a:pt x="578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2399125" y="4565350"/>
              <a:ext cx="77650" cy="125200"/>
            </a:xfrm>
            <a:custGeom>
              <a:avLst/>
              <a:gdLst/>
              <a:ahLst/>
              <a:cxnLst/>
              <a:rect l="l" t="t" r="r" b="b"/>
              <a:pathLst>
                <a:path w="3106" h="5008" extrusionOk="0">
                  <a:moveTo>
                    <a:pt x="2873" y="1"/>
                  </a:moveTo>
                  <a:lnTo>
                    <a:pt x="0" y="5007"/>
                  </a:lnTo>
                  <a:lnTo>
                    <a:pt x="275" y="5007"/>
                  </a:lnTo>
                  <a:lnTo>
                    <a:pt x="3106" y="128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2399125" y="4440200"/>
              <a:ext cx="77650" cy="125175"/>
            </a:xfrm>
            <a:custGeom>
              <a:avLst/>
              <a:gdLst/>
              <a:ahLst/>
              <a:cxnLst/>
              <a:rect l="l" t="t" r="r" b="b"/>
              <a:pathLst>
                <a:path w="3106" h="5007" extrusionOk="0">
                  <a:moveTo>
                    <a:pt x="0" y="0"/>
                  </a:moveTo>
                  <a:lnTo>
                    <a:pt x="2873" y="5007"/>
                  </a:lnTo>
                  <a:lnTo>
                    <a:pt x="3021" y="5007"/>
                  </a:lnTo>
                  <a:lnTo>
                    <a:pt x="3106" y="488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2399125" y="4690525"/>
              <a:ext cx="77650" cy="128350"/>
            </a:xfrm>
            <a:custGeom>
              <a:avLst/>
              <a:gdLst/>
              <a:ahLst/>
              <a:cxnLst/>
              <a:rect l="l" t="t" r="r" b="b"/>
              <a:pathLst>
                <a:path w="3106" h="5134" extrusionOk="0">
                  <a:moveTo>
                    <a:pt x="0" y="0"/>
                  </a:moveTo>
                  <a:lnTo>
                    <a:pt x="2958" y="5133"/>
                  </a:lnTo>
                  <a:lnTo>
                    <a:pt x="3106" y="488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2648375" y="4331400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57"/>
                    <a:pt x="529" y="1036"/>
                    <a:pt x="698" y="1036"/>
                  </a:cubicBezTo>
                  <a:cubicBezTo>
                    <a:pt x="698" y="1078"/>
                    <a:pt x="698" y="1142"/>
                    <a:pt x="698" y="1184"/>
                  </a:cubicBezTo>
                  <a:cubicBezTo>
                    <a:pt x="466" y="1184"/>
                    <a:pt x="233" y="1184"/>
                    <a:pt x="1" y="1184"/>
                  </a:cubicBezTo>
                  <a:cubicBezTo>
                    <a:pt x="1" y="888"/>
                    <a:pt x="402" y="740"/>
                    <a:pt x="508" y="529"/>
                  </a:cubicBezTo>
                  <a:cubicBezTo>
                    <a:pt x="677" y="233"/>
                    <a:pt x="191" y="85"/>
                    <a:pt x="149" y="444"/>
                  </a:cubicBezTo>
                  <a:cubicBezTo>
                    <a:pt x="107" y="466"/>
                    <a:pt x="85" y="423"/>
                    <a:pt x="22" y="444"/>
                  </a:cubicBezTo>
                  <a:cubicBezTo>
                    <a:pt x="1" y="1"/>
                    <a:pt x="761" y="22"/>
                    <a:pt x="677" y="487"/>
                  </a:cubicBezTo>
                  <a:cubicBezTo>
                    <a:pt x="635" y="761"/>
                    <a:pt x="318" y="825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2607725" y="430182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2607200" y="4300775"/>
              <a:ext cx="34875" cy="44925"/>
            </a:xfrm>
            <a:custGeom>
              <a:avLst/>
              <a:gdLst/>
              <a:ahLst/>
              <a:cxnLst/>
              <a:rect l="l" t="t" r="r" b="b"/>
              <a:pathLst>
                <a:path w="1395" h="1797" extrusionOk="0">
                  <a:moveTo>
                    <a:pt x="1331" y="64"/>
                  </a:moveTo>
                  <a:lnTo>
                    <a:pt x="1331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12" y="909"/>
                  </a:lnTo>
                  <a:lnTo>
                    <a:pt x="212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12" y="64"/>
                  </a:lnTo>
                  <a:lnTo>
                    <a:pt x="212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75" y="1796"/>
                  </a:lnTo>
                  <a:lnTo>
                    <a:pt x="275" y="972"/>
                  </a:lnTo>
                  <a:lnTo>
                    <a:pt x="1099" y="972"/>
                  </a:lnTo>
                  <a:lnTo>
                    <a:pt x="1099" y="1796"/>
                  </a:lnTo>
                  <a:lnTo>
                    <a:pt x="1394" y="1796"/>
                  </a:lnTo>
                  <a:lnTo>
                    <a:pt x="1394" y="1"/>
                  </a:lnTo>
                  <a:lnTo>
                    <a:pt x="1099" y="1"/>
                  </a:lnTo>
                  <a:lnTo>
                    <a:pt x="1099" y="719"/>
                  </a:lnTo>
                  <a:lnTo>
                    <a:pt x="275" y="71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2567050" y="430182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33" y="1712"/>
                  </a:lnTo>
                  <a:lnTo>
                    <a:pt x="233" y="360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42" y="1"/>
                  </a:lnTo>
                  <a:lnTo>
                    <a:pt x="1142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2566525" y="4300775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63" y="1733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75" y="1796"/>
                  </a:lnTo>
                  <a:lnTo>
                    <a:pt x="275" y="508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1933875" y="4602325"/>
              <a:ext cx="67100" cy="107225"/>
            </a:xfrm>
            <a:custGeom>
              <a:avLst/>
              <a:gdLst/>
              <a:ahLst/>
              <a:cxnLst/>
              <a:rect l="l" t="t" r="r" b="b"/>
              <a:pathLst>
                <a:path w="2684" h="4289" extrusionOk="0">
                  <a:moveTo>
                    <a:pt x="2408" y="0"/>
                  </a:moveTo>
                  <a:lnTo>
                    <a:pt x="0" y="4183"/>
                  </a:lnTo>
                  <a:lnTo>
                    <a:pt x="212" y="4289"/>
                  </a:lnTo>
                  <a:lnTo>
                    <a:pt x="268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1928050" y="4371025"/>
              <a:ext cx="71850" cy="116725"/>
            </a:xfrm>
            <a:custGeom>
              <a:avLst/>
              <a:gdLst/>
              <a:ahLst/>
              <a:cxnLst/>
              <a:rect l="l" t="t" r="r" b="b"/>
              <a:pathLst>
                <a:path w="2874" h="4669" extrusionOk="0">
                  <a:moveTo>
                    <a:pt x="2684" y="0"/>
                  </a:moveTo>
                  <a:lnTo>
                    <a:pt x="1" y="4669"/>
                  </a:lnTo>
                  <a:lnTo>
                    <a:pt x="254" y="4669"/>
                  </a:lnTo>
                  <a:lnTo>
                    <a:pt x="2874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1926475" y="4370500"/>
              <a:ext cx="74500" cy="117775"/>
            </a:xfrm>
            <a:custGeom>
              <a:avLst/>
              <a:gdLst/>
              <a:ahLst/>
              <a:cxnLst/>
              <a:rect l="l" t="t" r="r" b="b"/>
              <a:pathLst>
                <a:path w="2980" h="4711" extrusionOk="0">
                  <a:moveTo>
                    <a:pt x="2852" y="63"/>
                  </a:moveTo>
                  <a:lnTo>
                    <a:pt x="2895" y="148"/>
                  </a:lnTo>
                  <a:lnTo>
                    <a:pt x="296" y="4647"/>
                  </a:lnTo>
                  <a:lnTo>
                    <a:pt x="106" y="4647"/>
                  </a:lnTo>
                  <a:lnTo>
                    <a:pt x="2747" y="63"/>
                  </a:lnTo>
                  <a:close/>
                  <a:moveTo>
                    <a:pt x="2726" y="0"/>
                  </a:moveTo>
                  <a:lnTo>
                    <a:pt x="1" y="4711"/>
                  </a:lnTo>
                  <a:lnTo>
                    <a:pt x="339" y="4711"/>
                  </a:lnTo>
                  <a:lnTo>
                    <a:pt x="2979" y="169"/>
                  </a:lnTo>
                  <a:lnTo>
                    <a:pt x="2979" y="14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1928050" y="4254825"/>
              <a:ext cx="71850" cy="116225"/>
            </a:xfrm>
            <a:custGeom>
              <a:avLst/>
              <a:gdLst/>
              <a:ahLst/>
              <a:cxnLst/>
              <a:rect l="l" t="t" r="r" b="b"/>
              <a:pathLst>
                <a:path w="2874" h="4649" extrusionOk="0">
                  <a:moveTo>
                    <a:pt x="1" y="1"/>
                  </a:moveTo>
                  <a:lnTo>
                    <a:pt x="2684" y="4648"/>
                  </a:lnTo>
                  <a:lnTo>
                    <a:pt x="2810" y="4648"/>
                  </a:lnTo>
                  <a:lnTo>
                    <a:pt x="2874" y="45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1926475" y="4254300"/>
              <a:ext cx="74500" cy="117800"/>
            </a:xfrm>
            <a:custGeom>
              <a:avLst/>
              <a:gdLst/>
              <a:ahLst/>
              <a:cxnLst/>
              <a:rect l="l" t="t" r="r" b="b"/>
              <a:pathLst>
                <a:path w="2980" h="4712" extrusionOk="0">
                  <a:moveTo>
                    <a:pt x="296" y="64"/>
                  </a:moveTo>
                  <a:lnTo>
                    <a:pt x="2895" y="4564"/>
                  </a:lnTo>
                  <a:lnTo>
                    <a:pt x="2852" y="4648"/>
                  </a:lnTo>
                  <a:lnTo>
                    <a:pt x="2747" y="4648"/>
                  </a:lnTo>
                  <a:lnTo>
                    <a:pt x="106" y="64"/>
                  </a:lnTo>
                  <a:close/>
                  <a:moveTo>
                    <a:pt x="1" y="1"/>
                  </a:moveTo>
                  <a:lnTo>
                    <a:pt x="2726" y="4711"/>
                  </a:lnTo>
                  <a:lnTo>
                    <a:pt x="2895" y="4711"/>
                  </a:lnTo>
                  <a:lnTo>
                    <a:pt x="2979" y="456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1928050" y="4167700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08" y="0"/>
                  </a:moveTo>
                  <a:lnTo>
                    <a:pt x="1" y="3486"/>
                  </a:lnTo>
                  <a:lnTo>
                    <a:pt x="254" y="3486"/>
                  </a:lnTo>
                  <a:lnTo>
                    <a:pt x="2219" y="127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1926475" y="4166650"/>
              <a:ext cx="58125" cy="89275"/>
            </a:xfrm>
            <a:custGeom>
              <a:avLst/>
              <a:gdLst/>
              <a:ahLst/>
              <a:cxnLst/>
              <a:rect l="l" t="t" r="r" b="b"/>
              <a:pathLst>
                <a:path w="2325" h="3571" extrusionOk="0">
                  <a:moveTo>
                    <a:pt x="2071" y="106"/>
                  </a:moveTo>
                  <a:lnTo>
                    <a:pt x="2219" y="169"/>
                  </a:lnTo>
                  <a:lnTo>
                    <a:pt x="296" y="3507"/>
                  </a:lnTo>
                  <a:lnTo>
                    <a:pt x="106" y="3507"/>
                  </a:lnTo>
                  <a:lnTo>
                    <a:pt x="2071" y="106"/>
                  </a:lnTo>
                  <a:close/>
                  <a:moveTo>
                    <a:pt x="2050" y="0"/>
                  </a:moveTo>
                  <a:lnTo>
                    <a:pt x="1" y="3570"/>
                  </a:lnTo>
                  <a:lnTo>
                    <a:pt x="339" y="3570"/>
                  </a:lnTo>
                  <a:lnTo>
                    <a:pt x="2324" y="148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1772275" y="422525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395" y="297"/>
                    <a:pt x="1521" y="381"/>
                  </a:cubicBezTo>
                  <a:cubicBezTo>
                    <a:pt x="1648" y="445"/>
                    <a:pt x="1733" y="550"/>
                    <a:pt x="1796" y="698"/>
                  </a:cubicBezTo>
                  <a:cubicBezTo>
                    <a:pt x="1880" y="846"/>
                    <a:pt x="1902" y="1015"/>
                    <a:pt x="1902" y="1205"/>
                  </a:cubicBezTo>
                  <a:cubicBezTo>
                    <a:pt x="1902" y="1501"/>
                    <a:pt x="1817" y="1733"/>
                    <a:pt x="1669" y="1881"/>
                  </a:cubicBezTo>
                  <a:cubicBezTo>
                    <a:pt x="1521" y="2050"/>
                    <a:pt x="1331" y="2134"/>
                    <a:pt x="1099" y="2134"/>
                  </a:cubicBezTo>
                  <a:cubicBezTo>
                    <a:pt x="888" y="2134"/>
                    <a:pt x="698" y="2050"/>
                    <a:pt x="529" y="1902"/>
                  </a:cubicBezTo>
                  <a:cubicBezTo>
                    <a:pt x="381" y="1733"/>
                    <a:pt x="317" y="1501"/>
                    <a:pt x="317" y="1226"/>
                  </a:cubicBezTo>
                  <a:cubicBezTo>
                    <a:pt x="317" y="888"/>
                    <a:pt x="402" y="635"/>
                    <a:pt x="550" y="487"/>
                  </a:cubicBezTo>
                  <a:cubicBezTo>
                    <a:pt x="698" y="339"/>
                    <a:pt x="888" y="254"/>
                    <a:pt x="1120" y="254"/>
                  </a:cubicBezTo>
                  <a:close/>
                  <a:moveTo>
                    <a:pt x="1099" y="1"/>
                  </a:moveTo>
                  <a:cubicBezTo>
                    <a:pt x="782" y="1"/>
                    <a:pt x="507" y="107"/>
                    <a:pt x="317" y="318"/>
                  </a:cubicBezTo>
                  <a:cubicBezTo>
                    <a:pt x="106" y="529"/>
                    <a:pt x="0" y="846"/>
                    <a:pt x="0" y="1226"/>
                  </a:cubicBezTo>
                  <a:cubicBezTo>
                    <a:pt x="0" y="1437"/>
                    <a:pt x="43" y="1627"/>
                    <a:pt x="127" y="1796"/>
                  </a:cubicBezTo>
                  <a:cubicBezTo>
                    <a:pt x="212" y="1987"/>
                    <a:pt x="338" y="2134"/>
                    <a:pt x="529" y="2240"/>
                  </a:cubicBezTo>
                  <a:cubicBezTo>
                    <a:pt x="698" y="2346"/>
                    <a:pt x="888" y="2388"/>
                    <a:pt x="1099" y="2388"/>
                  </a:cubicBezTo>
                  <a:cubicBezTo>
                    <a:pt x="1310" y="2388"/>
                    <a:pt x="1500" y="2346"/>
                    <a:pt x="1669" y="2261"/>
                  </a:cubicBezTo>
                  <a:cubicBezTo>
                    <a:pt x="1838" y="2156"/>
                    <a:pt x="1986" y="2008"/>
                    <a:pt x="2071" y="1839"/>
                  </a:cubicBezTo>
                  <a:cubicBezTo>
                    <a:pt x="2176" y="1649"/>
                    <a:pt x="2218" y="1437"/>
                    <a:pt x="2218" y="1205"/>
                  </a:cubicBezTo>
                  <a:cubicBezTo>
                    <a:pt x="2218" y="973"/>
                    <a:pt x="2176" y="761"/>
                    <a:pt x="2092" y="571"/>
                  </a:cubicBezTo>
                  <a:cubicBezTo>
                    <a:pt x="1986" y="381"/>
                    <a:pt x="1859" y="254"/>
                    <a:pt x="1690" y="149"/>
                  </a:cubicBezTo>
                  <a:cubicBezTo>
                    <a:pt x="1521" y="43"/>
                    <a:pt x="1331" y="1"/>
                    <a:pt x="1099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1837750" y="4262225"/>
              <a:ext cx="99325" cy="5825"/>
            </a:xfrm>
            <a:custGeom>
              <a:avLst/>
              <a:gdLst/>
              <a:ahLst/>
              <a:cxnLst/>
              <a:rect l="l" t="t" r="r" b="b"/>
              <a:pathLst>
                <a:path w="3973" h="233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1836700" y="4261700"/>
              <a:ext cx="101425" cy="7425"/>
            </a:xfrm>
            <a:custGeom>
              <a:avLst/>
              <a:gdLst/>
              <a:ahLst/>
              <a:cxnLst/>
              <a:rect l="l" t="t" r="r" b="b"/>
              <a:pathLst>
                <a:path w="4057" h="297" extrusionOk="0">
                  <a:moveTo>
                    <a:pt x="3972" y="64"/>
                  </a:moveTo>
                  <a:lnTo>
                    <a:pt x="3972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1837750" y="4242150"/>
              <a:ext cx="99325" cy="5850"/>
            </a:xfrm>
            <a:custGeom>
              <a:avLst/>
              <a:gdLst/>
              <a:ahLst/>
              <a:cxnLst/>
              <a:rect l="l" t="t" r="r" b="b"/>
              <a:pathLst>
                <a:path w="3973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1836700" y="4241100"/>
              <a:ext cx="101425" cy="7425"/>
            </a:xfrm>
            <a:custGeom>
              <a:avLst/>
              <a:gdLst/>
              <a:ahLst/>
              <a:cxnLst/>
              <a:rect l="l" t="t" r="r" b="b"/>
              <a:pathLst>
                <a:path w="4057" h="297" extrusionOk="0">
                  <a:moveTo>
                    <a:pt x="3972" y="64"/>
                  </a:moveTo>
                  <a:lnTo>
                    <a:pt x="3972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1998300" y="4368375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64" y="1"/>
                  </a:moveTo>
                  <a:lnTo>
                    <a:pt x="0" y="106"/>
                  </a:lnTo>
                  <a:lnTo>
                    <a:pt x="64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1997250" y="4367325"/>
              <a:ext cx="101950" cy="7425"/>
            </a:xfrm>
            <a:custGeom>
              <a:avLst/>
              <a:gdLst/>
              <a:ahLst/>
              <a:cxnLst/>
              <a:rect l="l" t="t" r="r" b="b"/>
              <a:pathLst>
                <a:path w="4078" h="297" extrusionOk="0">
                  <a:moveTo>
                    <a:pt x="4014" y="64"/>
                  </a:moveTo>
                  <a:lnTo>
                    <a:pt x="4014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64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96"/>
                  </a:lnTo>
                  <a:lnTo>
                    <a:pt x="4077" y="296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1928050" y="4487725"/>
              <a:ext cx="71850" cy="118850"/>
            </a:xfrm>
            <a:custGeom>
              <a:avLst/>
              <a:gdLst/>
              <a:ahLst/>
              <a:cxnLst/>
              <a:rect l="l" t="t" r="r" b="b"/>
              <a:pathLst>
                <a:path w="2874" h="4754" extrusionOk="0">
                  <a:moveTo>
                    <a:pt x="1" y="1"/>
                  </a:moveTo>
                  <a:lnTo>
                    <a:pt x="2747" y="4753"/>
                  </a:lnTo>
                  <a:lnTo>
                    <a:pt x="2874" y="452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1926475" y="4486675"/>
              <a:ext cx="74500" cy="121475"/>
            </a:xfrm>
            <a:custGeom>
              <a:avLst/>
              <a:gdLst/>
              <a:ahLst/>
              <a:cxnLst/>
              <a:rect l="l" t="t" r="r" b="b"/>
              <a:pathLst>
                <a:path w="2980" h="4859" extrusionOk="0">
                  <a:moveTo>
                    <a:pt x="296" y="64"/>
                  </a:moveTo>
                  <a:lnTo>
                    <a:pt x="2895" y="4563"/>
                  </a:lnTo>
                  <a:lnTo>
                    <a:pt x="2810" y="4732"/>
                  </a:lnTo>
                  <a:lnTo>
                    <a:pt x="106" y="64"/>
                  </a:lnTo>
                  <a:close/>
                  <a:moveTo>
                    <a:pt x="1" y="0"/>
                  </a:moveTo>
                  <a:lnTo>
                    <a:pt x="2810" y="4859"/>
                  </a:lnTo>
                  <a:lnTo>
                    <a:pt x="2979" y="456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1934400" y="4374175"/>
              <a:ext cx="65500" cy="124150"/>
            </a:xfrm>
            <a:custGeom>
              <a:avLst/>
              <a:gdLst/>
              <a:ahLst/>
              <a:cxnLst/>
              <a:rect l="l" t="t" r="r" b="b"/>
              <a:pathLst>
                <a:path w="2620" h="4966" extrusionOk="0">
                  <a:moveTo>
                    <a:pt x="2620" y="1"/>
                  </a:moveTo>
                  <a:lnTo>
                    <a:pt x="0" y="4543"/>
                  </a:lnTo>
                  <a:lnTo>
                    <a:pt x="254" y="4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1957100" y="4093225"/>
              <a:ext cx="66050" cy="68150"/>
            </a:xfrm>
            <a:custGeom>
              <a:avLst/>
              <a:gdLst/>
              <a:ahLst/>
              <a:cxnLst/>
              <a:rect l="l" t="t" r="r" b="b"/>
              <a:pathLst>
                <a:path w="2642" h="2726" extrusionOk="0">
                  <a:moveTo>
                    <a:pt x="1184" y="2620"/>
                  </a:moveTo>
                  <a:cubicBezTo>
                    <a:pt x="698" y="2430"/>
                    <a:pt x="466" y="2029"/>
                    <a:pt x="466" y="1733"/>
                  </a:cubicBezTo>
                  <a:cubicBezTo>
                    <a:pt x="423" y="1205"/>
                    <a:pt x="888" y="529"/>
                    <a:pt x="1437" y="445"/>
                  </a:cubicBezTo>
                  <a:cubicBezTo>
                    <a:pt x="2029" y="360"/>
                    <a:pt x="2641" y="867"/>
                    <a:pt x="2620" y="1459"/>
                  </a:cubicBezTo>
                  <a:cubicBezTo>
                    <a:pt x="2620" y="1754"/>
                    <a:pt x="2557" y="1860"/>
                    <a:pt x="2472" y="2029"/>
                  </a:cubicBezTo>
                  <a:cubicBezTo>
                    <a:pt x="2282" y="2388"/>
                    <a:pt x="2050" y="2515"/>
                    <a:pt x="1965" y="2578"/>
                  </a:cubicBezTo>
                  <a:cubicBezTo>
                    <a:pt x="1775" y="2684"/>
                    <a:pt x="1501" y="2726"/>
                    <a:pt x="1184" y="2620"/>
                  </a:cubicBezTo>
                  <a:close/>
                  <a:moveTo>
                    <a:pt x="2198" y="994"/>
                  </a:moveTo>
                  <a:cubicBezTo>
                    <a:pt x="1353" y="1"/>
                    <a:pt x="1" y="1923"/>
                    <a:pt x="1268" y="2367"/>
                  </a:cubicBezTo>
                  <a:cubicBezTo>
                    <a:pt x="1986" y="2620"/>
                    <a:pt x="2620" y="1501"/>
                    <a:pt x="2198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1914325" y="4070000"/>
              <a:ext cx="63925" cy="69200"/>
            </a:xfrm>
            <a:custGeom>
              <a:avLst/>
              <a:gdLst/>
              <a:ahLst/>
              <a:cxnLst/>
              <a:rect l="l" t="t" r="r" b="b"/>
              <a:pathLst>
                <a:path w="2557" h="2768" extrusionOk="0">
                  <a:moveTo>
                    <a:pt x="1226" y="2578"/>
                  </a:moveTo>
                  <a:cubicBezTo>
                    <a:pt x="1374" y="2324"/>
                    <a:pt x="1522" y="2071"/>
                    <a:pt x="1670" y="1817"/>
                  </a:cubicBezTo>
                  <a:cubicBezTo>
                    <a:pt x="1395" y="1606"/>
                    <a:pt x="1036" y="1437"/>
                    <a:pt x="719" y="1247"/>
                  </a:cubicBezTo>
                  <a:cubicBezTo>
                    <a:pt x="550" y="1458"/>
                    <a:pt x="423" y="1775"/>
                    <a:pt x="254" y="2007"/>
                  </a:cubicBezTo>
                  <a:cubicBezTo>
                    <a:pt x="191" y="2007"/>
                    <a:pt x="85" y="1923"/>
                    <a:pt x="1" y="1881"/>
                  </a:cubicBezTo>
                  <a:cubicBezTo>
                    <a:pt x="360" y="1247"/>
                    <a:pt x="719" y="634"/>
                    <a:pt x="1078" y="0"/>
                  </a:cubicBezTo>
                  <a:cubicBezTo>
                    <a:pt x="1163" y="43"/>
                    <a:pt x="1247" y="85"/>
                    <a:pt x="1332" y="148"/>
                  </a:cubicBezTo>
                  <a:cubicBezTo>
                    <a:pt x="1163" y="423"/>
                    <a:pt x="994" y="719"/>
                    <a:pt x="846" y="1014"/>
                  </a:cubicBezTo>
                  <a:cubicBezTo>
                    <a:pt x="1163" y="1205"/>
                    <a:pt x="1479" y="1374"/>
                    <a:pt x="1796" y="1564"/>
                  </a:cubicBezTo>
                  <a:cubicBezTo>
                    <a:pt x="1965" y="1289"/>
                    <a:pt x="2134" y="993"/>
                    <a:pt x="2303" y="698"/>
                  </a:cubicBezTo>
                  <a:cubicBezTo>
                    <a:pt x="2388" y="740"/>
                    <a:pt x="2472" y="803"/>
                    <a:pt x="2557" y="845"/>
                  </a:cubicBezTo>
                  <a:cubicBezTo>
                    <a:pt x="2219" y="1458"/>
                    <a:pt x="1860" y="2071"/>
                    <a:pt x="1501" y="2683"/>
                  </a:cubicBezTo>
                  <a:cubicBezTo>
                    <a:pt x="1437" y="2768"/>
                    <a:pt x="1310" y="2620"/>
                    <a:pt x="1226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1931750" y="4775550"/>
              <a:ext cx="67100" cy="96650"/>
            </a:xfrm>
            <a:custGeom>
              <a:avLst/>
              <a:gdLst/>
              <a:ahLst/>
              <a:cxnLst/>
              <a:rect l="l" t="t" r="r" b="b"/>
              <a:pathLst>
                <a:path w="2684" h="3866" extrusionOk="0">
                  <a:moveTo>
                    <a:pt x="275" y="0"/>
                  </a:moveTo>
                  <a:lnTo>
                    <a:pt x="1" y="85"/>
                  </a:lnTo>
                  <a:lnTo>
                    <a:pt x="2472" y="3866"/>
                  </a:lnTo>
                  <a:lnTo>
                    <a:pt x="2684" y="3781"/>
                  </a:lnTo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1896900" y="4713750"/>
              <a:ext cx="45450" cy="59175"/>
            </a:xfrm>
            <a:custGeom>
              <a:avLst/>
              <a:gdLst/>
              <a:ahLst/>
              <a:cxnLst/>
              <a:rect l="l" t="t" r="r" b="b"/>
              <a:pathLst>
                <a:path w="1818" h="2367" extrusionOk="0">
                  <a:moveTo>
                    <a:pt x="888" y="1"/>
                  </a:moveTo>
                  <a:cubicBezTo>
                    <a:pt x="740" y="1"/>
                    <a:pt x="592" y="22"/>
                    <a:pt x="465" y="64"/>
                  </a:cubicBezTo>
                  <a:cubicBezTo>
                    <a:pt x="339" y="127"/>
                    <a:pt x="254" y="191"/>
                    <a:pt x="191" y="296"/>
                  </a:cubicBezTo>
                  <a:cubicBezTo>
                    <a:pt x="127" y="402"/>
                    <a:pt x="85" y="508"/>
                    <a:pt x="85" y="634"/>
                  </a:cubicBezTo>
                  <a:cubicBezTo>
                    <a:pt x="85" y="740"/>
                    <a:pt x="106" y="824"/>
                    <a:pt x="170" y="909"/>
                  </a:cubicBezTo>
                  <a:cubicBezTo>
                    <a:pt x="212" y="993"/>
                    <a:pt x="296" y="1078"/>
                    <a:pt x="402" y="1120"/>
                  </a:cubicBezTo>
                  <a:cubicBezTo>
                    <a:pt x="487" y="1162"/>
                    <a:pt x="634" y="1226"/>
                    <a:pt x="846" y="1268"/>
                  </a:cubicBezTo>
                  <a:cubicBezTo>
                    <a:pt x="1057" y="1310"/>
                    <a:pt x="1205" y="1353"/>
                    <a:pt x="1268" y="1374"/>
                  </a:cubicBezTo>
                  <a:cubicBezTo>
                    <a:pt x="1353" y="1416"/>
                    <a:pt x="1437" y="1458"/>
                    <a:pt x="1479" y="1522"/>
                  </a:cubicBezTo>
                  <a:cubicBezTo>
                    <a:pt x="1522" y="1564"/>
                    <a:pt x="1543" y="1627"/>
                    <a:pt x="1543" y="1712"/>
                  </a:cubicBezTo>
                  <a:cubicBezTo>
                    <a:pt x="1543" y="1775"/>
                    <a:pt x="1522" y="1838"/>
                    <a:pt x="1458" y="1902"/>
                  </a:cubicBezTo>
                  <a:cubicBezTo>
                    <a:pt x="1416" y="1965"/>
                    <a:pt x="1353" y="2007"/>
                    <a:pt x="1268" y="2050"/>
                  </a:cubicBezTo>
                  <a:cubicBezTo>
                    <a:pt x="1184" y="2071"/>
                    <a:pt x="1078" y="2092"/>
                    <a:pt x="972" y="2092"/>
                  </a:cubicBezTo>
                  <a:cubicBezTo>
                    <a:pt x="824" y="2092"/>
                    <a:pt x="719" y="2071"/>
                    <a:pt x="613" y="2029"/>
                  </a:cubicBezTo>
                  <a:cubicBezTo>
                    <a:pt x="508" y="1986"/>
                    <a:pt x="423" y="1923"/>
                    <a:pt x="381" y="1838"/>
                  </a:cubicBezTo>
                  <a:cubicBezTo>
                    <a:pt x="339" y="1775"/>
                    <a:pt x="296" y="1691"/>
                    <a:pt x="275" y="1564"/>
                  </a:cubicBezTo>
                  <a:lnTo>
                    <a:pt x="1" y="1585"/>
                  </a:lnTo>
                  <a:cubicBezTo>
                    <a:pt x="1" y="1754"/>
                    <a:pt x="43" y="1881"/>
                    <a:pt x="127" y="2007"/>
                  </a:cubicBezTo>
                  <a:cubicBezTo>
                    <a:pt x="212" y="2134"/>
                    <a:pt x="318" y="2219"/>
                    <a:pt x="465" y="2282"/>
                  </a:cubicBezTo>
                  <a:cubicBezTo>
                    <a:pt x="592" y="2345"/>
                    <a:pt x="761" y="2367"/>
                    <a:pt x="972" y="2367"/>
                  </a:cubicBezTo>
                  <a:cubicBezTo>
                    <a:pt x="1141" y="2367"/>
                    <a:pt x="1289" y="2345"/>
                    <a:pt x="1416" y="2282"/>
                  </a:cubicBezTo>
                  <a:cubicBezTo>
                    <a:pt x="1543" y="2219"/>
                    <a:pt x="1648" y="2134"/>
                    <a:pt x="1712" y="2029"/>
                  </a:cubicBezTo>
                  <a:cubicBezTo>
                    <a:pt x="1796" y="1923"/>
                    <a:pt x="1817" y="1796"/>
                    <a:pt x="1817" y="1669"/>
                  </a:cubicBezTo>
                  <a:cubicBezTo>
                    <a:pt x="1817" y="1564"/>
                    <a:pt x="1796" y="1458"/>
                    <a:pt x="1733" y="1353"/>
                  </a:cubicBezTo>
                  <a:cubicBezTo>
                    <a:pt x="1669" y="1268"/>
                    <a:pt x="1564" y="1184"/>
                    <a:pt x="1437" y="1120"/>
                  </a:cubicBezTo>
                  <a:cubicBezTo>
                    <a:pt x="1353" y="1078"/>
                    <a:pt x="1184" y="1036"/>
                    <a:pt x="930" y="972"/>
                  </a:cubicBezTo>
                  <a:cubicBezTo>
                    <a:pt x="677" y="909"/>
                    <a:pt x="529" y="867"/>
                    <a:pt x="465" y="803"/>
                  </a:cubicBezTo>
                  <a:cubicBezTo>
                    <a:pt x="402" y="761"/>
                    <a:pt x="381" y="698"/>
                    <a:pt x="381" y="613"/>
                  </a:cubicBezTo>
                  <a:cubicBezTo>
                    <a:pt x="381" y="508"/>
                    <a:pt x="423" y="423"/>
                    <a:pt x="508" y="360"/>
                  </a:cubicBezTo>
                  <a:cubicBezTo>
                    <a:pt x="592" y="296"/>
                    <a:pt x="719" y="254"/>
                    <a:pt x="909" y="254"/>
                  </a:cubicBezTo>
                  <a:cubicBezTo>
                    <a:pt x="1078" y="254"/>
                    <a:pt x="1226" y="296"/>
                    <a:pt x="1310" y="381"/>
                  </a:cubicBezTo>
                  <a:cubicBezTo>
                    <a:pt x="1395" y="444"/>
                    <a:pt x="1458" y="550"/>
                    <a:pt x="1458" y="698"/>
                  </a:cubicBezTo>
                  <a:lnTo>
                    <a:pt x="1754" y="677"/>
                  </a:lnTo>
                  <a:cubicBezTo>
                    <a:pt x="1754" y="550"/>
                    <a:pt x="1712" y="423"/>
                    <a:pt x="1648" y="317"/>
                  </a:cubicBezTo>
                  <a:cubicBezTo>
                    <a:pt x="1585" y="212"/>
                    <a:pt x="1479" y="127"/>
                    <a:pt x="1353" y="85"/>
                  </a:cubicBezTo>
                  <a:cubicBezTo>
                    <a:pt x="1205" y="22"/>
                    <a:pt x="1057" y="1"/>
                    <a:pt x="88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2007275" y="4061550"/>
              <a:ext cx="17450" cy="25900"/>
            </a:xfrm>
            <a:custGeom>
              <a:avLst/>
              <a:gdLst/>
              <a:ahLst/>
              <a:cxnLst/>
              <a:rect l="l" t="t" r="r" b="b"/>
              <a:pathLst>
                <a:path w="698" h="1036" extrusionOk="0">
                  <a:moveTo>
                    <a:pt x="360" y="106"/>
                  </a:moveTo>
                  <a:cubicBezTo>
                    <a:pt x="486" y="106"/>
                    <a:pt x="571" y="233"/>
                    <a:pt x="571" y="381"/>
                  </a:cubicBezTo>
                  <a:cubicBezTo>
                    <a:pt x="571" y="550"/>
                    <a:pt x="486" y="655"/>
                    <a:pt x="339" y="655"/>
                  </a:cubicBezTo>
                  <a:cubicBezTo>
                    <a:pt x="254" y="655"/>
                    <a:pt x="170" y="592"/>
                    <a:pt x="148" y="507"/>
                  </a:cubicBezTo>
                  <a:cubicBezTo>
                    <a:pt x="148" y="486"/>
                    <a:pt x="148" y="465"/>
                    <a:pt x="148" y="444"/>
                  </a:cubicBezTo>
                  <a:lnTo>
                    <a:pt x="148" y="317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70" y="170"/>
                    <a:pt x="254" y="106"/>
                    <a:pt x="360" y="106"/>
                  </a:cubicBezTo>
                  <a:close/>
                  <a:moveTo>
                    <a:pt x="381" y="1"/>
                  </a:moveTo>
                  <a:cubicBezTo>
                    <a:pt x="275" y="1"/>
                    <a:pt x="191" y="64"/>
                    <a:pt x="127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22" y="85"/>
                    <a:pt x="22" y="170"/>
                    <a:pt x="22" y="254"/>
                  </a:cubicBezTo>
                  <a:lnTo>
                    <a:pt x="22" y="1036"/>
                  </a:lnTo>
                  <a:lnTo>
                    <a:pt x="148" y="1036"/>
                  </a:lnTo>
                  <a:lnTo>
                    <a:pt x="148" y="634"/>
                  </a:lnTo>
                  <a:cubicBezTo>
                    <a:pt x="191" y="719"/>
                    <a:pt x="275" y="761"/>
                    <a:pt x="360" y="761"/>
                  </a:cubicBezTo>
                  <a:cubicBezTo>
                    <a:pt x="529" y="761"/>
                    <a:pt x="698" y="634"/>
                    <a:pt x="698" y="381"/>
                  </a:cubicBezTo>
                  <a:cubicBezTo>
                    <a:pt x="698" y="148"/>
                    <a:pt x="571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2028925" y="4055225"/>
              <a:ext cx="17450" cy="24825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296" y="423"/>
                  </a:lnTo>
                  <a:lnTo>
                    <a:pt x="677" y="0"/>
                  </a:lnTo>
                  <a:lnTo>
                    <a:pt x="508" y="0"/>
                  </a:lnTo>
                  <a:lnTo>
                    <a:pt x="212" y="380"/>
                  </a:lnTo>
                  <a:cubicBezTo>
                    <a:pt x="170" y="401"/>
                    <a:pt x="148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2047950" y="4061550"/>
              <a:ext cx="14275" cy="19025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423" y="381"/>
                  </a:moveTo>
                  <a:lnTo>
                    <a:pt x="423" y="507"/>
                  </a:lnTo>
                  <a:cubicBezTo>
                    <a:pt x="423" y="507"/>
                    <a:pt x="423" y="529"/>
                    <a:pt x="423" y="550"/>
                  </a:cubicBezTo>
                  <a:cubicBezTo>
                    <a:pt x="401" y="592"/>
                    <a:pt x="338" y="655"/>
                    <a:pt x="254" y="655"/>
                  </a:cubicBezTo>
                  <a:cubicBezTo>
                    <a:pt x="169" y="655"/>
                    <a:pt x="127" y="613"/>
                    <a:pt x="127" y="529"/>
                  </a:cubicBezTo>
                  <a:cubicBezTo>
                    <a:pt x="127" y="402"/>
                    <a:pt x="275" y="381"/>
                    <a:pt x="423" y="381"/>
                  </a:cubicBezTo>
                  <a:close/>
                  <a:moveTo>
                    <a:pt x="275" y="1"/>
                  </a:moveTo>
                  <a:cubicBezTo>
                    <a:pt x="190" y="1"/>
                    <a:pt x="106" y="43"/>
                    <a:pt x="42" y="64"/>
                  </a:cubicBezTo>
                  <a:lnTo>
                    <a:pt x="63" y="170"/>
                  </a:lnTo>
                  <a:cubicBezTo>
                    <a:pt x="127" y="127"/>
                    <a:pt x="190" y="106"/>
                    <a:pt x="254" y="106"/>
                  </a:cubicBezTo>
                  <a:cubicBezTo>
                    <a:pt x="401" y="106"/>
                    <a:pt x="423" y="212"/>
                    <a:pt x="423" y="275"/>
                  </a:cubicBezTo>
                  <a:cubicBezTo>
                    <a:pt x="148" y="275"/>
                    <a:pt x="0" y="381"/>
                    <a:pt x="0" y="550"/>
                  </a:cubicBezTo>
                  <a:cubicBezTo>
                    <a:pt x="0" y="655"/>
                    <a:pt x="63" y="761"/>
                    <a:pt x="211" y="761"/>
                  </a:cubicBezTo>
                  <a:cubicBezTo>
                    <a:pt x="317" y="761"/>
                    <a:pt x="380" y="698"/>
                    <a:pt x="423" y="655"/>
                  </a:cubicBezTo>
                  <a:lnTo>
                    <a:pt x="444" y="655"/>
                  </a:lnTo>
                  <a:lnTo>
                    <a:pt x="444" y="740"/>
                  </a:lnTo>
                  <a:lnTo>
                    <a:pt x="570" y="740"/>
                  </a:lnTo>
                  <a:cubicBezTo>
                    <a:pt x="549" y="698"/>
                    <a:pt x="549" y="634"/>
                    <a:pt x="549" y="571"/>
                  </a:cubicBezTo>
                  <a:lnTo>
                    <a:pt x="549" y="296"/>
                  </a:lnTo>
                  <a:cubicBezTo>
                    <a:pt x="549" y="170"/>
                    <a:pt x="507" y="1"/>
                    <a:pt x="2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2073825" y="4055750"/>
              <a:ext cx="15325" cy="24300"/>
            </a:xfrm>
            <a:custGeom>
              <a:avLst/>
              <a:gdLst/>
              <a:ahLst/>
              <a:cxnLst/>
              <a:rect l="l" t="t" r="r" b="b"/>
              <a:pathLst>
                <a:path w="613" h="972" extrusionOk="0">
                  <a:moveTo>
                    <a:pt x="296" y="0"/>
                  </a:moveTo>
                  <a:cubicBezTo>
                    <a:pt x="190" y="0"/>
                    <a:pt x="85" y="42"/>
                    <a:pt x="21" y="85"/>
                  </a:cubicBezTo>
                  <a:lnTo>
                    <a:pt x="64" y="190"/>
                  </a:lnTo>
                  <a:cubicBezTo>
                    <a:pt x="106" y="148"/>
                    <a:pt x="169" y="106"/>
                    <a:pt x="275" y="106"/>
                  </a:cubicBezTo>
                  <a:cubicBezTo>
                    <a:pt x="402" y="106"/>
                    <a:pt x="465" y="190"/>
                    <a:pt x="465" y="296"/>
                  </a:cubicBezTo>
                  <a:cubicBezTo>
                    <a:pt x="465" y="444"/>
                    <a:pt x="338" y="549"/>
                    <a:pt x="106" y="782"/>
                  </a:cubicBezTo>
                  <a:lnTo>
                    <a:pt x="0" y="887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6"/>
                  </a:lnTo>
                  <a:lnTo>
                    <a:pt x="169" y="866"/>
                  </a:lnTo>
                  <a:lnTo>
                    <a:pt x="254" y="782"/>
                  </a:lnTo>
                  <a:cubicBezTo>
                    <a:pt x="465" y="592"/>
                    <a:pt x="592" y="444"/>
                    <a:pt x="592" y="275"/>
                  </a:cubicBezTo>
                  <a:cubicBezTo>
                    <a:pt x="592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2092825" y="40758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8" y="191"/>
                    <a:pt x="170" y="149"/>
                    <a:pt x="170" y="85"/>
                  </a:cubicBezTo>
                  <a:cubicBezTo>
                    <a:pt x="17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2102325" y="4056275"/>
              <a:ext cx="7950" cy="23775"/>
            </a:xfrm>
            <a:custGeom>
              <a:avLst/>
              <a:gdLst/>
              <a:ahLst/>
              <a:cxnLst/>
              <a:rect l="l" t="t" r="r" b="b"/>
              <a:pathLst>
                <a:path w="318" h="951" extrusionOk="0">
                  <a:moveTo>
                    <a:pt x="212" y="0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191" y="106"/>
                  </a:lnTo>
                  <a:lnTo>
                    <a:pt x="191" y="951"/>
                  </a:lnTo>
                  <a:lnTo>
                    <a:pt x="318" y="95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2118700" y="4055750"/>
              <a:ext cx="16400" cy="24825"/>
            </a:xfrm>
            <a:custGeom>
              <a:avLst/>
              <a:gdLst/>
              <a:ahLst/>
              <a:cxnLst/>
              <a:rect l="l" t="t" r="r" b="b"/>
              <a:pathLst>
                <a:path w="656" h="993" extrusionOk="0">
                  <a:moveTo>
                    <a:pt x="339" y="444"/>
                  </a:moveTo>
                  <a:cubicBezTo>
                    <a:pt x="444" y="444"/>
                    <a:pt x="529" y="528"/>
                    <a:pt x="529" y="655"/>
                  </a:cubicBezTo>
                  <a:cubicBezTo>
                    <a:pt x="529" y="803"/>
                    <a:pt x="444" y="887"/>
                    <a:pt x="339" y="887"/>
                  </a:cubicBezTo>
                  <a:cubicBezTo>
                    <a:pt x="212" y="887"/>
                    <a:pt x="127" y="761"/>
                    <a:pt x="127" y="613"/>
                  </a:cubicBezTo>
                  <a:cubicBezTo>
                    <a:pt x="127" y="592"/>
                    <a:pt x="127" y="570"/>
                    <a:pt x="149" y="549"/>
                  </a:cubicBezTo>
                  <a:cubicBezTo>
                    <a:pt x="170" y="486"/>
                    <a:pt x="254" y="444"/>
                    <a:pt x="339" y="444"/>
                  </a:cubicBezTo>
                  <a:close/>
                  <a:moveTo>
                    <a:pt x="465" y="0"/>
                  </a:moveTo>
                  <a:cubicBezTo>
                    <a:pt x="339" y="21"/>
                    <a:pt x="233" y="64"/>
                    <a:pt x="170" y="148"/>
                  </a:cubicBezTo>
                  <a:cubicBezTo>
                    <a:pt x="64" y="233"/>
                    <a:pt x="1" y="380"/>
                    <a:pt x="1" y="570"/>
                  </a:cubicBezTo>
                  <a:cubicBezTo>
                    <a:pt x="1" y="824"/>
                    <a:pt x="127" y="993"/>
                    <a:pt x="339" y="993"/>
                  </a:cubicBezTo>
                  <a:cubicBezTo>
                    <a:pt x="550" y="993"/>
                    <a:pt x="656" y="824"/>
                    <a:pt x="656" y="655"/>
                  </a:cubicBezTo>
                  <a:cubicBezTo>
                    <a:pt x="656" y="465"/>
                    <a:pt x="529" y="338"/>
                    <a:pt x="360" y="338"/>
                  </a:cubicBezTo>
                  <a:cubicBezTo>
                    <a:pt x="254" y="338"/>
                    <a:pt x="191" y="380"/>
                    <a:pt x="127" y="444"/>
                  </a:cubicBezTo>
                  <a:cubicBezTo>
                    <a:pt x="149" y="296"/>
                    <a:pt x="254" y="148"/>
                    <a:pt x="465" y="106"/>
                  </a:cubicBezTo>
                  <a:lnTo>
                    <a:pt x="571" y="10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2101275" y="443280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9" y="85"/>
                  </a:moveTo>
                  <a:cubicBezTo>
                    <a:pt x="465" y="85"/>
                    <a:pt x="550" y="212"/>
                    <a:pt x="550" y="360"/>
                  </a:cubicBezTo>
                  <a:cubicBezTo>
                    <a:pt x="550" y="529"/>
                    <a:pt x="465" y="634"/>
                    <a:pt x="339" y="634"/>
                  </a:cubicBezTo>
                  <a:cubicBezTo>
                    <a:pt x="233" y="634"/>
                    <a:pt x="148" y="571"/>
                    <a:pt x="127" y="487"/>
                  </a:cubicBezTo>
                  <a:cubicBezTo>
                    <a:pt x="127" y="465"/>
                    <a:pt x="127" y="444"/>
                    <a:pt x="127" y="423"/>
                  </a:cubicBezTo>
                  <a:lnTo>
                    <a:pt x="127" y="296"/>
                  </a:lnTo>
                  <a:cubicBezTo>
                    <a:pt x="127" y="296"/>
                    <a:pt x="127" y="275"/>
                    <a:pt x="127" y="254"/>
                  </a:cubicBezTo>
                  <a:cubicBezTo>
                    <a:pt x="170" y="149"/>
                    <a:pt x="254" y="85"/>
                    <a:pt x="339" y="85"/>
                  </a:cubicBezTo>
                  <a:close/>
                  <a:moveTo>
                    <a:pt x="1" y="1"/>
                  </a:moveTo>
                  <a:cubicBezTo>
                    <a:pt x="1" y="85"/>
                    <a:pt x="1" y="149"/>
                    <a:pt x="1" y="233"/>
                  </a:cubicBezTo>
                  <a:lnTo>
                    <a:pt x="1" y="1015"/>
                  </a:lnTo>
                  <a:lnTo>
                    <a:pt x="127" y="1015"/>
                  </a:lnTo>
                  <a:lnTo>
                    <a:pt x="127" y="634"/>
                  </a:lnTo>
                  <a:cubicBezTo>
                    <a:pt x="170" y="698"/>
                    <a:pt x="254" y="740"/>
                    <a:pt x="360" y="740"/>
                  </a:cubicBezTo>
                  <a:cubicBezTo>
                    <a:pt x="529" y="740"/>
                    <a:pt x="677" y="613"/>
                    <a:pt x="677" y="360"/>
                  </a:cubicBezTo>
                  <a:cubicBezTo>
                    <a:pt x="677" y="149"/>
                    <a:pt x="550" y="1"/>
                    <a:pt x="381" y="1"/>
                  </a:cubicBezTo>
                  <a:cubicBezTo>
                    <a:pt x="254" y="1"/>
                    <a:pt x="170" y="43"/>
                    <a:pt x="127" y="127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2122400" y="4425950"/>
              <a:ext cx="17450" cy="24825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7" y="423"/>
                  </a:lnTo>
                  <a:lnTo>
                    <a:pt x="677" y="0"/>
                  </a:lnTo>
                  <a:lnTo>
                    <a:pt x="508" y="0"/>
                  </a:lnTo>
                  <a:lnTo>
                    <a:pt x="212" y="380"/>
                  </a:lnTo>
                  <a:cubicBezTo>
                    <a:pt x="191" y="401"/>
                    <a:pt x="148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2141425" y="4432800"/>
              <a:ext cx="14275" cy="18525"/>
            </a:xfrm>
            <a:custGeom>
              <a:avLst/>
              <a:gdLst/>
              <a:ahLst/>
              <a:cxnLst/>
              <a:rect l="l" t="t" r="r" b="b"/>
              <a:pathLst>
                <a:path w="571" h="741" extrusionOk="0">
                  <a:moveTo>
                    <a:pt x="422" y="360"/>
                  </a:moveTo>
                  <a:lnTo>
                    <a:pt x="422" y="487"/>
                  </a:lnTo>
                  <a:cubicBezTo>
                    <a:pt x="422" y="487"/>
                    <a:pt x="422" y="508"/>
                    <a:pt x="422" y="529"/>
                  </a:cubicBezTo>
                  <a:cubicBezTo>
                    <a:pt x="401" y="592"/>
                    <a:pt x="338" y="634"/>
                    <a:pt x="253" y="634"/>
                  </a:cubicBezTo>
                  <a:cubicBezTo>
                    <a:pt x="190" y="634"/>
                    <a:pt x="127" y="613"/>
                    <a:pt x="127" y="508"/>
                  </a:cubicBezTo>
                  <a:cubicBezTo>
                    <a:pt x="127" y="381"/>
                    <a:pt x="296" y="360"/>
                    <a:pt x="422" y="360"/>
                  </a:cubicBezTo>
                  <a:close/>
                  <a:moveTo>
                    <a:pt x="275" y="1"/>
                  </a:moveTo>
                  <a:cubicBezTo>
                    <a:pt x="190" y="1"/>
                    <a:pt x="106" y="22"/>
                    <a:pt x="42" y="64"/>
                  </a:cubicBezTo>
                  <a:lnTo>
                    <a:pt x="85" y="149"/>
                  </a:lnTo>
                  <a:cubicBezTo>
                    <a:pt x="127" y="106"/>
                    <a:pt x="190" y="85"/>
                    <a:pt x="275" y="85"/>
                  </a:cubicBezTo>
                  <a:cubicBezTo>
                    <a:pt x="401" y="85"/>
                    <a:pt x="422" y="191"/>
                    <a:pt x="422" y="254"/>
                  </a:cubicBezTo>
                  <a:lnTo>
                    <a:pt x="422" y="275"/>
                  </a:lnTo>
                  <a:cubicBezTo>
                    <a:pt x="148" y="275"/>
                    <a:pt x="0" y="360"/>
                    <a:pt x="0" y="529"/>
                  </a:cubicBezTo>
                  <a:cubicBezTo>
                    <a:pt x="0" y="634"/>
                    <a:pt x="63" y="740"/>
                    <a:pt x="211" y="740"/>
                  </a:cubicBezTo>
                  <a:cubicBezTo>
                    <a:pt x="317" y="740"/>
                    <a:pt x="401" y="677"/>
                    <a:pt x="444" y="634"/>
                  </a:cubicBezTo>
                  <a:lnTo>
                    <a:pt x="444" y="719"/>
                  </a:lnTo>
                  <a:lnTo>
                    <a:pt x="570" y="719"/>
                  </a:lnTo>
                  <a:cubicBezTo>
                    <a:pt x="549" y="677"/>
                    <a:pt x="549" y="613"/>
                    <a:pt x="549" y="550"/>
                  </a:cubicBezTo>
                  <a:lnTo>
                    <a:pt x="549" y="275"/>
                  </a:lnTo>
                  <a:cubicBezTo>
                    <a:pt x="549" y="149"/>
                    <a:pt x="507" y="1"/>
                    <a:pt x="27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2167300" y="4426475"/>
              <a:ext cx="15850" cy="24850"/>
            </a:xfrm>
            <a:custGeom>
              <a:avLst/>
              <a:gdLst/>
              <a:ahLst/>
              <a:cxnLst/>
              <a:rect l="l" t="t" r="r" b="b"/>
              <a:pathLst>
                <a:path w="634" h="994" extrusionOk="0">
                  <a:moveTo>
                    <a:pt x="317" y="106"/>
                  </a:moveTo>
                  <a:cubicBezTo>
                    <a:pt x="444" y="106"/>
                    <a:pt x="507" y="233"/>
                    <a:pt x="507" y="380"/>
                  </a:cubicBezTo>
                  <a:cubicBezTo>
                    <a:pt x="507" y="402"/>
                    <a:pt x="507" y="423"/>
                    <a:pt x="486" y="444"/>
                  </a:cubicBezTo>
                  <a:cubicBezTo>
                    <a:pt x="465" y="486"/>
                    <a:pt x="401" y="528"/>
                    <a:pt x="317" y="528"/>
                  </a:cubicBezTo>
                  <a:cubicBezTo>
                    <a:pt x="190" y="528"/>
                    <a:pt x="127" y="444"/>
                    <a:pt x="127" y="338"/>
                  </a:cubicBezTo>
                  <a:cubicBezTo>
                    <a:pt x="127" y="190"/>
                    <a:pt x="211" y="106"/>
                    <a:pt x="317" y="106"/>
                  </a:cubicBezTo>
                  <a:close/>
                  <a:moveTo>
                    <a:pt x="317" y="0"/>
                  </a:moveTo>
                  <a:cubicBezTo>
                    <a:pt x="127" y="0"/>
                    <a:pt x="0" y="148"/>
                    <a:pt x="0" y="338"/>
                  </a:cubicBezTo>
                  <a:cubicBezTo>
                    <a:pt x="0" y="507"/>
                    <a:pt x="106" y="634"/>
                    <a:pt x="275" y="634"/>
                  </a:cubicBezTo>
                  <a:cubicBezTo>
                    <a:pt x="380" y="634"/>
                    <a:pt x="444" y="592"/>
                    <a:pt x="507" y="528"/>
                  </a:cubicBezTo>
                  <a:lnTo>
                    <a:pt x="507" y="528"/>
                  </a:lnTo>
                  <a:cubicBezTo>
                    <a:pt x="486" y="634"/>
                    <a:pt x="444" y="718"/>
                    <a:pt x="380" y="782"/>
                  </a:cubicBezTo>
                  <a:cubicBezTo>
                    <a:pt x="317" y="845"/>
                    <a:pt x="254" y="866"/>
                    <a:pt x="190" y="887"/>
                  </a:cubicBezTo>
                  <a:lnTo>
                    <a:pt x="85" y="887"/>
                  </a:lnTo>
                  <a:lnTo>
                    <a:pt x="85" y="993"/>
                  </a:lnTo>
                  <a:cubicBezTo>
                    <a:pt x="106" y="993"/>
                    <a:pt x="148" y="993"/>
                    <a:pt x="190" y="972"/>
                  </a:cubicBezTo>
                  <a:cubicBezTo>
                    <a:pt x="296" y="972"/>
                    <a:pt x="401" y="930"/>
                    <a:pt x="465" y="845"/>
                  </a:cubicBezTo>
                  <a:cubicBezTo>
                    <a:pt x="570" y="761"/>
                    <a:pt x="634" y="613"/>
                    <a:pt x="634" y="402"/>
                  </a:cubicBezTo>
                  <a:cubicBezTo>
                    <a:pt x="634" y="148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2186300" y="444652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8" y="191"/>
                    <a:pt x="191" y="149"/>
                    <a:pt x="191" y="85"/>
                  </a:cubicBezTo>
                  <a:cubicBezTo>
                    <a:pt x="191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2193700" y="4426475"/>
              <a:ext cx="15850" cy="24850"/>
            </a:xfrm>
            <a:custGeom>
              <a:avLst/>
              <a:gdLst/>
              <a:ahLst/>
              <a:cxnLst/>
              <a:rect l="l" t="t" r="r" b="b"/>
              <a:pathLst>
                <a:path w="634" h="994" extrusionOk="0">
                  <a:moveTo>
                    <a:pt x="317" y="106"/>
                  </a:moveTo>
                  <a:cubicBezTo>
                    <a:pt x="444" y="106"/>
                    <a:pt x="507" y="254"/>
                    <a:pt x="507" y="486"/>
                  </a:cubicBezTo>
                  <a:cubicBezTo>
                    <a:pt x="507" y="740"/>
                    <a:pt x="444" y="887"/>
                    <a:pt x="317" y="887"/>
                  </a:cubicBezTo>
                  <a:cubicBezTo>
                    <a:pt x="190" y="887"/>
                    <a:pt x="127" y="740"/>
                    <a:pt x="127" y="507"/>
                  </a:cubicBezTo>
                  <a:cubicBezTo>
                    <a:pt x="127" y="233"/>
                    <a:pt x="212" y="106"/>
                    <a:pt x="317" y="106"/>
                  </a:cubicBezTo>
                  <a:close/>
                  <a:moveTo>
                    <a:pt x="317" y="0"/>
                  </a:moveTo>
                  <a:cubicBezTo>
                    <a:pt x="127" y="0"/>
                    <a:pt x="0" y="169"/>
                    <a:pt x="0" y="507"/>
                  </a:cubicBezTo>
                  <a:cubicBezTo>
                    <a:pt x="0" y="824"/>
                    <a:pt x="127" y="993"/>
                    <a:pt x="317" y="993"/>
                  </a:cubicBezTo>
                  <a:cubicBezTo>
                    <a:pt x="528" y="993"/>
                    <a:pt x="634" y="803"/>
                    <a:pt x="634" y="486"/>
                  </a:cubicBezTo>
                  <a:cubicBezTo>
                    <a:pt x="634" y="169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2212175" y="4426475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39" y="85"/>
                  </a:moveTo>
                  <a:cubicBezTo>
                    <a:pt x="444" y="85"/>
                    <a:pt x="508" y="169"/>
                    <a:pt x="508" y="254"/>
                  </a:cubicBezTo>
                  <a:cubicBezTo>
                    <a:pt x="508" y="338"/>
                    <a:pt x="444" y="402"/>
                    <a:pt x="360" y="423"/>
                  </a:cubicBezTo>
                  <a:cubicBezTo>
                    <a:pt x="233" y="402"/>
                    <a:pt x="170" y="338"/>
                    <a:pt x="170" y="254"/>
                  </a:cubicBezTo>
                  <a:cubicBezTo>
                    <a:pt x="170" y="169"/>
                    <a:pt x="233" y="85"/>
                    <a:pt x="339" y="85"/>
                  </a:cubicBezTo>
                  <a:close/>
                  <a:moveTo>
                    <a:pt x="317" y="507"/>
                  </a:moveTo>
                  <a:cubicBezTo>
                    <a:pt x="444" y="549"/>
                    <a:pt x="529" y="613"/>
                    <a:pt x="529" y="718"/>
                  </a:cubicBezTo>
                  <a:cubicBezTo>
                    <a:pt x="529" y="824"/>
                    <a:pt x="444" y="887"/>
                    <a:pt x="339" y="887"/>
                  </a:cubicBezTo>
                  <a:cubicBezTo>
                    <a:pt x="212" y="887"/>
                    <a:pt x="148" y="803"/>
                    <a:pt x="148" y="718"/>
                  </a:cubicBezTo>
                  <a:cubicBezTo>
                    <a:pt x="148" y="613"/>
                    <a:pt x="212" y="549"/>
                    <a:pt x="317" y="507"/>
                  </a:cubicBezTo>
                  <a:close/>
                  <a:moveTo>
                    <a:pt x="339" y="0"/>
                  </a:moveTo>
                  <a:cubicBezTo>
                    <a:pt x="170" y="0"/>
                    <a:pt x="43" y="106"/>
                    <a:pt x="43" y="254"/>
                  </a:cubicBezTo>
                  <a:cubicBezTo>
                    <a:pt x="43" y="338"/>
                    <a:pt x="85" y="423"/>
                    <a:pt x="191" y="465"/>
                  </a:cubicBezTo>
                  <a:cubicBezTo>
                    <a:pt x="85" y="528"/>
                    <a:pt x="1" y="613"/>
                    <a:pt x="1" y="740"/>
                  </a:cubicBezTo>
                  <a:cubicBezTo>
                    <a:pt x="1" y="866"/>
                    <a:pt x="127" y="993"/>
                    <a:pt x="339" y="993"/>
                  </a:cubicBezTo>
                  <a:cubicBezTo>
                    <a:pt x="508" y="993"/>
                    <a:pt x="655" y="887"/>
                    <a:pt x="655" y="718"/>
                  </a:cubicBezTo>
                  <a:cubicBezTo>
                    <a:pt x="655" y="592"/>
                    <a:pt x="592" y="507"/>
                    <a:pt x="465" y="465"/>
                  </a:cubicBezTo>
                  <a:cubicBezTo>
                    <a:pt x="592" y="402"/>
                    <a:pt x="613" y="317"/>
                    <a:pt x="613" y="233"/>
                  </a:cubicBezTo>
                  <a:cubicBezTo>
                    <a:pt x="613" y="106"/>
                    <a:pt x="529" y="0"/>
                    <a:pt x="33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2187350" y="4374175"/>
              <a:ext cx="19050" cy="29600"/>
            </a:xfrm>
            <a:custGeom>
              <a:avLst/>
              <a:gdLst/>
              <a:ahLst/>
              <a:cxnLst/>
              <a:rect l="l" t="t" r="r" b="b"/>
              <a:pathLst>
                <a:path w="762" h="1184" extrusionOk="0">
                  <a:moveTo>
                    <a:pt x="191" y="1057"/>
                  </a:moveTo>
                  <a:cubicBezTo>
                    <a:pt x="360" y="1036"/>
                    <a:pt x="529" y="1036"/>
                    <a:pt x="698" y="1036"/>
                  </a:cubicBezTo>
                  <a:cubicBezTo>
                    <a:pt x="698" y="1078"/>
                    <a:pt x="698" y="1120"/>
                    <a:pt x="698" y="1184"/>
                  </a:cubicBezTo>
                  <a:cubicBezTo>
                    <a:pt x="466" y="1184"/>
                    <a:pt x="233" y="1184"/>
                    <a:pt x="1" y="1184"/>
                  </a:cubicBezTo>
                  <a:cubicBezTo>
                    <a:pt x="1" y="888"/>
                    <a:pt x="381" y="740"/>
                    <a:pt x="508" y="529"/>
                  </a:cubicBezTo>
                  <a:cubicBezTo>
                    <a:pt x="656" y="233"/>
                    <a:pt x="191" y="85"/>
                    <a:pt x="149" y="445"/>
                  </a:cubicBezTo>
                  <a:cubicBezTo>
                    <a:pt x="85" y="445"/>
                    <a:pt x="64" y="423"/>
                    <a:pt x="22" y="445"/>
                  </a:cubicBezTo>
                  <a:cubicBezTo>
                    <a:pt x="1" y="1"/>
                    <a:pt x="761" y="1"/>
                    <a:pt x="677" y="487"/>
                  </a:cubicBezTo>
                  <a:cubicBezTo>
                    <a:pt x="635" y="761"/>
                    <a:pt x="318" y="825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2146700" y="43446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2145625" y="4343550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84" y="1712"/>
                  </a:lnTo>
                  <a:lnTo>
                    <a:pt x="1184" y="909"/>
                  </a:lnTo>
                  <a:lnTo>
                    <a:pt x="233" y="909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4" y="782"/>
                  </a:lnTo>
                  <a:lnTo>
                    <a:pt x="1184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7" y="1796"/>
                  </a:lnTo>
                  <a:lnTo>
                    <a:pt x="297" y="972"/>
                  </a:lnTo>
                  <a:lnTo>
                    <a:pt x="1121" y="972"/>
                  </a:lnTo>
                  <a:lnTo>
                    <a:pt x="112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1" y="1"/>
                  </a:lnTo>
                  <a:lnTo>
                    <a:pt x="1121" y="698"/>
                  </a:lnTo>
                  <a:lnTo>
                    <a:pt x="297" y="6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2106025" y="43446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12" y="1712"/>
                  </a:lnTo>
                  <a:lnTo>
                    <a:pt x="212" y="360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41" y="1"/>
                  </a:lnTo>
                  <a:lnTo>
                    <a:pt x="1141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2105500" y="4343550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62" y="1712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1141" y="1395"/>
                  </a:lnTo>
                  <a:lnTo>
                    <a:pt x="1184" y="1395"/>
                  </a:lnTo>
                  <a:lnTo>
                    <a:pt x="1184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75" y="1796"/>
                  </a:lnTo>
                  <a:lnTo>
                    <a:pt x="275" y="508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126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1323400" y="429445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394" y="296"/>
                    <a:pt x="1521" y="380"/>
                  </a:cubicBezTo>
                  <a:cubicBezTo>
                    <a:pt x="1648" y="444"/>
                    <a:pt x="1753" y="549"/>
                    <a:pt x="1817" y="697"/>
                  </a:cubicBezTo>
                  <a:cubicBezTo>
                    <a:pt x="1880" y="845"/>
                    <a:pt x="1901" y="1014"/>
                    <a:pt x="1901" y="1183"/>
                  </a:cubicBezTo>
                  <a:cubicBezTo>
                    <a:pt x="1901" y="1500"/>
                    <a:pt x="1838" y="1711"/>
                    <a:pt x="1669" y="1880"/>
                  </a:cubicBezTo>
                  <a:cubicBezTo>
                    <a:pt x="1521" y="2049"/>
                    <a:pt x="1331" y="2134"/>
                    <a:pt x="1099" y="2134"/>
                  </a:cubicBezTo>
                  <a:cubicBezTo>
                    <a:pt x="887" y="2134"/>
                    <a:pt x="697" y="2049"/>
                    <a:pt x="549" y="1880"/>
                  </a:cubicBezTo>
                  <a:cubicBezTo>
                    <a:pt x="401" y="1732"/>
                    <a:pt x="317" y="1500"/>
                    <a:pt x="317" y="1225"/>
                  </a:cubicBezTo>
                  <a:cubicBezTo>
                    <a:pt x="317" y="866"/>
                    <a:pt x="401" y="634"/>
                    <a:pt x="549" y="486"/>
                  </a:cubicBezTo>
                  <a:cubicBezTo>
                    <a:pt x="718" y="338"/>
                    <a:pt x="887" y="254"/>
                    <a:pt x="1120" y="254"/>
                  </a:cubicBezTo>
                  <a:close/>
                  <a:moveTo>
                    <a:pt x="1120" y="0"/>
                  </a:moveTo>
                  <a:cubicBezTo>
                    <a:pt x="782" y="0"/>
                    <a:pt x="528" y="106"/>
                    <a:pt x="317" y="317"/>
                  </a:cubicBezTo>
                  <a:cubicBezTo>
                    <a:pt x="106" y="528"/>
                    <a:pt x="0" y="845"/>
                    <a:pt x="0" y="1225"/>
                  </a:cubicBezTo>
                  <a:cubicBezTo>
                    <a:pt x="0" y="1415"/>
                    <a:pt x="42" y="1627"/>
                    <a:pt x="127" y="1796"/>
                  </a:cubicBezTo>
                  <a:cubicBezTo>
                    <a:pt x="232" y="1986"/>
                    <a:pt x="359" y="2134"/>
                    <a:pt x="528" y="2239"/>
                  </a:cubicBezTo>
                  <a:cubicBezTo>
                    <a:pt x="697" y="2345"/>
                    <a:pt x="887" y="2387"/>
                    <a:pt x="1120" y="2387"/>
                  </a:cubicBezTo>
                  <a:cubicBezTo>
                    <a:pt x="1310" y="2387"/>
                    <a:pt x="1500" y="2345"/>
                    <a:pt x="1669" y="2239"/>
                  </a:cubicBezTo>
                  <a:cubicBezTo>
                    <a:pt x="1838" y="2155"/>
                    <a:pt x="1986" y="2007"/>
                    <a:pt x="2070" y="1817"/>
                  </a:cubicBezTo>
                  <a:cubicBezTo>
                    <a:pt x="2176" y="1648"/>
                    <a:pt x="2218" y="1437"/>
                    <a:pt x="2218" y="1204"/>
                  </a:cubicBezTo>
                  <a:cubicBezTo>
                    <a:pt x="2218" y="972"/>
                    <a:pt x="2176" y="761"/>
                    <a:pt x="2091" y="571"/>
                  </a:cubicBezTo>
                  <a:cubicBezTo>
                    <a:pt x="1986" y="380"/>
                    <a:pt x="1859" y="254"/>
                    <a:pt x="1690" y="148"/>
                  </a:cubicBezTo>
                  <a:cubicBezTo>
                    <a:pt x="1521" y="42"/>
                    <a:pt x="1331" y="0"/>
                    <a:pt x="1120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1478650" y="4440200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2683" y="0"/>
                  </a:moveTo>
                  <a:lnTo>
                    <a:pt x="1" y="4648"/>
                  </a:lnTo>
                  <a:lnTo>
                    <a:pt x="275" y="4648"/>
                  </a:lnTo>
                  <a:lnTo>
                    <a:pt x="2873" y="106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1478650" y="4324025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1" y="0"/>
                  </a:moveTo>
                  <a:lnTo>
                    <a:pt x="2683" y="4647"/>
                  </a:lnTo>
                  <a:lnTo>
                    <a:pt x="2810" y="4647"/>
                  </a:lnTo>
                  <a:lnTo>
                    <a:pt x="2873" y="452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1478650" y="4237400"/>
              <a:ext cx="55475" cy="86650"/>
            </a:xfrm>
            <a:custGeom>
              <a:avLst/>
              <a:gdLst/>
              <a:ahLst/>
              <a:cxnLst/>
              <a:rect l="l" t="t" r="r" b="b"/>
              <a:pathLst>
                <a:path w="2219" h="3466" extrusionOk="0">
                  <a:moveTo>
                    <a:pt x="2007" y="1"/>
                  </a:moveTo>
                  <a:lnTo>
                    <a:pt x="1" y="3465"/>
                  </a:lnTo>
                  <a:lnTo>
                    <a:pt x="275" y="3465"/>
                  </a:lnTo>
                  <a:lnTo>
                    <a:pt x="2219" y="106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1388875" y="43314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1388875" y="4311350"/>
              <a:ext cx="99300" cy="5300"/>
            </a:xfrm>
            <a:custGeom>
              <a:avLst/>
              <a:gdLst/>
              <a:ahLst/>
              <a:cxnLst/>
              <a:rect l="l" t="t" r="r" b="b"/>
              <a:pathLst>
                <a:path w="3972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972" y="211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1548900" y="4437025"/>
              <a:ext cx="100350" cy="5850"/>
            </a:xfrm>
            <a:custGeom>
              <a:avLst/>
              <a:gdLst/>
              <a:ahLst/>
              <a:cxnLst/>
              <a:rect l="l" t="t" r="r" b="b"/>
              <a:pathLst>
                <a:path w="4014" h="234" extrusionOk="0">
                  <a:moveTo>
                    <a:pt x="63" y="1"/>
                  </a:moveTo>
                  <a:lnTo>
                    <a:pt x="0" y="127"/>
                  </a:lnTo>
                  <a:lnTo>
                    <a:pt x="63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1478650" y="4556375"/>
              <a:ext cx="73950" cy="115675"/>
            </a:xfrm>
            <a:custGeom>
              <a:avLst/>
              <a:gdLst/>
              <a:ahLst/>
              <a:cxnLst/>
              <a:rect l="l" t="t" r="r" b="b"/>
              <a:pathLst>
                <a:path w="2958" h="4627" extrusionOk="0">
                  <a:moveTo>
                    <a:pt x="1" y="1"/>
                  </a:moveTo>
                  <a:lnTo>
                    <a:pt x="2683" y="4627"/>
                  </a:lnTo>
                  <a:lnTo>
                    <a:pt x="2958" y="4627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1485525" y="4672025"/>
              <a:ext cx="67075" cy="107225"/>
            </a:xfrm>
            <a:custGeom>
              <a:avLst/>
              <a:gdLst/>
              <a:ahLst/>
              <a:cxnLst/>
              <a:rect l="l" t="t" r="r" b="b"/>
              <a:pathLst>
                <a:path w="2683" h="4289" extrusionOk="0">
                  <a:moveTo>
                    <a:pt x="2408" y="1"/>
                  </a:moveTo>
                  <a:lnTo>
                    <a:pt x="0" y="4183"/>
                  </a:lnTo>
                  <a:lnTo>
                    <a:pt x="190" y="428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1549425" y="4669400"/>
              <a:ext cx="127825" cy="5300"/>
            </a:xfrm>
            <a:custGeom>
              <a:avLst/>
              <a:gdLst/>
              <a:ahLst/>
              <a:cxnLst/>
              <a:rect l="l" t="t" r="r" b="b"/>
              <a:pathLst>
                <a:path w="5113" h="212" extrusionOk="0">
                  <a:moveTo>
                    <a:pt x="0" y="0"/>
                  </a:moveTo>
                  <a:lnTo>
                    <a:pt x="0" y="211"/>
                  </a:lnTo>
                  <a:lnTo>
                    <a:pt x="5112" y="211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1485525" y="4442850"/>
              <a:ext cx="64975" cy="122000"/>
            </a:xfrm>
            <a:custGeom>
              <a:avLst/>
              <a:gdLst/>
              <a:ahLst/>
              <a:cxnLst/>
              <a:rect l="l" t="t" r="r" b="b"/>
              <a:pathLst>
                <a:path w="2599" h="4880" extrusionOk="0">
                  <a:moveTo>
                    <a:pt x="2598" y="0"/>
                  </a:moveTo>
                  <a:lnTo>
                    <a:pt x="0" y="4542"/>
                  </a:lnTo>
                  <a:lnTo>
                    <a:pt x="211" y="4880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1514550" y="4169800"/>
              <a:ext cx="68150" cy="70800"/>
            </a:xfrm>
            <a:custGeom>
              <a:avLst/>
              <a:gdLst/>
              <a:ahLst/>
              <a:cxnLst/>
              <a:rect l="l" t="t" r="r" b="b"/>
              <a:pathLst>
                <a:path w="2726" h="2832" extrusionOk="0">
                  <a:moveTo>
                    <a:pt x="1226" y="2726"/>
                  </a:moveTo>
                  <a:cubicBezTo>
                    <a:pt x="719" y="2536"/>
                    <a:pt x="487" y="2092"/>
                    <a:pt x="466" y="1796"/>
                  </a:cubicBezTo>
                  <a:cubicBezTo>
                    <a:pt x="445" y="1247"/>
                    <a:pt x="909" y="550"/>
                    <a:pt x="1480" y="466"/>
                  </a:cubicBezTo>
                  <a:cubicBezTo>
                    <a:pt x="2092" y="360"/>
                    <a:pt x="2726" y="888"/>
                    <a:pt x="2726" y="1501"/>
                  </a:cubicBezTo>
                  <a:cubicBezTo>
                    <a:pt x="2726" y="1818"/>
                    <a:pt x="2663" y="1923"/>
                    <a:pt x="2557" y="2092"/>
                  </a:cubicBezTo>
                  <a:cubicBezTo>
                    <a:pt x="2367" y="2472"/>
                    <a:pt x="2134" y="2620"/>
                    <a:pt x="2029" y="2663"/>
                  </a:cubicBezTo>
                  <a:cubicBezTo>
                    <a:pt x="1839" y="2789"/>
                    <a:pt x="1543" y="2832"/>
                    <a:pt x="1226" y="2726"/>
                  </a:cubicBezTo>
                  <a:close/>
                  <a:moveTo>
                    <a:pt x="2261" y="1015"/>
                  </a:moveTo>
                  <a:cubicBezTo>
                    <a:pt x="1395" y="1"/>
                    <a:pt x="1" y="1987"/>
                    <a:pt x="1311" y="2451"/>
                  </a:cubicBezTo>
                  <a:cubicBezTo>
                    <a:pt x="2071" y="2726"/>
                    <a:pt x="2705" y="1543"/>
                    <a:pt x="2261" y="1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1469675" y="4145525"/>
              <a:ext cx="66575" cy="72375"/>
            </a:xfrm>
            <a:custGeom>
              <a:avLst/>
              <a:gdLst/>
              <a:ahLst/>
              <a:cxnLst/>
              <a:rect l="l" t="t" r="r" b="b"/>
              <a:pathLst>
                <a:path w="2663" h="2895" extrusionOk="0">
                  <a:moveTo>
                    <a:pt x="1289" y="2683"/>
                  </a:moveTo>
                  <a:cubicBezTo>
                    <a:pt x="1437" y="2429"/>
                    <a:pt x="1585" y="2155"/>
                    <a:pt x="1733" y="1880"/>
                  </a:cubicBezTo>
                  <a:cubicBezTo>
                    <a:pt x="1458" y="1669"/>
                    <a:pt x="1078" y="1500"/>
                    <a:pt x="761" y="1310"/>
                  </a:cubicBezTo>
                  <a:cubicBezTo>
                    <a:pt x="592" y="1521"/>
                    <a:pt x="444" y="1838"/>
                    <a:pt x="296" y="2091"/>
                  </a:cubicBezTo>
                  <a:cubicBezTo>
                    <a:pt x="212" y="2091"/>
                    <a:pt x="106" y="2007"/>
                    <a:pt x="0" y="1965"/>
                  </a:cubicBezTo>
                  <a:cubicBezTo>
                    <a:pt x="381" y="1310"/>
                    <a:pt x="761" y="655"/>
                    <a:pt x="1141" y="0"/>
                  </a:cubicBezTo>
                  <a:cubicBezTo>
                    <a:pt x="1226" y="64"/>
                    <a:pt x="1310" y="106"/>
                    <a:pt x="1395" y="148"/>
                  </a:cubicBezTo>
                  <a:cubicBezTo>
                    <a:pt x="1226" y="465"/>
                    <a:pt x="1057" y="761"/>
                    <a:pt x="888" y="1056"/>
                  </a:cubicBezTo>
                  <a:cubicBezTo>
                    <a:pt x="1226" y="1247"/>
                    <a:pt x="1542" y="1437"/>
                    <a:pt x="1880" y="1627"/>
                  </a:cubicBezTo>
                  <a:cubicBezTo>
                    <a:pt x="2049" y="1331"/>
                    <a:pt x="2240" y="1035"/>
                    <a:pt x="2409" y="740"/>
                  </a:cubicBezTo>
                  <a:cubicBezTo>
                    <a:pt x="2493" y="782"/>
                    <a:pt x="2578" y="845"/>
                    <a:pt x="2662" y="887"/>
                  </a:cubicBezTo>
                  <a:cubicBezTo>
                    <a:pt x="2303" y="1521"/>
                    <a:pt x="1944" y="2155"/>
                    <a:pt x="1585" y="2789"/>
                  </a:cubicBezTo>
                  <a:cubicBezTo>
                    <a:pt x="1521" y="2894"/>
                    <a:pt x="1373" y="2725"/>
                    <a:pt x="1289" y="2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1563675" y="4127575"/>
              <a:ext cx="16925" cy="25350"/>
            </a:xfrm>
            <a:custGeom>
              <a:avLst/>
              <a:gdLst/>
              <a:ahLst/>
              <a:cxnLst/>
              <a:rect l="l" t="t" r="r" b="b"/>
              <a:pathLst>
                <a:path w="677" h="1014" extrusionOk="0">
                  <a:moveTo>
                    <a:pt x="338" y="106"/>
                  </a:moveTo>
                  <a:cubicBezTo>
                    <a:pt x="465" y="106"/>
                    <a:pt x="550" y="211"/>
                    <a:pt x="550" y="359"/>
                  </a:cubicBezTo>
                  <a:cubicBezTo>
                    <a:pt x="550" y="528"/>
                    <a:pt x="465" y="634"/>
                    <a:pt x="338" y="634"/>
                  </a:cubicBezTo>
                  <a:cubicBezTo>
                    <a:pt x="233" y="634"/>
                    <a:pt x="148" y="570"/>
                    <a:pt x="127" y="486"/>
                  </a:cubicBezTo>
                  <a:cubicBezTo>
                    <a:pt x="127" y="465"/>
                    <a:pt x="127" y="444"/>
                    <a:pt x="127" y="422"/>
                  </a:cubicBezTo>
                  <a:lnTo>
                    <a:pt x="127" y="317"/>
                  </a:lnTo>
                  <a:cubicBezTo>
                    <a:pt x="127" y="296"/>
                    <a:pt x="127" y="275"/>
                    <a:pt x="127" y="253"/>
                  </a:cubicBezTo>
                  <a:cubicBezTo>
                    <a:pt x="169" y="148"/>
                    <a:pt x="254" y="106"/>
                    <a:pt x="338" y="106"/>
                  </a:cubicBezTo>
                  <a:close/>
                  <a:moveTo>
                    <a:pt x="0" y="0"/>
                  </a:moveTo>
                  <a:cubicBezTo>
                    <a:pt x="0" y="85"/>
                    <a:pt x="0" y="148"/>
                    <a:pt x="0" y="232"/>
                  </a:cubicBezTo>
                  <a:lnTo>
                    <a:pt x="0" y="1014"/>
                  </a:lnTo>
                  <a:lnTo>
                    <a:pt x="127" y="1014"/>
                  </a:lnTo>
                  <a:lnTo>
                    <a:pt x="127" y="634"/>
                  </a:lnTo>
                  <a:cubicBezTo>
                    <a:pt x="169" y="697"/>
                    <a:pt x="254" y="739"/>
                    <a:pt x="360" y="739"/>
                  </a:cubicBezTo>
                  <a:cubicBezTo>
                    <a:pt x="529" y="739"/>
                    <a:pt x="676" y="613"/>
                    <a:pt x="676" y="359"/>
                  </a:cubicBezTo>
                  <a:cubicBezTo>
                    <a:pt x="676" y="148"/>
                    <a:pt x="550" y="0"/>
                    <a:pt x="381" y="0"/>
                  </a:cubicBezTo>
                  <a:cubicBezTo>
                    <a:pt x="254" y="0"/>
                    <a:pt x="169" y="42"/>
                    <a:pt x="127" y="127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1584800" y="4120700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0" y="0"/>
                  </a:moveTo>
                  <a:lnTo>
                    <a:pt x="0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12" y="507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7" y="423"/>
                  </a:lnTo>
                  <a:lnTo>
                    <a:pt x="676" y="0"/>
                  </a:lnTo>
                  <a:lnTo>
                    <a:pt x="507" y="0"/>
                  </a:lnTo>
                  <a:lnTo>
                    <a:pt x="212" y="381"/>
                  </a:lnTo>
                  <a:cubicBezTo>
                    <a:pt x="191" y="402"/>
                    <a:pt x="148" y="444"/>
                    <a:pt x="127" y="48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1603800" y="4127575"/>
              <a:ext cx="14300" cy="18500"/>
            </a:xfrm>
            <a:custGeom>
              <a:avLst/>
              <a:gdLst/>
              <a:ahLst/>
              <a:cxnLst/>
              <a:rect l="l" t="t" r="r" b="b"/>
              <a:pathLst>
                <a:path w="572" h="740" extrusionOk="0">
                  <a:moveTo>
                    <a:pt x="423" y="359"/>
                  </a:moveTo>
                  <a:lnTo>
                    <a:pt x="423" y="486"/>
                  </a:lnTo>
                  <a:cubicBezTo>
                    <a:pt x="423" y="486"/>
                    <a:pt x="423" y="507"/>
                    <a:pt x="423" y="528"/>
                  </a:cubicBezTo>
                  <a:cubicBezTo>
                    <a:pt x="402" y="591"/>
                    <a:pt x="339" y="634"/>
                    <a:pt x="254" y="634"/>
                  </a:cubicBezTo>
                  <a:cubicBezTo>
                    <a:pt x="191" y="634"/>
                    <a:pt x="128" y="613"/>
                    <a:pt x="128" y="507"/>
                  </a:cubicBezTo>
                  <a:cubicBezTo>
                    <a:pt x="128" y="380"/>
                    <a:pt x="297" y="359"/>
                    <a:pt x="423" y="359"/>
                  </a:cubicBezTo>
                  <a:close/>
                  <a:moveTo>
                    <a:pt x="276" y="0"/>
                  </a:moveTo>
                  <a:cubicBezTo>
                    <a:pt x="191" y="0"/>
                    <a:pt x="107" y="21"/>
                    <a:pt x="43" y="63"/>
                  </a:cubicBezTo>
                  <a:lnTo>
                    <a:pt x="85" y="148"/>
                  </a:lnTo>
                  <a:cubicBezTo>
                    <a:pt x="128" y="106"/>
                    <a:pt x="191" y="85"/>
                    <a:pt x="276" y="85"/>
                  </a:cubicBezTo>
                  <a:cubicBezTo>
                    <a:pt x="402" y="85"/>
                    <a:pt x="423" y="190"/>
                    <a:pt x="423" y="253"/>
                  </a:cubicBezTo>
                  <a:lnTo>
                    <a:pt x="423" y="275"/>
                  </a:lnTo>
                  <a:cubicBezTo>
                    <a:pt x="149" y="275"/>
                    <a:pt x="1" y="359"/>
                    <a:pt x="1" y="528"/>
                  </a:cubicBezTo>
                  <a:cubicBezTo>
                    <a:pt x="1" y="634"/>
                    <a:pt x="64" y="739"/>
                    <a:pt x="212" y="739"/>
                  </a:cubicBezTo>
                  <a:cubicBezTo>
                    <a:pt x="318" y="739"/>
                    <a:pt x="402" y="697"/>
                    <a:pt x="445" y="634"/>
                  </a:cubicBezTo>
                  <a:lnTo>
                    <a:pt x="445" y="718"/>
                  </a:lnTo>
                  <a:lnTo>
                    <a:pt x="571" y="718"/>
                  </a:lnTo>
                  <a:cubicBezTo>
                    <a:pt x="550" y="676"/>
                    <a:pt x="550" y="613"/>
                    <a:pt x="550" y="549"/>
                  </a:cubicBezTo>
                  <a:lnTo>
                    <a:pt x="550" y="275"/>
                  </a:lnTo>
                  <a:cubicBezTo>
                    <a:pt x="550" y="148"/>
                    <a:pt x="508" y="0"/>
                    <a:pt x="27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1629675" y="41212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297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7" y="148"/>
                    <a:pt x="191" y="106"/>
                    <a:pt x="276" y="106"/>
                  </a:cubicBezTo>
                  <a:cubicBezTo>
                    <a:pt x="423" y="106"/>
                    <a:pt x="466" y="191"/>
                    <a:pt x="466" y="296"/>
                  </a:cubicBezTo>
                  <a:cubicBezTo>
                    <a:pt x="466" y="444"/>
                    <a:pt x="339" y="571"/>
                    <a:pt x="107" y="803"/>
                  </a:cubicBezTo>
                  <a:lnTo>
                    <a:pt x="1" y="888"/>
                  </a:lnTo>
                  <a:lnTo>
                    <a:pt x="1" y="972"/>
                  </a:lnTo>
                  <a:lnTo>
                    <a:pt x="614" y="972"/>
                  </a:lnTo>
                  <a:lnTo>
                    <a:pt x="614" y="867"/>
                  </a:lnTo>
                  <a:lnTo>
                    <a:pt x="191" y="867"/>
                  </a:lnTo>
                  <a:lnTo>
                    <a:pt x="254" y="803"/>
                  </a:lnTo>
                  <a:cubicBezTo>
                    <a:pt x="466" y="592"/>
                    <a:pt x="592" y="465"/>
                    <a:pt x="592" y="275"/>
                  </a:cubicBezTo>
                  <a:cubicBezTo>
                    <a:pt x="592" y="148"/>
                    <a:pt x="508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1648700" y="4141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0" y="42"/>
                    <a:pt x="0" y="106"/>
                  </a:cubicBezTo>
                  <a:cubicBezTo>
                    <a:pt x="0" y="148"/>
                    <a:pt x="43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1656100" y="4121225"/>
              <a:ext cx="14800" cy="24850"/>
            </a:xfrm>
            <a:custGeom>
              <a:avLst/>
              <a:gdLst/>
              <a:ahLst/>
              <a:cxnLst/>
              <a:rect l="l" t="t" r="r" b="b"/>
              <a:pathLst>
                <a:path w="592" h="994" extrusionOk="0">
                  <a:moveTo>
                    <a:pt x="296" y="1"/>
                  </a:moveTo>
                  <a:cubicBezTo>
                    <a:pt x="190" y="1"/>
                    <a:pt x="85" y="43"/>
                    <a:pt x="42" y="64"/>
                  </a:cubicBezTo>
                  <a:lnTo>
                    <a:pt x="64" y="170"/>
                  </a:lnTo>
                  <a:cubicBezTo>
                    <a:pt x="106" y="148"/>
                    <a:pt x="190" y="106"/>
                    <a:pt x="254" y="106"/>
                  </a:cubicBezTo>
                  <a:cubicBezTo>
                    <a:pt x="380" y="106"/>
                    <a:pt x="423" y="170"/>
                    <a:pt x="423" y="254"/>
                  </a:cubicBezTo>
                  <a:cubicBezTo>
                    <a:pt x="423" y="360"/>
                    <a:pt x="317" y="402"/>
                    <a:pt x="211" y="402"/>
                  </a:cubicBezTo>
                  <a:lnTo>
                    <a:pt x="148" y="402"/>
                  </a:lnTo>
                  <a:lnTo>
                    <a:pt x="148" y="507"/>
                  </a:lnTo>
                  <a:lnTo>
                    <a:pt x="211" y="507"/>
                  </a:lnTo>
                  <a:cubicBezTo>
                    <a:pt x="338" y="507"/>
                    <a:pt x="465" y="571"/>
                    <a:pt x="465" y="698"/>
                  </a:cubicBezTo>
                  <a:cubicBezTo>
                    <a:pt x="465" y="782"/>
                    <a:pt x="423" y="888"/>
                    <a:pt x="254" y="888"/>
                  </a:cubicBezTo>
                  <a:cubicBezTo>
                    <a:pt x="148" y="888"/>
                    <a:pt x="64" y="845"/>
                    <a:pt x="42" y="824"/>
                  </a:cubicBezTo>
                  <a:lnTo>
                    <a:pt x="0" y="930"/>
                  </a:lnTo>
                  <a:cubicBezTo>
                    <a:pt x="42" y="951"/>
                    <a:pt x="148" y="993"/>
                    <a:pt x="254" y="993"/>
                  </a:cubicBezTo>
                  <a:cubicBezTo>
                    <a:pt x="486" y="993"/>
                    <a:pt x="592" y="867"/>
                    <a:pt x="592" y="698"/>
                  </a:cubicBezTo>
                  <a:cubicBezTo>
                    <a:pt x="592" y="571"/>
                    <a:pt x="507" y="486"/>
                    <a:pt x="380" y="465"/>
                  </a:cubicBezTo>
                  <a:cubicBezTo>
                    <a:pt x="507" y="423"/>
                    <a:pt x="571" y="339"/>
                    <a:pt x="571" y="233"/>
                  </a:cubicBezTo>
                  <a:cubicBezTo>
                    <a:pt x="571" y="106"/>
                    <a:pt x="486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1675100" y="4121225"/>
              <a:ext cx="15350" cy="24325"/>
            </a:xfrm>
            <a:custGeom>
              <a:avLst/>
              <a:gdLst/>
              <a:ahLst/>
              <a:cxnLst/>
              <a:rect l="l" t="t" r="r" b="b"/>
              <a:pathLst>
                <a:path w="614" h="973" extrusionOk="0">
                  <a:moveTo>
                    <a:pt x="296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6" y="148"/>
                    <a:pt x="191" y="106"/>
                    <a:pt x="275" y="106"/>
                  </a:cubicBezTo>
                  <a:cubicBezTo>
                    <a:pt x="423" y="106"/>
                    <a:pt x="465" y="191"/>
                    <a:pt x="465" y="296"/>
                  </a:cubicBezTo>
                  <a:cubicBezTo>
                    <a:pt x="465" y="444"/>
                    <a:pt x="339" y="571"/>
                    <a:pt x="106" y="803"/>
                  </a:cubicBezTo>
                  <a:lnTo>
                    <a:pt x="1" y="888"/>
                  </a:lnTo>
                  <a:lnTo>
                    <a:pt x="1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1" y="867"/>
                  </a:lnTo>
                  <a:lnTo>
                    <a:pt x="254" y="803"/>
                  </a:lnTo>
                  <a:cubicBezTo>
                    <a:pt x="465" y="592"/>
                    <a:pt x="592" y="465"/>
                    <a:pt x="592" y="275"/>
                  </a:cubicBezTo>
                  <a:cubicBezTo>
                    <a:pt x="592" y="148"/>
                    <a:pt x="50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634450" y="4499875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8" y="106"/>
                  </a:moveTo>
                  <a:cubicBezTo>
                    <a:pt x="465" y="106"/>
                    <a:pt x="549" y="233"/>
                    <a:pt x="549" y="360"/>
                  </a:cubicBezTo>
                  <a:cubicBezTo>
                    <a:pt x="549" y="529"/>
                    <a:pt x="465" y="634"/>
                    <a:pt x="338" y="634"/>
                  </a:cubicBezTo>
                  <a:cubicBezTo>
                    <a:pt x="232" y="634"/>
                    <a:pt x="169" y="571"/>
                    <a:pt x="148" y="486"/>
                  </a:cubicBezTo>
                  <a:cubicBezTo>
                    <a:pt x="127" y="465"/>
                    <a:pt x="127" y="465"/>
                    <a:pt x="127" y="444"/>
                  </a:cubicBezTo>
                  <a:lnTo>
                    <a:pt x="127" y="317"/>
                  </a:lnTo>
                  <a:cubicBezTo>
                    <a:pt x="127" y="296"/>
                    <a:pt x="127" y="275"/>
                    <a:pt x="148" y="254"/>
                  </a:cubicBezTo>
                  <a:cubicBezTo>
                    <a:pt x="169" y="169"/>
                    <a:pt x="254" y="106"/>
                    <a:pt x="338" y="106"/>
                  </a:cubicBezTo>
                  <a:close/>
                  <a:moveTo>
                    <a:pt x="380" y="0"/>
                  </a:moveTo>
                  <a:cubicBezTo>
                    <a:pt x="254" y="0"/>
                    <a:pt x="169" y="43"/>
                    <a:pt x="127" y="127"/>
                  </a:cubicBezTo>
                  <a:lnTo>
                    <a:pt x="106" y="22"/>
                  </a:lnTo>
                  <a:lnTo>
                    <a:pt x="0" y="22"/>
                  </a:lnTo>
                  <a:cubicBezTo>
                    <a:pt x="0" y="85"/>
                    <a:pt x="0" y="148"/>
                    <a:pt x="0" y="254"/>
                  </a:cubicBezTo>
                  <a:lnTo>
                    <a:pt x="0" y="1014"/>
                  </a:lnTo>
                  <a:lnTo>
                    <a:pt x="127" y="1014"/>
                  </a:lnTo>
                  <a:lnTo>
                    <a:pt x="127" y="634"/>
                  </a:lnTo>
                  <a:cubicBezTo>
                    <a:pt x="169" y="698"/>
                    <a:pt x="254" y="740"/>
                    <a:pt x="359" y="740"/>
                  </a:cubicBezTo>
                  <a:cubicBezTo>
                    <a:pt x="528" y="740"/>
                    <a:pt x="676" y="613"/>
                    <a:pt x="676" y="360"/>
                  </a:cubicBezTo>
                  <a:cubicBezTo>
                    <a:pt x="676" y="148"/>
                    <a:pt x="549" y="0"/>
                    <a:pt x="38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655575" y="4493000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0" y="1"/>
                  </a:moveTo>
                  <a:lnTo>
                    <a:pt x="0" y="994"/>
                  </a:lnTo>
                  <a:lnTo>
                    <a:pt x="127" y="994"/>
                  </a:lnTo>
                  <a:lnTo>
                    <a:pt x="127" y="613"/>
                  </a:lnTo>
                  <a:lnTo>
                    <a:pt x="232" y="508"/>
                  </a:lnTo>
                  <a:lnTo>
                    <a:pt x="549" y="994"/>
                  </a:lnTo>
                  <a:lnTo>
                    <a:pt x="697" y="994"/>
                  </a:lnTo>
                  <a:lnTo>
                    <a:pt x="317" y="423"/>
                  </a:lnTo>
                  <a:lnTo>
                    <a:pt x="676" y="1"/>
                  </a:lnTo>
                  <a:lnTo>
                    <a:pt x="507" y="1"/>
                  </a:lnTo>
                  <a:lnTo>
                    <a:pt x="211" y="381"/>
                  </a:lnTo>
                  <a:cubicBezTo>
                    <a:pt x="190" y="423"/>
                    <a:pt x="169" y="444"/>
                    <a:pt x="127" y="48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674575" y="4499875"/>
              <a:ext cx="14275" cy="18500"/>
            </a:xfrm>
            <a:custGeom>
              <a:avLst/>
              <a:gdLst/>
              <a:ahLst/>
              <a:cxnLst/>
              <a:rect l="l" t="t" r="r" b="b"/>
              <a:pathLst>
                <a:path w="571" h="740" extrusionOk="0">
                  <a:moveTo>
                    <a:pt x="444" y="360"/>
                  </a:moveTo>
                  <a:lnTo>
                    <a:pt x="444" y="486"/>
                  </a:lnTo>
                  <a:cubicBezTo>
                    <a:pt x="444" y="507"/>
                    <a:pt x="444" y="507"/>
                    <a:pt x="423" y="529"/>
                  </a:cubicBezTo>
                  <a:cubicBezTo>
                    <a:pt x="402" y="592"/>
                    <a:pt x="338" y="655"/>
                    <a:pt x="254" y="655"/>
                  </a:cubicBezTo>
                  <a:cubicBezTo>
                    <a:pt x="191" y="655"/>
                    <a:pt x="127" y="613"/>
                    <a:pt x="127" y="529"/>
                  </a:cubicBezTo>
                  <a:cubicBezTo>
                    <a:pt x="127" y="381"/>
                    <a:pt x="296" y="360"/>
                    <a:pt x="444" y="360"/>
                  </a:cubicBezTo>
                  <a:close/>
                  <a:moveTo>
                    <a:pt x="296" y="0"/>
                  </a:moveTo>
                  <a:cubicBezTo>
                    <a:pt x="191" y="0"/>
                    <a:pt x="106" y="22"/>
                    <a:pt x="64" y="64"/>
                  </a:cubicBezTo>
                  <a:lnTo>
                    <a:pt x="85" y="148"/>
                  </a:lnTo>
                  <a:cubicBezTo>
                    <a:pt x="127" y="106"/>
                    <a:pt x="212" y="85"/>
                    <a:pt x="275" y="85"/>
                  </a:cubicBezTo>
                  <a:cubicBezTo>
                    <a:pt x="423" y="85"/>
                    <a:pt x="423" y="191"/>
                    <a:pt x="423" y="254"/>
                  </a:cubicBezTo>
                  <a:lnTo>
                    <a:pt x="423" y="275"/>
                  </a:lnTo>
                  <a:cubicBezTo>
                    <a:pt x="148" y="275"/>
                    <a:pt x="0" y="360"/>
                    <a:pt x="0" y="529"/>
                  </a:cubicBezTo>
                  <a:cubicBezTo>
                    <a:pt x="0" y="634"/>
                    <a:pt x="85" y="740"/>
                    <a:pt x="212" y="740"/>
                  </a:cubicBezTo>
                  <a:cubicBezTo>
                    <a:pt x="317" y="740"/>
                    <a:pt x="402" y="698"/>
                    <a:pt x="444" y="634"/>
                  </a:cubicBezTo>
                  <a:lnTo>
                    <a:pt x="465" y="719"/>
                  </a:lnTo>
                  <a:lnTo>
                    <a:pt x="571" y="719"/>
                  </a:lnTo>
                  <a:cubicBezTo>
                    <a:pt x="571" y="676"/>
                    <a:pt x="571" y="613"/>
                    <a:pt x="571" y="550"/>
                  </a:cubicBezTo>
                  <a:lnTo>
                    <a:pt x="571" y="296"/>
                  </a:lnTo>
                  <a:cubicBezTo>
                    <a:pt x="571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700450" y="4493525"/>
              <a:ext cx="15875" cy="24850"/>
            </a:xfrm>
            <a:custGeom>
              <a:avLst/>
              <a:gdLst/>
              <a:ahLst/>
              <a:cxnLst/>
              <a:rect l="l" t="t" r="r" b="b"/>
              <a:pathLst>
                <a:path w="635" h="994" extrusionOk="0">
                  <a:moveTo>
                    <a:pt x="317" y="107"/>
                  </a:moveTo>
                  <a:cubicBezTo>
                    <a:pt x="444" y="107"/>
                    <a:pt x="508" y="233"/>
                    <a:pt x="508" y="402"/>
                  </a:cubicBezTo>
                  <a:cubicBezTo>
                    <a:pt x="508" y="423"/>
                    <a:pt x="508" y="423"/>
                    <a:pt x="508" y="445"/>
                  </a:cubicBezTo>
                  <a:cubicBezTo>
                    <a:pt x="465" y="508"/>
                    <a:pt x="402" y="550"/>
                    <a:pt x="317" y="550"/>
                  </a:cubicBezTo>
                  <a:cubicBezTo>
                    <a:pt x="191" y="550"/>
                    <a:pt x="127" y="466"/>
                    <a:pt x="127" y="339"/>
                  </a:cubicBezTo>
                  <a:cubicBezTo>
                    <a:pt x="127" y="212"/>
                    <a:pt x="212" y="107"/>
                    <a:pt x="317" y="107"/>
                  </a:cubicBezTo>
                  <a:close/>
                  <a:moveTo>
                    <a:pt x="317" y="1"/>
                  </a:moveTo>
                  <a:cubicBezTo>
                    <a:pt x="127" y="1"/>
                    <a:pt x="1" y="170"/>
                    <a:pt x="1" y="339"/>
                  </a:cubicBezTo>
                  <a:cubicBezTo>
                    <a:pt x="1" y="508"/>
                    <a:pt x="106" y="635"/>
                    <a:pt x="275" y="635"/>
                  </a:cubicBezTo>
                  <a:cubicBezTo>
                    <a:pt x="381" y="635"/>
                    <a:pt x="465" y="614"/>
                    <a:pt x="508" y="529"/>
                  </a:cubicBezTo>
                  <a:lnTo>
                    <a:pt x="508" y="529"/>
                  </a:lnTo>
                  <a:cubicBezTo>
                    <a:pt x="486" y="656"/>
                    <a:pt x="444" y="740"/>
                    <a:pt x="381" y="783"/>
                  </a:cubicBezTo>
                  <a:cubicBezTo>
                    <a:pt x="339" y="846"/>
                    <a:pt x="254" y="867"/>
                    <a:pt x="191" y="888"/>
                  </a:cubicBezTo>
                  <a:lnTo>
                    <a:pt x="85" y="888"/>
                  </a:lnTo>
                  <a:lnTo>
                    <a:pt x="85" y="994"/>
                  </a:lnTo>
                  <a:lnTo>
                    <a:pt x="191" y="994"/>
                  </a:lnTo>
                  <a:cubicBezTo>
                    <a:pt x="296" y="973"/>
                    <a:pt x="402" y="930"/>
                    <a:pt x="486" y="867"/>
                  </a:cubicBezTo>
                  <a:cubicBezTo>
                    <a:pt x="571" y="761"/>
                    <a:pt x="634" y="614"/>
                    <a:pt x="634" y="402"/>
                  </a:cubicBezTo>
                  <a:cubicBezTo>
                    <a:pt x="634" y="170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1720000" y="45136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1"/>
                  </a:moveTo>
                  <a:cubicBezTo>
                    <a:pt x="21" y="1"/>
                    <a:pt x="0" y="43"/>
                    <a:pt x="0" y="106"/>
                  </a:cubicBezTo>
                  <a:cubicBezTo>
                    <a:pt x="0" y="149"/>
                    <a:pt x="21" y="191"/>
                    <a:pt x="85" y="191"/>
                  </a:cubicBezTo>
                  <a:cubicBezTo>
                    <a:pt x="127" y="191"/>
                    <a:pt x="169" y="149"/>
                    <a:pt x="169" y="106"/>
                  </a:cubicBezTo>
                  <a:cubicBezTo>
                    <a:pt x="169" y="43"/>
                    <a:pt x="127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726850" y="4494075"/>
              <a:ext cx="14825" cy="24300"/>
            </a:xfrm>
            <a:custGeom>
              <a:avLst/>
              <a:gdLst/>
              <a:ahLst/>
              <a:cxnLst/>
              <a:rect l="l" t="t" r="r" b="b"/>
              <a:pathLst>
                <a:path w="593" h="972" extrusionOk="0">
                  <a:moveTo>
                    <a:pt x="128" y="0"/>
                  </a:moveTo>
                  <a:lnTo>
                    <a:pt x="64" y="465"/>
                  </a:lnTo>
                  <a:cubicBezTo>
                    <a:pt x="106" y="465"/>
                    <a:pt x="149" y="444"/>
                    <a:pt x="191" y="444"/>
                  </a:cubicBezTo>
                  <a:cubicBezTo>
                    <a:pt x="381" y="444"/>
                    <a:pt x="465" y="528"/>
                    <a:pt x="465" y="655"/>
                  </a:cubicBezTo>
                  <a:cubicBezTo>
                    <a:pt x="465" y="782"/>
                    <a:pt x="360" y="866"/>
                    <a:pt x="254" y="866"/>
                  </a:cubicBezTo>
                  <a:cubicBezTo>
                    <a:pt x="149" y="866"/>
                    <a:pt x="85" y="845"/>
                    <a:pt x="43" y="824"/>
                  </a:cubicBezTo>
                  <a:lnTo>
                    <a:pt x="1" y="908"/>
                  </a:lnTo>
                  <a:cubicBezTo>
                    <a:pt x="43" y="951"/>
                    <a:pt x="149" y="972"/>
                    <a:pt x="254" y="972"/>
                  </a:cubicBezTo>
                  <a:cubicBezTo>
                    <a:pt x="444" y="972"/>
                    <a:pt x="592" y="845"/>
                    <a:pt x="592" y="655"/>
                  </a:cubicBezTo>
                  <a:cubicBezTo>
                    <a:pt x="592" y="528"/>
                    <a:pt x="550" y="444"/>
                    <a:pt x="465" y="401"/>
                  </a:cubicBezTo>
                  <a:cubicBezTo>
                    <a:pt x="402" y="359"/>
                    <a:pt x="339" y="359"/>
                    <a:pt x="254" y="359"/>
                  </a:cubicBezTo>
                  <a:lnTo>
                    <a:pt x="170" y="359"/>
                  </a:lnTo>
                  <a:lnTo>
                    <a:pt x="212" y="106"/>
                  </a:lnTo>
                  <a:lnTo>
                    <a:pt x="592" y="10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745875" y="4493525"/>
              <a:ext cx="15850" cy="24850"/>
            </a:xfrm>
            <a:custGeom>
              <a:avLst/>
              <a:gdLst/>
              <a:ahLst/>
              <a:cxnLst/>
              <a:rect l="l" t="t" r="r" b="b"/>
              <a:pathLst>
                <a:path w="634" h="994" extrusionOk="0">
                  <a:moveTo>
                    <a:pt x="317" y="107"/>
                  </a:moveTo>
                  <a:cubicBezTo>
                    <a:pt x="444" y="107"/>
                    <a:pt x="486" y="170"/>
                    <a:pt x="486" y="254"/>
                  </a:cubicBezTo>
                  <a:cubicBezTo>
                    <a:pt x="486" y="339"/>
                    <a:pt x="423" y="402"/>
                    <a:pt x="338" y="423"/>
                  </a:cubicBezTo>
                  <a:cubicBezTo>
                    <a:pt x="233" y="402"/>
                    <a:pt x="148" y="339"/>
                    <a:pt x="148" y="254"/>
                  </a:cubicBezTo>
                  <a:cubicBezTo>
                    <a:pt x="148" y="170"/>
                    <a:pt x="211" y="107"/>
                    <a:pt x="317" y="107"/>
                  </a:cubicBezTo>
                  <a:close/>
                  <a:moveTo>
                    <a:pt x="296" y="529"/>
                  </a:moveTo>
                  <a:cubicBezTo>
                    <a:pt x="423" y="550"/>
                    <a:pt x="507" y="614"/>
                    <a:pt x="507" y="740"/>
                  </a:cubicBezTo>
                  <a:cubicBezTo>
                    <a:pt x="507" y="825"/>
                    <a:pt x="444" y="909"/>
                    <a:pt x="317" y="909"/>
                  </a:cubicBezTo>
                  <a:cubicBezTo>
                    <a:pt x="190" y="909"/>
                    <a:pt x="127" y="825"/>
                    <a:pt x="127" y="719"/>
                  </a:cubicBezTo>
                  <a:cubicBezTo>
                    <a:pt x="127" y="635"/>
                    <a:pt x="190" y="550"/>
                    <a:pt x="296" y="529"/>
                  </a:cubicBezTo>
                  <a:close/>
                  <a:moveTo>
                    <a:pt x="317" y="1"/>
                  </a:moveTo>
                  <a:cubicBezTo>
                    <a:pt x="148" y="1"/>
                    <a:pt x="21" y="107"/>
                    <a:pt x="21" y="254"/>
                  </a:cubicBezTo>
                  <a:cubicBezTo>
                    <a:pt x="21" y="339"/>
                    <a:pt x="85" y="423"/>
                    <a:pt x="190" y="487"/>
                  </a:cubicBezTo>
                  <a:cubicBezTo>
                    <a:pt x="64" y="529"/>
                    <a:pt x="0" y="614"/>
                    <a:pt x="0" y="740"/>
                  </a:cubicBezTo>
                  <a:cubicBezTo>
                    <a:pt x="0" y="888"/>
                    <a:pt x="106" y="994"/>
                    <a:pt x="317" y="994"/>
                  </a:cubicBezTo>
                  <a:cubicBezTo>
                    <a:pt x="507" y="994"/>
                    <a:pt x="634" y="888"/>
                    <a:pt x="634" y="719"/>
                  </a:cubicBezTo>
                  <a:cubicBezTo>
                    <a:pt x="634" y="614"/>
                    <a:pt x="571" y="529"/>
                    <a:pt x="444" y="466"/>
                  </a:cubicBezTo>
                  <a:cubicBezTo>
                    <a:pt x="571" y="402"/>
                    <a:pt x="613" y="318"/>
                    <a:pt x="613" y="233"/>
                  </a:cubicBezTo>
                  <a:cubicBezTo>
                    <a:pt x="613" y="128"/>
                    <a:pt x="507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1736350" y="4442850"/>
              <a:ext cx="19575" cy="29575"/>
            </a:xfrm>
            <a:custGeom>
              <a:avLst/>
              <a:gdLst/>
              <a:ahLst/>
              <a:cxnLst/>
              <a:rect l="l" t="t" r="r" b="b"/>
              <a:pathLst>
                <a:path w="783" h="1183" extrusionOk="0">
                  <a:moveTo>
                    <a:pt x="212" y="1056"/>
                  </a:moveTo>
                  <a:cubicBezTo>
                    <a:pt x="381" y="1056"/>
                    <a:pt x="550" y="1056"/>
                    <a:pt x="719" y="1056"/>
                  </a:cubicBezTo>
                  <a:cubicBezTo>
                    <a:pt x="719" y="1098"/>
                    <a:pt x="719" y="1141"/>
                    <a:pt x="719" y="1183"/>
                  </a:cubicBezTo>
                  <a:cubicBezTo>
                    <a:pt x="487" y="1183"/>
                    <a:pt x="254" y="1183"/>
                    <a:pt x="22" y="1183"/>
                  </a:cubicBezTo>
                  <a:cubicBezTo>
                    <a:pt x="1" y="887"/>
                    <a:pt x="402" y="760"/>
                    <a:pt x="529" y="528"/>
                  </a:cubicBezTo>
                  <a:cubicBezTo>
                    <a:pt x="677" y="254"/>
                    <a:pt x="191" y="106"/>
                    <a:pt x="149" y="444"/>
                  </a:cubicBezTo>
                  <a:cubicBezTo>
                    <a:pt x="107" y="465"/>
                    <a:pt x="85" y="423"/>
                    <a:pt x="22" y="444"/>
                  </a:cubicBezTo>
                  <a:cubicBezTo>
                    <a:pt x="22" y="0"/>
                    <a:pt x="783" y="21"/>
                    <a:pt x="698" y="486"/>
                  </a:cubicBezTo>
                  <a:cubicBezTo>
                    <a:pt x="635" y="760"/>
                    <a:pt x="318" y="824"/>
                    <a:pt x="212" y="1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1695700" y="441327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0"/>
                  </a:moveTo>
                  <a:lnTo>
                    <a:pt x="0" y="1711"/>
                  </a:lnTo>
                  <a:lnTo>
                    <a:pt x="233" y="1711"/>
                  </a:lnTo>
                  <a:lnTo>
                    <a:pt x="233" y="908"/>
                  </a:lnTo>
                  <a:lnTo>
                    <a:pt x="1120" y="908"/>
                  </a:lnTo>
                  <a:lnTo>
                    <a:pt x="1120" y="1711"/>
                  </a:lnTo>
                  <a:lnTo>
                    <a:pt x="1352" y="1711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33" y="69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1695175" y="4412200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94"/>
                  </a:lnTo>
                  <a:lnTo>
                    <a:pt x="1120" y="994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1655575" y="4413275"/>
              <a:ext cx="33800" cy="42800"/>
            </a:xfrm>
            <a:custGeom>
              <a:avLst/>
              <a:gdLst/>
              <a:ahLst/>
              <a:cxnLst/>
              <a:rect l="l" t="t" r="r" b="b"/>
              <a:pathLst>
                <a:path w="1352" h="1712" extrusionOk="0">
                  <a:moveTo>
                    <a:pt x="0" y="0"/>
                  </a:moveTo>
                  <a:lnTo>
                    <a:pt x="0" y="1711"/>
                  </a:lnTo>
                  <a:lnTo>
                    <a:pt x="211" y="1711"/>
                  </a:lnTo>
                  <a:lnTo>
                    <a:pt x="211" y="359"/>
                  </a:lnTo>
                  <a:lnTo>
                    <a:pt x="1120" y="1711"/>
                  </a:lnTo>
                  <a:lnTo>
                    <a:pt x="1352" y="1711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135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1654500" y="4412200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275" y="402"/>
                  </a:lnTo>
                  <a:lnTo>
                    <a:pt x="233" y="402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416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7" y="1796"/>
                  </a:lnTo>
                  <a:lnTo>
                    <a:pt x="297" y="529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8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935250" y="4546875"/>
              <a:ext cx="104575" cy="17450"/>
            </a:xfrm>
            <a:custGeom>
              <a:avLst/>
              <a:gdLst/>
              <a:ahLst/>
              <a:cxnLst/>
              <a:rect l="l" t="t" r="r" b="b"/>
              <a:pathLst>
                <a:path w="4183" h="698" extrusionOk="0">
                  <a:moveTo>
                    <a:pt x="4183" y="381"/>
                  </a:moveTo>
                  <a:lnTo>
                    <a:pt x="0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876100" y="4294450"/>
              <a:ext cx="55475" cy="59700"/>
            </a:xfrm>
            <a:custGeom>
              <a:avLst/>
              <a:gdLst/>
              <a:ahLst/>
              <a:cxnLst/>
              <a:rect l="l" t="t" r="r" b="b"/>
              <a:pathLst>
                <a:path w="2219" h="2388" extrusionOk="0">
                  <a:moveTo>
                    <a:pt x="1120" y="254"/>
                  </a:moveTo>
                  <a:cubicBezTo>
                    <a:pt x="1268" y="254"/>
                    <a:pt x="1416" y="296"/>
                    <a:pt x="1542" y="380"/>
                  </a:cubicBezTo>
                  <a:cubicBezTo>
                    <a:pt x="1648" y="444"/>
                    <a:pt x="1753" y="549"/>
                    <a:pt x="1817" y="697"/>
                  </a:cubicBezTo>
                  <a:cubicBezTo>
                    <a:pt x="1880" y="845"/>
                    <a:pt x="1901" y="1014"/>
                    <a:pt x="1901" y="1204"/>
                  </a:cubicBezTo>
                  <a:cubicBezTo>
                    <a:pt x="1901" y="1500"/>
                    <a:pt x="1838" y="1732"/>
                    <a:pt x="1690" y="1880"/>
                  </a:cubicBezTo>
                  <a:cubicBezTo>
                    <a:pt x="1542" y="2049"/>
                    <a:pt x="1352" y="2134"/>
                    <a:pt x="1120" y="2134"/>
                  </a:cubicBezTo>
                  <a:cubicBezTo>
                    <a:pt x="887" y="2134"/>
                    <a:pt x="697" y="2049"/>
                    <a:pt x="549" y="1880"/>
                  </a:cubicBezTo>
                  <a:cubicBezTo>
                    <a:pt x="402" y="1732"/>
                    <a:pt x="317" y="1500"/>
                    <a:pt x="317" y="1225"/>
                  </a:cubicBezTo>
                  <a:cubicBezTo>
                    <a:pt x="317" y="887"/>
                    <a:pt x="402" y="634"/>
                    <a:pt x="549" y="486"/>
                  </a:cubicBezTo>
                  <a:cubicBezTo>
                    <a:pt x="718" y="338"/>
                    <a:pt x="909" y="254"/>
                    <a:pt x="1120" y="254"/>
                  </a:cubicBezTo>
                  <a:close/>
                  <a:moveTo>
                    <a:pt x="1120" y="0"/>
                  </a:moveTo>
                  <a:cubicBezTo>
                    <a:pt x="782" y="0"/>
                    <a:pt x="528" y="106"/>
                    <a:pt x="317" y="317"/>
                  </a:cubicBezTo>
                  <a:cubicBezTo>
                    <a:pt x="106" y="528"/>
                    <a:pt x="0" y="845"/>
                    <a:pt x="0" y="1225"/>
                  </a:cubicBezTo>
                  <a:cubicBezTo>
                    <a:pt x="0" y="1437"/>
                    <a:pt x="42" y="1627"/>
                    <a:pt x="148" y="1796"/>
                  </a:cubicBezTo>
                  <a:cubicBezTo>
                    <a:pt x="233" y="1986"/>
                    <a:pt x="359" y="2134"/>
                    <a:pt x="528" y="2239"/>
                  </a:cubicBezTo>
                  <a:cubicBezTo>
                    <a:pt x="697" y="2345"/>
                    <a:pt x="887" y="2387"/>
                    <a:pt x="1120" y="2387"/>
                  </a:cubicBezTo>
                  <a:cubicBezTo>
                    <a:pt x="1310" y="2387"/>
                    <a:pt x="1500" y="2345"/>
                    <a:pt x="1669" y="2239"/>
                  </a:cubicBezTo>
                  <a:cubicBezTo>
                    <a:pt x="1859" y="2155"/>
                    <a:pt x="1986" y="2007"/>
                    <a:pt x="2091" y="1838"/>
                  </a:cubicBezTo>
                  <a:cubicBezTo>
                    <a:pt x="2176" y="1648"/>
                    <a:pt x="2218" y="1437"/>
                    <a:pt x="2218" y="1204"/>
                  </a:cubicBezTo>
                  <a:cubicBezTo>
                    <a:pt x="2218" y="972"/>
                    <a:pt x="2176" y="761"/>
                    <a:pt x="2091" y="571"/>
                  </a:cubicBezTo>
                  <a:cubicBezTo>
                    <a:pt x="2007" y="402"/>
                    <a:pt x="1859" y="254"/>
                    <a:pt x="1690" y="148"/>
                  </a:cubicBezTo>
                  <a:cubicBezTo>
                    <a:pt x="1521" y="42"/>
                    <a:pt x="1331" y="0"/>
                    <a:pt x="1120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1031875" y="4440200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2662" y="0"/>
                  </a:moveTo>
                  <a:lnTo>
                    <a:pt x="1" y="4648"/>
                  </a:lnTo>
                  <a:lnTo>
                    <a:pt x="254" y="4648"/>
                  </a:lnTo>
                  <a:lnTo>
                    <a:pt x="2874" y="106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1031875" y="4324025"/>
              <a:ext cx="71850" cy="116200"/>
            </a:xfrm>
            <a:custGeom>
              <a:avLst/>
              <a:gdLst/>
              <a:ahLst/>
              <a:cxnLst/>
              <a:rect l="l" t="t" r="r" b="b"/>
              <a:pathLst>
                <a:path w="2874" h="4648" extrusionOk="0">
                  <a:moveTo>
                    <a:pt x="1" y="0"/>
                  </a:moveTo>
                  <a:lnTo>
                    <a:pt x="2662" y="4647"/>
                  </a:lnTo>
                  <a:lnTo>
                    <a:pt x="2810" y="4647"/>
                  </a:lnTo>
                  <a:lnTo>
                    <a:pt x="2874" y="452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1031875" y="4237400"/>
              <a:ext cx="54950" cy="86650"/>
            </a:xfrm>
            <a:custGeom>
              <a:avLst/>
              <a:gdLst/>
              <a:ahLst/>
              <a:cxnLst/>
              <a:rect l="l" t="t" r="r" b="b"/>
              <a:pathLst>
                <a:path w="2198" h="3466" extrusionOk="0">
                  <a:moveTo>
                    <a:pt x="2008" y="1"/>
                  </a:moveTo>
                  <a:lnTo>
                    <a:pt x="1" y="3465"/>
                  </a:lnTo>
                  <a:lnTo>
                    <a:pt x="254" y="3465"/>
                  </a:lnTo>
                  <a:lnTo>
                    <a:pt x="2198" y="106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941575" y="43314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941575" y="4311350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1" y="0"/>
                  </a:moveTo>
                  <a:lnTo>
                    <a:pt x="1" y="233"/>
                  </a:lnTo>
                  <a:lnTo>
                    <a:pt x="3972" y="23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1102125" y="4437025"/>
              <a:ext cx="99825" cy="5850"/>
            </a:xfrm>
            <a:custGeom>
              <a:avLst/>
              <a:gdLst/>
              <a:ahLst/>
              <a:cxnLst/>
              <a:rect l="l" t="t" r="r" b="b"/>
              <a:pathLst>
                <a:path w="3993" h="234" extrusionOk="0">
                  <a:moveTo>
                    <a:pt x="64" y="1"/>
                  </a:moveTo>
                  <a:lnTo>
                    <a:pt x="0" y="127"/>
                  </a:lnTo>
                  <a:lnTo>
                    <a:pt x="64" y="233"/>
                  </a:lnTo>
                  <a:lnTo>
                    <a:pt x="3993" y="233"/>
                  </a:lnTo>
                  <a:lnTo>
                    <a:pt x="399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1031875" y="4556375"/>
              <a:ext cx="73425" cy="115675"/>
            </a:xfrm>
            <a:custGeom>
              <a:avLst/>
              <a:gdLst/>
              <a:ahLst/>
              <a:cxnLst/>
              <a:rect l="l" t="t" r="r" b="b"/>
              <a:pathLst>
                <a:path w="2937" h="4627" extrusionOk="0">
                  <a:moveTo>
                    <a:pt x="1" y="1"/>
                  </a:moveTo>
                  <a:lnTo>
                    <a:pt x="2662" y="4627"/>
                  </a:lnTo>
                  <a:lnTo>
                    <a:pt x="2937" y="4627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1038225" y="4672025"/>
              <a:ext cx="67075" cy="107225"/>
            </a:xfrm>
            <a:custGeom>
              <a:avLst/>
              <a:gdLst/>
              <a:ahLst/>
              <a:cxnLst/>
              <a:rect l="l" t="t" r="r" b="b"/>
              <a:pathLst>
                <a:path w="2683" h="4289" extrusionOk="0">
                  <a:moveTo>
                    <a:pt x="2408" y="1"/>
                  </a:moveTo>
                  <a:lnTo>
                    <a:pt x="0" y="4183"/>
                  </a:lnTo>
                  <a:lnTo>
                    <a:pt x="190" y="428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1038225" y="4442850"/>
              <a:ext cx="65500" cy="122000"/>
            </a:xfrm>
            <a:custGeom>
              <a:avLst/>
              <a:gdLst/>
              <a:ahLst/>
              <a:cxnLst/>
              <a:rect l="l" t="t" r="r" b="b"/>
              <a:pathLst>
                <a:path w="2620" h="4880" extrusionOk="0">
                  <a:moveTo>
                    <a:pt x="2620" y="0"/>
                  </a:moveTo>
                  <a:lnTo>
                    <a:pt x="0" y="4542"/>
                  </a:lnTo>
                  <a:lnTo>
                    <a:pt x="211" y="4880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1067275" y="4169800"/>
              <a:ext cx="68150" cy="70800"/>
            </a:xfrm>
            <a:custGeom>
              <a:avLst/>
              <a:gdLst/>
              <a:ahLst/>
              <a:cxnLst/>
              <a:rect l="l" t="t" r="r" b="b"/>
              <a:pathLst>
                <a:path w="2726" h="2832" extrusionOk="0">
                  <a:moveTo>
                    <a:pt x="1225" y="2726"/>
                  </a:moveTo>
                  <a:cubicBezTo>
                    <a:pt x="718" y="2536"/>
                    <a:pt x="486" y="2092"/>
                    <a:pt x="465" y="1796"/>
                  </a:cubicBezTo>
                  <a:cubicBezTo>
                    <a:pt x="444" y="1247"/>
                    <a:pt x="908" y="550"/>
                    <a:pt x="1479" y="466"/>
                  </a:cubicBezTo>
                  <a:cubicBezTo>
                    <a:pt x="2091" y="381"/>
                    <a:pt x="2725" y="888"/>
                    <a:pt x="2725" y="1501"/>
                  </a:cubicBezTo>
                  <a:cubicBezTo>
                    <a:pt x="2725" y="1818"/>
                    <a:pt x="2662" y="1923"/>
                    <a:pt x="2556" y="2113"/>
                  </a:cubicBezTo>
                  <a:cubicBezTo>
                    <a:pt x="2366" y="2472"/>
                    <a:pt x="2134" y="2620"/>
                    <a:pt x="2028" y="2663"/>
                  </a:cubicBezTo>
                  <a:cubicBezTo>
                    <a:pt x="1838" y="2789"/>
                    <a:pt x="1563" y="2832"/>
                    <a:pt x="1225" y="2726"/>
                  </a:cubicBezTo>
                  <a:close/>
                  <a:moveTo>
                    <a:pt x="2260" y="1015"/>
                  </a:moveTo>
                  <a:cubicBezTo>
                    <a:pt x="1415" y="1"/>
                    <a:pt x="0" y="1987"/>
                    <a:pt x="1310" y="2451"/>
                  </a:cubicBezTo>
                  <a:cubicBezTo>
                    <a:pt x="2070" y="2726"/>
                    <a:pt x="2704" y="1543"/>
                    <a:pt x="2260" y="1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1022900" y="4145525"/>
              <a:ext cx="66575" cy="72375"/>
            </a:xfrm>
            <a:custGeom>
              <a:avLst/>
              <a:gdLst/>
              <a:ahLst/>
              <a:cxnLst/>
              <a:rect l="l" t="t" r="r" b="b"/>
              <a:pathLst>
                <a:path w="2663" h="2895" extrusionOk="0">
                  <a:moveTo>
                    <a:pt x="1268" y="2683"/>
                  </a:moveTo>
                  <a:cubicBezTo>
                    <a:pt x="1416" y="2429"/>
                    <a:pt x="1564" y="2155"/>
                    <a:pt x="1733" y="1880"/>
                  </a:cubicBezTo>
                  <a:cubicBezTo>
                    <a:pt x="1458" y="1669"/>
                    <a:pt x="1057" y="1500"/>
                    <a:pt x="740" y="1310"/>
                  </a:cubicBezTo>
                  <a:cubicBezTo>
                    <a:pt x="571" y="1521"/>
                    <a:pt x="423" y="1838"/>
                    <a:pt x="275" y="2091"/>
                  </a:cubicBezTo>
                  <a:cubicBezTo>
                    <a:pt x="191" y="2091"/>
                    <a:pt x="85" y="2007"/>
                    <a:pt x="1" y="1965"/>
                  </a:cubicBezTo>
                  <a:cubicBezTo>
                    <a:pt x="360" y="1310"/>
                    <a:pt x="740" y="655"/>
                    <a:pt x="1120" y="0"/>
                  </a:cubicBezTo>
                  <a:lnTo>
                    <a:pt x="1374" y="148"/>
                  </a:lnTo>
                  <a:cubicBezTo>
                    <a:pt x="1205" y="465"/>
                    <a:pt x="1036" y="761"/>
                    <a:pt x="867" y="1056"/>
                  </a:cubicBezTo>
                  <a:cubicBezTo>
                    <a:pt x="1205" y="1247"/>
                    <a:pt x="1543" y="1437"/>
                    <a:pt x="1881" y="1627"/>
                  </a:cubicBezTo>
                  <a:cubicBezTo>
                    <a:pt x="2050" y="1331"/>
                    <a:pt x="2219" y="1035"/>
                    <a:pt x="2388" y="740"/>
                  </a:cubicBezTo>
                  <a:cubicBezTo>
                    <a:pt x="2472" y="782"/>
                    <a:pt x="2557" y="845"/>
                    <a:pt x="2662" y="887"/>
                  </a:cubicBezTo>
                  <a:cubicBezTo>
                    <a:pt x="2282" y="1521"/>
                    <a:pt x="1923" y="2155"/>
                    <a:pt x="1564" y="2789"/>
                  </a:cubicBezTo>
                  <a:cubicBezTo>
                    <a:pt x="1500" y="2894"/>
                    <a:pt x="1353" y="2725"/>
                    <a:pt x="1268" y="2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1138025" y="415820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339" y="106"/>
                  </a:moveTo>
                  <a:cubicBezTo>
                    <a:pt x="465" y="106"/>
                    <a:pt x="550" y="233"/>
                    <a:pt x="550" y="359"/>
                  </a:cubicBezTo>
                  <a:cubicBezTo>
                    <a:pt x="550" y="528"/>
                    <a:pt x="465" y="634"/>
                    <a:pt x="339" y="634"/>
                  </a:cubicBezTo>
                  <a:cubicBezTo>
                    <a:pt x="233" y="634"/>
                    <a:pt x="170" y="571"/>
                    <a:pt x="127" y="486"/>
                  </a:cubicBezTo>
                  <a:cubicBezTo>
                    <a:pt x="127" y="465"/>
                    <a:pt x="127" y="465"/>
                    <a:pt x="127" y="444"/>
                  </a:cubicBezTo>
                  <a:lnTo>
                    <a:pt x="127" y="317"/>
                  </a:lnTo>
                  <a:cubicBezTo>
                    <a:pt x="127" y="296"/>
                    <a:pt x="127" y="275"/>
                    <a:pt x="149" y="254"/>
                  </a:cubicBezTo>
                  <a:cubicBezTo>
                    <a:pt x="170" y="169"/>
                    <a:pt x="254" y="106"/>
                    <a:pt x="339" y="106"/>
                  </a:cubicBezTo>
                  <a:close/>
                  <a:moveTo>
                    <a:pt x="381" y="0"/>
                  </a:moveTo>
                  <a:cubicBezTo>
                    <a:pt x="254" y="0"/>
                    <a:pt x="170" y="42"/>
                    <a:pt x="127" y="127"/>
                  </a:cubicBezTo>
                  <a:lnTo>
                    <a:pt x="106" y="21"/>
                  </a:lnTo>
                  <a:lnTo>
                    <a:pt x="1" y="21"/>
                  </a:lnTo>
                  <a:cubicBezTo>
                    <a:pt x="1" y="85"/>
                    <a:pt x="1" y="148"/>
                    <a:pt x="1" y="254"/>
                  </a:cubicBezTo>
                  <a:lnTo>
                    <a:pt x="1" y="1014"/>
                  </a:lnTo>
                  <a:lnTo>
                    <a:pt x="127" y="1014"/>
                  </a:lnTo>
                  <a:lnTo>
                    <a:pt x="127" y="634"/>
                  </a:lnTo>
                  <a:cubicBezTo>
                    <a:pt x="170" y="697"/>
                    <a:pt x="254" y="740"/>
                    <a:pt x="360" y="740"/>
                  </a:cubicBezTo>
                  <a:cubicBezTo>
                    <a:pt x="529" y="740"/>
                    <a:pt x="677" y="613"/>
                    <a:pt x="677" y="359"/>
                  </a:cubicBezTo>
                  <a:cubicBezTo>
                    <a:pt x="677" y="14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1159150" y="4151325"/>
              <a:ext cx="17450" cy="24850"/>
            </a:xfrm>
            <a:custGeom>
              <a:avLst/>
              <a:gdLst/>
              <a:ahLst/>
              <a:cxnLst/>
              <a:rect l="l" t="t" r="r" b="b"/>
              <a:pathLst>
                <a:path w="698" h="994" extrusionOk="0">
                  <a:moveTo>
                    <a:pt x="1" y="1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34"/>
                  </a:lnTo>
                  <a:lnTo>
                    <a:pt x="233" y="508"/>
                  </a:lnTo>
                  <a:lnTo>
                    <a:pt x="550" y="993"/>
                  </a:lnTo>
                  <a:lnTo>
                    <a:pt x="698" y="993"/>
                  </a:lnTo>
                  <a:lnTo>
                    <a:pt x="317" y="423"/>
                  </a:lnTo>
                  <a:lnTo>
                    <a:pt x="677" y="1"/>
                  </a:lnTo>
                  <a:lnTo>
                    <a:pt x="508" y="1"/>
                  </a:lnTo>
                  <a:lnTo>
                    <a:pt x="212" y="381"/>
                  </a:lnTo>
                  <a:cubicBezTo>
                    <a:pt x="191" y="423"/>
                    <a:pt x="170" y="444"/>
                    <a:pt x="127" y="4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1178175" y="4158200"/>
              <a:ext cx="14275" cy="18500"/>
            </a:xfrm>
            <a:custGeom>
              <a:avLst/>
              <a:gdLst/>
              <a:ahLst/>
              <a:cxnLst/>
              <a:rect l="l" t="t" r="r" b="b"/>
              <a:pathLst>
                <a:path w="571" h="740" extrusionOk="0">
                  <a:moveTo>
                    <a:pt x="444" y="359"/>
                  </a:moveTo>
                  <a:lnTo>
                    <a:pt x="444" y="486"/>
                  </a:lnTo>
                  <a:cubicBezTo>
                    <a:pt x="444" y="507"/>
                    <a:pt x="423" y="507"/>
                    <a:pt x="423" y="528"/>
                  </a:cubicBezTo>
                  <a:cubicBezTo>
                    <a:pt x="401" y="592"/>
                    <a:pt x="338" y="655"/>
                    <a:pt x="254" y="655"/>
                  </a:cubicBezTo>
                  <a:cubicBezTo>
                    <a:pt x="190" y="655"/>
                    <a:pt x="127" y="613"/>
                    <a:pt x="127" y="528"/>
                  </a:cubicBezTo>
                  <a:cubicBezTo>
                    <a:pt x="127" y="380"/>
                    <a:pt x="296" y="359"/>
                    <a:pt x="444" y="359"/>
                  </a:cubicBezTo>
                  <a:close/>
                  <a:moveTo>
                    <a:pt x="296" y="0"/>
                  </a:moveTo>
                  <a:cubicBezTo>
                    <a:pt x="190" y="0"/>
                    <a:pt x="106" y="21"/>
                    <a:pt x="42" y="64"/>
                  </a:cubicBezTo>
                  <a:lnTo>
                    <a:pt x="85" y="148"/>
                  </a:lnTo>
                  <a:cubicBezTo>
                    <a:pt x="127" y="106"/>
                    <a:pt x="190" y="106"/>
                    <a:pt x="275" y="106"/>
                  </a:cubicBezTo>
                  <a:cubicBezTo>
                    <a:pt x="286" y="104"/>
                    <a:pt x="296" y="103"/>
                    <a:pt x="306" y="103"/>
                  </a:cubicBezTo>
                  <a:cubicBezTo>
                    <a:pt x="423" y="103"/>
                    <a:pt x="423" y="215"/>
                    <a:pt x="423" y="254"/>
                  </a:cubicBezTo>
                  <a:lnTo>
                    <a:pt x="423" y="275"/>
                  </a:lnTo>
                  <a:cubicBezTo>
                    <a:pt x="148" y="275"/>
                    <a:pt x="0" y="359"/>
                    <a:pt x="0" y="549"/>
                  </a:cubicBezTo>
                  <a:cubicBezTo>
                    <a:pt x="0" y="634"/>
                    <a:pt x="85" y="740"/>
                    <a:pt x="211" y="740"/>
                  </a:cubicBezTo>
                  <a:cubicBezTo>
                    <a:pt x="317" y="740"/>
                    <a:pt x="401" y="697"/>
                    <a:pt x="444" y="634"/>
                  </a:cubicBezTo>
                  <a:lnTo>
                    <a:pt x="444" y="718"/>
                  </a:lnTo>
                  <a:lnTo>
                    <a:pt x="570" y="718"/>
                  </a:lnTo>
                  <a:cubicBezTo>
                    <a:pt x="570" y="676"/>
                    <a:pt x="549" y="613"/>
                    <a:pt x="549" y="549"/>
                  </a:cubicBezTo>
                  <a:lnTo>
                    <a:pt x="549" y="296"/>
                  </a:lnTo>
                  <a:cubicBezTo>
                    <a:pt x="549" y="148"/>
                    <a:pt x="507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1204050" y="4151850"/>
              <a:ext cx="15325" cy="24325"/>
            </a:xfrm>
            <a:custGeom>
              <a:avLst/>
              <a:gdLst/>
              <a:ahLst/>
              <a:cxnLst/>
              <a:rect l="l" t="t" r="r" b="b"/>
              <a:pathLst>
                <a:path w="613" h="973" extrusionOk="0">
                  <a:moveTo>
                    <a:pt x="296" y="1"/>
                  </a:moveTo>
                  <a:cubicBezTo>
                    <a:pt x="190" y="1"/>
                    <a:pt x="85" y="43"/>
                    <a:pt x="21" y="106"/>
                  </a:cubicBezTo>
                  <a:lnTo>
                    <a:pt x="64" y="191"/>
                  </a:lnTo>
                  <a:cubicBezTo>
                    <a:pt x="106" y="170"/>
                    <a:pt x="190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59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0" y="867"/>
                  </a:lnTo>
                  <a:lnTo>
                    <a:pt x="254" y="803"/>
                  </a:lnTo>
                  <a:cubicBezTo>
                    <a:pt x="465" y="613"/>
                    <a:pt x="592" y="465"/>
                    <a:pt x="592" y="296"/>
                  </a:cubicBezTo>
                  <a:cubicBezTo>
                    <a:pt x="592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1223050" y="41719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1"/>
                    <a:pt x="85" y="191"/>
                  </a:cubicBezTo>
                  <a:cubicBezTo>
                    <a:pt x="148" y="191"/>
                    <a:pt x="191" y="148"/>
                    <a:pt x="191" y="106"/>
                  </a:cubicBezTo>
                  <a:cubicBezTo>
                    <a:pt x="191" y="43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1230450" y="4151850"/>
              <a:ext cx="15325" cy="24325"/>
            </a:xfrm>
            <a:custGeom>
              <a:avLst/>
              <a:gdLst/>
              <a:ahLst/>
              <a:cxnLst/>
              <a:rect l="l" t="t" r="r" b="b"/>
              <a:pathLst>
                <a:path w="613" h="973" extrusionOk="0">
                  <a:moveTo>
                    <a:pt x="296" y="1"/>
                  </a:moveTo>
                  <a:cubicBezTo>
                    <a:pt x="190" y="1"/>
                    <a:pt x="106" y="43"/>
                    <a:pt x="43" y="106"/>
                  </a:cubicBezTo>
                  <a:lnTo>
                    <a:pt x="85" y="191"/>
                  </a:lnTo>
                  <a:cubicBezTo>
                    <a:pt x="127" y="170"/>
                    <a:pt x="190" y="106"/>
                    <a:pt x="275" y="106"/>
                  </a:cubicBezTo>
                  <a:cubicBezTo>
                    <a:pt x="423" y="106"/>
                    <a:pt x="465" y="212"/>
                    <a:pt x="465" y="296"/>
                  </a:cubicBezTo>
                  <a:cubicBezTo>
                    <a:pt x="465" y="444"/>
                    <a:pt x="359" y="571"/>
                    <a:pt x="106" y="803"/>
                  </a:cubicBezTo>
                  <a:lnTo>
                    <a:pt x="0" y="909"/>
                  </a:lnTo>
                  <a:lnTo>
                    <a:pt x="0" y="972"/>
                  </a:lnTo>
                  <a:lnTo>
                    <a:pt x="613" y="972"/>
                  </a:lnTo>
                  <a:lnTo>
                    <a:pt x="613" y="867"/>
                  </a:lnTo>
                  <a:lnTo>
                    <a:pt x="190" y="867"/>
                  </a:lnTo>
                  <a:lnTo>
                    <a:pt x="275" y="803"/>
                  </a:lnTo>
                  <a:cubicBezTo>
                    <a:pt x="465" y="613"/>
                    <a:pt x="592" y="465"/>
                    <a:pt x="592" y="296"/>
                  </a:cubicBezTo>
                  <a:cubicBezTo>
                    <a:pt x="592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1248925" y="4151850"/>
              <a:ext cx="16925" cy="24850"/>
            </a:xfrm>
            <a:custGeom>
              <a:avLst/>
              <a:gdLst/>
              <a:ahLst/>
              <a:cxnLst/>
              <a:rect l="l" t="t" r="r" b="b"/>
              <a:pathLst>
                <a:path w="677" h="994" extrusionOk="0">
                  <a:moveTo>
                    <a:pt x="339" y="444"/>
                  </a:moveTo>
                  <a:cubicBezTo>
                    <a:pt x="465" y="444"/>
                    <a:pt x="529" y="529"/>
                    <a:pt x="529" y="677"/>
                  </a:cubicBezTo>
                  <a:cubicBezTo>
                    <a:pt x="529" y="803"/>
                    <a:pt x="465" y="888"/>
                    <a:pt x="360" y="888"/>
                  </a:cubicBezTo>
                  <a:cubicBezTo>
                    <a:pt x="212" y="888"/>
                    <a:pt x="149" y="782"/>
                    <a:pt x="127" y="613"/>
                  </a:cubicBezTo>
                  <a:cubicBezTo>
                    <a:pt x="127" y="592"/>
                    <a:pt x="149" y="571"/>
                    <a:pt x="149" y="571"/>
                  </a:cubicBezTo>
                  <a:cubicBezTo>
                    <a:pt x="191" y="487"/>
                    <a:pt x="254" y="444"/>
                    <a:pt x="339" y="444"/>
                  </a:cubicBezTo>
                  <a:close/>
                  <a:moveTo>
                    <a:pt x="571" y="1"/>
                  </a:moveTo>
                  <a:cubicBezTo>
                    <a:pt x="550" y="1"/>
                    <a:pt x="508" y="1"/>
                    <a:pt x="487" y="22"/>
                  </a:cubicBezTo>
                  <a:cubicBezTo>
                    <a:pt x="360" y="22"/>
                    <a:pt x="254" y="85"/>
                    <a:pt x="170" y="149"/>
                  </a:cubicBezTo>
                  <a:cubicBezTo>
                    <a:pt x="85" y="254"/>
                    <a:pt x="1" y="402"/>
                    <a:pt x="1" y="592"/>
                  </a:cubicBezTo>
                  <a:cubicBezTo>
                    <a:pt x="1" y="846"/>
                    <a:pt x="149" y="994"/>
                    <a:pt x="339" y="994"/>
                  </a:cubicBezTo>
                  <a:cubicBezTo>
                    <a:pt x="550" y="994"/>
                    <a:pt x="677" y="846"/>
                    <a:pt x="677" y="656"/>
                  </a:cubicBezTo>
                  <a:cubicBezTo>
                    <a:pt x="677" y="465"/>
                    <a:pt x="550" y="360"/>
                    <a:pt x="381" y="360"/>
                  </a:cubicBezTo>
                  <a:cubicBezTo>
                    <a:pt x="275" y="360"/>
                    <a:pt x="191" y="402"/>
                    <a:pt x="149" y="465"/>
                  </a:cubicBezTo>
                  <a:cubicBezTo>
                    <a:pt x="170" y="296"/>
                    <a:pt x="275" y="149"/>
                    <a:pt x="465" y="127"/>
                  </a:cubicBezTo>
                  <a:cubicBezTo>
                    <a:pt x="508" y="106"/>
                    <a:pt x="550" y="106"/>
                    <a:pt x="571" y="106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1180800" y="4493525"/>
              <a:ext cx="17450" cy="25900"/>
            </a:xfrm>
            <a:custGeom>
              <a:avLst/>
              <a:gdLst/>
              <a:ahLst/>
              <a:cxnLst/>
              <a:rect l="l" t="t" r="r" b="b"/>
              <a:pathLst>
                <a:path w="698" h="1036" extrusionOk="0">
                  <a:moveTo>
                    <a:pt x="339" y="107"/>
                  </a:moveTo>
                  <a:cubicBezTo>
                    <a:pt x="487" y="107"/>
                    <a:pt x="550" y="233"/>
                    <a:pt x="550" y="381"/>
                  </a:cubicBezTo>
                  <a:cubicBezTo>
                    <a:pt x="550" y="550"/>
                    <a:pt x="487" y="656"/>
                    <a:pt x="339" y="656"/>
                  </a:cubicBezTo>
                  <a:cubicBezTo>
                    <a:pt x="254" y="656"/>
                    <a:pt x="170" y="592"/>
                    <a:pt x="149" y="508"/>
                  </a:cubicBezTo>
                  <a:cubicBezTo>
                    <a:pt x="149" y="487"/>
                    <a:pt x="149" y="466"/>
                    <a:pt x="149" y="445"/>
                  </a:cubicBezTo>
                  <a:lnTo>
                    <a:pt x="149" y="318"/>
                  </a:lnTo>
                  <a:cubicBezTo>
                    <a:pt x="149" y="318"/>
                    <a:pt x="149" y="297"/>
                    <a:pt x="149" y="276"/>
                  </a:cubicBezTo>
                  <a:cubicBezTo>
                    <a:pt x="170" y="170"/>
                    <a:pt x="254" y="107"/>
                    <a:pt x="339" y="107"/>
                  </a:cubicBezTo>
                  <a:close/>
                  <a:moveTo>
                    <a:pt x="381" y="1"/>
                  </a:moveTo>
                  <a:cubicBezTo>
                    <a:pt x="275" y="1"/>
                    <a:pt x="191" y="64"/>
                    <a:pt x="127" y="149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54"/>
                  </a:cubicBezTo>
                  <a:lnTo>
                    <a:pt x="22" y="254"/>
                  </a:lnTo>
                  <a:lnTo>
                    <a:pt x="22" y="1036"/>
                  </a:lnTo>
                  <a:lnTo>
                    <a:pt x="149" y="1036"/>
                  </a:lnTo>
                  <a:lnTo>
                    <a:pt x="149" y="635"/>
                  </a:lnTo>
                  <a:cubicBezTo>
                    <a:pt x="191" y="719"/>
                    <a:pt x="275" y="761"/>
                    <a:pt x="360" y="761"/>
                  </a:cubicBezTo>
                  <a:cubicBezTo>
                    <a:pt x="529" y="761"/>
                    <a:pt x="698" y="635"/>
                    <a:pt x="698" y="381"/>
                  </a:cubicBezTo>
                  <a:cubicBezTo>
                    <a:pt x="698" y="149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1201925" y="4487200"/>
              <a:ext cx="17975" cy="24850"/>
            </a:xfrm>
            <a:custGeom>
              <a:avLst/>
              <a:gdLst/>
              <a:ahLst/>
              <a:cxnLst/>
              <a:rect l="l" t="t" r="r" b="b"/>
              <a:pathLst>
                <a:path w="719" h="994" extrusionOk="0">
                  <a:moveTo>
                    <a:pt x="1" y="0"/>
                  </a:moveTo>
                  <a:lnTo>
                    <a:pt x="1" y="993"/>
                  </a:lnTo>
                  <a:lnTo>
                    <a:pt x="127" y="993"/>
                  </a:lnTo>
                  <a:lnTo>
                    <a:pt x="127" y="613"/>
                  </a:lnTo>
                  <a:lnTo>
                    <a:pt x="233" y="507"/>
                  </a:lnTo>
                  <a:lnTo>
                    <a:pt x="550" y="993"/>
                  </a:lnTo>
                  <a:lnTo>
                    <a:pt x="719" y="993"/>
                  </a:lnTo>
                  <a:lnTo>
                    <a:pt x="317" y="423"/>
                  </a:lnTo>
                  <a:lnTo>
                    <a:pt x="677" y="0"/>
                  </a:lnTo>
                  <a:lnTo>
                    <a:pt x="529" y="0"/>
                  </a:lnTo>
                  <a:lnTo>
                    <a:pt x="212" y="381"/>
                  </a:lnTo>
                  <a:cubicBezTo>
                    <a:pt x="191" y="402"/>
                    <a:pt x="170" y="444"/>
                    <a:pt x="149" y="486"/>
                  </a:cubicBezTo>
                  <a:lnTo>
                    <a:pt x="127" y="48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1220950" y="4493525"/>
              <a:ext cx="14275" cy="19050"/>
            </a:xfrm>
            <a:custGeom>
              <a:avLst/>
              <a:gdLst/>
              <a:ahLst/>
              <a:cxnLst/>
              <a:rect l="l" t="t" r="r" b="b"/>
              <a:pathLst>
                <a:path w="571" h="762" extrusionOk="0">
                  <a:moveTo>
                    <a:pt x="444" y="381"/>
                  </a:moveTo>
                  <a:lnTo>
                    <a:pt x="444" y="508"/>
                  </a:lnTo>
                  <a:cubicBezTo>
                    <a:pt x="444" y="508"/>
                    <a:pt x="444" y="529"/>
                    <a:pt x="444" y="550"/>
                  </a:cubicBezTo>
                  <a:cubicBezTo>
                    <a:pt x="423" y="592"/>
                    <a:pt x="359" y="656"/>
                    <a:pt x="254" y="656"/>
                  </a:cubicBezTo>
                  <a:cubicBezTo>
                    <a:pt x="190" y="656"/>
                    <a:pt x="148" y="614"/>
                    <a:pt x="148" y="529"/>
                  </a:cubicBezTo>
                  <a:cubicBezTo>
                    <a:pt x="148" y="402"/>
                    <a:pt x="296" y="381"/>
                    <a:pt x="444" y="381"/>
                  </a:cubicBezTo>
                  <a:close/>
                  <a:moveTo>
                    <a:pt x="296" y="1"/>
                  </a:moveTo>
                  <a:cubicBezTo>
                    <a:pt x="211" y="1"/>
                    <a:pt x="127" y="43"/>
                    <a:pt x="63" y="64"/>
                  </a:cubicBezTo>
                  <a:lnTo>
                    <a:pt x="85" y="149"/>
                  </a:lnTo>
                  <a:cubicBezTo>
                    <a:pt x="148" y="128"/>
                    <a:pt x="211" y="107"/>
                    <a:pt x="275" y="107"/>
                  </a:cubicBezTo>
                  <a:cubicBezTo>
                    <a:pt x="423" y="107"/>
                    <a:pt x="444" y="212"/>
                    <a:pt x="444" y="276"/>
                  </a:cubicBezTo>
                  <a:cubicBezTo>
                    <a:pt x="169" y="276"/>
                    <a:pt x="0" y="381"/>
                    <a:pt x="0" y="550"/>
                  </a:cubicBezTo>
                  <a:cubicBezTo>
                    <a:pt x="0" y="656"/>
                    <a:pt x="85" y="761"/>
                    <a:pt x="232" y="761"/>
                  </a:cubicBezTo>
                  <a:cubicBezTo>
                    <a:pt x="338" y="761"/>
                    <a:pt x="401" y="698"/>
                    <a:pt x="444" y="656"/>
                  </a:cubicBezTo>
                  <a:lnTo>
                    <a:pt x="465" y="740"/>
                  </a:lnTo>
                  <a:lnTo>
                    <a:pt x="570" y="740"/>
                  </a:lnTo>
                  <a:cubicBezTo>
                    <a:pt x="570" y="698"/>
                    <a:pt x="570" y="635"/>
                    <a:pt x="570" y="571"/>
                  </a:cubicBezTo>
                  <a:lnTo>
                    <a:pt x="570" y="297"/>
                  </a:lnTo>
                  <a:cubicBezTo>
                    <a:pt x="570" y="149"/>
                    <a:pt x="507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1246825" y="4487725"/>
              <a:ext cx="16375" cy="24850"/>
            </a:xfrm>
            <a:custGeom>
              <a:avLst/>
              <a:gdLst/>
              <a:ahLst/>
              <a:cxnLst/>
              <a:rect l="l" t="t" r="r" b="b"/>
              <a:pathLst>
                <a:path w="655" h="994" extrusionOk="0">
                  <a:moveTo>
                    <a:pt x="317" y="85"/>
                  </a:moveTo>
                  <a:cubicBezTo>
                    <a:pt x="465" y="85"/>
                    <a:pt x="528" y="212"/>
                    <a:pt x="528" y="381"/>
                  </a:cubicBezTo>
                  <a:cubicBezTo>
                    <a:pt x="528" y="402"/>
                    <a:pt x="507" y="423"/>
                    <a:pt x="507" y="423"/>
                  </a:cubicBezTo>
                  <a:cubicBezTo>
                    <a:pt x="465" y="486"/>
                    <a:pt x="402" y="529"/>
                    <a:pt x="317" y="529"/>
                  </a:cubicBezTo>
                  <a:cubicBezTo>
                    <a:pt x="211" y="529"/>
                    <a:pt x="127" y="444"/>
                    <a:pt x="127" y="339"/>
                  </a:cubicBezTo>
                  <a:cubicBezTo>
                    <a:pt x="127" y="191"/>
                    <a:pt x="211" y="85"/>
                    <a:pt x="317" y="85"/>
                  </a:cubicBezTo>
                  <a:close/>
                  <a:moveTo>
                    <a:pt x="338" y="1"/>
                  </a:moveTo>
                  <a:cubicBezTo>
                    <a:pt x="127" y="1"/>
                    <a:pt x="0" y="148"/>
                    <a:pt x="0" y="339"/>
                  </a:cubicBezTo>
                  <a:cubicBezTo>
                    <a:pt x="0" y="508"/>
                    <a:pt x="106" y="634"/>
                    <a:pt x="296" y="634"/>
                  </a:cubicBezTo>
                  <a:cubicBezTo>
                    <a:pt x="380" y="634"/>
                    <a:pt x="465" y="592"/>
                    <a:pt x="507" y="529"/>
                  </a:cubicBezTo>
                  <a:lnTo>
                    <a:pt x="528" y="529"/>
                  </a:lnTo>
                  <a:cubicBezTo>
                    <a:pt x="507" y="634"/>
                    <a:pt x="465" y="719"/>
                    <a:pt x="402" y="782"/>
                  </a:cubicBezTo>
                  <a:cubicBezTo>
                    <a:pt x="338" y="846"/>
                    <a:pt x="275" y="867"/>
                    <a:pt x="190" y="867"/>
                  </a:cubicBezTo>
                  <a:cubicBezTo>
                    <a:pt x="148" y="888"/>
                    <a:pt x="106" y="888"/>
                    <a:pt x="85" y="888"/>
                  </a:cubicBezTo>
                  <a:lnTo>
                    <a:pt x="85" y="993"/>
                  </a:lnTo>
                  <a:cubicBezTo>
                    <a:pt x="127" y="993"/>
                    <a:pt x="169" y="993"/>
                    <a:pt x="211" y="972"/>
                  </a:cubicBezTo>
                  <a:cubicBezTo>
                    <a:pt x="317" y="972"/>
                    <a:pt x="402" y="930"/>
                    <a:pt x="486" y="846"/>
                  </a:cubicBezTo>
                  <a:cubicBezTo>
                    <a:pt x="571" y="761"/>
                    <a:pt x="655" y="613"/>
                    <a:pt x="655" y="402"/>
                  </a:cubicBezTo>
                  <a:cubicBezTo>
                    <a:pt x="655" y="148"/>
                    <a:pt x="528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1266350" y="45078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0"/>
                  </a:moveTo>
                  <a:cubicBezTo>
                    <a:pt x="43" y="0"/>
                    <a:pt x="1" y="43"/>
                    <a:pt x="1" y="85"/>
                  </a:cubicBezTo>
                  <a:cubicBezTo>
                    <a:pt x="1" y="148"/>
                    <a:pt x="22" y="190"/>
                    <a:pt x="85" y="190"/>
                  </a:cubicBezTo>
                  <a:cubicBezTo>
                    <a:pt x="127" y="190"/>
                    <a:pt x="170" y="148"/>
                    <a:pt x="170" y="85"/>
                  </a:cubicBezTo>
                  <a:cubicBezTo>
                    <a:pt x="170" y="43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1273225" y="4487725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38" y="444"/>
                  </a:moveTo>
                  <a:cubicBezTo>
                    <a:pt x="444" y="444"/>
                    <a:pt x="528" y="529"/>
                    <a:pt x="528" y="655"/>
                  </a:cubicBezTo>
                  <a:cubicBezTo>
                    <a:pt x="528" y="803"/>
                    <a:pt x="444" y="888"/>
                    <a:pt x="338" y="888"/>
                  </a:cubicBezTo>
                  <a:cubicBezTo>
                    <a:pt x="212" y="888"/>
                    <a:pt x="127" y="761"/>
                    <a:pt x="127" y="613"/>
                  </a:cubicBezTo>
                  <a:cubicBezTo>
                    <a:pt x="127" y="592"/>
                    <a:pt x="127" y="571"/>
                    <a:pt x="148" y="550"/>
                  </a:cubicBezTo>
                  <a:cubicBezTo>
                    <a:pt x="169" y="486"/>
                    <a:pt x="254" y="444"/>
                    <a:pt x="338" y="444"/>
                  </a:cubicBezTo>
                  <a:close/>
                  <a:moveTo>
                    <a:pt x="465" y="1"/>
                  </a:moveTo>
                  <a:cubicBezTo>
                    <a:pt x="338" y="22"/>
                    <a:pt x="233" y="64"/>
                    <a:pt x="169" y="148"/>
                  </a:cubicBezTo>
                  <a:cubicBezTo>
                    <a:pt x="64" y="233"/>
                    <a:pt x="0" y="381"/>
                    <a:pt x="0" y="571"/>
                  </a:cubicBezTo>
                  <a:cubicBezTo>
                    <a:pt x="0" y="824"/>
                    <a:pt x="127" y="993"/>
                    <a:pt x="338" y="993"/>
                  </a:cubicBezTo>
                  <a:cubicBezTo>
                    <a:pt x="528" y="993"/>
                    <a:pt x="655" y="824"/>
                    <a:pt x="655" y="655"/>
                  </a:cubicBezTo>
                  <a:cubicBezTo>
                    <a:pt x="655" y="465"/>
                    <a:pt x="528" y="339"/>
                    <a:pt x="359" y="339"/>
                  </a:cubicBezTo>
                  <a:cubicBezTo>
                    <a:pt x="254" y="339"/>
                    <a:pt x="190" y="381"/>
                    <a:pt x="127" y="444"/>
                  </a:cubicBezTo>
                  <a:cubicBezTo>
                    <a:pt x="148" y="296"/>
                    <a:pt x="254" y="148"/>
                    <a:pt x="465" y="106"/>
                  </a:cubicBezTo>
                  <a:lnTo>
                    <a:pt x="571" y="10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1292225" y="4487725"/>
              <a:ext cx="16400" cy="24850"/>
            </a:xfrm>
            <a:custGeom>
              <a:avLst/>
              <a:gdLst/>
              <a:ahLst/>
              <a:cxnLst/>
              <a:rect l="l" t="t" r="r" b="b"/>
              <a:pathLst>
                <a:path w="656" h="994" extrusionOk="0">
                  <a:moveTo>
                    <a:pt x="318" y="106"/>
                  </a:moveTo>
                  <a:cubicBezTo>
                    <a:pt x="466" y="106"/>
                    <a:pt x="529" y="254"/>
                    <a:pt x="529" y="486"/>
                  </a:cubicBezTo>
                  <a:cubicBezTo>
                    <a:pt x="529" y="740"/>
                    <a:pt x="466" y="888"/>
                    <a:pt x="318" y="888"/>
                  </a:cubicBezTo>
                  <a:cubicBezTo>
                    <a:pt x="212" y="888"/>
                    <a:pt x="128" y="740"/>
                    <a:pt x="128" y="486"/>
                  </a:cubicBezTo>
                  <a:cubicBezTo>
                    <a:pt x="128" y="233"/>
                    <a:pt x="212" y="106"/>
                    <a:pt x="318" y="106"/>
                  </a:cubicBezTo>
                  <a:close/>
                  <a:moveTo>
                    <a:pt x="339" y="1"/>
                  </a:moveTo>
                  <a:cubicBezTo>
                    <a:pt x="149" y="1"/>
                    <a:pt x="1" y="170"/>
                    <a:pt x="1" y="486"/>
                  </a:cubicBezTo>
                  <a:cubicBezTo>
                    <a:pt x="1" y="803"/>
                    <a:pt x="128" y="993"/>
                    <a:pt x="318" y="993"/>
                  </a:cubicBezTo>
                  <a:cubicBezTo>
                    <a:pt x="529" y="993"/>
                    <a:pt x="656" y="803"/>
                    <a:pt x="656" y="486"/>
                  </a:cubicBezTo>
                  <a:cubicBezTo>
                    <a:pt x="656" y="170"/>
                    <a:pt x="529" y="1"/>
                    <a:pt x="33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1291700" y="4447075"/>
              <a:ext cx="19575" cy="29575"/>
            </a:xfrm>
            <a:custGeom>
              <a:avLst/>
              <a:gdLst/>
              <a:ahLst/>
              <a:cxnLst/>
              <a:rect l="l" t="t" r="r" b="b"/>
              <a:pathLst>
                <a:path w="783" h="1183" extrusionOk="0">
                  <a:moveTo>
                    <a:pt x="212" y="1056"/>
                  </a:moveTo>
                  <a:cubicBezTo>
                    <a:pt x="381" y="1056"/>
                    <a:pt x="550" y="1056"/>
                    <a:pt x="719" y="1035"/>
                  </a:cubicBezTo>
                  <a:cubicBezTo>
                    <a:pt x="719" y="1077"/>
                    <a:pt x="719" y="1141"/>
                    <a:pt x="719" y="1183"/>
                  </a:cubicBezTo>
                  <a:cubicBezTo>
                    <a:pt x="487" y="1183"/>
                    <a:pt x="254" y="1183"/>
                    <a:pt x="22" y="1183"/>
                  </a:cubicBezTo>
                  <a:cubicBezTo>
                    <a:pt x="1" y="887"/>
                    <a:pt x="402" y="739"/>
                    <a:pt x="529" y="528"/>
                  </a:cubicBezTo>
                  <a:cubicBezTo>
                    <a:pt x="677" y="254"/>
                    <a:pt x="191" y="85"/>
                    <a:pt x="170" y="444"/>
                  </a:cubicBezTo>
                  <a:cubicBezTo>
                    <a:pt x="106" y="465"/>
                    <a:pt x="85" y="423"/>
                    <a:pt x="22" y="444"/>
                  </a:cubicBezTo>
                  <a:cubicBezTo>
                    <a:pt x="22" y="0"/>
                    <a:pt x="782" y="21"/>
                    <a:pt x="698" y="486"/>
                  </a:cubicBezTo>
                  <a:cubicBezTo>
                    <a:pt x="634" y="760"/>
                    <a:pt x="318" y="824"/>
                    <a:pt x="212" y="10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1251050" y="44175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0"/>
                  </a:moveTo>
                  <a:lnTo>
                    <a:pt x="0" y="1711"/>
                  </a:lnTo>
                  <a:lnTo>
                    <a:pt x="233" y="1711"/>
                  </a:lnTo>
                  <a:lnTo>
                    <a:pt x="233" y="908"/>
                  </a:lnTo>
                  <a:lnTo>
                    <a:pt x="1120" y="908"/>
                  </a:lnTo>
                  <a:lnTo>
                    <a:pt x="1120" y="1711"/>
                  </a:lnTo>
                  <a:lnTo>
                    <a:pt x="1352" y="1711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33" y="69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1250525" y="441642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2" y="909"/>
                  </a:lnTo>
                  <a:lnTo>
                    <a:pt x="232" y="1733"/>
                  </a:lnTo>
                  <a:lnTo>
                    <a:pt x="63" y="1733"/>
                  </a:lnTo>
                  <a:lnTo>
                    <a:pt x="63" y="64"/>
                  </a:lnTo>
                  <a:lnTo>
                    <a:pt x="232" y="64"/>
                  </a:lnTo>
                  <a:lnTo>
                    <a:pt x="232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73"/>
                  </a:lnTo>
                  <a:lnTo>
                    <a:pt x="1120" y="973"/>
                  </a:lnTo>
                  <a:lnTo>
                    <a:pt x="1120" y="1796"/>
                  </a:lnTo>
                  <a:lnTo>
                    <a:pt x="1415" y="1796"/>
                  </a:lnTo>
                  <a:lnTo>
                    <a:pt x="1415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1210900" y="4417500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0"/>
                  </a:moveTo>
                  <a:lnTo>
                    <a:pt x="1" y="1711"/>
                  </a:lnTo>
                  <a:lnTo>
                    <a:pt x="212" y="1711"/>
                  </a:lnTo>
                  <a:lnTo>
                    <a:pt x="212" y="359"/>
                  </a:lnTo>
                  <a:lnTo>
                    <a:pt x="1120" y="1711"/>
                  </a:lnTo>
                  <a:lnTo>
                    <a:pt x="1353" y="1711"/>
                  </a:lnTo>
                  <a:lnTo>
                    <a:pt x="1353" y="0"/>
                  </a:lnTo>
                  <a:lnTo>
                    <a:pt x="1141" y="0"/>
                  </a:lnTo>
                  <a:lnTo>
                    <a:pt x="1141" y="135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1209850" y="441642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275" y="381"/>
                  </a:lnTo>
                  <a:lnTo>
                    <a:pt x="233" y="402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416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508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02000" y="4559025"/>
              <a:ext cx="66575" cy="108275"/>
            </a:xfrm>
            <a:custGeom>
              <a:avLst/>
              <a:gdLst/>
              <a:ahLst/>
              <a:cxnLst/>
              <a:rect l="l" t="t" r="r" b="b"/>
              <a:pathLst>
                <a:path w="2663" h="4331" extrusionOk="0">
                  <a:moveTo>
                    <a:pt x="2472" y="0"/>
                  </a:moveTo>
                  <a:lnTo>
                    <a:pt x="1" y="4331"/>
                  </a:lnTo>
                  <a:lnTo>
                    <a:pt x="233" y="4331"/>
                  </a:lnTo>
                  <a:lnTo>
                    <a:pt x="2663" y="106"/>
                  </a:lnTo>
                  <a:lnTo>
                    <a:pt x="259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600425" y="4557975"/>
              <a:ext cx="69200" cy="109850"/>
            </a:xfrm>
            <a:custGeom>
              <a:avLst/>
              <a:gdLst/>
              <a:ahLst/>
              <a:cxnLst/>
              <a:rect l="l" t="t" r="r" b="b"/>
              <a:pathLst>
                <a:path w="2768" h="4394" extrusionOk="0">
                  <a:moveTo>
                    <a:pt x="2662" y="63"/>
                  </a:moveTo>
                  <a:lnTo>
                    <a:pt x="2704" y="148"/>
                  </a:lnTo>
                  <a:lnTo>
                    <a:pt x="275" y="4330"/>
                  </a:lnTo>
                  <a:lnTo>
                    <a:pt x="106" y="4330"/>
                  </a:lnTo>
                  <a:lnTo>
                    <a:pt x="2557" y="63"/>
                  </a:lnTo>
                  <a:close/>
                  <a:moveTo>
                    <a:pt x="2535" y="0"/>
                  </a:moveTo>
                  <a:lnTo>
                    <a:pt x="1" y="4394"/>
                  </a:lnTo>
                  <a:lnTo>
                    <a:pt x="317" y="4394"/>
                  </a:lnTo>
                  <a:lnTo>
                    <a:pt x="2768" y="169"/>
                  </a:lnTo>
                  <a:lnTo>
                    <a:pt x="2768" y="148"/>
                  </a:lnTo>
                  <a:lnTo>
                    <a:pt x="268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601475" y="4450750"/>
              <a:ext cx="67100" cy="108300"/>
            </a:xfrm>
            <a:custGeom>
              <a:avLst/>
              <a:gdLst/>
              <a:ahLst/>
              <a:cxnLst/>
              <a:rect l="l" t="t" r="r" b="b"/>
              <a:pathLst>
                <a:path w="2684" h="4332" extrusionOk="0">
                  <a:moveTo>
                    <a:pt x="1" y="1"/>
                  </a:moveTo>
                  <a:lnTo>
                    <a:pt x="2493" y="4331"/>
                  </a:lnTo>
                  <a:lnTo>
                    <a:pt x="2620" y="4331"/>
                  </a:lnTo>
                  <a:lnTo>
                    <a:pt x="2684" y="4226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600425" y="4450225"/>
              <a:ext cx="69200" cy="109350"/>
            </a:xfrm>
            <a:custGeom>
              <a:avLst/>
              <a:gdLst/>
              <a:ahLst/>
              <a:cxnLst/>
              <a:rect l="l" t="t" r="r" b="b"/>
              <a:pathLst>
                <a:path w="2768" h="4374" extrusionOk="0">
                  <a:moveTo>
                    <a:pt x="275" y="64"/>
                  </a:moveTo>
                  <a:lnTo>
                    <a:pt x="2704" y="4247"/>
                  </a:lnTo>
                  <a:lnTo>
                    <a:pt x="2662" y="4310"/>
                  </a:lnTo>
                  <a:lnTo>
                    <a:pt x="2557" y="4310"/>
                  </a:lnTo>
                  <a:lnTo>
                    <a:pt x="106" y="64"/>
                  </a:lnTo>
                  <a:close/>
                  <a:moveTo>
                    <a:pt x="1" y="1"/>
                  </a:moveTo>
                  <a:lnTo>
                    <a:pt x="2535" y="4373"/>
                  </a:lnTo>
                  <a:lnTo>
                    <a:pt x="2683" y="4373"/>
                  </a:lnTo>
                  <a:lnTo>
                    <a:pt x="2768" y="424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602000" y="4369950"/>
              <a:ext cx="51250" cy="80825"/>
            </a:xfrm>
            <a:custGeom>
              <a:avLst/>
              <a:gdLst/>
              <a:ahLst/>
              <a:cxnLst/>
              <a:rect l="l" t="t" r="r" b="b"/>
              <a:pathLst>
                <a:path w="2050" h="3233" extrusionOk="0">
                  <a:moveTo>
                    <a:pt x="1860" y="1"/>
                  </a:moveTo>
                  <a:lnTo>
                    <a:pt x="1" y="3233"/>
                  </a:lnTo>
                  <a:lnTo>
                    <a:pt x="233" y="3233"/>
                  </a:lnTo>
                  <a:lnTo>
                    <a:pt x="2050" y="107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600425" y="4368900"/>
              <a:ext cx="53900" cy="82950"/>
            </a:xfrm>
            <a:custGeom>
              <a:avLst/>
              <a:gdLst/>
              <a:ahLst/>
              <a:cxnLst/>
              <a:rect l="l" t="t" r="r" b="b"/>
              <a:pathLst>
                <a:path w="2156" h="3318" extrusionOk="0">
                  <a:moveTo>
                    <a:pt x="1944" y="85"/>
                  </a:moveTo>
                  <a:lnTo>
                    <a:pt x="2071" y="149"/>
                  </a:lnTo>
                  <a:lnTo>
                    <a:pt x="275" y="3254"/>
                  </a:lnTo>
                  <a:lnTo>
                    <a:pt x="106" y="3254"/>
                  </a:lnTo>
                  <a:lnTo>
                    <a:pt x="1944" y="85"/>
                  </a:lnTo>
                  <a:close/>
                  <a:moveTo>
                    <a:pt x="1902" y="1"/>
                  </a:moveTo>
                  <a:lnTo>
                    <a:pt x="1" y="3317"/>
                  </a:lnTo>
                  <a:lnTo>
                    <a:pt x="317" y="3317"/>
                  </a:lnTo>
                  <a:lnTo>
                    <a:pt x="2155" y="12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56775" y="4422775"/>
              <a:ext cx="51775" cy="56000"/>
            </a:xfrm>
            <a:custGeom>
              <a:avLst/>
              <a:gdLst/>
              <a:ahLst/>
              <a:cxnLst/>
              <a:rect l="l" t="t" r="r" b="b"/>
              <a:pathLst>
                <a:path w="2071" h="2240" extrusionOk="0">
                  <a:moveTo>
                    <a:pt x="1036" y="254"/>
                  </a:moveTo>
                  <a:cubicBezTo>
                    <a:pt x="1184" y="254"/>
                    <a:pt x="1311" y="296"/>
                    <a:pt x="1437" y="359"/>
                  </a:cubicBezTo>
                  <a:cubicBezTo>
                    <a:pt x="1543" y="423"/>
                    <a:pt x="1627" y="528"/>
                    <a:pt x="1691" y="655"/>
                  </a:cubicBezTo>
                  <a:cubicBezTo>
                    <a:pt x="1754" y="803"/>
                    <a:pt x="1775" y="951"/>
                    <a:pt x="1775" y="1120"/>
                  </a:cubicBezTo>
                  <a:cubicBezTo>
                    <a:pt x="1775" y="1395"/>
                    <a:pt x="1712" y="1627"/>
                    <a:pt x="1564" y="1775"/>
                  </a:cubicBezTo>
                  <a:cubicBezTo>
                    <a:pt x="1437" y="1923"/>
                    <a:pt x="1247" y="2007"/>
                    <a:pt x="1036" y="2007"/>
                  </a:cubicBezTo>
                  <a:cubicBezTo>
                    <a:pt x="825" y="2007"/>
                    <a:pt x="656" y="1923"/>
                    <a:pt x="508" y="1775"/>
                  </a:cubicBezTo>
                  <a:cubicBezTo>
                    <a:pt x="360" y="1627"/>
                    <a:pt x="297" y="1416"/>
                    <a:pt x="297" y="1162"/>
                  </a:cubicBezTo>
                  <a:cubicBezTo>
                    <a:pt x="297" y="824"/>
                    <a:pt x="381" y="592"/>
                    <a:pt x="508" y="465"/>
                  </a:cubicBezTo>
                  <a:cubicBezTo>
                    <a:pt x="656" y="317"/>
                    <a:pt x="846" y="254"/>
                    <a:pt x="1036" y="254"/>
                  </a:cubicBezTo>
                  <a:close/>
                  <a:moveTo>
                    <a:pt x="1036" y="0"/>
                  </a:moveTo>
                  <a:cubicBezTo>
                    <a:pt x="740" y="0"/>
                    <a:pt x="487" y="106"/>
                    <a:pt x="297" y="317"/>
                  </a:cubicBezTo>
                  <a:cubicBezTo>
                    <a:pt x="106" y="507"/>
                    <a:pt x="1" y="803"/>
                    <a:pt x="1" y="1162"/>
                  </a:cubicBezTo>
                  <a:cubicBezTo>
                    <a:pt x="1" y="1352"/>
                    <a:pt x="43" y="1521"/>
                    <a:pt x="128" y="1690"/>
                  </a:cubicBezTo>
                  <a:cubicBezTo>
                    <a:pt x="212" y="1859"/>
                    <a:pt x="339" y="2007"/>
                    <a:pt x="487" y="2092"/>
                  </a:cubicBezTo>
                  <a:cubicBezTo>
                    <a:pt x="656" y="2197"/>
                    <a:pt x="825" y="2239"/>
                    <a:pt x="1036" y="2239"/>
                  </a:cubicBezTo>
                  <a:cubicBezTo>
                    <a:pt x="1226" y="2239"/>
                    <a:pt x="1395" y="2197"/>
                    <a:pt x="1564" y="2113"/>
                  </a:cubicBezTo>
                  <a:cubicBezTo>
                    <a:pt x="1733" y="2028"/>
                    <a:pt x="1860" y="1880"/>
                    <a:pt x="1944" y="1711"/>
                  </a:cubicBezTo>
                  <a:cubicBezTo>
                    <a:pt x="2029" y="1542"/>
                    <a:pt x="2071" y="1352"/>
                    <a:pt x="2071" y="1120"/>
                  </a:cubicBezTo>
                  <a:cubicBezTo>
                    <a:pt x="2071" y="909"/>
                    <a:pt x="2029" y="719"/>
                    <a:pt x="1944" y="550"/>
                  </a:cubicBezTo>
                  <a:cubicBezTo>
                    <a:pt x="1860" y="381"/>
                    <a:pt x="1733" y="254"/>
                    <a:pt x="1585" y="148"/>
                  </a:cubicBezTo>
                  <a:cubicBezTo>
                    <a:pt x="1416" y="64"/>
                    <a:pt x="1247" y="0"/>
                    <a:pt x="1036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517525" y="4457625"/>
              <a:ext cx="92950" cy="5300"/>
            </a:xfrm>
            <a:custGeom>
              <a:avLst/>
              <a:gdLst/>
              <a:ahLst/>
              <a:cxnLst/>
              <a:rect l="l" t="t" r="r" b="b"/>
              <a:pathLst>
                <a:path w="3718" h="212" extrusionOk="0">
                  <a:moveTo>
                    <a:pt x="0" y="1"/>
                  </a:moveTo>
                  <a:lnTo>
                    <a:pt x="0" y="212"/>
                  </a:lnTo>
                  <a:lnTo>
                    <a:pt x="3718" y="212"/>
                  </a:lnTo>
                  <a:lnTo>
                    <a:pt x="371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16975" y="4456575"/>
              <a:ext cx="94050" cy="7400"/>
            </a:xfrm>
            <a:custGeom>
              <a:avLst/>
              <a:gdLst/>
              <a:ahLst/>
              <a:cxnLst/>
              <a:rect l="l" t="t" r="r" b="b"/>
              <a:pathLst>
                <a:path w="3762" h="296" extrusionOk="0">
                  <a:moveTo>
                    <a:pt x="3698" y="64"/>
                  </a:moveTo>
                  <a:lnTo>
                    <a:pt x="3698" y="211"/>
                  </a:lnTo>
                  <a:lnTo>
                    <a:pt x="64" y="211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296"/>
                  </a:lnTo>
                  <a:lnTo>
                    <a:pt x="3761" y="29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17525" y="4438625"/>
              <a:ext cx="92950" cy="5300"/>
            </a:xfrm>
            <a:custGeom>
              <a:avLst/>
              <a:gdLst/>
              <a:ahLst/>
              <a:cxnLst/>
              <a:rect l="l" t="t" r="r" b="b"/>
              <a:pathLst>
                <a:path w="3718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718" y="211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516975" y="4438075"/>
              <a:ext cx="94050" cy="6900"/>
            </a:xfrm>
            <a:custGeom>
              <a:avLst/>
              <a:gdLst/>
              <a:ahLst/>
              <a:cxnLst/>
              <a:rect l="l" t="t" r="r" b="b"/>
              <a:pathLst>
                <a:path w="3762" h="276" extrusionOk="0">
                  <a:moveTo>
                    <a:pt x="3698" y="64"/>
                  </a:moveTo>
                  <a:lnTo>
                    <a:pt x="3698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76"/>
                  </a:lnTo>
                  <a:lnTo>
                    <a:pt x="3761" y="276"/>
                  </a:lnTo>
                  <a:lnTo>
                    <a:pt x="376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666975" y="4556375"/>
              <a:ext cx="93500" cy="5300"/>
            </a:xfrm>
            <a:custGeom>
              <a:avLst/>
              <a:gdLst/>
              <a:ahLst/>
              <a:cxnLst/>
              <a:rect l="l" t="t" r="r" b="b"/>
              <a:pathLst>
                <a:path w="3740" h="212" extrusionOk="0">
                  <a:moveTo>
                    <a:pt x="64" y="1"/>
                  </a:moveTo>
                  <a:lnTo>
                    <a:pt x="0" y="106"/>
                  </a:lnTo>
                  <a:lnTo>
                    <a:pt x="64" y="212"/>
                  </a:lnTo>
                  <a:lnTo>
                    <a:pt x="3739" y="212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666450" y="4555325"/>
              <a:ext cx="95075" cy="6900"/>
            </a:xfrm>
            <a:custGeom>
              <a:avLst/>
              <a:gdLst/>
              <a:ahLst/>
              <a:cxnLst/>
              <a:rect l="l" t="t" r="r" b="b"/>
              <a:pathLst>
                <a:path w="3803" h="276" extrusionOk="0">
                  <a:moveTo>
                    <a:pt x="3718" y="64"/>
                  </a:moveTo>
                  <a:lnTo>
                    <a:pt x="3718" y="212"/>
                  </a:lnTo>
                  <a:lnTo>
                    <a:pt x="106" y="212"/>
                  </a:lnTo>
                  <a:lnTo>
                    <a:pt x="63" y="148"/>
                  </a:lnTo>
                  <a:lnTo>
                    <a:pt x="106" y="64"/>
                  </a:lnTo>
                  <a:close/>
                  <a:moveTo>
                    <a:pt x="63" y="0"/>
                  </a:moveTo>
                  <a:lnTo>
                    <a:pt x="0" y="148"/>
                  </a:lnTo>
                  <a:lnTo>
                    <a:pt x="63" y="275"/>
                  </a:lnTo>
                  <a:lnTo>
                    <a:pt x="3802" y="275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599900" y="4561650"/>
              <a:ext cx="68675" cy="115700"/>
            </a:xfrm>
            <a:custGeom>
              <a:avLst/>
              <a:gdLst/>
              <a:ahLst/>
              <a:cxnLst/>
              <a:rect l="l" t="t" r="r" b="b"/>
              <a:pathLst>
                <a:path w="2747" h="4628" extrusionOk="0">
                  <a:moveTo>
                    <a:pt x="2747" y="1"/>
                  </a:moveTo>
                  <a:lnTo>
                    <a:pt x="0" y="4226"/>
                  </a:lnTo>
                  <a:lnTo>
                    <a:pt x="550" y="4627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628950" y="4300250"/>
              <a:ext cx="61275" cy="63400"/>
            </a:xfrm>
            <a:custGeom>
              <a:avLst/>
              <a:gdLst/>
              <a:ahLst/>
              <a:cxnLst/>
              <a:rect l="l" t="t" r="r" b="b"/>
              <a:pathLst>
                <a:path w="2451" h="2536" extrusionOk="0">
                  <a:moveTo>
                    <a:pt x="1099" y="2430"/>
                  </a:moveTo>
                  <a:cubicBezTo>
                    <a:pt x="655" y="2261"/>
                    <a:pt x="444" y="1881"/>
                    <a:pt x="423" y="1606"/>
                  </a:cubicBezTo>
                  <a:cubicBezTo>
                    <a:pt x="402" y="1120"/>
                    <a:pt x="824" y="486"/>
                    <a:pt x="1331" y="423"/>
                  </a:cubicBezTo>
                  <a:cubicBezTo>
                    <a:pt x="1880" y="339"/>
                    <a:pt x="2451" y="803"/>
                    <a:pt x="2451" y="1352"/>
                  </a:cubicBezTo>
                  <a:cubicBezTo>
                    <a:pt x="2429" y="1627"/>
                    <a:pt x="2387" y="1733"/>
                    <a:pt x="2303" y="1881"/>
                  </a:cubicBezTo>
                  <a:cubicBezTo>
                    <a:pt x="2113" y="2219"/>
                    <a:pt x="1901" y="2345"/>
                    <a:pt x="1817" y="2388"/>
                  </a:cubicBezTo>
                  <a:cubicBezTo>
                    <a:pt x="1648" y="2493"/>
                    <a:pt x="1394" y="2535"/>
                    <a:pt x="1099" y="2430"/>
                  </a:cubicBezTo>
                  <a:close/>
                  <a:moveTo>
                    <a:pt x="2028" y="909"/>
                  </a:moveTo>
                  <a:cubicBezTo>
                    <a:pt x="1268" y="1"/>
                    <a:pt x="0" y="1796"/>
                    <a:pt x="1183" y="2197"/>
                  </a:cubicBezTo>
                  <a:cubicBezTo>
                    <a:pt x="1859" y="2430"/>
                    <a:pt x="2429" y="1395"/>
                    <a:pt x="2028" y="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588800" y="427860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142" y="2409"/>
                  </a:moveTo>
                  <a:cubicBezTo>
                    <a:pt x="1289" y="2176"/>
                    <a:pt x="1416" y="1923"/>
                    <a:pt x="1564" y="1690"/>
                  </a:cubicBezTo>
                  <a:cubicBezTo>
                    <a:pt x="1310" y="1500"/>
                    <a:pt x="973" y="1352"/>
                    <a:pt x="677" y="1162"/>
                  </a:cubicBezTo>
                  <a:cubicBezTo>
                    <a:pt x="529" y="1352"/>
                    <a:pt x="402" y="1648"/>
                    <a:pt x="254" y="1881"/>
                  </a:cubicBezTo>
                  <a:cubicBezTo>
                    <a:pt x="191" y="1881"/>
                    <a:pt x="85" y="1796"/>
                    <a:pt x="1" y="1754"/>
                  </a:cubicBezTo>
                  <a:cubicBezTo>
                    <a:pt x="339" y="1162"/>
                    <a:pt x="677" y="592"/>
                    <a:pt x="1015" y="0"/>
                  </a:cubicBezTo>
                  <a:cubicBezTo>
                    <a:pt x="1099" y="43"/>
                    <a:pt x="1184" y="85"/>
                    <a:pt x="1247" y="148"/>
                  </a:cubicBezTo>
                  <a:cubicBezTo>
                    <a:pt x="1099" y="402"/>
                    <a:pt x="951" y="676"/>
                    <a:pt x="782" y="951"/>
                  </a:cubicBezTo>
                  <a:cubicBezTo>
                    <a:pt x="1099" y="1120"/>
                    <a:pt x="1395" y="1289"/>
                    <a:pt x="1691" y="1458"/>
                  </a:cubicBezTo>
                  <a:cubicBezTo>
                    <a:pt x="1839" y="1205"/>
                    <a:pt x="2008" y="930"/>
                    <a:pt x="2155" y="655"/>
                  </a:cubicBezTo>
                  <a:cubicBezTo>
                    <a:pt x="2240" y="698"/>
                    <a:pt x="2324" y="740"/>
                    <a:pt x="2388" y="782"/>
                  </a:cubicBezTo>
                  <a:cubicBezTo>
                    <a:pt x="2071" y="1352"/>
                    <a:pt x="1733" y="1923"/>
                    <a:pt x="1416" y="2493"/>
                  </a:cubicBezTo>
                  <a:cubicBezTo>
                    <a:pt x="1353" y="2578"/>
                    <a:pt x="1226" y="2430"/>
                    <a:pt x="1142" y="2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668550" y="426117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70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97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691250" y="425430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711850" y="42611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23" y="634"/>
                    <a:pt x="360" y="697"/>
                    <a:pt x="275" y="697"/>
                  </a:cubicBezTo>
                  <a:cubicBezTo>
                    <a:pt x="191" y="697"/>
                    <a:pt x="127" y="655"/>
                    <a:pt x="127" y="571"/>
                  </a:cubicBezTo>
                  <a:cubicBezTo>
                    <a:pt x="127" y="423"/>
                    <a:pt x="318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43"/>
                    <a:pt x="43" y="64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739850" y="4254825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1"/>
                  </a:moveTo>
                  <a:cubicBezTo>
                    <a:pt x="190" y="1"/>
                    <a:pt x="85" y="43"/>
                    <a:pt x="21" y="107"/>
                  </a:cubicBezTo>
                  <a:lnTo>
                    <a:pt x="64" y="191"/>
                  </a:lnTo>
                  <a:cubicBezTo>
                    <a:pt x="106" y="170"/>
                    <a:pt x="190" y="107"/>
                    <a:pt x="275" y="107"/>
                  </a:cubicBezTo>
                  <a:cubicBezTo>
                    <a:pt x="444" y="107"/>
                    <a:pt x="486" y="212"/>
                    <a:pt x="486" y="318"/>
                  </a:cubicBezTo>
                  <a:cubicBezTo>
                    <a:pt x="486" y="466"/>
                    <a:pt x="359" y="592"/>
                    <a:pt x="106" y="846"/>
                  </a:cubicBezTo>
                  <a:lnTo>
                    <a:pt x="0" y="951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760450" y="42764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21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767825" y="425482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8" y="1"/>
                  </a:moveTo>
                  <a:cubicBezTo>
                    <a:pt x="212" y="1"/>
                    <a:pt x="106" y="43"/>
                    <a:pt x="43" y="85"/>
                  </a:cubicBezTo>
                  <a:lnTo>
                    <a:pt x="85" y="170"/>
                  </a:lnTo>
                  <a:cubicBezTo>
                    <a:pt x="128" y="149"/>
                    <a:pt x="212" y="107"/>
                    <a:pt x="297" y="107"/>
                  </a:cubicBezTo>
                  <a:cubicBezTo>
                    <a:pt x="423" y="107"/>
                    <a:pt x="466" y="191"/>
                    <a:pt x="466" y="254"/>
                  </a:cubicBezTo>
                  <a:cubicBezTo>
                    <a:pt x="466" y="381"/>
                    <a:pt x="339" y="444"/>
                    <a:pt x="233" y="444"/>
                  </a:cubicBezTo>
                  <a:lnTo>
                    <a:pt x="170" y="444"/>
                  </a:lnTo>
                  <a:lnTo>
                    <a:pt x="170" y="550"/>
                  </a:lnTo>
                  <a:lnTo>
                    <a:pt x="233" y="550"/>
                  </a:lnTo>
                  <a:cubicBezTo>
                    <a:pt x="381" y="550"/>
                    <a:pt x="508" y="613"/>
                    <a:pt x="508" y="740"/>
                  </a:cubicBezTo>
                  <a:cubicBezTo>
                    <a:pt x="508" y="846"/>
                    <a:pt x="444" y="951"/>
                    <a:pt x="275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64" y="1015"/>
                    <a:pt x="170" y="1057"/>
                    <a:pt x="275" y="1057"/>
                  </a:cubicBezTo>
                  <a:cubicBezTo>
                    <a:pt x="529" y="1057"/>
                    <a:pt x="656" y="909"/>
                    <a:pt x="656" y="761"/>
                  </a:cubicBezTo>
                  <a:cubicBezTo>
                    <a:pt x="656" y="613"/>
                    <a:pt x="550" y="508"/>
                    <a:pt x="423" y="487"/>
                  </a:cubicBezTo>
                  <a:cubicBezTo>
                    <a:pt x="550" y="444"/>
                    <a:pt x="613" y="360"/>
                    <a:pt x="613" y="233"/>
                  </a:cubicBezTo>
                  <a:cubicBezTo>
                    <a:pt x="613" y="107"/>
                    <a:pt x="529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788425" y="4254825"/>
              <a:ext cx="15875" cy="26450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317" y="1"/>
                  </a:moveTo>
                  <a:cubicBezTo>
                    <a:pt x="191" y="1"/>
                    <a:pt x="85" y="43"/>
                    <a:pt x="43" y="85"/>
                  </a:cubicBezTo>
                  <a:lnTo>
                    <a:pt x="85" y="170"/>
                  </a:lnTo>
                  <a:cubicBezTo>
                    <a:pt x="127" y="149"/>
                    <a:pt x="191" y="107"/>
                    <a:pt x="275" y="107"/>
                  </a:cubicBezTo>
                  <a:cubicBezTo>
                    <a:pt x="402" y="107"/>
                    <a:pt x="465" y="191"/>
                    <a:pt x="465" y="254"/>
                  </a:cubicBezTo>
                  <a:cubicBezTo>
                    <a:pt x="465" y="381"/>
                    <a:pt x="339" y="444"/>
                    <a:pt x="233" y="444"/>
                  </a:cubicBezTo>
                  <a:lnTo>
                    <a:pt x="149" y="444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6" y="613"/>
                    <a:pt x="508" y="740"/>
                  </a:cubicBezTo>
                  <a:cubicBezTo>
                    <a:pt x="508" y="846"/>
                    <a:pt x="444" y="951"/>
                    <a:pt x="275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43" y="1015"/>
                    <a:pt x="149" y="1057"/>
                    <a:pt x="275" y="1057"/>
                  </a:cubicBezTo>
                  <a:cubicBezTo>
                    <a:pt x="508" y="1057"/>
                    <a:pt x="634" y="909"/>
                    <a:pt x="634" y="761"/>
                  </a:cubicBezTo>
                  <a:cubicBezTo>
                    <a:pt x="634" y="613"/>
                    <a:pt x="529" y="508"/>
                    <a:pt x="402" y="487"/>
                  </a:cubicBezTo>
                  <a:cubicBezTo>
                    <a:pt x="529" y="444"/>
                    <a:pt x="592" y="360"/>
                    <a:pt x="592" y="233"/>
                  </a:cubicBezTo>
                  <a:cubicBezTo>
                    <a:pt x="592" y="107"/>
                    <a:pt x="50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747225" y="461077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60" y="106"/>
                  </a:moveTo>
                  <a:cubicBezTo>
                    <a:pt x="508" y="106"/>
                    <a:pt x="592" y="233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13"/>
                    <a:pt x="149" y="529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75"/>
                  </a:cubicBezTo>
                  <a:cubicBezTo>
                    <a:pt x="170" y="169"/>
                    <a:pt x="276" y="106"/>
                    <a:pt x="360" y="106"/>
                  </a:cubicBezTo>
                  <a:close/>
                  <a:moveTo>
                    <a:pt x="402" y="0"/>
                  </a:moveTo>
                  <a:cubicBezTo>
                    <a:pt x="276" y="0"/>
                    <a:pt x="191" y="43"/>
                    <a:pt x="128" y="148"/>
                  </a:cubicBezTo>
                  <a:lnTo>
                    <a:pt x="128" y="22"/>
                  </a:lnTo>
                  <a:lnTo>
                    <a:pt x="1" y="22"/>
                  </a:lnTo>
                  <a:cubicBezTo>
                    <a:pt x="1" y="85"/>
                    <a:pt x="1" y="169"/>
                    <a:pt x="1" y="254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6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769950" y="4603375"/>
              <a:ext cx="19025" cy="26975"/>
            </a:xfrm>
            <a:custGeom>
              <a:avLst/>
              <a:gdLst/>
              <a:ahLst/>
              <a:cxnLst/>
              <a:rect l="l" t="t" r="r" b="b"/>
              <a:pathLst>
                <a:path w="761" h="1079" extrusionOk="0">
                  <a:moveTo>
                    <a:pt x="0" y="1"/>
                  </a:moveTo>
                  <a:lnTo>
                    <a:pt x="0" y="1078"/>
                  </a:lnTo>
                  <a:lnTo>
                    <a:pt x="148" y="1078"/>
                  </a:lnTo>
                  <a:lnTo>
                    <a:pt x="148" y="677"/>
                  </a:lnTo>
                  <a:lnTo>
                    <a:pt x="233" y="550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8" y="465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212" y="444"/>
                    <a:pt x="169" y="487"/>
                    <a:pt x="148" y="529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790550" y="46107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381"/>
                  </a:moveTo>
                  <a:lnTo>
                    <a:pt x="465" y="529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4"/>
                    <a:pt x="359" y="698"/>
                    <a:pt x="275" y="698"/>
                  </a:cubicBezTo>
                  <a:cubicBezTo>
                    <a:pt x="190" y="698"/>
                    <a:pt x="127" y="655"/>
                    <a:pt x="127" y="571"/>
                  </a:cubicBezTo>
                  <a:cubicBezTo>
                    <a:pt x="127" y="423"/>
                    <a:pt x="317" y="381"/>
                    <a:pt x="465" y="381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22"/>
                    <a:pt x="42" y="64"/>
                  </a:cubicBezTo>
                  <a:lnTo>
                    <a:pt x="85" y="148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2"/>
                    <a:pt x="0" y="571"/>
                  </a:cubicBezTo>
                  <a:cubicBezTo>
                    <a:pt x="0" y="698"/>
                    <a:pt x="85" y="803"/>
                    <a:pt x="232" y="803"/>
                  </a:cubicBezTo>
                  <a:cubicBezTo>
                    <a:pt x="338" y="803"/>
                    <a:pt x="423" y="740"/>
                    <a:pt x="465" y="676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19"/>
                    <a:pt x="592" y="655"/>
                    <a:pt x="592" y="592"/>
                  </a:cubicBezTo>
                  <a:lnTo>
                    <a:pt x="592" y="317"/>
                  </a:lnTo>
                  <a:cubicBezTo>
                    <a:pt x="592" y="148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818000" y="4603900"/>
              <a:ext cx="17450" cy="26975"/>
            </a:xfrm>
            <a:custGeom>
              <a:avLst/>
              <a:gdLst/>
              <a:ahLst/>
              <a:cxnLst/>
              <a:rect l="l" t="t" r="r" b="b"/>
              <a:pathLst>
                <a:path w="698" h="1079" extrusionOk="0">
                  <a:moveTo>
                    <a:pt x="339" y="106"/>
                  </a:moveTo>
                  <a:cubicBezTo>
                    <a:pt x="486" y="106"/>
                    <a:pt x="550" y="254"/>
                    <a:pt x="550" y="423"/>
                  </a:cubicBezTo>
                  <a:cubicBezTo>
                    <a:pt x="550" y="444"/>
                    <a:pt x="550" y="466"/>
                    <a:pt x="550" y="487"/>
                  </a:cubicBezTo>
                  <a:cubicBezTo>
                    <a:pt x="508" y="529"/>
                    <a:pt x="444" y="592"/>
                    <a:pt x="339" y="592"/>
                  </a:cubicBezTo>
                  <a:cubicBezTo>
                    <a:pt x="233" y="592"/>
                    <a:pt x="148" y="487"/>
                    <a:pt x="148" y="360"/>
                  </a:cubicBezTo>
                  <a:cubicBezTo>
                    <a:pt x="148" y="212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381"/>
                  </a:cubicBezTo>
                  <a:cubicBezTo>
                    <a:pt x="1" y="550"/>
                    <a:pt x="127" y="698"/>
                    <a:pt x="317" y="698"/>
                  </a:cubicBezTo>
                  <a:cubicBezTo>
                    <a:pt x="423" y="698"/>
                    <a:pt x="486" y="656"/>
                    <a:pt x="550" y="571"/>
                  </a:cubicBezTo>
                  <a:lnTo>
                    <a:pt x="550" y="571"/>
                  </a:lnTo>
                  <a:cubicBezTo>
                    <a:pt x="550" y="698"/>
                    <a:pt x="486" y="782"/>
                    <a:pt x="423" y="846"/>
                  </a:cubicBezTo>
                  <a:cubicBezTo>
                    <a:pt x="360" y="909"/>
                    <a:pt x="296" y="951"/>
                    <a:pt x="212" y="951"/>
                  </a:cubicBezTo>
                  <a:lnTo>
                    <a:pt x="85" y="951"/>
                  </a:lnTo>
                  <a:lnTo>
                    <a:pt x="85" y="1078"/>
                  </a:lnTo>
                  <a:cubicBezTo>
                    <a:pt x="127" y="1078"/>
                    <a:pt x="170" y="1078"/>
                    <a:pt x="233" y="1057"/>
                  </a:cubicBezTo>
                  <a:cubicBezTo>
                    <a:pt x="339" y="1057"/>
                    <a:pt x="444" y="994"/>
                    <a:pt x="529" y="930"/>
                  </a:cubicBezTo>
                  <a:cubicBezTo>
                    <a:pt x="613" y="825"/>
                    <a:pt x="698" y="677"/>
                    <a:pt x="698" y="444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839125" y="4625550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85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70"/>
                    <a:pt x="22" y="212"/>
                    <a:pt x="85" y="212"/>
                  </a:cubicBezTo>
                  <a:cubicBezTo>
                    <a:pt x="148" y="212"/>
                    <a:pt x="191" y="170"/>
                    <a:pt x="191" y="107"/>
                  </a:cubicBezTo>
                  <a:cubicBezTo>
                    <a:pt x="191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847575" y="4604425"/>
              <a:ext cx="15875" cy="25925"/>
            </a:xfrm>
            <a:custGeom>
              <a:avLst/>
              <a:gdLst/>
              <a:ahLst/>
              <a:cxnLst/>
              <a:rect l="l" t="t" r="r" b="b"/>
              <a:pathLst>
                <a:path w="635" h="1037" extrusionOk="0">
                  <a:moveTo>
                    <a:pt x="1" y="1"/>
                  </a:moveTo>
                  <a:lnTo>
                    <a:pt x="1" y="128"/>
                  </a:lnTo>
                  <a:lnTo>
                    <a:pt x="486" y="128"/>
                  </a:lnTo>
                  <a:lnTo>
                    <a:pt x="43" y="1036"/>
                  </a:lnTo>
                  <a:lnTo>
                    <a:pt x="191" y="1036"/>
                  </a:lnTo>
                  <a:lnTo>
                    <a:pt x="634" y="107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869750" y="4604425"/>
              <a:ext cx="8475" cy="25925"/>
            </a:xfrm>
            <a:custGeom>
              <a:avLst/>
              <a:gdLst/>
              <a:ahLst/>
              <a:cxnLst/>
              <a:rect l="l" t="t" r="r" b="b"/>
              <a:pathLst>
                <a:path w="339" h="1037" extrusionOk="0">
                  <a:moveTo>
                    <a:pt x="212" y="1"/>
                  </a:moveTo>
                  <a:lnTo>
                    <a:pt x="1" y="128"/>
                  </a:lnTo>
                  <a:lnTo>
                    <a:pt x="22" y="233"/>
                  </a:lnTo>
                  <a:lnTo>
                    <a:pt x="191" y="128"/>
                  </a:lnTo>
                  <a:lnTo>
                    <a:pt x="191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847050" y="4564825"/>
              <a:ext cx="19025" cy="30125"/>
            </a:xfrm>
            <a:custGeom>
              <a:avLst/>
              <a:gdLst/>
              <a:ahLst/>
              <a:cxnLst/>
              <a:rect l="l" t="t" r="r" b="b"/>
              <a:pathLst>
                <a:path w="761" h="1205" extrusionOk="0">
                  <a:moveTo>
                    <a:pt x="191" y="1057"/>
                  </a:moveTo>
                  <a:cubicBezTo>
                    <a:pt x="359" y="1057"/>
                    <a:pt x="528" y="1057"/>
                    <a:pt x="697" y="1057"/>
                  </a:cubicBezTo>
                  <a:cubicBezTo>
                    <a:pt x="697" y="1099"/>
                    <a:pt x="697" y="1141"/>
                    <a:pt x="697" y="1184"/>
                  </a:cubicBezTo>
                  <a:cubicBezTo>
                    <a:pt x="465" y="1184"/>
                    <a:pt x="233" y="1205"/>
                    <a:pt x="0" y="1205"/>
                  </a:cubicBezTo>
                  <a:cubicBezTo>
                    <a:pt x="0" y="909"/>
                    <a:pt x="381" y="761"/>
                    <a:pt x="507" y="529"/>
                  </a:cubicBezTo>
                  <a:cubicBezTo>
                    <a:pt x="655" y="254"/>
                    <a:pt x="169" y="106"/>
                    <a:pt x="148" y="465"/>
                  </a:cubicBezTo>
                  <a:cubicBezTo>
                    <a:pt x="85" y="465"/>
                    <a:pt x="64" y="444"/>
                    <a:pt x="0" y="444"/>
                  </a:cubicBezTo>
                  <a:cubicBezTo>
                    <a:pt x="0" y="1"/>
                    <a:pt x="761" y="22"/>
                    <a:pt x="676" y="508"/>
                  </a:cubicBezTo>
                  <a:cubicBezTo>
                    <a:pt x="634" y="761"/>
                    <a:pt x="317" y="846"/>
                    <a:pt x="191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806375" y="4535250"/>
              <a:ext cx="33300" cy="43325"/>
            </a:xfrm>
            <a:custGeom>
              <a:avLst/>
              <a:gdLst/>
              <a:ahLst/>
              <a:cxnLst/>
              <a:rect l="l" t="t" r="r" b="b"/>
              <a:pathLst>
                <a:path w="1332" h="1733" extrusionOk="0">
                  <a:moveTo>
                    <a:pt x="1" y="1"/>
                  </a:moveTo>
                  <a:lnTo>
                    <a:pt x="1" y="1733"/>
                  </a:lnTo>
                  <a:lnTo>
                    <a:pt x="212" y="1733"/>
                  </a:lnTo>
                  <a:lnTo>
                    <a:pt x="212" y="909"/>
                  </a:lnTo>
                  <a:lnTo>
                    <a:pt x="1120" y="909"/>
                  </a:lnTo>
                  <a:lnTo>
                    <a:pt x="1120" y="1733"/>
                  </a:lnTo>
                  <a:lnTo>
                    <a:pt x="1332" y="1733"/>
                  </a:lnTo>
                  <a:lnTo>
                    <a:pt x="1332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12" y="71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805325" y="4534725"/>
              <a:ext cx="35400" cy="44400"/>
            </a:xfrm>
            <a:custGeom>
              <a:avLst/>
              <a:gdLst/>
              <a:ahLst/>
              <a:cxnLst/>
              <a:rect l="l" t="t" r="r" b="b"/>
              <a:pathLst>
                <a:path w="1416" h="1776" extrusionOk="0">
                  <a:moveTo>
                    <a:pt x="1353" y="64"/>
                  </a:moveTo>
                  <a:lnTo>
                    <a:pt x="1353" y="1712"/>
                  </a:lnTo>
                  <a:lnTo>
                    <a:pt x="1184" y="1712"/>
                  </a:lnTo>
                  <a:lnTo>
                    <a:pt x="1184" y="909"/>
                  </a:lnTo>
                  <a:lnTo>
                    <a:pt x="233" y="909"/>
                  </a:lnTo>
                  <a:lnTo>
                    <a:pt x="233" y="1712"/>
                  </a:lnTo>
                  <a:lnTo>
                    <a:pt x="64" y="1712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61"/>
                  </a:lnTo>
                  <a:lnTo>
                    <a:pt x="1184" y="761"/>
                  </a:lnTo>
                  <a:lnTo>
                    <a:pt x="1184" y="64"/>
                  </a:lnTo>
                  <a:close/>
                  <a:moveTo>
                    <a:pt x="1" y="1"/>
                  </a:moveTo>
                  <a:lnTo>
                    <a:pt x="1" y="1775"/>
                  </a:lnTo>
                  <a:lnTo>
                    <a:pt x="296" y="1775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75"/>
                  </a:lnTo>
                  <a:lnTo>
                    <a:pt x="1416" y="1775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96" y="69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765725" y="4535250"/>
              <a:ext cx="33825" cy="43325"/>
            </a:xfrm>
            <a:custGeom>
              <a:avLst/>
              <a:gdLst/>
              <a:ahLst/>
              <a:cxnLst/>
              <a:rect l="l" t="t" r="r" b="b"/>
              <a:pathLst>
                <a:path w="1353" h="1733" extrusionOk="0">
                  <a:moveTo>
                    <a:pt x="0" y="1"/>
                  </a:moveTo>
                  <a:lnTo>
                    <a:pt x="0" y="1733"/>
                  </a:lnTo>
                  <a:lnTo>
                    <a:pt x="212" y="1733"/>
                  </a:lnTo>
                  <a:lnTo>
                    <a:pt x="212" y="381"/>
                  </a:lnTo>
                  <a:lnTo>
                    <a:pt x="1120" y="1733"/>
                  </a:lnTo>
                  <a:lnTo>
                    <a:pt x="1352" y="1733"/>
                  </a:lnTo>
                  <a:lnTo>
                    <a:pt x="1352" y="1"/>
                  </a:lnTo>
                  <a:lnTo>
                    <a:pt x="1141" y="1"/>
                  </a:lnTo>
                  <a:lnTo>
                    <a:pt x="1141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764675" y="4534725"/>
              <a:ext cx="35925" cy="44400"/>
            </a:xfrm>
            <a:custGeom>
              <a:avLst/>
              <a:gdLst/>
              <a:ahLst/>
              <a:cxnLst/>
              <a:rect l="l" t="t" r="r" b="b"/>
              <a:pathLst>
                <a:path w="1437" h="1776" extrusionOk="0">
                  <a:moveTo>
                    <a:pt x="1352" y="64"/>
                  </a:moveTo>
                  <a:lnTo>
                    <a:pt x="1352" y="1712"/>
                  </a:lnTo>
                  <a:lnTo>
                    <a:pt x="1183" y="1712"/>
                  </a:lnTo>
                  <a:lnTo>
                    <a:pt x="296" y="381"/>
                  </a:lnTo>
                  <a:lnTo>
                    <a:pt x="232" y="402"/>
                  </a:lnTo>
                  <a:lnTo>
                    <a:pt x="232" y="1712"/>
                  </a:lnTo>
                  <a:lnTo>
                    <a:pt x="63" y="1712"/>
                  </a:lnTo>
                  <a:lnTo>
                    <a:pt x="63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4" y="1374"/>
                  </a:lnTo>
                  <a:lnTo>
                    <a:pt x="1204" y="64"/>
                  </a:lnTo>
                  <a:close/>
                  <a:moveTo>
                    <a:pt x="0" y="1"/>
                  </a:moveTo>
                  <a:lnTo>
                    <a:pt x="0" y="1775"/>
                  </a:lnTo>
                  <a:lnTo>
                    <a:pt x="296" y="1775"/>
                  </a:lnTo>
                  <a:lnTo>
                    <a:pt x="296" y="508"/>
                  </a:lnTo>
                  <a:lnTo>
                    <a:pt x="1141" y="1775"/>
                  </a:lnTo>
                  <a:lnTo>
                    <a:pt x="1436" y="1775"/>
                  </a:lnTo>
                  <a:lnTo>
                    <a:pt x="1436" y="1"/>
                  </a:lnTo>
                  <a:lnTo>
                    <a:pt x="1141" y="1"/>
                  </a:lnTo>
                  <a:lnTo>
                    <a:pt x="1141" y="126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82275" y="26304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4"/>
                    <a:pt x="149" y="529"/>
                  </a:cubicBezTo>
                  <a:cubicBezTo>
                    <a:pt x="149" y="529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49" y="317"/>
                    <a:pt x="149" y="296"/>
                  </a:cubicBezTo>
                  <a:cubicBezTo>
                    <a:pt x="170" y="191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705000" y="2623525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6"/>
                  </a:lnTo>
                  <a:lnTo>
                    <a:pt x="232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2" y="402"/>
                  </a:lnTo>
                  <a:cubicBezTo>
                    <a:pt x="190" y="444"/>
                    <a:pt x="169" y="466"/>
                    <a:pt x="148" y="508"/>
                  </a:cubicBezTo>
                  <a:lnTo>
                    <a:pt x="127" y="508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725575" y="26304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6" y="402"/>
                  </a:moveTo>
                  <a:lnTo>
                    <a:pt x="466" y="529"/>
                  </a:lnTo>
                  <a:cubicBezTo>
                    <a:pt x="466" y="550"/>
                    <a:pt x="466" y="571"/>
                    <a:pt x="445" y="571"/>
                  </a:cubicBezTo>
                  <a:cubicBezTo>
                    <a:pt x="423" y="634"/>
                    <a:pt x="360" y="698"/>
                    <a:pt x="254" y="698"/>
                  </a:cubicBezTo>
                  <a:cubicBezTo>
                    <a:pt x="191" y="698"/>
                    <a:pt x="128" y="655"/>
                    <a:pt x="128" y="571"/>
                  </a:cubicBezTo>
                  <a:cubicBezTo>
                    <a:pt x="128" y="423"/>
                    <a:pt x="297" y="402"/>
                    <a:pt x="466" y="402"/>
                  </a:cubicBezTo>
                  <a:close/>
                  <a:moveTo>
                    <a:pt x="297" y="0"/>
                  </a:moveTo>
                  <a:cubicBezTo>
                    <a:pt x="212" y="0"/>
                    <a:pt x="107" y="43"/>
                    <a:pt x="43" y="85"/>
                  </a:cubicBezTo>
                  <a:lnTo>
                    <a:pt x="85" y="169"/>
                  </a:lnTo>
                  <a:cubicBezTo>
                    <a:pt x="128" y="127"/>
                    <a:pt x="212" y="106"/>
                    <a:pt x="276" y="106"/>
                  </a:cubicBezTo>
                  <a:cubicBezTo>
                    <a:pt x="445" y="106"/>
                    <a:pt x="466" y="233"/>
                    <a:pt x="466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64" y="803"/>
                    <a:pt x="233" y="803"/>
                  </a:cubicBezTo>
                  <a:cubicBezTo>
                    <a:pt x="339" y="803"/>
                    <a:pt x="423" y="761"/>
                    <a:pt x="466" y="698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9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753575" y="26240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296" y="1"/>
                  </a:moveTo>
                  <a:cubicBezTo>
                    <a:pt x="191" y="1"/>
                    <a:pt x="85" y="43"/>
                    <a:pt x="22" y="107"/>
                  </a:cubicBezTo>
                  <a:lnTo>
                    <a:pt x="64" y="212"/>
                  </a:lnTo>
                  <a:cubicBezTo>
                    <a:pt x="106" y="170"/>
                    <a:pt x="191" y="107"/>
                    <a:pt x="275" y="107"/>
                  </a:cubicBezTo>
                  <a:cubicBezTo>
                    <a:pt x="423" y="107"/>
                    <a:pt x="486" y="212"/>
                    <a:pt x="486" y="318"/>
                  </a:cubicBezTo>
                  <a:cubicBezTo>
                    <a:pt x="486" y="466"/>
                    <a:pt x="360" y="614"/>
                    <a:pt x="106" y="846"/>
                  </a:cubicBezTo>
                  <a:lnTo>
                    <a:pt x="0" y="952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5"/>
                    <a:pt x="613" y="487"/>
                    <a:pt x="613" y="297"/>
                  </a:cubicBezTo>
                  <a:cubicBezTo>
                    <a:pt x="613" y="149"/>
                    <a:pt x="529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774175" y="2645725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0"/>
                  </a:moveTo>
                  <a:cubicBezTo>
                    <a:pt x="21" y="0"/>
                    <a:pt x="0" y="42"/>
                    <a:pt x="0" y="106"/>
                  </a:cubicBezTo>
                  <a:cubicBezTo>
                    <a:pt x="0" y="148"/>
                    <a:pt x="21" y="190"/>
                    <a:pt x="85" y="190"/>
                  </a:cubicBezTo>
                  <a:cubicBezTo>
                    <a:pt x="148" y="190"/>
                    <a:pt x="169" y="148"/>
                    <a:pt x="169" y="106"/>
                  </a:cubicBezTo>
                  <a:cubicBezTo>
                    <a:pt x="169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784200" y="26246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0"/>
                  </a:moveTo>
                  <a:lnTo>
                    <a:pt x="1" y="106"/>
                  </a:lnTo>
                  <a:lnTo>
                    <a:pt x="22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9" y="101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802150" y="2624050"/>
              <a:ext cx="15875" cy="26450"/>
            </a:xfrm>
            <a:custGeom>
              <a:avLst/>
              <a:gdLst/>
              <a:ahLst/>
              <a:cxnLst/>
              <a:rect l="l" t="t" r="r" b="b"/>
              <a:pathLst>
                <a:path w="635" h="1058" extrusionOk="0">
                  <a:moveTo>
                    <a:pt x="297" y="1"/>
                  </a:moveTo>
                  <a:cubicBezTo>
                    <a:pt x="191" y="1"/>
                    <a:pt x="85" y="43"/>
                    <a:pt x="43" y="85"/>
                  </a:cubicBezTo>
                  <a:lnTo>
                    <a:pt x="64" y="170"/>
                  </a:lnTo>
                  <a:cubicBezTo>
                    <a:pt x="106" y="149"/>
                    <a:pt x="191" y="107"/>
                    <a:pt x="275" y="107"/>
                  </a:cubicBezTo>
                  <a:cubicBezTo>
                    <a:pt x="402" y="107"/>
                    <a:pt x="466" y="191"/>
                    <a:pt x="466" y="276"/>
                  </a:cubicBezTo>
                  <a:cubicBezTo>
                    <a:pt x="466" y="381"/>
                    <a:pt x="339" y="445"/>
                    <a:pt x="233" y="445"/>
                  </a:cubicBezTo>
                  <a:lnTo>
                    <a:pt x="149" y="445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7" y="614"/>
                    <a:pt x="487" y="761"/>
                  </a:cubicBezTo>
                  <a:cubicBezTo>
                    <a:pt x="487" y="846"/>
                    <a:pt x="444" y="952"/>
                    <a:pt x="254" y="952"/>
                  </a:cubicBezTo>
                  <a:cubicBezTo>
                    <a:pt x="170" y="952"/>
                    <a:pt x="64" y="909"/>
                    <a:pt x="43" y="888"/>
                  </a:cubicBezTo>
                  <a:lnTo>
                    <a:pt x="1" y="994"/>
                  </a:lnTo>
                  <a:cubicBezTo>
                    <a:pt x="43" y="1036"/>
                    <a:pt x="149" y="1057"/>
                    <a:pt x="254" y="1057"/>
                  </a:cubicBezTo>
                  <a:cubicBezTo>
                    <a:pt x="508" y="1057"/>
                    <a:pt x="635" y="909"/>
                    <a:pt x="635" y="761"/>
                  </a:cubicBezTo>
                  <a:cubicBezTo>
                    <a:pt x="635" y="614"/>
                    <a:pt x="529" y="508"/>
                    <a:pt x="402" y="487"/>
                  </a:cubicBezTo>
                  <a:cubicBezTo>
                    <a:pt x="529" y="445"/>
                    <a:pt x="592" y="360"/>
                    <a:pt x="592" y="254"/>
                  </a:cubicBezTo>
                  <a:cubicBezTo>
                    <a:pt x="592" y="128"/>
                    <a:pt x="508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777350" y="28960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80" y="106"/>
                  </a:moveTo>
                  <a:cubicBezTo>
                    <a:pt x="528" y="106"/>
                    <a:pt x="592" y="233"/>
                    <a:pt x="592" y="381"/>
                  </a:cubicBezTo>
                  <a:cubicBezTo>
                    <a:pt x="592" y="571"/>
                    <a:pt x="507" y="677"/>
                    <a:pt x="359" y="677"/>
                  </a:cubicBezTo>
                  <a:cubicBezTo>
                    <a:pt x="275" y="677"/>
                    <a:pt x="190" y="613"/>
                    <a:pt x="169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69" y="297"/>
                    <a:pt x="169" y="275"/>
                  </a:cubicBezTo>
                  <a:cubicBezTo>
                    <a:pt x="190" y="170"/>
                    <a:pt x="275" y="106"/>
                    <a:pt x="380" y="106"/>
                  </a:cubicBezTo>
                  <a:close/>
                  <a:moveTo>
                    <a:pt x="0" y="1"/>
                  </a:moveTo>
                  <a:cubicBezTo>
                    <a:pt x="21" y="85"/>
                    <a:pt x="21" y="170"/>
                    <a:pt x="21" y="254"/>
                  </a:cubicBezTo>
                  <a:lnTo>
                    <a:pt x="21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211" y="740"/>
                    <a:pt x="296" y="782"/>
                    <a:pt x="401" y="782"/>
                  </a:cubicBezTo>
                  <a:cubicBezTo>
                    <a:pt x="570" y="782"/>
                    <a:pt x="739" y="656"/>
                    <a:pt x="739" y="381"/>
                  </a:cubicBezTo>
                  <a:cubicBezTo>
                    <a:pt x="739" y="149"/>
                    <a:pt x="613" y="1"/>
                    <a:pt x="423" y="1"/>
                  </a:cubicBezTo>
                  <a:cubicBezTo>
                    <a:pt x="296" y="1"/>
                    <a:pt x="190" y="43"/>
                    <a:pt x="148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800575" y="2888650"/>
              <a:ext cx="18500" cy="26950"/>
            </a:xfrm>
            <a:custGeom>
              <a:avLst/>
              <a:gdLst/>
              <a:ahLst/>
              <a:cxnLst/>
              <a:rect l="l" t="t" r="r" b="b"/>
              <a:pathLst>
                <a:path w="740" h="1078" extrusionOk="0">
                  <a:moveTo>
                    <a:pt x="0" y="0"/>
                  </a:moveTo>
                  <a:lnTo>
                    <a:pt x="0" y="1077"/>
                  </a:lnTo>
                  <a:lnTo>
                    <a:pt x="127" y="1077"/>
                  </a:lnTo>
                  <a:lnTo>
                    <a:pt x="127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40" y="1077"/>
                  </a:lnTo>
                  <a:lnTo>
                    <a:pt x="338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1"/>
                  </a:lnTo>
                  <a:cubicBezTo>
                    <a:pt x="191" y="444"/>
                    <a:pt x="169" y="486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820650" y="2896025"/>
              <a:ext cx="15325" cy="19575"/>
            </a:xfrm>
            <a:custGeom>
              <a:avLst/>
              <a:gdLst/>
              <a:ahLst/>
              <a:cxnLst/>
              <a:rect l="l" t="t" r="r" b="b"/>
              <a:pathLst>
                <a:path w="613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5"/>
                    <a:pt x="380" y="698"/>
                    <a:pt x="275" y="698"/>
                  </a:cubicBezTo>
                  <a:cubicBezTo>
                    <a:pt x="211" y="698"/>
                    <a:pt x="148" y="656"/>
                    <a:pt x="148" y="550"/>
                  </a:cubicBezTo>
                  <a:cubicBezTo>
                    <a:pt x="148" y="402"/>
                    <a:pt x="317" y="381"/>
                    <a:pt x="465" y="381"/>
                  </a:cubicBezTo>
                  <a:close/>
                  <a:moveTo>
                    <a:pt x="317" y="1"/>
                  </a:moveTo>
                  <a:cubicBezTo>
                    <a:pt x="211" y="1"/>
                    <a:pt x="127" y="22"/>
                    <a:pt x="64" y="64"/>
                  </a:cubicBezTo>
                  <a:lnTo>
                    <a:pt x="85" y="149"/>
                  </a:lnTo>
                  <a:cubicBezTo>
                    <a:pt x="148" y="106"/>
                    <a:pt x="233" y="85"/>
                    <a:pt x="296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0" y="397"/>
                    <a:pt x="0" y="571"/>
                  </a:cubicBezTo>
                  <a:cubicBezTo>
                    <a:pt x="0" y="677"/>
                    <a:pt x="85" y="782"/>
                    <a:pt x="233" y="782"/>
                  </a:cubicBezTo>
                  <a:cubicBezTo>
                    <a:pt x="359" y="782"/>
                    <a:pt x="444" y="740"/>
                    <a:pt x="486" y="67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19"/>
                    <a:pt x="613" y="656"/>
                    <a:pt x="613" y="592"/>
                  </a:cubicBezTo>
                  <a:lnTo>
                    <a:pt x="613" y="297"/>
                  </a:lnTo>
                  <a:cubicBezTo>
                    <a:pt x="613" y="149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848625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7" y="106"/>
                    <a:pt x="550" y="254"/>
                    <a:pt x="550" y="423"/>
                  </a:cubicBezTo>
                  <a:cubicBezTo>
                    <a:pt x="550" y="444"/>
                    <a:pt x="550" y="465"/>
                    <a:pt x="529" y="465"/>
                  </a:cubicBezTo>
                  <a:cubicBezTo>
                    <a:pt x="508" y="528"/>
                    <a:pt x="423" y="571"/>
                    <a:pt x="339" y="571"/>
                  </a:cubicBezTo>
                  <a:cubicBezTo>
                    <a:pt x="212" y="571"/>
                    <a:pt x="128" y="486"/>
                    <a:pt x="128" y="359"/>
                  </a:cubicBezTo>
                  <a:cubicBezTo>
                    <a:pt x="128" y="211"/>
                    <a:pt x="212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69"/>
                    <a:pt x="1" y="359"/>
                  </a:cubicBezTo>
                  <a:cubicBezTo>
                    <a:pt x="1" y="549"/>
                    <a:pt x="128" y="676"/>
                    <a:pt x="296" y="676"/>
                  </a:cubicBezTo>
                  <a:cubicBezTo>
                    <a:pt x="402" y="676"/>
                    <a:pt x="487" y="634"/>
                    <a:pt x="550" y="571"/>
                  </a:cubicBezTo>
                  <a:lnTo>
                    <a:pt x="550" y="571"/>
                  </a:lnTo>
                  <a:cubicBezTo>
                    <a:pt x="529" y="697"/>
                    <a:pt x="487" y="782"/>
                    <a:pt x="423" y="845"/>
                  </a:cubicBezTo>
                  <a:cubicBezTo>
                    <a:pt x="360" y="909"/>
                    <a:pt x="275" y="930"/>
                    <a:pt x="191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2" y="1056"/>
                  </a:lnTo>
                  <a:cubicBezTo>
                    <a:pt x="318" y="1035"/>
                    <a:pt x="444" y="993"/>
                    <a:pt x="508" y="909"/>
                  </a:cubicBezTo>
                  <a:cubicBezTo>
                    <a:pt x="613" y="824"/>
                    <a:pt x="698" y="655"/>
                    <a:pt x="698" y="444"/>
                  </a:cubicBezTo>
                  <a:cubicBezTo>
                    <a:pt x="698" y="169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869225" y="29108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0"/>
                    <a:pt x="106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3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877150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50" y="275"/>
                    <a:pt x="550" y="528"/>
                  </a:cubicBezTo>
                  <a:cubicBezTo>
                    <a:pt x="550" y="803"/>
                    <a:pt x="486" y="951"/>
                    <a:pt x="338" y="951"/>
                  </a:cubicBezTo>
                  <a:cubicBezTo>
                    <a:pt x="212" y="951"/>
                    <a:pt x="127" y="803"/>
                    <a:pt x="127" y="549"/>
                  </a:cubicBezTo>
                  <a:cubicBezTo>
                    <a:pt x="127" y="254"/>
                    <a:pt x="212" y="106"/>
                    <a:pt x="338" y="106"/>
                  </a:cubicBezTo>
                  <a:close/>
                  <a:moveTo>
                    <a:pt x="360" y="0"/>
                  </a:moveTo>
                  <a:cubicBezTo>
                    <a:pt x="148" y="0"/>
                    <a:pt x="0" y="190"/>
                    <a:pt x="0" y="528"/>
                  </a:cubicBezTo>
                  <a:cubicBezTo>
                    <a:pt x="0" y="887"/>
                    <a:pt x="127" y="1056"/>
                    <a:pt x="338" y="1056"/>
                  </a:cubicBezTo>
                  <a:cubicBezTo>
                    <a:pt x="550" y="1056"/>
                    <a:pt x="698" y="866"/>
                    <a:pt x="698" y="528"/>
                  </a:cubicBezTo>
                  <a:cubicBezTo>
                    <a:pt x="698" y="190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897225" y="2889700"/>
              <a:ext cx="16375" cy="25900"/>
            </a:xfrm>
            <a:custGeom>
              <a:avLst/>
              <a:gdLst/>
              <a:ahLst/>
              <a:cxnLst/>
              <a:rect l="l" t="t" r="r" b="b"/>
              <a:pathLst>
                <a:path w="655" h="1036" extrusionOk="0">
                  <a:moveTo>
                    <a:pt x="127" y="0"/>
                  </a:moveTo>
                  <a:lnTo>
                    <a:pt x="64" y="486"/>
                  </a:lnTo>
                  <a:lnTo>
                    <a:pt x="211" y="486"/>
                  </a:lnTo>
                  <a:cubicBezTo>
                    <a:pt x="423" y="486"/>
                    <a:pt x="507" y="571"/>
                    <a:pt x="507" y="719"/>
                  </a:cubicBezTo>
                  <a:cubicBezTo>
                    <a:pt x="507" y="845"/>
                    <a:pt x="402" y="930"/>
                    <a:pt x="275" y="930"/>
                  </a:cubicBezTo>
                  <a:cubicBezTo>
                    <a:pt x="169" y="930"/>
                    <a:pt x="85" y="909"/>
                    <a:pt x="42" y="866"/>
                  </a:cubicBezTo>
                  <a:lnTo>
                    <a:pt x="0" y="972"/>
                  </a:lnTo>
                  <a:cubicBezTo>
                    <a:pt x="64" y="1014"/>
                    <a:pt x="148" y="1035"/>
                    <a:pt x="275" y="1035"/>
                  </a:cubicBezTo>
                  <a:cubicBezTo>
                    <a:pt x="486" y="1035"/>
                    <a:pt x="655" y="888"/>
                    <a:pt x="655" y="697"/>
                  </a:cubicBezTo>
                  <a:cubicBezTo>
                    <a:pt x="655" y="571"/>
                    <a:pt x="592" y="465"/>
                    <a:pt x="507" y="423"/>
                  </a:cubicBezTo>
                  <a:cubicBezTo>
                    <a:pt x="444" y="402"/>
                    <a:pt x="359" y="381"/>
                    <a:pt x="275" y="381"/>
                  </a:cubicBezTo>
                  <a:lnTo>
                    <a:pt x="190" y="381"/>
                  </a:lnTo>
                  <a:lnTo>
                    <a:pt x="233" y="106"/>
                  </a:lnTo>
                  <a:lnTo>
                    <a:pt x="634" y="10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611525" y="2974200"/>
              <a:ext cx="72375" cy="116725"/>
            </a:xfrm>
            <a:custGeom>
              <a:avLst/>
              <a:gdLst/>
              <a:ahLst/>
              <a:cxnLst/>
              <a:rect l="l" t="t" r="r" b="b"/>
              <a:pathLst>
                <a:path w="2895" h="4669" extrusionOk="0">
                  <a:moveTo>
                    <a:pt x="2683" y="0"/>
                  </a:moveTo>
                  <a:lnTo>
                    <a:pt x="0" y="4669"/>
                  </a:lnTo>
                  <a:lnTo>
                    <a:pt x="275" y="4669"/>
                  </a:lnTo>
                  <a:lnTo>
                    <a:pt x="2894" y="127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610450" y="2973675"/>
              <a:ext cx="74500" cy="117775"/>
            </a:xfrm>
            <a:custGeom>
              <a:avLst/>
              <a:gdLst/>
              <a:ahLst/>
              <a:cxnLst/>
              <a:rect l="l" t="t" r="r" b="b"/>
              <a:pathLst>
                <a:path w="2980" h="4711" extrusionOk="0">
                  <a:moveTo>
                    <a:pt x="2853" y="63"/>
                  </a:moveTo>
                  <a:lnTo>
                    <a:pt x="2895" y="148"/>
                  </a:lnTo>
                  <a:lnTo>
                    <a:pt x="297" y="4647"/>
                  </a:lnTo>
                  <a:lnTo>
                    <a:pt x="107" y="4647"/>
                  </a:lnTo>
                  <a:lnTo>
                    <a:pt x="2747" y="63"/>
                  </a:lnTo>
                  <a:close/>
                  <a:moveTo>
                    <a:pt x="2705" y="0"/>
                  </a:moveTo>
                  <a:lnTo>
                    <a:pt x="1" y="4711"/>
                  </a:lnTo>
                  <a:lnTo>
                    <a:pt x="339" y="4711"/>
                  </a:lnTo>
                  <a:lnTo>
                    <a:pt x="2958" y="169"/>
                  </a:lnTo>
                  <a:lnTo>
                    <a:pt x="2979" y="14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611525" y="2858000"/>
              <a:ext cx="72375" cy="116225"/>
            </a:xfrm>
            <a:custGeom>
              <a:avLst/>
              <a:gdLst/>
              <a:ahLst/>
              <a:cxnLst/>
              <a:rect l="l" t="t" r="r" b="b"/>
              <a:pathLst>
                <a:path w="2895" h="4649" extrusionOk="0">
                  <a:moveTo>
                    <a:pt x="0" y="1"/>
                  </a:moveTo>
                  <a:lnTo>
                    <a:pt x="2683" y="4648"/>
                  </a:lnTo>
                  <a:lnTo>
                    <a:pt x="2831" y="4648"/>
                  </a:lnTo>
                  <a:lnTo>
                    <a:pt x="2894" y="454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610450" y="2857475"/>
              <a:ext cx="74500" cy="117800"/>
            </a:xfrm>
            <a:custGeom>
              <a:avLst/>
              <a:gdLst/>
              <a:ahLst/>
              <a:cxnLst/>
              <a:rect l="l" t="t" r="r" b="b"/>
              <a:pathLst>
                <a:path w="2980" h="4712" extrusionOk="0">
                  <a:moveTo>
                    <a:pt x="297" y="64"/>
                  </a:moveTo>
                  <a:lnTo>
                    <a:pt x="2895" y="4564"/>
                  </a:lnTo>
                  <a:lnTo>
                    <a:pt x="2853" y="4648"/>
                  </a:lnTo>
                  <a:lnTo>
                    <a:pt x="2747" y="4648"/>
                  </a:lnTo>
                  <a:lnTo>
                    <a:pt x="107" y="64"/>
                  </a:lnTo>
                  <a:close/>
                  <a:moveTo>
                    <a:pt x="1" y="1"/>
                  </a:moveTo>
                  <a:lnTo>
                    <a:pt x="2705" y="4711"/>
                  </a:lnTo>
                  <a:lnTo>
                    <a:pt x="2895" y="4711"/>
                  </a:lnTo>
                  <a:lnTo>
                    <a:pt x="2979" y="456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611525" y="2770875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28" y="0"/>
                  </a:moveTo>
                  <a:lnTo>
                    <a:pt x="0" y="3486"/>
                  </a:lnTo>
                  <a:lnTo>
                    <a:pt x="275" y="3486"/>
                  </a:lnTo>
                  <a:lnTo>
                    <a:pt x="2218" y="127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610450" y="2769825"/>
              <a:ext cx="57600" cy="89275"/>
            </a:xfrm>
            <a:custGeom>
              <a:avLst/>
              <a:gdLst/>
              <a:ahLst/>
              <a:cxnLst/>
              <a:rect l="l" t="t" r="r" b="b"/>
              <a:pathLst>
                <a:path w="2304" h="3571" extrusionOk="0">
                  <a:moveTo>
                    <a:pt x="2071" y="106"/>
                  </a:moveTo>
                  <a:lnTo>
                    <a:pt x="2219" y="169"/>
                  </a:lnTo>
                  <a:lnTo>
                    <a:pt x="297" y="3507"/>
                  </a:lnTo>
                  <a:lnTo>
                    <a:pt x="107" y="3507"/>
                  </a:lnTo>
                  <a:lnTo>
                    <a:pt x="2071" y="106"/>
                  </a:lnTo>
                  <a:close/>
                  <a:moveTo>
                    <a:pt x="2050" y="0"/>
                  </a:moveTo>
                  <a:lnTo>
                    <a:pt x="1" y="3570"/>
                  </a:lnTo>
                  <a:lnTo>
                    <a:pt x="339" y="3570"/>
                  </a:lnTo>
                  <a:lnTo>
                    <a:pt x="2303" y="148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455725" y="2828425"/>
              <a:ext cx="56000" cy="59700"/>
            </a:xfrm>
            <a:custGeom>
              <a:avLst/>
              <a:gdLst/>
              <a:ahLst/>
              <a:cxnLst/>
              <a:rect l="l" t="t" r="r" b="b"/>
              <a:pathLst>
                <a:path w="2240" h="2388" extrusionOk="0">
                  <a:moveTo>
                    <a:pt x="1120" y="254"/>
                  </a:moveTo>
                  <a:cubicBezTo>
                    <a:pt x="1289" y="254"/>
                    <a:pt x="1416" y="297"/>
                    <a:pt x="1543" y="381"/>
                  </a:cubicBezTo>
                  <a:cubicBezTo>
                    <a:pt x="1669" y="445"/>
                    <a:pt x="1754" y="550"/>
                    <a:pt x="1817" y="698"/>
                  </a:cubicBezTo>
                  <a:cubicBezTo>
                    <a:pt x="1881" y="846"/>
                    <a:pt x="1923" y="1015"/>
                    <a:pt x="1923" y="1205"/>
                  </a:cubicBezTo>
                  <a:cubicBezTo>
                    <a:pt x="1923" y="1501"/>
                    <a:pt x="1838" y="1733"/>
                    <a:pt x="1691" y="1881"/>
                  </a:cubicBezTo>
                  <a:cubicBezTo>
                    <a:pt x="1543" y="2050"/>
                    <a:pt x="1353" y="2135"/>
                    <a:pt x="1120" y="2135"/>
                  </a:cubicBezTo>
                  <a:cubicBezTo>
                    <a:pt x="888" y="2135"/>
                    <a:pt x="698" y="2050"/>
                    <a:pt x="550" y="1902"/>
                  </a:cubicBezTo>
                  <a:cubicBezTo>
                    <a:pt x="402" y="1733"/>
                    <a:pt x="317" y="1501"/>
                    <a:pt x="317" y="1226"/>
                  </a:cubicBezTo>
                  <a:cubicBezTo>
                    <a:pt x="317" y="888"/>
                    <a:pt x="402" y="635"/>
                    <a:pt x="571" y="487"/>
                  </a:cubicBezTo>
                  <a:cubicBezTo>
                    <a:pt x="719" y="339"/>
                    <a:pt x="909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803" y="1"/>
                    <a:pt x="529" y="107"/>
                    <a:pt x="317" y="318"/>
                  </a:cubicBezTo>
                  <a:cubicBezTo>
                    <a:pt x="106" y="529"/>
                    <a:pt x="1" y="846"/>
                    <a:pt x="1" y="1226"/>
                  </a:cubicBezTo>
                  <a:cubicBezTo>
                    <a:pt x="1" y="1437"/>
                    <a:pt x="64" y="1628"/>
                    <a:pt x="148" y="1797"/>
                  </a:cubicBezTo>
                  <a:cubicBezTo>
                    <a:pt x="233" y="1987"/>
                    <a:pt x="360" y="2135"/>
                    <a:pt x="529" y="2240"/>
                  </a:cubicBezTo>
                  <a:cubicBezTo>
                    <a:pt x="719" y="2346"/>
                    <a:pt x="909" y="2388"/>
                    <a:pt x="1120" y="2388"/>
                  </a:cubicBezTo>
                  <a:cubicBezTo>
                    <a:pt x="1331" y="2388"/>
                    <a:pt x="1522" y="2346"/>
                    <a:pt x="1691" y="2261"/>
                  </a:cubicBezTo>
                  <a:cubicBezTo>
                    <a:pt x="1860" y="2156"/>
                    <a:pt x="2007" y="2008"/>
                    <a:pt x="2092" y="1839"/>
                  </a:cubicBezTo>
                  <a:cubicBezTo>
                    <a:pt x="2197" y="1649"/>
                    <a:pt x="2240" y="1437"/>
                    <a:pt x="2240" y="1205"/>
                  </a:cubicBezTo>
                  <a:cubicBezTo>
                    <a:pt x="2240" y="973"/>
                    <a:pt x="2197" y="761"/>
                    <a:pt x="2092" y="571"/>
                  </a:cubicBezTo>
                  <a:cubicBezTo>
                    <a:pt x="2007" y="402"/>
                    <a:pt x="1881" y="254"/>
                    <a:pt x="1712" y="149"/>
                  </a:cubicBezTo>
                  <a:cubicBezTo>
                    <a:pt x="1543" y="43"/>
                    <a:pt x="1331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521200" y="2865400"/>
              <a:ext cx="99850" cy="5850"/>
            </a:xfrm>
            <a:custGeom>
              <a:avLst/>
              <a:gdLst/>
              <a:ahLst/>
              <a:cxnLst/>
              <a:rect l="l" t="t" r="r" b="b"/>
              <a:pathLst>
                <a:path w="3994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93" y="233"/>
                  </a:lnTo>
                  <a:lnTo>
                    <a:pt x="399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520675" y="28648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521200" y="2845325"/>
              <a:ext cx="99850" cy="5850"/>
            </a:xfrm>
            <a:custGeom>
              <a:avLst/>
              <a:gdLst/>
              <a:ahLst/>
              <a:cxnLst/>
              <a:rect l="l" t="t" r="r" b="b"/>
              <a:pathLst>
                <a:path w="3994" h="234" extrusionOk="0">
                  <a:moveTo>
                    <a:pt x="1" y="1"/>
                  </a:moveTo>
                  <a:lnTo>
                    <a:pt x="1" y="233"/>
                  </a:lnTo>
                  <a:lnTo>
                    <a:pt x="3993" y="233"/>
                  </a:lnTo>
                  <a:lnTo>
                    <a:pt x="399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520675" y="28442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682275" y="2971550"/>
              <a:ext cx="100375" cy="5825"/>
            </a:xfrm>
            <a:custGeom>
              <a:avLst/>
              <a:gdLst/>
              <a:ahLst/>
              <a:cxnLst/>
              <a:rect l="l" t="t" r="r" b="b"/>
              <a:pathLst>
                <a:path w="4015" h="233" extrusionOk="0">
                  <a:moveTo>
                    <a:pt x="64" y="1"/>
                  </a:moveTo>
                  <a:lnTo>
                    <a:pt x="1" y="106"/>
                  </a:lnTo>
                  <a:lnTo>
                    <a:pt x="64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681225" y="2970500"/>
              <a:ext cx="101950" cy="7425"/>
            </a:xfrm>
            <a:custGeom>
              <a:avLst/>
              <a:gdLst/>
              <a:ahLst/>
              <a:cxnLst/>
              <a:rect l="l" t="t" r="r" b="b"/>
              <a:pathLst>
                <a:path w="4078" h="297" extrusionOk="0">
                  <a:moveTo>
                    <a:pt x="4014" y="85"/>
                  </a:moveTo>
                  <a:lnTo>
                    <a:pt x="4014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96"/>
                  </a:lnTo>
                  <a:lnTo>
                    <a:pt x="4077" y="296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611525" y="3090900"/>
              <a:ext cx="72375" cy="118850"/>
            </a:xfrm>
            <a:custGeom>
              <a:avLst/>
              <a:gdLst/>
              <a:ahLst/>
              <a:cxnLst/>
              <a:rect l="l" t="t" r="r" b="b"/>
              <a:pathLst>
                <a:path w="2895" h="4754" extrusionOk="0">
                  <a:moveTo>
                    <a:pt x="0" y="1"/>
                  </a:moveTo>
                  <a:lnTo>
                    <a:pt x="2746" y="4754"/>
                  </a:lnTo>
                  <a:lnTo>
                    <a:pt x="2894" y="45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610450" y="3089850"/>
              <a:ext cx="74500" cy="121475"/>
            </a:xfrm>
            <a:custGeom>
              <a:avLst/>
              <a:gdLst/>
              <a:ahLst/>
              <a:cxnLst/>
              <a:rect l="l" t="t" r="r" b="b"/>
              <a:pathLst>
                <a:path w="2980" h="4859" extrusionOk="0">
                  <a:moveTo>
                    <a:pt x="297" y="64"/>
                  </a:moveTo>
                  <a:lnTo>
                    <a:pt x="2895" y="4563"/>
                  </a:lnTo>
                  <a:lnTo>
                    <a:pt x="2810" y="4732"/>
                  </a:lnTo>
                  <a:lnTo>
                    <a:pt x="107" y="64"/>
                  </a:lnTo>
                  <a:close/>
                  <a:moveTo>
                    <a:pt x="1" y="0"/>
                  </a:moveTo>
                  <a:lnTo>
                    <a:pt x="2789" y="4859"/>
                  </a:lnTo>
                  <a:lnTo>
                    <a:pt x="2979" y="456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618375" y="2977350"/>
              <a:ext cx="65525" cy="124150"/>
            </a:xfrm>
            <a:custGeom>
              <a:avLst/>
              <a:gdLst/>
              <a:ahLst/>
              <a:cxnLst/>
              <a:rect l="l" t="t" r="r" b="b"/>
              <a:pathLst>
                <a:path w="2621" h="4966" extrusionOk="0">
                  <a:moveTo>
                    <a:pt x="2620" y="1"/>
                  </a:moveTo>
                  <a:lnTo>
                    <a:pt x="1" y="4543"/>
                  </a:lnTo>
                  <a:lnTo>
                    <a:pt x="254" y="4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641100" y="2696400"/>
              <a:ext cx="65500" cy="68150"/>
            </a:xfrm>
            <a:custGeom>
              <a:avLst/>
              <a:gdLst/>
              <a:ahLst/>
              <a:cxnLst/>
              <a:rect l="l" t="t" r="r" b="b"/>
              <a:pathLst>
                <a:path w="2620" h="2726" extrusionOk="0">
                  <a:moveTo>
                    <a:pt x="1183" y="2620"/>
                  </a:moveTo>
                  <a:cubicBezTo>
                    <a:pt x="697" y="2430"/>
                    <a:pt x="465" y="2029"/>
                    <a:pt x="444" y="1733"/>
                  </a:cubicBezTo>
                  <a:cubicBezTo>
                    <a:pt x="423" y="1205"/>
                    <a:pt x="866" y="529"/>
                    <a:pt x="1415" y="445"/>
                  </a:cubicBezTo>
                  <a:cubicBezTo>
                    <a:pt x="2028" y="360"/>
                    <a:pt x="2619" y="867"/>
                    <a:pt x="2619" y="1459"/>
                  </a:cubicBezTo>
                  <a:cubicBezTo>
                    <a:pt x="2619" y="1754"/>
                    <a:pt x="2556" y="1860"/>
                    <a:pt x="2472" y="2029"/>
                  </a:cubicBezTo>
                  <a:cubicBezTo>
                    <a:pt x="2260" y="2388"/>
                    <a:pt x="2049" y="2515"/>
                    <a:pt x="1965" y="2578"/>
                  </a:cubicBezTo>
                  <a:cubicBezTo>
                    <a:pt x="1774" y="2684"/>
                    <a:pt x="1500" y="2726"/>
                    <a:pt x="1183" y="2620"/>
                  </a:cubicBezTo>
                  <a:close/>
                  <a:moveTo>
                    <a:pt x="2176" y="994"/>
                  </a:moveTo>
                  <a:cubicBezTo>
                    <a:pt x="1352" y="1"/>
                    <a:pt x="0" y="1923"/>
                    <a:pt x="1268" y="2367"/>
                  </a:cubicBezTo>
                  <a:cubicBezTo>
                    <a:pt x="1986" y="2620"/>
                    <a:pt x="2598" y="1501"/>
                    <a:pt x="2176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597775" y="2673175"/>
              <a:ext cx="64475" cy="69200"/>
            </a:xfrm>
            <a:custGeom>
              <a:avLst/>
              <a:gdLst/>
              <a:ahLst/>
              <a:cxnLst/>
              <a:rect l="l" t="t" r="r" b="b"/>
              <a:pathLst>
                <a:path w="2579" h="2768" extrusionOk="0">
                  <a:moveTo>
                    <a:pt x="1226" y="2578"/>
                  </a:moveTo>
                  <a:cubicBezTo>
                    <a:pt x="1374" y="2324"/>
                    <a:pt x="1543" y="2071"/>
                    <a:pt x="1691" y="1817"/>
                  </a:cubicBezTo>
                  <a:cubicBezTo>
                    <a:pt x="1416" y="1606"/>
                    <a:pt x="1036" y="1437"/>
                    <a:pt x="740" y="1247"/>
                  </a:cubicBezTo>
                  <a:cubicBezTo>
                    <a:pt x="571" y="1458"/>
                    <a:pt x="423" y="1775"/>
                    <a:pt x="276" y="2007"/>
                  </a:cubicBezTo>
                  <a:cubicBezTo>
                    <a:pt x="191" y="2007"/>
                    <a:pt x="107" y="1923"/>
                    <a:pt x="1" y="1881"/>
                  </a:cubicBezTo>
                  <a:cubicBezTo>
                    <a:pt x="381" y="1247"/>
                    <a:pt x="740" y="634"/>
                    <a:pt x="1099" y="1"/>
                  </a:cubicBezTo>
                  <a:cubicBezTo>
                    <a:pt x="1184" y="43"/>
                    <a:pt x="1268" y="85"/>
                    <a:pt x="1353" y="148"/>
                  </a:cubicBezTo>
                  <a:cubicBezTo>
                    <a:pt x="1184" y="423"/>
                    <a:pt x="1015" y="719"/>
                    <a:pt x="846" y="1014"/>
                  </a:cubicBezTo>
                  <a:cubicBezTo>
                    <a:pt x="1184" y="1205"/>
                    <a:pt x="1501" y="1374"/>
                    <a:pt x="1818" y="1564"/>
                  </a:cubicBezTo>
                  <a:cubicBezTo>
                    <a:pt x="1987" y="1268"/>
                    <a:pt x="2156" y="993"/>
                    <a:pt x="2325" y="698"/>
                  </a:cubicBezTo>
                  <a:cubicBezTo>
                    <a:pt x="2409" y="740"/>
                    <a:pt x="2494" y="803"/>
                    <a:pt x="2578" y="845"/>
                  </a:cubicBezTo>
                  <a:cubicBezTo>
                    <a:pt x="2219" y="1458"/>
                    <a:pt x="1881" y="2071"/>
                    <a:pt x="1522" y="2683"/>
                  </a:cubicBezTo>
                  <a:cubicBezTo>
                    <a:pt x="1458" y="2768"/>
                    <a:pt x="1332" y="2620"/>
                    <a:pt x="1226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653225" y="3213950"/>
              <a:ext cx="76075" cy="71850"/>
            </a:xfrm>
            <a:custGeom>
              <a:avLst/>
              <a:gdLst/>
              <a:ahLst/>
              <a:cxnLst/>
              <a:rect l="l" t="t" r="r" b="b"/>
              <a:pathLst>
                <a:path w="3043" h="2874" extrusionOk="0">
                  <a:moveTo>
                    <a:pt x="1585" y="2810"/>
                  </a:moveTo>
                  <a:cubicBezTo>
                    <a:pt x="1120" y="2873"/>
                    <a:pt x="719" y="2704"/>
                    <a:pt x="487" y="2472"/>
                  </a:cubicBezTo>
                  <a:cubicBezTo>
                    <a:pt x="1" y="1965"/>
                    <a:pt x="1" y="719"/>
                    <a:pt x="698" y="296"/>
                  </a:cubicBezTo>
                  <a:cubicBezTo>
                    <a:pt x="1142" y="0"/>
                    <a:pt x="1860" y="0"/>
                    <a:pt x="2282" y="423"/>
                  </a:cubicBezTo>
                  <a:cubicBezTo>
                    <a:pt x="3043" y="1162"/>
                    <a:pt x="2663" y="2747"/>
                    <a:pt x="1627" y="2810"/>
                  </a:cubicBezTo>
                  <a:cubicBezTo>
                    <a:pt x="1606" y="2810"/>
                    <a:pt x="1585" y="2810"/>
                    <a:pt x="1585" y="2810"/>
                  </a:cubicBezTo>
                  <a:close/>
                  <a:moveTo>
                    <a:pt x="2134" y="2176"/>
                  </a:moveTo>
                  <a:cubicBezTo>
                    <a:pt x="2515" y="1669"/>
                    <a:pt x="2282" y="676"/>
                    <a:pt x="1775" y="465"/>
                  </a:cubicBezTo>
                  <a:cubicBezTo>
                    <a:pt x="1374" y="296"/>
                    <a:pt x="867" y="465"/>
                    <a:pt x="656" y="803"/>
                  </a:cubicBezTo>
                  <a:cubicBezTo>
                    <a:pt x="423" y="1162"/>
                    <a:pt x="466" y="1775"/>
                    <a:pt x="635" y="2092"/>
                  </a:cubicBezTo>
                  <a:cubicBezTo>
                    <a:pt x="783" y="2366"/>
                    <a:pt x="1120" y="2557"/>
                    <a:pt x="1543" y="2493"/>
                  </a:cubicBezTo>
                  <a:cubicBezTo>
                    <a:pt x="1839" y="2451"/>
                    <a:pt x="2008" y="2345"/>
                    <a:pt x="2134" y="2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24000" y="3217650"/>
              <a:ext cx="52300" cy="68150"/>
            </a:xfrm>
            <a:custGeom>
              <a:avLst/>
              <a:gdLst/>
              <a:ahLst/>
              <a:cxnLst/>
              <a:rect l="l" t="t" r="r" b="b"/>
              <a:pathLst>
                <a:path w="2092" h="2726" extrusionOk="0">
                  <a:moveTo>
                    <a:pt x="1733" y="2662"/>
                  </a:moveTo>
                  <a:cubicBezTo>
                    <a:pt x="1733" y="2282"/>
                    <a:pt x="1733" y="1923"/>
                    <a:pt x="1733" y="1564"/>
                  </a:cubicBezTo>
                  <a:cubicBezTo>
                    <a:pt x="1268" y="1564"/>
                    <a:pt x="824" y="1564"/>
                    <a:pt x="360" y="1564"/>
                  </a:cubicBezTo>
                  <a:cubicBezTo>
                    <a:pt x="360" y="1859"/>
                    <a:pt x="381" y="2303"/>
                    <a:pt x="381" y="2662"/>
                  </a:cubicBezTo>
                  <a:cubicBezTo>
                    <a:pt x="275" y="2683"/>
                    <a:pt x="85" y="2683"/>
                    <a:pt x="1" y="2662"/>
                  </a:cubicBezTo>
                  <a:lnTo>
                    <a:pt x="1" y="21"/>
                  </a:lnTo>
                  <a:cubicBezTo>
                    <a:pt x="85" y="0"/>
                    <a:pt x="275" y="0"/>
                    <a:pt x="360" y="21"/>
                  </a:cubicBezTo>
                  <a:cubicBezTo>
                    <a:pt x="360" y="423"/>
                    <a:pt x="402" y="888"/>
                    <a:pt x="360" y="1247"/>
                  </a:cubicBezTo>
                  <a:lnTo>
                    <a:pt x="1733" y="1247"/>
                  </a:lnTo>
                  <a:cubicBezTo>
                    <a:pt x="1733" y="845"/>
                    <a:pt x="1733" y="423"/>
                    <a:pt x="1733" y="0"/>
                  </a:cubicBezTo>
                  <a:cubicBezTo>
                    <a:pt x="1859" y="0"/>
                    <a:pt x="1965" y="0"/>
                    <a:pt x="2092" y="0"/>
                  </a:cubicBezTo>
                  <a:cubicBezTo>
                    <a:pt x="2092" y="866"/>
                    <a:pt x="2092" y="1754"/>
                    <a:pt x="2092" y="2620"/>
                  </a:cubicBezTo>
                  <a:cubicBezTo>
                    <a:pt x="2071" y="2725"/>
                    <a:pt x="1817" y="2662"/>
                    <a:pt x="1733" y="2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899325" y="2981050"/>
              <a:ext cx="24850" cy="38575"/>
            </a:xfrm>
            <a:custGeom>
              <a:avLst/>
              <a:gdLst/>
              <a:ahLst/>
              <a:cxnLst/>
              <a:rect l="l" t="t" r="r" b="b"/>
              <a:pathLst>
                <a:path w="994" h="1543" extrusionOk="0">
                  <a:moveTo>
                    <a:pt x="254" y="1353"/>
                  </a:moveTo>
                  <a:cubicBezTo>
                    <a:pt x="465" y="1353"/>
                    <a:pt x="698" y="1353"/>
                    <a:pt x="909" y="1353"/>
                  </a:cubicBezTo>
                  <a:cubicBezTo>
                    <a:pt x="909" y="1395"/>
                    <a:pt x="909" y="1458"/>
                    <a:pt x="909" y="1522"/>
                  </a:cubicBezTo>
                  <a:cubicBezTo>
                    <a:pt x="613" y="1522"/>
                    <a:pt x="318" y="1522"/>
                    <a:pt x="1" y="1543"/>
                  </a:cubicBezTo>
                  <a:cubicBezTo>
                    <a:pt x="1" y="1142"/>
                    <a:pt x="508" y="973"/>
                    <a:pt x="655" y="677"/>
                  </a:cubicBezTo>
                  <a:cubicBezTo>
                    <a:pt x="867" y="318"/>
                    <a:pt x="233" y="128"/>
                    <a:pt x="191" y="592"/>
                  </a:cubicBezTo>
                  <a:cubicBezTo>
                    <a:pt x="127" y="592"/>
                    <a:pt x="85" y="550"/>
                    <a:pt x="22" y="571"/>
                  </a:cubicBezTo>
                  <a:cubicBezTo>
                    <a:pt x="1" y="1"/>
                    <a:pt x="993" y="22"/>
                    <a:pt x="888" y="635"/>
                  </a:cubicBezTo>
                  <a:cubicBezTo>
                    <a:pt x="824" y="973"/>
                    <a:pt x="402" y="1078"/>
                    <a:pt x="254" y="1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847050" y="294302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0" y="1"/>
                  </a:moveTo>
                  <a:lnTo>
                    <a:pt x="0" y="2219"/>
                  </a:lnTo>
                  <a:lnTo>
                    <a:pt x="296" y="2219"/>
                  </a:lnTo>
                  <a:lnTo>
                    <a:pt x="296" y="1163"/>
                  </a:lnTo>
                  <a:lnTo>
                    <a:pt x="1437" y="1163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6" y="90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846000" y="2941975"/>
              <a:ext cx="45425" cy="57075"/>
            </a:xfrm>
            <a:custGeom>
              <a:avLst/>
              <a:gdLst/>
              <a:ahLst/>
              <a:cxnLst/>
              <a:rect l="l" t="t" r="r" b="b"/>
              <a:pathLst>
                <a:path w="1817" h="2283" extrusionOk="0">
                  <a:moveTo>
                    <a:pt x="1732" y="64"/>
                  </a:moveTo>
                  <a:lnTo>
                    <a:pt x="1732" y="2219"/>
                  </a:lnTo>
                  <a:lnTo>
                    <a:pt x="1521" y="2219"/>
                  </a:lnTo>
                  <a:lnTo>
                    <a:pt x="1521" y="1184"/>
                  </a:lnTo>
                  <a:lnTo>
                    <a:pt x="296" y="1184"/>
                  </a:lnTo>
                  <a:lnTo>
                    <a:pt x="296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21" y="972"/>
                  </a:lnTo>
                  <a:lnTo>
                    <a:pt x="1521" y="64"/>
                  </a:lnTo>
                  <a:close/>
                  <a:moveTo>
                    <a:pt x="0" y="1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817" y="2282"/>
                  </a:lnTo>
                  <a:lnTo>
                    <a:pt x="1817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94775" y="294302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0" y="1"/>
                  </a:moveTo>
                  <a:lnTo>
                    <a:pt x="0" y="2219"/>
                  </a:lnTo>
                  <a:lnTo>
                    <a:pt x="275" y="2219"/>
                  </a:lnTo>
                  <a:lnTo>
                    <a:pt x="275" y="466"/>
                  </a:lnTo>
                  <a:lnTo>
                    <a:pt x="1437" y="2219"/>
                  </a:lnTo>
                  <a:lnTo>
                    <a:pt x="1753" y="2219"/>
                  </a:lnTo>
                  <a:lnTo>
                    <a:pt x="1753" y="1"/>
                  </a:lnTo>
                  <a:lnTo>
                    <a:pt x="1458" y="1"/>
                  </a:lnTo>
                  <a:lnTo>
                    <a:pt x="1458" y="1733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93700" y="2941975"/>
              <a:ext cx="45450" cy="57075"/>
            </a:xfrm>
            <a:custGeom>
              <a:avLst/>
              <a:gdLst/>
              <a:ahLst/>
              <a:cxnLst/>
              <a:rect l="l" t="t" r="r" b="b"/>
              <a:pathLst>
                <a:path w="1818" h="2283" extrusionOk="0">
                  <a:moveTo>
                    <a:pt x="1754" y="64"/>
                  </a:moveTo>
                  <a:lnTo>
                    <a:pt x="1754" y="2219"/>
                  </a:lnTo>
                  <a:lnTo>
                    <a:pt x="1501" y="2219"/>
                  </a:lnTo>
                  <a:lnTo>
                    <a:pt x="360" y="486"/>
                  </a:lnTo>
                  <a:lnTo>
                    <a:pt x="297" y="508"/>
                  </a:lnTo>
                  <a:lnTo>
                    <a:pt x="297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80" y="1796"/>
                  </a:lnTo>
                  <a:lnTo>
                    <a:pt x="1543" y="1775"/>
                  </a:lnTo>
                  <a:lnTo>
                    <a:pt x="1543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613"/>
                  </a:lnTo>
                  <a:lnTo>
                    <a:pt x="1458" y="2282"/>
                  </a:lnTo>
                  <a:lnTo>
                    <a:pt x="1818" y="2282"/>
                  </a:lnTo>
                  <a:lnTo>
                    <a:pt x="1818" y="1"/>
                  </a:lnTo>
                  <a:lnTo>
                    <a:pt x="1480" y="1"/>
                  </a:lnTo>
                  <a:lnTo>
                    <a:pt x="1480" y="166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1200875" y="2974200"/>
              <a:ext cx="71850" cy="116725"/>
            </a:xfrm>
            <a:custGeom>
              <a:avLst/>
              <a:gdLst/>
              <a:ahLst/>
              <a:cxnLst/>
              <a:rect l="l" t="t" r="r" b="b"/>
              <a:pathLst>
                <a:path w="2874" h="4669" extrusionOk="0">
                  <a:moveTo>
                    <a:pt x="2662" y="0"/>
                  </a:moveTo>
                  <a:lnTo>
                    <a:pt x="0" y="4669"/>
                  </a:lnTo>
                  <a:lnTo>
                    <a:pt x="254" y="4669"/>
                  </a:lnTo>
                  <a:lnTo>
                    <a:pt x="2873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1199300" y="2973675"/>
              <a:ext cx="74475" cy="117775"/>
            </a:xfrm>
            <a:custGeom>
              <a:avLst/>
              <a:gdLst/>
              <a:ahLst/>
              <a:cxnLst/>
              <a:rect l="l" t="t" r="r" b="b"/>
              <a:pathLst>
                <a:path w="2979" h="4711" extrusionOk="0">
                  <a:moveTo>
                    <a:pt x="2852" y="63"/>
                  </a:moveTo>
                  <a:lnTo>
                    <a:pt x="2894" y="148"/>
                  </a:lnTo>
                  <a:lnTo>
                    <a:pt x="296" y="4647"/>
                  </a:lnTo>
                  <a:lnTo>
                    <a:pt x="106" y="4647"/>
                  </a:lnTo>
                  <a:lnTo>
                    <a:pt x="2746" y="63"/>
                  </a:lnTo>
                  <a:close/>
                  <a:moveTo>
                    <a:pt x="2704" y="0"/>
                  </a:moveTo>
                  <a:lnTo>
                    <a:pt x="0" y="4711"/>
                  </a:lnTo>
                  <a:lnTo>
                    <a:pt x="338" y="4711"/>
                  </a:lnTo>
                  <a:lnTo>
                    <a:pt x="2957" y="169"/>
                  </a:lnTo>
                  <a:lnTo>
                    <a:pt x="2978" y="14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1200875" y="2858000"/>
              <a:ext cx="71850" cy="116225"/>
            </a:xfrm>
            <a:custGeom>
              <a:avLst/>
              <a:gdLst/>
              <a:ahLst/>
              <a:cxnLst/>
              <a:rect l="l" t="t" r="r" b="b"/>
              <a:pathLst>
                <a:path w="2874" h="4649" extrusionOk="0">
                  <a:moveTo>
                    <a:pt x="0" y="1"/>
                  </a:moveTo>
                  <a:lnTo>
                    <a:pt x="2662" y="4648"/>
                  </a:lnTo>
                  <a:lnTo>
                    <a:pt x="2810" y="4648"/>
                  </a:lnTo>
                  <a:lnTo>
                    <a:pt x="2873" y="45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1199300" y="2857475"/>
              <a:ext cx="74475" cy="117800"/>
            </a:xfrm>
            <a:custGeom>
              <a:avLst/>
              <a:gdLst/>
              <a:ahLst/>
              <a:cxnLst/>
              <a:rect l="l" t="t" r="r" b="b"/>
              <a:pathLst>
                <a:path w="2979" h="4712" extrusionOk="0">
                  <a:moveTo>
                    <a:pt x="296" y="64"/>
                  </a:moveTo>
                  <a:lnTo>
                    <a:pt x="2894" y="4564"/>
                  </a:lnTo>
                  <a:lnTo>
                    <a:pt x="2852" y="4648"/>
                  </a:lnTo>
                  <a:lnTo>
                    <a:pt x="2746" y="4648"/>
                  </a:lnTo>
                  <a:lnTo>
                    <a:pt x="106" y="64"/>
                  </a:lnTo>
                  <a:close/>
                  <a:moveTo>
                    <a:pt x="0" y="1"/>
                  </a:moveTo>
                  <a:lnTo>
                    <a:pt x="2704" y="4711"/>
                  </a:lnTo>
                  <a:lnTo>
                    <a:pt x="2894" y="4711"/>
                  </a:lnTo>
                  <a:lnTo>
                    <a:pt x="2978" y="45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1200875" y="2770875"/>
              <a:ext cx="54950" cy="87150"/>
            </a:xfrm>
            <a:custGeom>
              <a:avLst/>
              <a:gdLst/>
              <a:ahLst/>
              <a:cxnLst/>
              <a:rect l="l" t="t" r="r" b="b"/>
              <a:pathLst>
                <a:path w="2198" h="3486" extrusionOk="0">
                  <a:moveTo>
                    <a:pt x="2007" y="0"/>
                  </a:moveTo>
                  <a:lnTo>
                    <a:pt x="0" y="3486"/>
                  </a:lnTo>
                  <a:lnTo>
                    <a:pt x="254" y="3486"/>
                  </a:lnTo>
                  <a:lnTo>
                    <a:pt x="2197" y="127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1199300" y="2769825"/>
              <a:ext cx="57575" cy="89275"/>
            </a:xfrm>
            <a:custGeom>
              <a:avLst/>
              <a:gdLst/>
              <a:ahLst/>
              <a:cxnLst/>
              <a:rect l="l" t="t" r="r" b="b"/>
              <a:pathLst>
                <a:path w="2303" h="3571" extrusionOk="0">
                  <a:moveTo>
                    <a:pt x="2070" y="106"/>
                  </a:moveTo>
                  <a:lnTo>
                    <a:pt x="2218" y="190"/>
                  </a:lnTo>
                  <a:lnTo>
                    <a:pt x="296" y="3507"/>
                  </a:lnTo>
                  <a:lnTo>
                    <a:pt x="106" y="3507"/>
                  </a:lnTo>
                  <a:lnTo>
                    <a:pt x="2070" y="106"/>
                  </a:lnTo>
                  <a:close/>
                  <a:moveTo>
                    <a:pt x="2049" y="0"/>
                  </a:moveTo>
                  <a:lnTo>
                    <a:pt x="0" y="3570"/>
                  </a:lnTo>
                  <a:lnTo>
                    <a:pt x="338" y="3570"/>
                  </a:lnTo>
                  <a:lnTo>
                    <a:pt x="2303" y="14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1044550" y="2828425"/>
              <a:ext cx="56000" cy="59700"/>
            </a:xfrm>
            <a:custGeom>
              <a:avLst/>
              <a:gdLst/>
              <a:ahLst/>
              <a:cxnLst/>
              <a:rect l="l" t="t" r="r" b="b"/>
              <a:pathLst>
                <a:path w="2240" h="2388" extrusionOk="0">
                  <a:moveTo>
                    <a:pt x="1120" y="254"/>
                  </a:moveTo>
                  <a:cubicBezTo>
                    <a:pt x="1289" y="254"/>
                    <a:pt x="1416" y="297"/>
                    <a:pt x="1543" y="381"/>
                  </a:cubicBezTo>
                  <a:cubicBezTo>
                    <a:pt x="1670" y="445"/>
                    <a:pt x="1754" y="550"/>
                    <a:pt x="1817" y="698"/>
                  </a:cubicBezTo>
                  <a:cubicBezTo>
                    <a:pt x="1881" y="846"/>
                    <a:pt x="1923" y="1015"/>
                    <a:pt x="1923" y="1205"/>
                  </a:cubicBezTo>
                  <a:cubicBezTo>
                    <a:pt x="1923" y="1501"/>
                    <a:pt x="1838" y="1733"/>
                    <a:pt x="1691" y="1881"/>
                  </a:cubicBezTo>
                  <a:cubicBezTo>
                    <a:pt x="1543" y="2050"/>
                    <a:pt x="1353" y="2135"/>
                    <a:pt x="1120" y="2135"/>
                  </a:cubicBezTo>
                  <a:cubicBezTo>
                    <a:pt x="888" y="2135"/>
                    <a:pt x="698" y="2050"/>
                    <a:pt x="550" y="1902"/>
                  </a:cubicBezTo>
                  <a:cubicBezTo>
                    <a:pt x="402" y="1733"/>
                    <a:pt x="339" y="1501"/>
                    <a:pt x="339" y="1226"/>
                  </a:cubicBezTo>
                  <a:cubicBezTo>
                    <a:pt x="339" y="888"/>
                    <a:pt x="402" y="635"/>
                    <a:pt x="571" y="487"/>
                  </a:cubicBezTo>
                  <a:cubicBezTo>
                    <a:pt x="719" y="339"/>
                    <a:pt x="909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803" y="1"/>
                    <a:pt x="529" y="107"/>
                    <a:pt x="318" y="318"/>
                  </a:cubicBezTo>
                  <a:cubicBezTo>
                    <a:pt x="106" y="529"/>
                    <a:pt x="1" y="846"/>
                    <a:pt x="1" y="1226"/>
                  </a:cubicBezTo>
                  <a:cubicBezTo>
                    <a:pt x="1" y="1437"/>
                    <a:pt x="64" y="1628"/>
                    <a:pt x="149" y="1797"/>
                  </a:cubicBezTo>
                  <a:cubicBezTo>
                    <a:pt x="233" y="1987"/>
                    <a:pt x="360" y="2135"/>
                    <a:pt x="529" y="2240"/>
                  </a:cubicBezTo>
                  <a:cubicBezTo>
                    <a:pt x="719" y="2346"/>
                    <a:pt x="909" y="2388"/>
                    <a:pt x="1120" y="2388"/>
                  </a:cubicBezTo>
                  <a:cubicBezTo>
                    <a:pt x="1332" y="2388"/>
                    <a:pt x="1522" y="2346"/>
                    <a:pt x="1691" y="2261"/>
                  </a:cubicBezTo>
                  <a:cubicBezTo>
                    <a:pt x="1860" y="2156"/>
                    <a:pt x="2007" y="2029"/>
                    <a:pt x="2092" y="1839"/>
                  </a:cubicBezTo>
                  <a:cubicBezTo>
                    <a:pt x="2198" y="1649"/>
                    <a:pt x="2240" y="1437"/>
                    <a:pt x="2240" y="1205"/>
                  </a:cubicBezTo>
                  <a:cubicBezTo>
                    <a:pt x="2240" y="973"/>
                    <a:pt x="2198" y="761"/>
                    <a:pt x="2092" y="571"/>
                  </a:cubicBezTo>
                  <a:cubicBezTo>
                    <a:pt x="2007" y="402"/>
                    <a:pt x="1881" y="254"/>
                    <a:pt x="1712" y="149"/>
                  </a:cubicBezTo>
                  <a:cubicBezTo>
                    <a:pt x="1543" y="43"/>
                    <a:pt x="1332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1110575" y="28654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1" y="233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1109500" y="28648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12"/>
                  </a:lnTo>
                  <a:lnTo>
                    <a:pt x="64" y="212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6" y="29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1110575" y="28453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1" y="233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1109500" y="2844275"/>
              <a:ext cx="100900" cy="7425"/>
            </a:xfrm>
            <a:custGeom>
              <a:avLst/>
              <a:gdLst/>
              <a:ahLst/>
              <a:cxnLst/>
              <a:rect l="l" t="t" r="r" b="b"/>
              <a:pathLst>
                <a:path w="4036" h="297" extrusionOk="0">
                  <a:moveTo>
                    <a:pt x="3972" y="64"/>
                  </a:moveTo>
                  <a:lnTo>
                    <a:pt x="3972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96"/>
                  </a:lnTo>
                  <a:lnTo>
                    <a:pt x="4036" y="29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1271100" y="2971550"/>
              <a:ext cx="100375" cy="5825"/>
            </a:xfrm>
            <a:custGeom>
              <a:avLst/>
              <a:gdLst/>
              <a:ahLst/>
              <a:cxnLst/>
              <a:rect l="l" t="t" r="r" b="b"/>
              <a:pathLst>
                <a:path w="4015" h="233" extrusionOk="0">
                  <a:moveTo>
                    <a:pt x="64" y="1"/>
                  </a:moveTo>
                  <a:lnTo>
                    <a:pt x="1" y="106"/>
                  </a:lnTo>
                  <a:lnTo>
                    <a:pt x="64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1270050" y="2970500"/>
              <a:ext cx="101950" cy="7425"/>
            </a:xfrm>
            <a:custGeom>
              <a:avLst/>
              <a:gdLst/>
              <a:ahLst/>
              <a:cxnLst/>
              <a:rect l="l" t="t" r="r" b="b"/>
              <a:pathLst>
                <a:path w="4078" h="297" extrusionOk="0">
                  <a:moveTo>
                    <a:pt x="4014" y="85"/>
                  </a:moveTo>
                  <a:lnTo>
                    <a:pt x="4014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85" y="0"/>
                  </a:moveTo>
                  <a:lnTo>
                    <a:pt x="1" y="148"/>
                  </a:lnTo>
                  <a:lnTo>
                    <a:pt x="85" y="296"/>
                  </a:lnTo>
                  <a:lnTo>
                    <a:pt x="4078" y="296"/>
                  </a:lnTo>
                  <a:lnTo>
                    <a:pt x="407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1200875" y="3090900"/>
              <a:ext cx="71850" cy="118850"/>
            </a:xfrm>
            <a:custGeom>
              <a:avLst/>
              <a:gdLst/>
              <a:ahLst/>
              <a:cxnLst/>
              <a:rect l="l" t="t" r="r" b="b"/>
              <a:pathLst>
                <a:path w="2874" h="4754" extrusionOk="0">
                  <a:moveTo>
                    <a:pt x="0" y="1"/>
                  </a:moveTo>
                  <a:lnTo>
                    <a:pt x="2746" y="4754"/>
                  </a:lnTo>
                  <a:lnTo>
                    <a:pt x="2873" y="452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1199300" y="3089850"/>
              <a:ext cx="74475" cy="121475"/>
            </a:xfrm>
            <a:custGeom>
              <a:avLst/>
              <a:gdLst/>
              <a:ahLst/>
              <a:cxnLst/>
              <a:rect l="l" t="t" r="r" b="b"/>
              <a:pathLst>
                <a:path w="2979" h="4859" extrusionOk="0">
                  <a:moveTo>
                    <a:pt x="296" y="64"/>
                  </a:moveTo>
                  <a:lnTo>
                    <a:pt x="2894" y="4563"/>
                  </a:lnTo>
                  <a:lnTo>
                    <a:pt x="2809" y="4732"/>
                  </a:lnTo>
                  <a:lnTo>
                    <a:pt x="106" y="64"/>
                  </a:lnTo>
                  <a:close/>
                  <a:moveTo>
                    <a:pt x="0" y="0"/>
                  </a:moveTo>
                  <a:lnTo>
                    <a:pt x="2809" y="4859"/>
                  </a:lnTo>
                  <a:lnTo>
                    <a:pt x="2978" y="456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1207200" y="2977350"/>
              <a:ext cx="65525" cy="124150"/>
            </a:xfrm>
            <a:custGeom>
              <a:avLst/>
              <a:gdLst/>
              <a:ahLst/>
              <a:cxnLst/>
              <a:rect l="l" t="t" r="r" b="b"/>
              <a:pathLst>
                <a:path w="2621" h="4966" extrusionOk="0">
                  <a:moveTo>
                    <a:pt x="2620" y="1"/>
                  </a:moveTo>
                  <a:lnTo>
                    <a:pt x="1" y="4543"/>
                  </a:lnTo>
                  <a:lnTo>
                    <a:pt x="254" y="496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1229925" y="2696400"/>
              <a:ext cx="66025" cy="68150"/>
            </a:xfrm>
            <a:custGeom>
              <a:avLst/>
              <a:gdLst/>
              <a:ahLst/>
              <a:cxnLst/>
              <a:rect l="l" t="t" r="r" b="b"/>
              <a:pathLst>
                <a:path w="2641" h="2726" extrusionOk="0">
                  <a:moveTo>
                    <a:pt x="1183" y="2620"/>
                  </a:moveTo>
                  <a:cubicBezTo>
                    <a:pt x="697" y="2430"/>
                    <a:pt x="465" y="2029"/>
                    <a:pt x="444" y="1733"/>
                  </a:cubicBezTo>
                  <a:cubicBezTo>
                    <a:pt x="423" y="1205"/>
                    <a:pt x="866" y="529"/>
                    <a:pt x="1415" y="445"/>
                  </a:cubicBezTo>
                  <a:cubicBezTo>
                    <a:pt x="2028" y="360"/>
                    <a:pt x="2641" y="867"/>
                    <a:pt x="2620" y="1459"/>
                  </a:cubicBezTo>
                  <a:cubicBezTo>
                    <a:pt x="2620" y="1754"/>
                    <a:pt x="2556" y="1860"/>
                    <a:pt x="2472" y="2029"/>
                  </a:cubicBezTo>
                  <a:cubicBezTo>
                    <a:pt x="2282" y="2388"/>
                    <a:pt x="2049" y="2515"/>
                    <a:pt x="1965" y="2578"/>
                  </a:cubicBezTo>
                  <a:cubicBezTo>
                    <a:pt x="1775" y="2684"/>
                    <a:pt x="1500" y="2726"/>
                    <a:pt x="1183" y="2620"/>
                  </a:cubicBezTo>
                  <a:close/>
                  <a:moveTo>
                    <a:pt x="2176" y="994"/>
                  </a:moveTo>
                  <a:cubicBezTo>
                    <a:pt x="1352" y="1"/>
                    <a:pt x="0" y="1923"/>
                    <a:pt x="1268" y="2367"/>
                  </a:cubicBezTo>
                  <a:cubicBezTo>
                    <a:pt x="1986" y="2620"/>
                    <a:pt x="2620" y="1501"/>
                    <a:pt x="2176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1187150" y="2673175"/>
              <a:ext cx="63925" cy="69200"/>
            </a:xfrm>
            <a:custGeom>
              <a:avLst/>
              <a:gdLst/>
              <a:ahLst/>
              <a:cxnLst/>
              <a:rect l="l" t="t" r="r" b="b"/>
              <a:pathLst>
                <a:path w="2557" h="2768" extrusionOk="0">
                  <a:moveTo>
                    <a:pt x="1225" y="2578"/>
                  </a:moveTo>
                  <a:cubicBezTo>
                    <a:pt x="1373" y="2324"/>
                    <a:pt x="1521" y="2071"/>
                    <a:pt x="1669" y="1817"/>
                  </a:cubicBezTo>
                  <a:cubicBezTo>
                    <a:pt x="1394" y="1606"/>
                    <a:pt x="1014" y="1437"/>
                    <a:pt x="718" y="1247"/>
                  </a:cubicBezTo>
                  <a:cubicBezTo>
                    <a:pt x="549" y="1458"/>
                    <a:pt x="423" y="1775"/>
                    <a:pt x="254" y="2007"/>
                  </a:cubicBezTo>
                  <a:cubicBezTo>
                    <a:pt x="190" y="2007"/>
                    <a:pt x="85" y="1923"/>
                    <a:pt x="0" y="1881"/>
                  </a:cubicBezTo>
                  <a:cubicBezTo>
                    <a:pt x="359" y="1247"/>
                    <a:pt x="718" y="634"/>
                    <a:pt x="1077" y="1"/>
                  </a:cubicBezTo>
                  <a:cubicBezTo>
                    <a:pt x="1162" y="43"/>
                    <a:pt x="1246" y="85"/>
                    <a:pt x="1331" y="148"/>
                  </a:cubicBezTo>
                  <a:cubicBezTo>
                    <a:pt x="1162" y="423"/>
                    <a:pt x="993" y="719"/>
                    <a:pt x="824" y="1014"/>
                  </a:cubicBezTo>
                  <a:cubicBezTo>
                    <a:pt x="1162" y="1205"/>
                    <a:pt x="1479" y="1374"/>
                    <a:pt x="1796" y="1564"/>
                  </a:cubicBezTo>
                  <a:cubicBezTo>
                    <a:pt x="1965" y="1289"/>
                    <a:pt x="2134" y="993"/>
                    <a:pt x="2303" y="698"/>
                  </a:cubicBezTo>
                  <a:cubicBezTo>
                    <a:pt x="2387" y="740"/>
                    <a:pt x="2472" y="803"/>
                    <a:pt x="2556" y="845"/>
                  </a:cubicBezTo>
                  <a:cubicBezTo>
                    <a:pt x="2197" y="1458"/>
                    <a:pt x="1859" y="2071"/>
                    <a:pt x="1500" y="2683"/>
                  </a:cubicBezTo>
                  <a:cubicBezTo>
                    <a:pt x="1437" y="2768"/>
                    <a:pt x="1310" y="2620"/>
                    <a:pt x="1225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1034525" y="3052875"/>
              <a:ext cx="76075" cy="71850"/>
            </a:xfrm>
            <a:custGeom>
              <a:avLst/>
              <a:gdLst/>
              <a:ahLst/>
              <a:cxnLst/>
              <a:rect l="l" t="t" r="r" b="b"/>
              <a:pathLst>
                <a:path w="3043" h="2874" extrusionOk="0">
                  <a:moveTo>
                    <a:pt x="1585" y="2810"/>
                  </a:moveTo>
                  <a:cubicBezTo>
                    <a:pt x="1141" y="2874"/>
                    <a:pt x="719" y="2705"/>
                    <a:pt x="507" y="2472"/>
                  </a:cubicBezTo>
                  <a:cubicBezTo>
                    <a:pt x="0" y="1965"/>
                    <a:pt x="21" y="719"/>
                    <a:pt x="697" y="296"/>
                  </a:cubicBezTo>
                  <a:cubicBezTo>
                    <a:pt x="1141" y="1"/>
                    <a:pt x="1859" y="1"/>
                    <a:pt x="2303" y="423"/>
                  </a:cubicBezTo>
                  <a:cubicBezTo>
                    <a:pt x="3042" y="1163"/>
                    <a:pt x="2683" y="2747"/>
                    <a:pt x="1627" y="2810"/>
                  </a:cubicBezTo>
                  <a:cubicBezTo>
                    <a:pt x="1627" y="2810"/>
                    <a:pt x="1606" y="2810"/>
                    <a:pt x="1585" y="2810"/>
                  </a:cubicBezTo>
                  <a:close/>
                  <a:moveTo>
                    <a:pt x="2134" y="2176"/>
                  </a:moveTo>
                  <a:cubicBezTo>
                    <a:pt x="2514" y="1669"/>
                    <a:pt x="2282" y="677"/>
                    <a:pt x="1796" y="465"/>
                  </a:cubicBezTo>
                  <a:cubicBezTo>
                    <a:pt x="1395" y="296"/>
                    <a:pt x="866" y="465"/>
                    <a:pt x="655" y="803"/>
                  </a:cubicBezTo>
                  <a:cubicBezTo>
                    <a:pt x="444" y="1163"/>
                    <a:pt x="465" y="1775"/>
                    <a:pt x="634" y="2092"/>
                  </a:cubicBezTo>
                  <a:cubicBezTo>
                    <a:pt x="803" y="2367"/>
                    <a:pt x="1141" y="2557"/>
                    <a:pt x="1542" y="2493"/>
                  </a:cubicBezTo>
                  <a:cubicBezTo>
                    <a:pt x="1859" y="2451"/>
                    <a:pt x="2028" y="2345"/>
                    <a:pt x="2134" y="2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982775" y="3056575"/>
              <a:ext cx="52300" cy="68150"/>
            </a:xfrm>
            <a:custGeom>
              <a:avLst/>
              <a:gdLst/>
              <a:ahLst/>
              <a:cxnLst/>
              <a:rect l="l" t="t" r="r" b="b"/>
              <a:pathLst>
                <a:path w="2092" h="2726" extrusionOk="0">
                  <a:moveTo>
                    <a:pt x="1732" y="2662"/>
                  </a:moveTo>
                  <a:cubicBezTo>
                    <a:pt x="1732" y="2282"/>
                    <a:pt x="1732" y="1923"/>
                    <a:pt x="1732" y="1564"/>
                  </a:cubicBezTo>
                  <a:cubicBezTo>
                    <a:pt x="1268" y="1564"/>
                    <a:pt x="824" y="1564"/>
                    <a:pt x="359" y="1564"/>
                  </a:cubicBezTo>
                  <a:cubicBezTo>
                    <a:pt x="359" y="1859"/>
                    <a:pt x="359" y="2303"/>
                    <a:pt x="359" y="2662"/>
                  </a:cubicBezTo>
                  <a:cubicBezTo>
                    <a:pt x="275" y="2683"/>
                    <a:pt x="85" y="2683"/>
                    <a:pt x="0" y="2662"/>
                  </a:cubicBezTo>
                  <a:cubicBezTo>
                    <a:pt x="0" y="1775"/>
                    <a:pt x="0" y="909"/>
                    <a:pt x="0" y="22"/>
                  </a:cubicBezTo>
                  <a:cubicBezTo>
                    <a:pt x="85" y="1"/>
                    <a:pt x="275" y="1"/>
                    <a:pt x="359" y="22"/>
                  </a:cubicBezTo>
                  <a:cubicBezTo>
                    <a:pt x="359" y="423"/>
                    <a:pt x="402" y="888"/>
                    <a:pt x="338" y="1247"/>
                  </a:cubicBezTo>
                  <a:lnTo>
                    <a:pt x="1732" y="1247"/>
                  </a:lnTo>
                  <a:cubicBezTo>
                    <a:pt x="1732" y="846"/>
                    <a:pt x="1732" y="423"/>
                    <a:pt x="1732" y="1"/>
                  </a:cubicBezTo>
                  <a:cubicBezTo>
                    <a:pt x="1838" y="1"/>
                    <a:pt x="1965" y="1"/>
                    <a:pt x="2091" y="1"/>
                  </a:cubicBezTo>
                  <a:cubicBezTo>
                    <a:pt x="2091" y="867"/>
                    <a:pt x="2091" y="1733"/>
                    <a:pt x="2091" y="2620"/>
                  </a:cubicBezTo>
                  <a:cubicBezTo>
                    <a:pt x="2070" y="2726"/>
                    <a:pt x="1796" y="2662"/>
                    <a:pt x="1732" y="2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1114800" y="3082975"/>
              <a:ext cx="104050" cy="14825"/>
            </a:xfrm>
            <a:custGeom>
              <a:avLst/>
              <a:gdLst/>
              <a:ahLst/>
              <a:cxnLst/>
              <a:rect l="l" t="t" r="r" b="b"/>
              <a:pathLst>
                <a:path w="4162" h="593" extrusionOk="0">
                  <a:moveTo>
                    <a:pt x="0" y="1"/>
                  </a:moveTo>
                  <a:lnTo>
                    <a:pt x="0" y="592"/>
                  </a:lnTo>
                  <a:lnTo>
                    <a:pt x="4162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1489750" y="2977350"/>
              <a:ext cx="24825" cy="38050"/>
            </a:xfrm>
            <a:custGeom>
              <a:avLst/>
              <a:gdLst/>
              <a:ahLst/>
              <a:cxnLst/>
              <a:rect l="l" t="t" r="r" b="b"/>
              <a:pathLst>
                <a:path w="993" h="1522" extrusionOk="0">
                  <a:moveTo>
                    <a:pt x="254" y="1353"/>
                  </a:moveTo>
                  <a:cubicBezTo>
                    <a:pt x="465" y="1353"/>
                    <a:pt x="697" y="1353"/>
                    <a:pt x="908" y="1353"/>
                  </a:cubicBezTo>
                  <a:cubicBezTo>
                    <a:pt x="908" y="1395"/>
                    <a:pt x="908" y="1459"/>
                    <a:pt x="908" y="1522"/>
                  </a:cubicBezTo>
                  <a:cubicBezTo>
                    <a:pt x="613" y="1522"/>
                    <a:pt x="317" y="1522"/>
                    <a:pt x="0" y="1522"/>
                  </a:cubicBezTo>
                  <a:cubicBezTo>
                    <a:pt x="0" y="1142"/>
                    <a:pt x="507" y="952"/>
                    <a:pt x="655" y="677"/>
                  </a:cubicBezTo>
                  <a:cubicBezTo>
                    <a:pt x="866" y="318"/>
                    <a:pt x="254" y="128"/>
                    <a:pt x="190" y="571"/>
                  </a:cubicBezTo>
                  <a:cubicBezTo>
                    <a:pt x="127" y="592"/>
                    <a:pt x="106" y="550"/>
                    <a:pt x="21" y="571"/>
                  </a:cubicBezTo>
                  <a:cubicBezTo>
                    <a:pt x="0" y="1"/>
                    <a:pt x="993" y="22"/>
                    <a:pt x="887" y="635"/>
                  </a:cubicBezTo>
                  <a:cubicBezTo>
                    <a:pt x="824" y="973"/>
                    <a:pt x="401" y="1057"/>
                    <a:pt x="254" y="1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1437450" y="2938800"/>
              <a:ext cx="43350" cy="55475"/>
            </a:xfrm>
            <a:custGeom>
              <a:avLst/>
              <a:gdLst/>
              <a:ahLst/>
              <a:cxnLst/>
              <a:rect l="l" t="t" r="r" b="b"/>
              <a:pathLst>
                <a:path w="173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7" y="2219"/>
                  </a:lnTo>
                  <a:lnTo>
                    <a:pt x="297" y="1184"/>
                  </a:lnTo>
                  <a:lnTo>
                    <a:pt x="1437" y="1184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7" y="90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1436400" y="2938275"/>
              <a:ext cx="45450" cy="57075"/>
            </a:xfrm>
            <a:custGeom>
              <a:avLst/>
              <a:gdLst/>
              <a:ahLst/>
              <a:cxnLst/>
              <a:rect l="l" t="t" r="r" b="b"/>
              <a:pathLst>
                <a:path w="1818" h="2283" extrusionOk="0">
                  <a:moveTo>
                    <a:pt x="1754" y="64"/>
                  </a:moveTo>
                  <a:lnTo>
                    <a:pt x="1754" y="2219"/>
                  </a:lnTo>
                  <a:lnTo>
                    <a:pt x="1522" y="2219"/>
                  </a:lnTo>
                  <a:lnTo>
                    <a:pt x="1522" y="1163"/>
                  </a:lnTo>
                  <a:lnTo>
                    <a:pt x="296" y="1163"/>
                  </a:lnTo>
                  <a:lnTo>
                    <a:pt x="296" y="2219"/>
                  </a:lnTo>
                  <a:lnTo>
                    <a:pt x="85" y="2219"/>
                  </a:lnTo>
                  <a:lnTo>
                    <a:pt x="85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22" y="972"/>
                  </a:lnTo>
                  <a:lnTo>
                    <a:pt x="1522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1226"/>
                  </a:lnTo>
                  <a:lnTo>
                    <a:pt x="1458" y="1226"/>
                  </a:lnTo>
                  <a:lnTo>
                    <a:pt x="1458" y="2282"/>
                  </a:lnTo>
                  <a:lnTo>
                    <a:pt x="1817" y="2282"/>
                  </a:lnTo>
                  <a:lnTo>
                    <a:pt x="1817" y="1"/>
                  </a:lnTo>
                  <a:lnTo>
                    <a:pt x="1458" y="1"/>
                  </a:lnTo>
                  <a:lnTo>
                    <a:pt x="1458" y="909"/>
                  </a:lnTo>
                  <a:lnTo>
                    <a:pt x="360" y="90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1385175" y="2938800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75" y="2219"/>
                  </a:lnTo>
                  <a:lnTo>
                    <a:pt x="275" y="487"/>
                  </a:lnTo>
                  <a:lnTo>
                    <a:pt x="1437" y="2219"/>
                  </a:lnTo>
                  <a:lnTo>
                    <a:pt x="1754" y="2219"/>
                  </a:lnTo>
                  <a:lnTo>
                    <a:pt x="1754" y="1"/>
                  </a:lnTo>
                  <a:lnTo>
                    <a:pt x="1458" y="1"/>
                  </a:lnTo>
                  <a:lnTo>
                    <a:pt x="1458" y="17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1384650" y="2938275"/>
              <a:ext cx="44925" cy="57075"/>
            </a:xfrm>
            <a:custGeom>
              <a:avLst/>
              <a:gdLst/>
              <a:ahLst/>
              <a:cxnLst/>
              <a:rect l="l" t="t" r="r" b="b"/>
              <a:pathLst>
                <a:path w="1797" h="2283" extrusionOk="0">
                  <a:moveTo>
                    <a:pt x="1733" y="64"/>
                  </a:moveTo>
                  <a:lnTo>
                    <a:pt x="1733" y="2219"/>
                  </a:lnTo>
                  <a:lnTo>
                    <a:pt x="1479" y="2219"/>
                  </a:lnTo>
                  <a:lnTo>
                    <a:pt x="338" y="487"/>
                  </a:lnTo>
                  <a:lnTo>
                    <a:pt x="275" y="508"/>
                  </a:lnTo>
                  <a:lnTo>
                    <a:pt x="275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1458" y="1796"/>
                  </a:lnTo>
                  <a:lnTo>
                    <a:pt x="1521" y="1775"/>
                  </a:lnTo>
                  <a:lnTo>
                    <a:pt x="1521" y="64"/>
                  </a:lnTo>
                  <a:close/>
                  <a:moveTo>
                    <a:pt x="0" y="1"/>
                  </a:moveTo>
                  <a:lnTo>
                    <a:pt x="0" y="2282"/>
                  </a:lnTo>
                  <a:lnTo>
                    <a:pt x="338" y="2282"/>
                  </a:lnTo>
                  <a:lnTo>
                    <a:pt x="338" y="613"/>
                  </a:lnTo>
                  <a:lnTo>
                    <a:pt x="1458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58" y="1"/>
                  </a:lnTo>
                  <a:lnTo>
                    <a:pt x="1458" y="167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1271100" y="2630400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4"/>
                    <a:pt x="149" y="529"/>
                  </a:cubicBezTo>
                  <a:cubicBezTo>
                    <a:pt x="149" y="529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49" y="317"/>
                    <a:pt x="149" y="296"/>
                  </a:cubicBezTo>
                  <a:cubicBezTo>
                    <a:pt x="170" y="191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8" y="148"/>
                  </a:cubicBezTo>
                  <a:lnTo>
                    <a:pt x="128" y="22"/>
                  </a:lnTo>
                  <a:lnTo>
                    <a:pt x="1" y="22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1293825" y="2623525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3" y="402"/>
                  </a:lnTo>
                  <a:cubicBezTo>
                    <a:pt x="190" y="444"/>
                    <a:pt x="169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1314425" y="263040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44" y="571"/>
                  </a:cubicBezTo>
                  <a:cubicBezTo>
                    <a:pt x="422" y="634"/>
                    <a:pt x="359" y="698"/>
                    <a:pt x="275" y="698"/>
                  </a:cubicBezTo>
                  <a:cubicBezTo>
                    <a:pt x="190" y="698"/>
                    <a:pt x="127" y="655"/>
                    <a:pt x="127" y="571"/>
                  </a:cubicBezTo>
                  <a:cubicBezTo>
                    <a:pt x="127" y="423"/>
                    <a:pt x="317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43"/>
                    <a:pt x="42" y="85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8"/>
                    <a:pt x="85" y="803"/>
                    <a:pt x="232" y="803"/>
                  </a:cubicBezTo>
                  <a:cubicBezTo>
                    <a:pt x="338" y="803"/>
                    <a:pt x="422" y="761"/>
                    <a:pt x="465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1" y="740"/>
                    <a:pt x="591" y="676"/>
                    <a:pt x="591" y="613"/>
                  </a:cubicBezTo>
                  <a:lnTo>
                    <a:pt x="591" y="317"/>
                  </a:lnTo>
                  <a:cubicBezTo>
                    <a:pt x="591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1342400" y="26240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317" y="1"/>
                  </a:moveTo>
                  <a:cubicBezTo>
                    <a:pt x="191" y="1"/>
                    <a:pt x="85" y="43"/>
                    <a:pt x="22" y="107"/>
                  </a:cubicBezTo>
                  <a:lnTo>
                    <a:pt x="64" y="212"/>
                  </a:lnTo>
                  <a:cubicBezTo>
                    <a:pt x="106" y="170"/>
                    <a:pt x="191" y="107"/>
                    <a:pt x="275" y="107"/>
                  </a:cubicBezTo>
                  <a:cubicBezTo>
                    <a:pt x="444" y="107"/>
                    <a:pt x="486" y="212"/>
                    <a:pt x="486" y="318"/>
                  </a:cubicBezTo>
                  <a:cubicBezTo>
                    <a:pt x="486" y="466"/>
                    <a:pt x="360" y="614"/>
                    <a:pt x="106" y="846"/>
                  </a:cubicBezTo>
                  <a:lnTo>
                    <a:pt x="1" y="952"/>
                  </a:lnTo>
                  <a:lnTo>
                    <a:pt x="1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1363000" y="26457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0" y="42"/>
                    <a:pt x="0" y="106"/>
                  </a:cubicBezTo>
                  <a:cubicBezTo>
                    <a:pt x="0" y="148"/>
                    <a:pt x="22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1370925" y="26240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317" y="1"/>
                  </a:moveTo>
                  <a:cubicBezTo>
                    <a:pt x="190" y="1"/>
                    <a:pt x="85" y="43"/>
                    <a:pt x="21" y="107"/>
                  </a:cubicBezTo>
                  <a:lnTo>
                    <a:pt x="64" y="212"/>
                  </a:lnTo>
                  <a:cubicBezTo>
                    <a:pt x="106" y="170"/>
                    <a:pt x="190" y="107"/>
                    <a:pt x="275" y="107"/>
                  </a:cubicBezTo>
                  <a:cubicBezTo>
                    <a:pt x="444" y="107"/>
                    <a:pt x="486" y="212"/>
                    <a:pt x="486" y="318"/>
                  </a:cubicBezTo>
                  <a:cubicBezTo>
                    <a:pt x="486" y="466"/>
                    <a:pt x="359" y="614"/>
                    <a:pt x="106" y="846"/>
                  </a:cubicBezTo>
                  <a:lnTo>
                    <a:pt x="0" y="952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486" y="635"/>
                    <a:pt x="634" y="487"/>
                    <a:pt x="634" y="297"/>
                  </a:cubicBezTo>
                  <a:cubicBezTo>
                    <a:pt x="634" y="149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1390450" y="2624050"/>
              <a:ext cx="18000" cy="26450"/>
            </a:xfrm>
            <a:custGeom>
              <a:avLst/>
              <a:gdLst/>
              <a:ahLst/>
              <a:cxnLst/>
              <a:rect l="l" t="t" r="r" b="b"/>
              <a:pathLst>
                <a:path w="720" h="1058" extrusionOk="0">
                  <a:moveTo>
                    <a:pt x="360" y="107"/>
                  </a:moveTo>
                  <a:cubicBezTo>
                    <a:pt x="508" y="107"/>
                    <a:pt x="571" y="276"/>
                    <a:pt x="571" y="529"/>
                  </a:cubicBezTo>
                  <a:cubicBezTo>
                    <a:pt x="571" y="783"/>
                    <a:pt x="508" y="952"/>
                    <a:pt x="360" y="952"/>
                  </a:cubicBezTo>
                  <a:cubicBezTo>
                    <a:pt x="233" y="952"/>
                    <a:pt x="149" y="804"/>
                    <a:pt x="149" y="529"/>
                  </a:cubicBezTo>
                  <a:cubicBezTo>
                    <a:pt x="149" y="254"/>
                    <a:pt x="233" y="107"/>
                    <a:pt x="360" y="107"/>
                  </a:cubicBezTo>
                  <a:close/>
                  <a:moveTo>
                    <a:pt x="360" y="1"/>
                  </a:moveTo>
                  <a:cubicBezTo>
                    <a:pt x="170" y="1"/>
                    <a:pt x="1" y="191"/>
                    <a:pt x="1" y="529"/>
                  </a:cubicBezTo>
                  <a:cubicBezTo>
                    <a:pt x="22" y="867"/>
                    <a:pt x="149" y="1057"/>
                    <a:pt x="360" y="1057"/>
                  </a:cubicBezTo>
                  <a:cubicBezTo>
                    <a:pt x="571" y="1057"/>
                    <a:pt x="719" y="867"/>
                    <a:pt x="719" y="529"/>
                  </a:cubicBezTo>
                  <a:cubicBezTo>
                    <a:pt x="719" y="191"/>
                    <a:pt x="592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1374100" y="28960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59" y="106"/>
                  </a:moveTo>
                  <a:cubicBezTo>
                    <a:pt x="507" y="106"/>
                    <a:pt x="591" y="233"/>
                    <a:pt x="591" y="381"/>
                  </a:cubicBezTo>
                  <a:cubicBezTo>
                    <a:pt x="591" y="571"/>
                    <a:pt x="507" y="677"/>
                    <a:pt x="359" y="677"/>
                  </a:cubicBezTo>
                  <a:cubicBezTo>
                    <a:pt x="254" y="677"/>
                    <a:pt x="169" y="613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5"/>
                  </a:cubicBezTo>
                  <a:cubicBezTo>
                    <a:pt x="169" y="170"/>
                    <a:pt x="275" y="106"/>
                    <a:pt x="359" y="106"/>
                  </a:cubicBezTo>
                  <a:close/>
                  <a:moveTo>
                    <a:pt x="0" y="1"/>
                  </a:moveTo>
                  <a:cubicBezTo>
                    <a:pt x="0" y="85"/>
                    <a:pt x="0" y="170"/>
                    <a:pt x="0" y="254"/>
                  </a:cubicBezTo>
                  <a:lnTo>
                    <a:pt x="0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190" y="740"/>
                    <a:pt x="275" y="782"/>
                    <a:pt x="380" y="782"/>
                  </a:cubicBezTo>
                  <a:cubicBezTo>
                    <a:pt x="549" y="782"/>
                    <a:pt x="739" y="656"/>
                    <a:pt x="739" y="381"/>
                  </a:cubicBezTo>
                  <a:cubicBezTo>
                    <a:pt x="739" y="149"/>
                    <a:pt x="591" y="1"/>
                    <a:pt x="401" y="1"/>
                  </a:cubicBezTo>
                  <a:cubicBezTo>
                    <a:pt x="275" y="1"/>
                    <a:pt x="190" y="43"/>
                    <a:pt x="127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1396800" y="2888650"/>
              <a:ext cx="19025" cy="26950"/>
            </a:xfrm>
            <a:custGeom>
              <a:avLst/>
              <a:gdLst/>
              <a:ahLst/>
              <a:cxnLst/>
              <a:rect l="l" t="t" r="r" b="b"/>
              <a:pathLst>
                <a:path w="761" h="1078" extrusionOk="0">
                  <a:moveTo>
                    <a:pt x="0" y="0"/>
                  </a:moveTo>
                  <a:lnTo>
                    <a:pt x="0" y="1077"/>
                  </a:lnTo>
                  <a:lnTo>
                    <a:pt x="148" y="1077"/>
                  </a:lnTo>
                  <a:lnTo>
                    <a:pt x="148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61" y="1077"/>
                  </a:lnTo>
                  <a:lnTo>
                    <a:pt x="338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1"/>
                  </a:lnTo>
                  <a:cubicBezTo>
                    <a:pt x="190" y="444"/>
                    <a:pt x="169" y="486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1417400" y="2896025"/>
              <a:ext cx="15325" cy="19575"/>
            </a:xfrm>
            <a:custGeom>
              <a:avLst/>
              <a:gdLst/>
              <a:ahLst/>
              <a:cxnLst/>
              <a:rect l="l" t="t" r="r" b="b"/>
              <a:pathLst>
                <a:path w="613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5"/>
                    <a:pt x="359" y="698"/>
                    <a:pt x="275" y="698"/>
                  </a:cubicBezTo>
                  <a:cubicBezTo>
                    <a:pt x="190" y="698"/>
                    <a:pt x="127" y="656"/>
                    <a:pt x="127" y="550"/>
                  </a:cubicBezTo>
                  <a:cubicBezTo>
                    <a:pt x="127" y="402"/>
                    <a:pt x="317" y="381"/>
                    <a:pt x="465" y="381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22"/>
                    <a:pt x="42" y="64"/>
                  </a:cubicBezTo>
                  <a:lnTo>
                    <a:pt x="85" y="149"/>
                  </a:lnTo>
                  <a:cubicBezTo>
                    <a:pt x="127" y="106"/>
                    <a:pt x="211" y="85"/>
                    <a:pt x="275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0" y="397"/>
                    <a:pt x="0" y="571"/>
                  </a:cubicBezTo>
                  <a:cubicBezTo>
                    <a:pt x="0" y="677"/>
                    <a:pt x="85" y="782"/>
                    <a:pt x="233" y="782"/>
                  </a:cubicBezTo>
                  <a:cubicBezTo>
                    <a:pt x="338" y="782"/>
                    <a:pt x="423" y="740"/>
                    <a:pt x="465" y="67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19"/>
                    <a:pt x="592" y="656"/>
                    <a:pt x="592" y="592"/>
                  </a:cubicBezTo>
                  <a:lnTo>
                    <a:pt x="592" y="297"/>
                  </a:lnTo>
                  <a:cubicBezTo>
                    <a:pt x="592" y="149"/>
                    <a:pt x="528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1444850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465" y="106"/>
                    <a:pt x="529" y="190"/>
                    <a:pt x="529" y="275"/>
                  </a:cubicBezTo>
                  <a:cubicBezTo>
                    <a:pt x="529" y="359"/>
                    <a:pt x="465" y="423"/>
                    <a:pt x="360" y="465"/>
                  </a:cubicBezTo>
                  <a:cubicBezTo>
                    <a:pt x="254" y="423"/>
                    <a:pt x="170" y="359"/>
                    <a:pt x="170" y="275"/>
                  </a:cubicBezTo>
                  <a:cubicBezTo>
                    <a:pt x="170" y="169"/>
                    <a:pt x="233" y="106"/>
                    <a:pt x="360" y="106"/>
                  </a:cubicBezTo>
                  <a:close/>
                  <a:moveTo>
                    <a:pt x="339" y="549"/>
                  </a:moveTo>
                  <a:cubicBezTo>
                    <a:pt x="465" y="592"/>
                    <a:pt x="550" y="655"/>
                    <a:pt x="550" y="782"/>
                  </a:cubicBezTo>
                  <a:cubicBezTo>
                    <a:pt x="550" y="887"/>
                    <a:pt x="465" y="972"/>
                    <a:pt x="339" y="972"/>
                  </a:cubicBezTo>
                  <a:cubicBezTo>
                    <a:pt x="212" y="972"/>
                    <a:pt x="148" y="866"/>
                    <a:pt x="148" y="761"/>
                  </a:cubicBezTo>
                  <a:cubicBezTo>
                    <a:pt x="148" y="676"/>
                    <a:pt x="212" y="592"/>
                    <a:pt x="339" y="549"/>
                  </a:cubicBezTo>
                  <a:close/>
                  <a:moveTo>
                    <a:pt x="360" y="0"/>
                  </a:moveTo>
                  <a:cubicBezTo>
                    <a:pt x="170" y="0"/>
                    <a:pt x="43" y="106"/>
                    <a:pt x="43" y="275"/>
                  </a:cubicBezTo>
                  <a:cubicBezTo>
                    <a:pt x="43" y="359"/>
                    <a:pt x="85" y="444"/>
                    <a:pt x="212" y="507"/>
                  </a:cubicBezTo>
                  <a:cubicBezTo>
                    <a:pt x="85" y="571"/>
                    <a:pt x="1" y="655"/>
                    <a:pt x="1" y="782"/>
                  </a:cubicBezTo>
                  <a:cubicBezTo>
                    <a:pt x="1" y="930"/>
                    <a:pt x="127" y="1056"/>
                    <a:pt x="339" y="1056"/>
                  </a:cubicBezTo>
                  <a:cubicBezTo>
                    <a:pt x="550" y="1056"/>
                    <a:pt x="698" y="951"/>
                    <a:pt x="698" y="761"/>
                  </a:cubicBezTo>
                  <a:cubicBezTo>
                    <a:pt x="698" y="634"/>
                    <a:pt x="613" y="549"/>
                    <a:pt x="486" y="507"/>
                  </a:cubicBezTo>
                  <a:lnTo>
                    <a:pt x="486" y="486"/>
                  </a:lnTo>
                  <a:cubicBezTo>
                    <a:pt x="613" y="444"/>
                    <a:pt x="655" y="338"/>
                    <a:pt x="655" y="254"/>
                  </a:cubicBezTo>
                  <a:cubicBezTo>
                    <a:pt x="655" y="127"/>
                    <a:pt x="550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1465975" y="29108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22" y="0"/>
                    <a:pt x="1" y="43"/>
                    <a:pt x="1" y="106"/>
                  </a:cubicBezTo>
                  <a:cubicBezTo>
                    <a:pt x="1" y="148"/>
                    <a:pt x="22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3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73375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50" y="254"/>
                    <a:pt x="550" y="423"/>
                  </a:cubicBezTo>
                  <a:cubicBezTo>
                    <a:pt x="550" y="444"/>
                    <a:pt x="550" y="465"/>
                    <a:pt x="550" y="465"/>
                  </a:cubicBezTo>
                  <a:cubicBezTo>
                    <a:pt x="507" y="528"/>
                    <a:pt x="444" y="571"/>
                    <a:pt x="338" y="571"/>
                  </a:cubicBezTo>
                  <a:cubicBezTo>
                    <a:pt x="212" y="571"/>
                    <a:pt x="148" y="486"/>
                    <a:pt x="148" y="359"/>
                  </a:cubicBezTo>
                  <a:cubicBezTo>
                    <a:pt x="148" y="211"/>
                    <a:pt x="233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49"/>
                    <a:pt x="127" y="676"/>
                    <a:pt x="317" y="676"/>
                  </a:cubicBezTo>
                  <a:cubicBezTo>
                    <a:pt x="423" y="676"/>
                    <a:pt x="486" y="634"/>
                    <a:pt x="550" y="571"/>
                  </a:cubicBezTo>
                  <a:lnTo>
                    <a:pt x="550" y="571"/>
                  </a:lnTo>
                  <a:cubicBezTo>
                    <a:pt x="528" y="697"/>
                    <a:pt x="486" y="782"/>
                    <a:pt x="423" y="845"/>
                  </a:cubicBezTo>
                  <a:cubicBezTo>
                    <a:pt x="359" y="909"/>
                    <a:pt x="296" y="930"/>
                    <a:pt x="212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2" y="1056"/>
                  </a:lnTo>
                  <a:cubicBezTo>
                    <a:pt x="338" y="1035"/>
                    <a:pt x="444" y="993"/>
                    <a:pt x="528" y="909"/>
                  </a:cubicBezTo>
                  <a:cubicBezTo>
                    <a:pt x="613" y="824"/>
                    <a:pt x="697" y="655"/>
                    <a:pt x="697" y="444"/>
                  </a:cubicBezTo>
                  <a:cubicBezTo>
                    <a:pt x="697" y="169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93450" y="288917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486"/>
                  </a:moveTo>
                  <a:cubicBezTo>
                    <a:pt x="486" y="486"/>
                    <a:pt x="570" y="571"/>
                    <a:pt x="570" y="718"/>
                  </a:cubicBezTo>
                  <a:cubicBezTo>
                    <a:pt x="570" y="866"/>
                    <a:pt x="486" y="951"/>
                    <a:pt x="380" y="951"/>
                  </a:cubicBezTo>
                  <a:cubicBezTo>
                    <a:pt x="232" y="951"/>
                    <a:pt x="148" y="824"/>
                    <a:pt x="148" y="655"/>
                  </a:cubicBezTo>
                  <a:cubicBezTo>
                    <a:pt x="148" y="634"/>
                    <a:pt x="148" y="613"/>
                    <a:pt x="148" y="613"/>
                  </a:cubicBezTo>
                  <a:cubicBezTo>
                    <a:pt x="190" y="528"/>
                    <a:pt x="275" y="486"/>
                    <a:pt x="359" y="486"/>
                  </a:cubicBezTo>
                  <a:close/>
                  <a:moveTo>
                    <a:pt x="613" y="0"/>
                  </a:moveTo>
                  <a:cubicBezTo>
                    <a:pt x="591" y="0"/>
                    <a:pt x="549" y="0"/>
                    <a:pt x="507" y="21"/>
                  </a:cubicBezTo>
                  <a:cubicBezTo>
                    <a:pt x="380" y="21"/>
                    <a:pt x="275" y="85"/>
                    <a:pt x="169" y="169"/>
                  </a:cubicBezTo>
                  <a:cubicBezTo>
                    <a:pt x="85" y="275"/>
                    <a:pt x="0" y="423"/>
                    <a:pt x="0" y="634"/>
                  </a:cubicBezTo>
                  <a:cubicBezTo>
                    <a:pt x="0" y="887"/>
                    <a:pt x="148" y="1056"/>
                    <a:pt x="359" y="1056"/>
                  </a:cubicBezTo>
                  <a:cubicBezTo>
                    <a:pt x="591" y="1056"/>
                    <a:pt x="718" y="887"/>
                    <a:pt x="718" y="697"/>
                  </a:cubicBezTo>
                  <a:cubicBezTo>
                    <a:pt x="718" y="507"/>
                    <a:pt x="591" y="359"/>
                    <a:pt x="401" y="359"/>
                  </a:cubicBezTo>
                  <a:cubicBezTo>
                    <a:pt x="296" y="359"/>
                    <a:pt x="190" y="423"/>
                    <a:pt x="148" y="486"/>
                  </a:cubicBezTo>
                  <a:cubicBezTo>
                    <a:pt x="169" y="317"/>
                    <a:pt x="296" y="169"/>
                    <a:pt x="507" y="127"/>
                  </a:cubicBezTo>
                  <a:cubicBezTo>
                    <a:pt x="535" y="127"/>
                    <a:pt x="563" y="118"/>
                    <a:pt x="585" y="118"/>
                  </a:cubicBezTo>
                  <a:cubicBezTo>
                    <a:pt x="596" y="118"/>
                    <a:pt x="606" y="120"/>
                    <a:pt x="613" y="127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1716825" y="2974200"/>
              <a:ext cx="72375" cy="116725"/>
            </a:xfrm>
            <a:custGeom>
              <a:avLst/>
              <a:gdLst/>
              <a:ahLst/>
              <a:cxnLst/>
              <a:rect l="l" t="t" r="r" b="b"/>
              <a:pathLst>
                <a:path w="2895" h="4669" extrusionOk="0">
                  <a:moveTo>
                    <a:pt x="2683" y="0"/>
                  </a:moveTo>
                  <a:lnTo>
                    <a:pt x="0" y="4669"/>
                  </a:lnTo>
                  <a:lnTo>
                    <a:pt x="275" y="4669"/>
                  </a:lnTo>
                  <a:lnTo>
                    <a:pt x="2894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1715250" y="2973675"/>
              <a:ext cx="74475" cy="117775"/>
            </a:xfrm>
            <a:custGeom>
              <a:avLst/>
              <a:gdLst/>
              <a:ahLst/>
              <a:cxnLst/>
              <a:rect l="l" t="t" r="r" b="b"/>
              <a:pathLst>
                <a:path w="2979" h="4711" extrusionOk="0">
                  <a:moveTo>
                    <a:pt x="2852" y="63"/>
                  </a:moveTo>
                  <a:lnTo>
                    <a:pt x="2915" y="148"/>
                  </a:lnTo>
                  <a:lnTo>
                    <a:pt x="317" y="4647"/>
                  </a:lnTo>
                  <a:lnTo>
                    <a:pt x="127" y="4647"/>
                  </a:lnTo>
                  <a:lnTo>
                    <a:pt x="2767" y="63"/>
                  </a:lnTo>
                  <a:close/>
                  <a:moveTo>
                    <a:pt x="2725" y="0"/>
                  </a:moveTo>
                  <a:lnTo>
                    <a:pt x="0" y="4711"/>
                  </a:lnTo>
                  <a:lnTo>
                    <a:pt x="338" y="4711"/>
                  </a:lnTo>
                  <a:lnTo>
                    <a:pt x="2979" y="169"/>
                  </a:lnTo>
                  <a:lnTo>
                    <a:pt x="2979" y="14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1716825" y="2858000"/>
              <a:ext cx="72375" cy="116225"/>
            </a:xfrm>
            <a:custGeom>
              <a:avLst/>
              <a:gdLst/>
              <a:ahLst/>
              <a:cxnLst/>
              <a:rect l="l" t="t" r="r" b="b"/>
              <a:pathLst>
                <a:path w="2895" h="4649" extrusionOk="0">
                  <a:moveTo>
                    <a:pt x="0" y="1"/>
                  </a:moveTo>
                  <a:lnTo>
                    <a:pt x="2683" y="4648"/>
                  </a:lnTo>
                  <a:lnTo>
                    <a:pt x="2810" y="4648"/>
                  </a:lnTo>
                  <a:lnTo>
                    <a:pt x="2894" y="4543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1715250" y="2857475"/>
              <a:ext cx="74475" cy="117800"/>
            </a:xfrm>
            <a:custGeom>
              <a:avLst/>
              <a:gdLst/>
              <a:ahLst/>
              <a:cxnLst/>
              <a:rect l="l" t="t" r="r" b="b"/>
              <a:pathLst>
                <a:path w="2979" h="4712" extrusionOk="0">
                  <a:moveTo>
                    <a:pt x="317" y="64"/>
                  </a:moveTo>
                  <a:lnTo>
                    <a:pt x="2915" y="4564"/>
                  </a:lnTo>
                  <a:lnTo>
                    <a:pt x="2852" y="4648"/>
                  </a:lnTo>
                  <a:lnTo>
                    <a:pt x="2767" y="4648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725" y="4711"/>
                  </a:lnTo>
                  <a:lnTo>
                    <a:pt x="2894" y="4711"/>
                  </a:lnTo>
                  <a:lnTo>
                    <a:pt x="2979" y="45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1716825" y="2770875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07" y="0"/>
                  </a:moveTo>
                  <a:lnTo>
                    <a:pt x="0" y="3486"/>
                  </a:lnTo>
                  <a:lnTo>
                    <a:pt x="275" y="3486"/>
                  </a:lnTo>
                  <a:lnTo>
                    <a:pt x="2218" y="127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1715250" y="2769825"/>
              <a:ext cx="58100" cy="89275"/>
            </a:xfrm>
            <a:custGeom>
              <a:avLst/>
              <a:gdLst/>
              <a:ahLst/>
              <a:cxnLst/>
              <a:rect l="l" t="t" r="r" b="b"/>
              <a:pathLst>
                <a:path w="2324" h="3571" extrusionOk="0">
                  <a:moveTo>
                    <a:pt x="2091" y="106"/>
                  </a:moveTo>
                  <a:lnTo>
                    <a:pt x="2239" y="190"/>
                  </a:lnTo>
                  <a:lnTo>
                    <a:pt x="317" y="3507"/>
                  </a:lnTo>
                  <a:lnTo>
                    <a:pt x="127" y="3507"/>
                  </a:lnTo>
                  <a:lnTo>
                    <a:pt x="2091" y="106"/>
                  </a:lnTo>
                  <a:close/>
                  <a:moveTo>
                    <a:pt x="2070" y="0"/>
                  </a:moveTo>
                  <a:lnTo>
                    <a:pt x="0" y="3570"/>
                  </a:lnTo>
                  <a:lnTo>
                    <a:pt x="338" y="3570"/>
                  </a:lnTo>
                  <a:lnTo>
                    <a:pt x="2324" y="14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561025" y="2828425"/>
              <a:ext cx="55475" cy="60250"/>
            </a:xfrm>
            <a:custGeom>
              <a:avLst/>
              <a:gdLst/>
              <a:ahLst/>
              <a:cxnLst/>
              <a:rect l="l" t="t" r="r" b="b"/>
              <a:pathLst>
                <a:path w="2219" h="2410" extrusionOk="0">
                  <a:moveTo>
                    <a:pt x="1120" y="254"/>
                  </a:moveTo>
                  <a:cubicBezTo>
                    <a:pt x="1268" y="254"/>
                    <a:pt x="1416" y="297"/>
                    <a:pt x="1522" y="381"/>
                  </a:cubicBezTo>
                  <a:cubicBezTo>
                    <a:pt x="1649" y="445"/>
                    <a:pt x="1754" y="550"/>
                    <a:pt x="1818" y="698"/>
                  </a:cubicBezTo>
                  <a:cubicBezTo>
                    <a:pt x="1881" y="846"/>
                    <a:pt x="1902" y="1015"/>
                    <a:pt x="1902" y="1205"/>
                  </a:cubicBezTo>
                  <a:cubicBezTo>
                    <a:pt x="1902" y="1501"/>
                    <a:pt x="1839" y="1733"/>
                    <a:pt x="1691" y="1881"/>
                  </a:cubicBezTo>
                  <a:cubicBezTo>
                    <a:pt x="1543" y="2050"/>
                    <a:pt x="1353" y="2135"/>
                    <a:pt x="1120" y="2135"/>
                  </a:cubicBezTo>
                  <a:cubicBezTo>
                    <a:pt x="888" y="2135"/>
                    <a:pt x="698" y="2050"/>
                    <a:pt x="550" y="1902"/>
                  </a:cubicBezTo>
                  <a:cubicBezTo>
                    <a:pt x="402" y="1733"/>
                    <a:pt x="318" y="1501"/>
                    <a:pt x="318" y="1226"/>
                  </a:cubicBezTo>
                  <a:cubicBezTo>
                    <a:pt x="318" y="888"/>
                    <a:pt x="402" y="635"/>
                    <a:pt x="550" y="487"/>
                  </a:cubicBezTo>
                  <a:cubicBezTo>
                    <a:pt x="719" y="339"/>
                    <a:pt x="909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782" y="1"/>
                    <a:pt x="529" y="107"/>
                    <a:pt x="318" y="318"/>
                  </a:cubicBezTo>
                  <a:cubicBezTo>
                    <a:pt x="106" y="529"/>
                    <a:pt x="1" y="846"/>
                    <a:pt x="1" y="1226"/>
                  </a:cubicBezTo>
                  <a:cubicBezTo>
                    <a:pt x="1" y="1437"/>
                    <a:pt x="43" y="1628"/>
                    <a:pt x="128" y="1818"/>
                  </a:cubicBezTo>
                  <a:cubicBezTo>
                    <a:pt x="233" y="1987"/>
                    <a:pt x="360" y="2135"/>
                    <a:pt x="529" y="2240"/>
                  </a:cubicBezTo>
                  <a:cubicBezTo>
                    <a:pt x="698" y="2346"/>
                    <a:pt x="888" y="2409"/>
                    <a:pt x="1120" y="2409"/>
                  </a:cubicBezTo>
                  <a:cubicBezTo>
                    <a:pt x="1311" y="2409"/>
                    <a:pt x="1501" y="2346"/>
                    <a:pt x="1670" y="2261"/>
                  </a:cubicBezTo>
                  <a:cubicBezTo>
                    <a:pt x="1860" y="2156"/>
                    <a:pt x="1987" y="2029"/>
                    <a:pt x="2092" y="1839"/>
                  </a:cubicBezTo>
                  <a:cubicBezTo>
                    <a:pt x="2177" y="1649"/>
                    <a:pt x="2219" y="1437"/>
                    <a:pt x="2219" y="1205"/>
                  </a:cubicBezTo>
                  <a:cubicBezTo>
                    <a:pt x="2219" y="973"/>
                    <a:pt x="2177" y="761"/>
                    <a:pt x="2092" y="571"/>
                  </a:cubicBezTo>
                  <a:cubicBezTo>
                    <a:pt x="2008" y="402"/>
                    <a:pt x="1860" y="254"/>
                    <a:pt x="1691" y="149"/>
                  </a:cubicBezTo>
                  <a:cubicBezTo>
                    <a:pt x="1522" y="43"/>
                    <a:pt x="1332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1626525" y="28654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1626000" y="2864875"/>
              <a:ext cx="100875" cy="7425"/>
            </a:xfrm>
            <a:custGeom>
              <a:avLst/>
              <a:gdLst/>
              <a:ahLst/>
              <a:cxnLst/>
              <a:rect l="l" t="t" r="r" b="b"/>
              <a:pathLst>
                <a:path w="4035" h="297" extrusionOk="0">
                  <a:moveTo>
                    <a:pt x="3971" y="64"/>
                  </a:moveTo>
                  <a:lnTo>
                    <a:pt x="3971" y="212"/>
                  </a:lnTo>
                  <a:lnTo>
                    <a:pt x="63" y="212"/>
                  </a:lnTo>
                  <a:lnTo>
                    <a:pt x="63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1626525" y="28453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1626000" y="2844275"/>
              <a:ext cx="100875" cy="7425"/>
            </a:xfrm>
            <a:custGeom>
              <a:avLst/>
              <a:gdLst/>
              <a:ahLst/>
              <a:cxnLst/>
              <a:rect l="l" t="t" r="r" b="b"/>
              <a:pathLst>
                <a:path w="4035" h="297" extrusionOk="0">
                  <a:moveTo>
                    <a:pt x="3971" y="64"/>
                  </a:moveTo>
                  <a:lnTo>
                    <a:pt x="3971" y="233"/>
                  </a:lnTo>
                  <a:lnTo>
                    <a:pt x="63" y="233"/>
                  </a:lnTo>
                  <a:lnTo>
                    <a:pt x="63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35" y="296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1787050" y="2971550"/>
              <a:ext cx="100375" cy="5825"/>
            </a:xfrm>
            <a:custGeom>
              <a:avLst/>
              <a:gdLst/>
              <a:ahLst/>
              <a:cxnLst/>
              <a:rect l="l" t="t" r="r" b="b"/>
              <a:pathLst>
                <a:path w="4015" h="233" extrusionOk="0">
                  <a:moveTo>
                    <a:pt x="85" y="1"/>
                  </a:moveTo>
                  <a:lnTo>
                    <a:pt x="1" y="106"/>
                  </a:lnTo>
                  <a:lnTo>
                    <a:pt x="85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786000" y="2970500"/>
              <a:ext cx="102475" cy="7425"/>
            </a:xfrm>
            <a:custGeom>
              <a:avLst/>
              <a:gdLst/>
              <a:ahLst/>
              <a:cxnLst/>
              <a:rect l="l" t="t" r="r" b="b"/>
              <a:pathLst>
                <a:path w="4099" h="297" extrusionOk="0">
                  <a:moveTo>
                    <a:pt x="4035" y="85"/>
                  </a:moveTo>
                  <a:lnTo>
                    <a:pt x="4035" y="233"/>
                  </a:lnTo>
                  <a:lnTo>
                    <a:pt x="127" y="233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106" y="0"/>
                  </a:moveTo>
                  <a:lnTo>
                    <a:pt x="1" y="148"/>
                  </a:lnTo>
                  <a:lnTo>
                    <a:pt x="106" y="296"/>
                  </a:lnTo>
                  <a:lnTo>
                    <a:pt x="4099" y="296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1716825" y="3090900"/>
              <a:ext cx="72375" cy="118850"/>
            </a:xfrm>
            <a:custGeom>
              <a:avLst/>
              <a:gdLst/>
              <a:ahLst/>
              <a:cxnLst/>
              <a:rect l="l" t="t" r="r" b="b"/>
              <a:pathLst>
                <a:path w="2895" h="4754" extrusionOk="0">
                  <a:moveTo>
                    <a:pt x="0" y="1"/>
                  </a:moveTo>
                  <a:lnTo>
                    <a:pt x="2747" y="4754"/>
                  </a:lnTo>
                  <a:lnTo>
                    <a:pt x="2894" y="45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1715250" y="3089850"/>
              <a:ext cx="74475" cy="121475"/>
            </a:xfrm>
            <a:custGeom>
              <a:avLst/>
              <a:gdLst/>
              <a:ahLst/>
              <a:cxnLst/>
              <a:rect l="l" t="t" r="r" b="b"/>
              <a:pathLst>
                <a:path w="2979" h="4859" extrusionOk="0">
                  <a:moveTo>
                    <a:pt x="317" y="64"/>
                  </a:moveTo>
                  <a:lnTo>
                    <a:pt x="2915" y="4563"/>
                  </a:lnTo>
                  <a:lnTo>
                    <a:pt x="2810" y="4732"/>
                  </a:lnTo>
                  <a:lnTo>
                    <a:pt x="127" y="64"/>
                  </a:lnTo>
                  <a:close/>
                  <a:moveTo>
                    <a:pt x="0" y="0"/>
                  </a:moveTo>
                  <a:lnTo>
                    <a:pt x="2810" y="4859"/>
                  </a:lnTo>
                  <a:lnTo>
                    <a:pt x="2979" y="456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1723700" y="2977350"/>
              <a:ext cx="65500" cy="124150"/>
            </a:xfrm>
            <a:custGeom>
              <a:avLst/>
              <a:gdLst/>
              <a:ahLst/>
              <a:cxnLst/>
              <a:rect l="l" t="t" r="r" b="b"/>
              <a:pathLst>
                <a:path w="2620" h="4966" extrusionOk="0">
                  <a:moveTo>
                    <a:pt x="2619" y="1"/>
                  </a:moveTo>
                  <a:lnTo>
                    <a:pt x="0" y="4543"/>
                  </a:lnTo>
                  <a:lnTo>
                    <a:pt x="254" y="4965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1745875" y="2696400"/>
              <a:ext cx="66025" cy="68150"/>
            </a:xfrm>
            <a:custGeom>
              <a:avLst/>
              <a:gdLst/>
              <a:ahLst/>
              <a:cxnLst/>
              <a:rect l="l" t="t" r="r" b="b"/>
              <a:pathLst>
                <a:path w="2641" h="2726" extrusionOk="0">
                  <a:moveTo>
                    <a:pt x="1183" y="2620"/>
                  </a:moveTo>
                  <a:cubicBezTo>
                    <a:pt x="697" y="2430"/>
                    <a:pt x="486" y="2029"/>
                    <a:pt x="465" y="1733"/>
                  </a:cubicBezTo>
                  <a:cubicBezTo>
                    <a:pt x="423" y="1205"/>
                    <a:pt x="887" y="529"/>
                    <a:pt x="1437" y="445"/>
                  </a:cubicBezTo>
                  <a:cubicBezTo>
                    <a:pt x="2028" y="360"/>
                    <a:pt x="2641" y="867"/>
                    <a:pt x="2641" y="1459"/>
                  </a:cubicBezTo>
                  <a:cubicBezTo>
                    <a:pt x="2641" y="1754"/>
                    <a:pt x="2577" y="1860"/>
                    <a:pt x="2472" y="2029"/>
                  </a:cubicBezTo>
                  <a:cubicBezTo>
                    <a:pt x="2282" y="2388"/>
                    <a:pt x="2070" y="2515"/>
                    <a:pt x="1965" y="2578"/>
                  </a:cubicBezTo>
                  <a:cubicBezTo>
                    <a:pt x="1775" y="2684"/>
                    <a:pt x="1500" y="2726"/>
                    <a:pt x="1183" y="2620"/>
                  </a:cubicBezTo>
                  <a:close/>
                  <a:moveTo>
                    <a:pt x="2197" y="994"/>
                  </a:moveTo>
                  <a:cubicBezTo>
                    <a:pt x="1373" y="1"/>
                    <a:pt x="0" y="1923"/>
                    <a:pt x="1268" y="2367"/>
                  </a:cubicBezTo>
                  <a:cubicBezTo>
                    <a:pt x="2007" y="2620"/>
                    <a:pt x="2620" y="1501"/>
                    <a:pt x="2197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1703100" y="2673175"/>
              <a:ext cx="64450" cy="69200"/>
            </a:xfrm>
            <a:custGeom>
              <a:avLst/>
              <a:gdLst/>
              <a:ahLst/>
              <a:cxnLst/>
              <a:rect l="l" t="t" r="r" b="b"/>
              <a:pathLst>
                <a:path w="2578" h="2768" extrusionOk="0">
                  <a:moveTo>
                    <a:pt x="1225" y="2578"/>
                  </a:moveTo>
                  <a:cubicBezTo>
                    <a:pt x="1373" y="2324"/>
                    <a:pt x="1521" y="2071"/>
                    <a:pt x="1669" y="1817"/>
                  </a:cubicBezTo>
                  <a:cubicBezTo>
                    <a:pt x="1415" y="1606"/>
                    <a:pt x="1035" y="1437"/>
                    <a:pt x="718" y="1247"/>
                  </a:cubicBezTo>
                  <a:cubicBezTo>
                    <a:pt x="571" y="1458"/>
                    <a:pt x="423" y="1775"/>
                    <a:pt x="275" y="2007"/>
                  </a:cubicBezTo>
                  <a:cubicBezTo>
                    <a:pt x="190" y="2007"/>
                    <a:pt x="85" y="1923"/>
                    <a:pt x="0" y="1881"/>
                  </a:cubicBezTo>
                  <a:cubicBezTo>
                    <a:pt x="359" y="1247"/>
                    <a:pt x="718" y="634"/>
                    <a:pt x="1078" y="1"/>
                  </a:cubicBezTo>
                  <a:cubicBezTo>
                    <a:pt x="1162" y="43"/>
                    <a:pt x="1246" y="85"/>
                    <a:pt x="1352" y="148"/>
                  </a:cubicBezTo>
                  <a:cubicBezTo>
                    <a:pt x="1183" y="444"/>
                    <a:pt x="1014" y="719"/>
                    <a:pt x="845" y="1014"/>
                  </a:cubicBezTo>
                  <a:cubicBezTo>
                    <a:pt x="1162" y="1205"/>
                    <a:pt x="1479" y="1395"/>
                    <a:pt x="1817" y="1564"/>
                  </a:cubicBezTo>
                  <a:cubicBezTo>
                    <a:pt x="1986" y="1289"/>
                    <a:pt x="2134" y="993"/>
                    <a:pt x="2303" y="698"/>
                  </a:cubicBezTo>
                  <a:cubicBezTo>
                    <a:pt x="2387" y="740"/>
                    <a:pt x="2472" y="803"/>
                    <a:pt x="2577" y="845"/>
                  </a:cubicBezTo>
                  <a:cubicBezTo>
                    <a:pt x="2218" y="1458"/>
                    <a:pt x="1859" y="2071"/>
                    <a:pt x="1521" y="2683"/>
                  </a:cubicBezTo>
                  <a:cubicBezTo>
                    <a:pt x="1458" y="2768"/>
                    <a:pt x="1331" y="2620"/>
                    <a:pt x="1225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1785475" y="3200225"/>
              <a:ext cx="101950" cy="4250"/>
            </a:xfrm>
            <a:custGeom>
              <a:avLst/>
              <a:gdLst/>
              <a:ahLst/>
              <a:cxnLst/>
              <a:rect l="l" t="t" r="r" b="b"/>
              <a:pathLst>
                <a:path w="4078" h="170" extrusionOk="0">
                  <a:moveTo>
                    <a:pt x="148" y="0"/>
                  </a:moveTo>
                  <a:lnTo>
                    <a:pt x="1" y="169"/>
                  </a:lnTo>
                  <a:lnTo>
                    <a:pt x="4077" y="169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1785475" y="3208675"/>
              <a:ext cx="3725" cy="6875"/>
            </a:xfrm>
            <a:custGeom>
              <a:avLst/>
              <a:gdLst/>
              <a:ahLst/>
              <a:cxnLst/>
              <a:rect l="l" t="t" r="r" b="b"/>
              <a:pathLst>
                <a:path w="149" h="275" extrusionOk="0">
                  <a:moveTo>
                    <a:pt x="64" y="0"/>
                  </a:moveTo>
                  <a:lnTo>
                    <a:pt x="1" y="275"/>
                  </a:lnTo>
                  <a:lnTo>
                    <a:pt x="1" y="275"/>
                  </a:lnTo>
                  <a:lnTo>
                    <a:pt x="148" y="10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1785475" y="3217125"/>
              <a:ext cx="101950" cy="4775"/>
            </a:xfrm>
            <a:custGeom>
              <a:avLst/>
              <a:gdLst/>
              <a:ahLst/>
              <a:cxnLst/>
              <a:rect l="l" t="t" r="r" b="b"/>
              <a:pathLst>
                <a:path w="4078" h="191" extrusionOk="0">
                  <a:moveTo>
                    <a:pt x="148" y="0"/>
                  </a:moveTo>
                  <a:lnTo>
                    <a:pt x="1" y="190"/>
                  </a:lnTo>
                  <a:lnTo>
                    <a:pt x="4077" y="190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87050" y="3200750"/>
              <a:ext cx="5325" cy="10575"/>
            </a:xfrm>
            <a:custGeom>
              <a:avLst/>
              <a:gdLst/>
              <a:ahLst/>
              <a:cxnLst/>
              <a:rect l="l" t="t" r="r" b="b"/>
              <a:pathLst>
                <a:path w="213" h="423" extrusionOk="0">
                  <a:moveTo>
                    <a:pt x="85" y="0"/>
                  </a:moveTo>
                  <a:lnTo>
                    <a:pt x="1" y="317"/>
                  </a:lnTo>
                  <a:lnTo>
                    <a:pt x="85" y="423"/>
                  </a:lnTo>
                  <a:lnTo>
                    <a:pt x="212" y="23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1713650" y="3209725"/>
              <a:ext cx="73425" cy="117800"/>
            </a:xfrm>
            <a:custGeom>
              <a:avLst/>
              <a:gdLst/>
              <a:ahLst/>
              <a:cxnLst/>
              <a:rect l="l" t="t" r="r" b="b"/>
              <a:pathLst>
                <a:path w="2937" h="4712" extrusionOk="0">
                  <a:moveTo>
                    <a:pt x="2874" y="1"/>
                  </a:moveTo>
                  <a:lnTo>
                    <a:pt x="1" y="4479"/>
                  </a:lnTo>
                  <a:lnTo>
                    <a:pt x="127" y="4711"/>
                  </a:lnTo>
                  <a:lnTo>
                    <a:pt x="2874" y="360"/>
                  </a:lnTo>
                  <a:lnTo>
                    <a:pt x="2937" y="8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1894275" y="3180150"/>
              <a:ext cx="62325" cy="59175"/>
            </a:xfrm>
            <a:custGeom>
              <a:avLst/>
              <a:gdLst/>
              <a:ahLst/>
              <a:cxnLst/>
              <a:rect l="l" t="t" r="r" b="b"/>
              <a:pathLst>
                <a:path w="2493" h="2367" extrusionOk="0">
                  <a:moveTo>
                    <a:pt x="1289" y="2324"/>
                  </a:moveTo>
                  <a:cubicBezTo>
                    <a:pt x="908" y="2366"/>
                    <a:pt x="570" y="2219"/>
                    <a:pt x="401" y="2050"/>
                  </a:cubicBezTo>
                  <a:cubicBezTo>
                    <a:pt x="0" y="1627"/>
                    <a:pt x="0" y="613"/>
                    <a:pt x="549" y="254"/>
                  </a:cubicBezTo>
                  <a:cubicBezTo>
                    <a:pt x="929" y="22"/>
                    <a:pt x="1500" y="1"/>
                    <a:pt x="1859" y="360"/>
                  </a:cubicBezTo>
                  <a:cubicBezTo>
                    <a:pt x="2493" y="951"/>
                    <a:pt x="2176" y="2261"/>
                    <a:pt x="1310" y="2324"/>
                  </a:cubicBezTo>
                  <a:cubicBezTo>
                    <a:pt x="1310" y="2324"/>
                    <a:pt x="1289" y="2324"/>
                    <a:pt x="1289" y="2324"/>
                  </a:cubicBezTo>
                  <a:close/>
                  <a:moveTo>
                    <a:pt x="1732" y="1796"/>
                  </a:moveTo>
                  <a:cubicBezTo>
                    <a:pt x="2049" y="1374"/>
                    <a:pt x="1859" y="571"/>
                    <a:pt x="1458" y="402"/>
                  </a:cubicBezTo>
                  <a:cubicBezTo>
                    <a:pt x="1120" y="254"/>
                    <a:pt x="697" y="381"/>
                    <a:pt x="528" y="677"/>
                  </a:cubicBezTo>
                  <a:cubicBezTo>
                    <a:pt x="338" y="972"/>
                    <a:pt x="380" y="1458"/>
                    <a:pt x="507" y="1712"/>
                  </a:cubicBezTo>
                  <a:cubicBezTo>
                    <a:pt x="634" y="1944"/>
                    <a:pt x="908" y="2113"/>
                    <a:pt x="1246" y="2050"/>
                  </a:cubicBezTo>
                  <a:cubicBezTo>
                    <a:pt x="1500" y="2028"/>
                    <a:pt x="1648" y="1944"/>
                    <a:pt x="1732" y="17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2001475" y="2981050"/>
              <a:ext cx="24825" cy="38575"/>
            </a:xfrm>
            <a:custGeom>
              <a:avLst/>
              <a:gdLst/>
              <a:ahLst/>
              <a:cxnLst/>
              <a:rect l="l" t="t" r="r" b="b"/>
              <a:pathLst>
                <a:path w="993" h="1543" extrusionOk="0">
                  <a:moveTo>
                    <a:pt x="254" y="1374"/>
                  </a:moveTo>
                  <a:cubicBezTo>
                    <a:pt x="486" y="1374"/>
                    <a:pt x="697" y="1374"/>
                    <a:pt x="909" y="1353"/>
                  </a:cubicBezTo>
                  <a:cubicBezTo>
                    <a:pt x="909" y="1416"/>
                    <a:pt x="909" y="1479"/>
                    <a:pt x="909" y="1522"/>
                  </a:cubicBezTo>
                  <a:cubicBezTo>
                    <a:pt x="613" y="1543"/>
                    <a:pt x="317" y="1543"/>
                    <a:pt x="21" y="1543"/>
                  </a:cubicBezTo>
                  <a:cubicBezTo>
                    <a:pt x="0" y="1163"/>
                    <a:pt x="507" y="973"/>
                    <a:pt x="676" y="698"/>
                  </a:cubicBezTo>
                  <a:cubicBezTo>
                    <a:pt x="866" y="339"/>
                    <a:pt x="254" y="128"/>
                    <a:pt x="190" y="592"/>
                  </a:cubicBezTo>
                  <a:cubicBezTo>
                    <a:pt x="127" y="613"/>
                    <a:pt x="106" y="571"/>
                    <a:pt x="21" y="592"/>
                  </a:cubicBezTo>
                  <a:cubicBezTo>
                    <a:pt x="21" y="1"/>
                    <a:pt x="993" y="22"/>
                    <a:pt x="887" y="656"/>
                  </a:cubicBezTo>
                  <a:cubicBezTo>
                    <a:pt x="824" y="994"/>
                    <a:pt x="423" y="1078"/>
                    <a:pt x="254" y="1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1949175" y="2943025"/>
              <a:ext cx="43350" cy="55475"/>
            </a:xfrm>
            <a:custGeom>
              <a:avLst/>
              <a:gdLst/>
              <a:ahLst/>
              <a:cxnLst/>
              <a:rect l="l" t="t" r="r" b="b"/>
              <a:pathLst>
                <a:path w="173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7" y="2219"/>
                  </a:lnTo>
                  <a:lnTo>
                    <a:pt x="297" y="1184"/>
                  </a:lnTo>
                  <a:lnTo>
                    <a:pt x="1437" y="1184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7" y="90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1948650" y="2942500"/>
              <a:ext cx="44925" cy="57075"/>
            </a:xfrm>
            <a:custGeom>
              <a:avLst/>
              <a:gdLst/>
              <a:ahLst/>
              <a:cxnLst/>
              <a:rect l="l" t="t" r="r" b="b"/>
              <a:pathLst>
                <a:path w="1797" h="2283" extrusionOk="0">
                  <a:moveTo>
                    <a:pt x="1733" y="64"/>
                  </a:moveTo>
                  <a:lnTo>
                    <a:pt x="1733" y="2219"/>
                  </a:lnTo>
                  <a:lnTo>
                    <a:pt x="1501" y="2219"/>
                  </a:lnTo>
                  <a:lnTo>
                    <a:pt x="1501" y="1163"/>
                  </a:lnTo>
                  <a:lnTo>
                    <a:pt x="297" y="1163"/>
                  </a:lnTo>
                  <a:lnTo>
                    <a:pt x="297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297" y="64"/>
                  </a:lnTo>
                  <a:lnTo>
                    <a:pt x="297" y="972"/>
                  </a:lnTo>
                  <a:lnTo>
                    <a:pt x="1501" y="972"/>
                  </a:lnTo>
                  <a:lnTo>
                    <a:pt x="1501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1226"/>
                  </a:lnTo>
                  <a:lnTo>
                    <a:pt x="1437" y="1226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360" y="90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1896900" y="294302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6" y="2219"/>
                  </a:lnTo>
                  <a:lnTo>
                    <a:pt x="296" y="487"/>
                  </a:lnTo>
                  <a:lnTo>
                    <a:pt x="1458" y="2219"/>
                  </a:lnTo>
                  <a:lnTo>
                    <a:pt x="1754" y="2219"/>
                  </a:lnTo>
                  <a:lnTo>
                    <a:pt x="1754" y="1"/>
                  </a:lnTo>
                  <a:lnTo>
                    <a:pt x="1479" y="1"/>
                  </a:lnTo>
                  <a:lnTo>
                    <a:pt x="1479" y="175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1896375" y="2942500"/>
              <a:ext cx="44925" cy="57075"/>
            </a:xfrm>
            <a:custGeom>
              <a:avLst/>
              <a:gdLst/>
              <a:ahLst/>
              <a:cxnLst/>
              <a:rect l="l" t="t" r="r" b="b"/>
              <a:pathLst>
                <a:path w="1797" h="2283" extrusionOk="0">
                  <a:moveTo>
                    <a:pt x="1733" y="64"/>
                  </a:moveTo>
                  <a:lnTo>
                    <a:pt x="1733" y="2219"/>
                  </a:lnTo>
                  <a:lnTo>
                    <a:pt x="1479" y="2219"/>
                  </a:lnTo>
                  <a:lnTo>
                    <a:pt x="339" y="487"/>
                  </a:lnTo>
                  <a:lnTo>
                    <a:pt x="275" y="508"/>
                  </a:lnTo>
                  <a:lnTo>
                    <a:pt x="275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1458" y="1775"/>
                  </a:lnTo>
                  <a:lnTo>
                    <a:pt x="1521" y="1775"/>
                  </a:lnTo>
                  <a:lnTo>
                    <a:pt x="1521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39" y="2282"/>
                  </a:lnTo>
                  <a:lnTo>
                    <a:pt x="339" y="613"/>
                  </a:lnTo>
                  <a:lnTo>
                    <a:pt x="1458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58" y="1"/>
                  </a:lnTo>
                  <a:lnTo>
                    <a:pt x="1458" y="164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1798150" y="3371325"/>
              <a:ext cx="24850" cy="38050"/>
            </a:xfrm>
            <a:custGeom>
              <a:avLst/>
              <a:gdLst/>
              <a:ahLst/>
              <a:cxnLst/>
              <a:rect l="l" t="t" r="r" b="b"/>
              <a:pathLst>
                <a:path w="994" h="1522" extrusionOk="0">
                  <a:moveTo>
                    <a:pt x="254" y="1352"/>
                  </a:moveTo>
                  <a:cubicBezTo>
                    <a:pt x="486" y="1352"/>
                    <a:pt x="698" y="1352"/>
                    <a:pt x="909" y="1352"/>
                  </a:cubicBezTo>
                  <a:cubicBezTo>
                    <a:pt x="909" y="1395"/>
                    <a:pt x="909" y="1458"/>
                    <a:pt x="909" y="1521"/>
                  </a:cubicBezTo>
                  <a:cubicBezTo>
                    <a:pt x="613" y="1521"/>
                    <a:pt x="317" y="1521"/>
                    <a:pt x="22" y="1521"/>
                  </a:cubicBezTo>
                  <a:cubicBezTo>
                    <a:pt x="0" y="1141"/>
                    <a:pt x="507" y="972"/>
                    <a:pt x="676" y="676"/>
                  </a:cubicBezTo>
                  <a:cubicBezTo>
                    <a:pt x="867" y="317"/>
                    <a:pt x="254" y="127"/>
                    <a:pt x="191" y="571"/>
                  </a:cubicBezTo>
                  <a:cubicBezTo>
                    <a:pt x="127" y="592"/>
                    <a:pt x="106" y="550"/>
                    <a:pt x="22" y="571"/>
                  </a:cubicBezTo>
                  <a:cubicBezTo>
                    <a:pt x="22" y="0"/>
                    <a:pt x="993" y="22"/>
                    <a:pt x="888" y="634"/>
                  </a:cubicBezTo>
                  <a:cubicBezTo>
                    <a:pt x="824" y="972"/>
                    <a:pt x="423" y="1057"/>
                    <a:pt x="254" y="1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1745875" y="3333300"/>
              <a:ext cx="43325" cy="54950"/>
            </a:xfrm>
            <a:custGeom>
              <a:avLst/>
              <a:gdLst/>
              <a:ahLst/>
              <a:cxnLst/>
              <a:rect l="l" t="t" r="r" b="b"/>
              <a:pathLst>
                <a:path w="1733" h="2198" extrusionOk="0">
                  <a:moveTo>
                    <a:pt x="0" y="1"/>
                  </a:moveTo>
                  <a:lnTo>
                    <a:pt x="0" y="2197"/>
                  </a:lnTo>
                  <a:lnTo>
                    <a:pt x="296" y="2197"/>
                  </a:lnTo>
                  <a:lnTo>
                    <a:pt x="296" y="1162"/>
                  </a:lnTo>
                  <a:lnTo>
                    <a:pt x="1437" y="1162"/>
                  </a:lnTo>
                  <a:lnTo>
                    <a:pt x="1437" y="2197"/>
                  </a:lnTo>
                  <a:lnTo>
                    <a:pt x="1732" y="2197"/>
                  </a:lnTo>
                  <a:lnTo>
                    <a:pt x="1732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296" y="90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1745350" y="3332250"/>
              <a:ext cx="44900" cy="57050"/>
            </a:xfrm>
            <a:custGeom>
              <a:avLst/>
              <a:gdLst/>
              <a:ahLst/>
              <a:cxnLst/>
              <a:rect l="l" t="t" r="r" b="b"/>
              <a:pathLst>
                <a:path w="1796" h="2282" extrusionOk="0">
                  <a:moveTo>
                    <a:pt x="1732" y="64"/>
                  </a:moveTo>
                  <a:lnTo>
                    <a:pt x="1732" y="2218"/>
                  </a:lnTo>
                  <a:lnTo>
                    <a:pt x="1500" y="2218"/>
                  </a:lnTo>
                  <a:lnTo>
                    <a:pt x="1500" y="1183"/>
                  </a:lnTo>
                  <a:lnTo>
                    <a:pt x="275" y="1183"/>
                  </a:lnTo>
                  <a:lnTo>
                    <a:pt x="275" y="2218"/>
                  </a:lnTo>
                  <a:lnTo>
                    <a:pt x="63" y="2218"/>
                  </a:lnTo>
                  <a:lnTo>
                    <a:pt x="63" y="64"/>
                  </a:lnTo>
                  <a:lnTo>
                    <a:pt x="275" y="64"/>
                  </a:lnTo>
                  <a:lnTo>
                    <a:pt x="275" y="972"/>
                  </a:lnTo>
                  <a:lnTo>
                    <a:pt x="1500" y="972"/>
                  </a:lnTo>
                  <a:lnTo>
                    <a:pt x="1500" y="64"/>
                  </a:lnTo>
                  <a:close/>
                  <a:moveTo>
                    <a:pt x="0" y="0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0"/>
                  </a:lnTo>
                  <a:lnTo>
                    <a:pt x="1437" y="0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1693575" y="3333300"/>
              <a:ext cx="43875" cy="54950"/>
            </a:xfrm>
            <a:custGeom>
              <a:avLst/>
              <a:gdLst/>
              <a:ahLst/>
              <a:cxnLst/>
              <a:rect l="l" t="t" r="r" b="b"/>
              <a:pathLst>
                <a:path w="1755" h="2198" extrusionOk="0">
                  <a:moveTo>
                    <a:pt x="1" y="1"/>
                  </a:moveTo>
                  <a:lnTo>
                    <a:pt x="1" y="2197"/>
                  </a:lnTo>
                  <a:lnTo>
                    <a:pt x="297" y="2197"/>
                  </a:lnTo>
                  <a:lnTo>
                    <a:pt x="297" y="465"/>
                  </a:lnTo>
                  <a:lnTo>
                    <a:pt x="1459" y="2197"/>
                  </a:lnTo>
                  <a:lnTo>
                    <a:pt x="1754" y="2197"/>
                  </a:lnTo>
                  <a:lnTo>
                    <a:pt x="1754" y="1"/>
                  </a:lnTo>
                  <a:lnTo>
                    <a:pt x="1480" y="1"/>
                  </a:lnTo>
                  <a:lnTo>
                    <a:pt x="1480" y="173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1693050" y="3332250"/>
              <a:ext cx="44925" cy="57050"/>
            </a:xfrm>
            <a:custGeom>
              <a:avLst/>
              <a:gdLst/>
              <a:ahLst/>
              <a:cxnLst/>
              <a:rect l="l" t="t" r="r" b="b"/>
              <a:pathLst>
                <a:path w="1797" h="2282" extrusionOk="0">
                  <a:moveTo>
                    <a:pt x="1733" y="64"/>
                  </a:moveTo>
                  <a:lnTo>
                    <a:pt x="1733" y="2218"/>
                  </a:lnTo>
                  <a:lnTo>
                    <a:pt x="1480" y="2218"/>
                  </a:lnTo>
                  <a:lnTo>
                    <a:pt x="339" y="486"/>
                  </a:lnTo>
                  <a:lnTo>
                    <a:pt x="275" y="507"/>
                  </a:lnTo>
                  <a:lnTo>
                    <a:pt x="275" y="2218"/>
                  </a:lnTo>
                  <a:lnTo>
                    <a:pt x="64" y="2218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58" y="1796"/>
                  </a:lnTo>
                  <a:lnTo>
                    <a:pt x="1522" y="1775"/>
                  </a:lnTo>
                  <a:lnTo>
                    <a:pt x="1522" y="64"/>
                  </a:lnTo>
                  <a:close/>
                  <a:moveTo>
                    <a:pt x="1" y="0"/>
                  </a:moveTo>
                  <a:lnTo>
                    <a:pt x="1" y="2282"/>
                  </a:lnTo>
                  <a:lnTo>
                    <a:pt x="339" y="2282"/>
                  </a:lnTo>
                  <a:lnTo>
                    <a:pt x="339" y="613"/>
                  </a:lnTo>
                  <a:lnTo>
                    <a:pt x="1458" y="2282"/>
                  </a:lnTo>
                  <a:lnTo>
                    <a:pt x="1796" y="2282"/>
                  </a:lnTo>
                  <a:lnTo>
                    <a:pt x="1796" y="0"/>
                  </a:lnTo>
                  <a:lnTo>
                    <a:pt x="1458" y="0"/>
                  </a:lnTo>
                  <a:lnTo>
                    <a:pt x="1458" y="166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1774925" y="26304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8"/>
                    <a:pt x="359" y="698"/>
                  </a:cubicBezTo>
                  <a:cubicBezTo>
                    <a:pt x="275" y="698"/>
                    <a:pt x="190" y="634"/>
                    <a:pt x="148" y="529"/>
                  </a:cubicBezTo>
                  <a:cubicBezTo>
                    <a:pt x="148" y="529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38"/>
                    <a:pt x="148" y="317"/>
                    <a:pt x="169" y="296"/>
                  </a:cubicBezTo>
                  <a:cubicBezTo>
                    <a:pt x="190" y="191"/>
                    <a:pt x="275" y="127"/>
                    <a:pt x="359" y="127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148"/>
                  </a:lnTo>
                  <a:lnTo>
                    <a:pt x="127" y="22"/>
                  </a:lnTo>
                  <a:lnTo>
                    <a:pt x="0" y="22"/>
                  </a:lnTo>
                  <a:cubicBezTo>
                    <a:pt x="0" y="106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190" y="761"/>
                    <a:pt x="296" y="803"/>
                    <a:pt x="380" y="803"/>
                  </a:cubicBezTo>
                  <a:cubicBezTo>
                    <a:pt x="570" y="803"/>
                    <a:pt x="739" y="676"/>
                    <a:pt x="739" y="402"/>
                  </a:cubicBezTo>
                  <a:cubicBezTo>
                    <a:pt x="739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1797625" y="2623525"/>
              <a:ext cx="19025" cy="26450"/>
            </a:xfrm>
            <a:custGeom>
              <a:avLst/>
              <a:gdLst/>
              <a:ahLst/>
              <a:cxnLst/>
              <a:rect l="l" t="t" r="r" b="b"/>
              <a:pathLst>
                <a:path w="761" h="1058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44"/>
                    <a:pt x="190" y="466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1818225" y="263040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0" y="698"/>
                    <a:pt x="275" y="698"/>
                  </a:cubicBezTo>
                  <a:cubicBezTo>
                    <a:pt x="211" y="698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1" y="0"/>
                    <a:pt x="127" y="43"/>
                    <a:pt x="64" y="85"/>
                  </a:cubicBezTo>
                  <a:lnTo>
                    <a:pt x="85" y="169"/>
                  </a:lnTo>
                  <a:cubicBezTo>
                    <a:pt x="148" y="127"/>
                    <a:pt x="211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8"/>
                    <a:pt x="85" y="803"/>
                    <a:pt x="233" y="803"/>
                  </a:cubicBezTo>
                  <a:cubicBezTo>
                    <a:pt x="338" y="803"/>
                    <a:pt x="423" y="761"/>
                    <a:pt x="465" y="698"/>
                  </a:cubicBezTo>
                  <a:lnTo>
                    <a:pt x="486" y="698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4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1846200" y="26240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318" y="1"/>
                  </a:moveTo>
                  <a:cubicBezTo>
                    <a:pt x="191" y="1"/>
                    <a:pt x="106" y="43"/>
                    <a:pt x="22" y="107"/>
                  </a:cubicBezTo>
                  <a:lnTo>
                    <a:pt x="64" y="212"/>
                  </a:lnTo>
                  <a:cubicBezTo>
                    <a:pt x="128" y="170"/>
                    <a:pt x="191" y="107"/>
                    <a:pt x="296" y="107"/>
                  </a:cubicBezTo>
                  <a:cubicBezTo>
                    <a:pt x="444" y="107"/>
                    <a:pt x="487" y="212"/>
                    <a:pt x="487" y="318"/>
                  </a:cubicBezTo>
                  <a:cubicBezTo>
                    <a:pt x="487" y="466"/>
                    <a:pt x="381" y="614"/>
                    <a:pt x="106" y="846"/>
                  </a:cubicBezTo>
                  <a:lnTo>
                    <a:pt x="1" y="952"/>
                  </a:lnTo>
                  <a:lnTo>
                    <a:pt x="1" y="1036"/>
                  </a:lnTo>
                  <a:lnTo>
                    <a:pt x="656" y="1036"/>
                  </a:lnTo>
                  <a:lnTo>
                    <a:pt x="656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7" y="635"/>
                    <a:pt x="634" y="487"/>
                    <a:pt x="634" y="297"/>
                  </a:cubicBezTo>
                  <a:cubicBezTo>
                    <a:pt x="634" y="149"/>
                    <a:pt x="529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1866800" y="26457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3" y="0"/>
                    <a:pt x="1" y="42"/>
                    <a:pt x="1" y="106"/>
                  </a:cubicBezTo>
                  <a:cubicBezTo>
                    <a:pt x="1" y="148"/>
                    <a:pt x="43" y="190"/>
                    <a:pt x="85" y="190"/>
                  </a:cubicBezTo>
                  <a:cubicBezTo>
                    <a:pt x="148" y="190"/>
                    <a:pt x="191" y="148"/>
                    <a:pt x="191" y="106"/>
                  </a:cubicBezTo>
                  <a:cubicBezTo>
                    <a:pt x="191" y="42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1876825" y="2624600"/>
              <a:ext cx="9025" cy="25375"/>
            </a:xfrm>
            <a:custGeom>
              <a:avLst/>
              <a:gdLst/>
              <a:ahLst/>
              <a:cxnLst/>
              <a:rect l="l" t="t" r="r" b="b"/>
              <a:pathLst>
                <a:path w="361" h="1015" extrusionOk="0">
                  <a:moveTo>
                    <a:pt x="233" y="0"/>
                  </a:moveTo>
                  <a:lnTo>
                    <a:pt x="1" y="106"/>
                  </a:lnTo>
                  <a:lnTo>
                    <a:pt x="43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60" y="101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1894800" y="2624050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466"/>
                  </a:moveTo>
                  <a:cubicBezTo>
                    <a:pt x="465" y="466"/>
                    <a:pt x="549" y="571"/>
                    <a:pt x="549" y="698"/>
                  </a:cubicBezTo>
                  <a:cubicBezTo>
                    <a:pt x="549" y="846"/>
                    <a:pt x="486" y="952"/>
                    <a:pt x="359" y="952"/>
                  </a:cubicBezTo>
                  <a:cubicBezTo>
                    <a:pt x="211" y="952"/>
                    <a:pt x="127" y="825"/>
                    <a:pt x="127" y="656"/>
                  </a:cubicBezTo>
                  <a:cubicBezTo>
                    <a:pt x="127" y="635"/>
                    <a:pt x="148" y="614"/>
                    <a:pt x="148" y="592"/>
                  </a:cubicBezTo>
                  <a:cubicBezTo>
                    <a:pt x="190" y="529"/>
                    <a:pt x="254" y="466"/>
                    <a:pt x="338" y="466"/>
                  </a:cubicBezTo>
                  <a:close/>
                  <a:moveTo>
                    <a:pt x="507" y="1"/>
                  </a:moveTo>
                  <a:cubicBezTo>
                    <a:pt x="359" y="22"/>
                    <a:pt x="254" y="85"/>
                    <a:pt x="169" y="170"/>
                  </a:cubicBezTo>
                  <a:cubicBezTo>
                    <a:pt x="64" y="254"/>
                    <a:pt x="0" y="423"/>
                    <a:pt x="0" y="635"/>
                  </a:cubicBezTo>
                  <a:cubicBezTo>
                    <a:pt x="0" y="888"/>
                    <a:pt x="127" y="1057"/>
                    <a:pt x="359" y="1057"/>
                  </a:cubicBezTo>
                  <a:cubicBezTo>
                    <a:pt x="571" y="1057"/>
                    <a:pt x="697" y="888"/>
                    <a:pt x="697" y="698"/>
                  </a:cubicBezTo>
                  <a:cubicBezTo>
                    <a:pt x="697" y="508"/>
                    <a:pt x="571" y="360"/>
                    <a:pt x="380" y="360"/>
                  </a:cubicBezTo>
                  <a:cubicBezTo>
                    <a:pt x="275" y="360"/>
                    <a:pt x="190" y="423"/>
                    <a:pt x="148" y="487"/>
                  </a:cubicBezTo>
                  <a:lnTo>
                    <a:pt x="127" y="487"/>
                  </a:lnTo>
                  <a:cubicBezTo>
                    <a:pt x="169" y="318"/>
                    <a:pt x="275" y="149"/>
                    <a:pt x="486" y="128"/>
                  </a:cubicBezTo>
                  <a:cubicBezTo>
                    <a:pt x="528" y="107"/>
                    <a:pt x="571" y="107"/>
                    <a:pt x="592" y="107"/>
                  </a:cubicBezTo>
                  <a:lnTo>
                    <a:pt x="59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1877900" y="28960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59" y="106"/>
                  </a:moveTo>
                  <a:cubicBezTo>
                    <a:pt x="507" y="106"/>
                    <a:pt x="592" y="233"/>
                    <a:pt x="592" y="381"/>
                  </a:cubicBezTo>
                  <a:cubicBezTo>
                    <a:pt x="592" y="571"/>
                    <a:pt x="507" y="677"/>
                    <a:pt x="359" y="677"/>
                  </a:cubicBezTo>
                  <a:cubicBezTo>
                    <a:pt x="254" y="677"/>
                    <a:pt x="190" y="613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5"/>
                  </a:cubicBezTo>
                  <a:cubicBezTo>
                    <a:pt x="190" y="170"/>
                    <a:pt x="275" y="106"/>
                    <a:pt x="359" y="106"/>
                  </a:cubicBezTo>
                  <a:close/>
                  <a:moveTo>
                    <a:pt x="0" y="1"/>
                  </a:moveTo>
                  <a:cubicBezTo>
                    <a:pt x="0" y="85"/>
                    <a:pt x="21" y="170"/>
                    <a:pt x="21" y="254"/>
                  </a:cubicBezTo>
                  <a:lnTo>
                    <a:pt x="21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190" y="740"/>
                    <a:pt x="296" y="782"/>
                    <a:pt x="380" y="782"/>
                  </a:cubicBezTo>
                  <a:cubicBezTo>
                    <a:pt x="571" y="782"/>
                    <a:pt x="740" y="656"/>
                    <a:pt x="740" y="381"/>
                  </a:cubicBezTo>
                  <a:cubicBezTo>
                    <a:pt x="740" y="149"/>
                    <a:pt x="592" y="1"/>
                    <a:pt x="402" y="1"/>
                  </a:cubicBezTo>
                  <a:cubicBezTo>
                    <a:pt x="296" y="1"/>
                    <a:pt x="190" y="43"/>
                    <a:pt x="148" y="149"/>
                  </a:cubicBezTo>
                  <a:lnTo>
                    <a:pt x="127" y="14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1900600" y="2888650"/>
              <a:ext cx="19025" cy="26950"/>
            </a:xfrm>
            <a:custGeom>
              <a:avLst/>
              <a:gdLst/>
              <a:ahLst/>
              <a:cxnLst/>
              <a:rect l="l" t="t" r="r" b="b"/>
              <a:pathLst>
                <a:path w="761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148" y="1077"/>
                  </a:lnTo>
                  <a:lnTo>
                    <a:pt x="148" y="655"/>
                  </a:lnTo>
                  <a:lnTo>
                    <a:pt x="254" y="549"/>
                  </a:lnTo>
                  <a:lnTo>
                    <a:pt x="592" y="1077"/>
                  </a:lnTo>
                  <a:lnTo>
                    <a:pt x="761" y="1077"/>
                  </a:lnTo>
                  <a:lnTo>
                    <a:pt x="339" y="465"/>
                  </a:lnTo>
                  <a:lnTo>
                    <a:pt x="740" y="0"/>
                  </a:lnTo>
                  <a:lnTo>
                    <a:pt x="571" y="0"/>
                  </a:lnTo>
                  <a:lnTo>
                    <a:pt x="233" y="401"/>
                  </a:lnTo>
                  <a:cubicBezTo>
                    <a:pt x="212" y="444"/>
                    <a:pt x="170" y="486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1921200" y="2896025"/>
              <a:ext cx="15325" cy="19575"/>
            </a:xfrm>
            <a:custGeom>
              <a:avLst/>
              <a:gdLst/>
              <a:ahLst/>
              <a:cxnLst/>
              <a:rect l="l" t="t" r="r" b="b"/>
              <a:pathLst>
                <a:path w="613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5"/>
                    <a:pt x="381" y="698"/>
                    <a:pt x="275" y="698"/>
                  </a:cubicBezTo>
                  <a:cubicBezTo>
                    <a:pt x="212" y="698"/>
                    <a:pt x="148" y="656"/>
                    <a:pt x="148" y="550"/>
                  </a:cubicBezTo>
                  <a:cubicBezTo>
                    <a:pt x="148" y="402"/>
                    <a:pt x="317" y="381"/>
                    <a:pt x="465" y="381"/>
                  </a:cubicBezTo>
                  <a:close/>
                  <a:moveTo>
                    <a:pt x="317" y="1"/>
                  </a:moveTo>
                  <a:cubicBezTo>
                    <a:pt x="212" y="1"/>
                    <a:pt x="127" y="22"/>
                    <a:pt x="64" y="64"/>
                  </a:cubicBezTo>
                  <a:lnTo>
                    <a:pt x="85" y="149"/>
                  </a:lnTo>
                  <a:cubicBezTo>
                    <a:pt x="148" y="106"/>
                    <a:pt x="212" y="85"/>
                    <a:pt x="296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0" y="397"/>
                    <a:pt x="0" y="571"/>
                  </a:cubicBezTo>
                  <a:cubicBezTo>
                    <a:pt x="0" y="677"/>
                    <a:pt x="85" y="782"/>
                    <a:pt x="233" y="782"/>
                  </a:cubicBezTo>
                  <a:cubicBezTo>
                    <a:pt x="338" y="782"/>
                    <a:pt x="423" y="740"/>
                    <a:pt x="465" y="677"/>
                  </a:cubicBezTo>
                  <a:lnTo>
                    <a:pt x="486" y="67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19"/>
                    <a:pt x="613" y="656"/>
                    <a:pt x="613" y="592"/>
                  </a:cubicBezTo>
                  <a:lnTo>
                    <a:pt x="592" y="592"/>
                  </a:lnTo>
                  <a:lnTo>
                    <a:pt x="592" y="297"/>
                  </a:lnTo>
                  <a:cubicBezTo>
                    <a:pt x="592" y="149"/>
                    <a:pt x="550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>
              <a:off x="1948650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487" y="106"/>
                    <a:pt x="529" y="190"/>
                    <a:pt x="529" y="275"/>
                  </a:cubicBezTo>
                  <a:cubicBezTo>
                    <a:pt x="529" y="359"/>
                    <a:pt x="466" y="423"/>
                    <a:pt x="381" y="465"/>
                  </a:cubicBezTo>
                  <a:cubicBezTo>
                    <a:pt x="254" y="423"/>
                    <a:pt x="170" y="359"/>
                    <a:pt x="170" y="275"/>
                  </a:cubicBezTo>
                  <a:cubicBezTo>
                    <a:pt x="170" y="169"/>
                    <a:pt x="233" y="106"/>
                    <a:pt x="360" y="106"/>
                  </a:cubicBezTo>
                  <a:close/>
                  <a:moveTo>
                    <a:pt x="339" y="549"/>
                  </a:moveTo>
                  <a:cubicBezTo>
                    <a:pt x="466" y="592"/>
                    <a:pt x="571" y="655"/>
                    <a:pt x="571" y="782"/>
                  </a:cubicBezTo>
                  <a:cubicBezTo>
                    <a:pt x="571" y="887"/>
                    <a:pt x="487" y="972"/>
                    <a:pt x="360" y="972"/>
                  </a:cubicBezTo>
                  <a:cubicBezTo>
                    <a:pt x="233" y="972"/>
                    <a:pt x="149" y="866"/>
                    <a:pt x="149" y="761"/>
                  </a:cubicBezTo>
                  <a:cubicBezTo>
                    <a:pt x="149" y="676"/>
                    <a:pt x="212" y="592"/>
                    <a:pt x="339" y="549"/>
                  </a:cubicBezTo>
                  <a:close/>
                  <a:moveTo>
                    <a:pt x="360" y="0"/>
                  </a:moveTo>
                  <a:cubicBezTo>
                    <a:pt x="191" y="0"/>
                    <a:pt x="43" y="106"/>
                    <a:pt x="43" y="275"/>
                  </a:cubicBezTo>
                  <a:cubicBezTo>
                    <a:pt x="43" y="359"/>
                    <a:pt x="85" y="444"/>
                    <a:pt x="212" y="507"/>
                  </a:cubicBezTo>
                  <a:cubicBezTo>
                    <a:pt x="85" y="571"/>
                    <a:pt x="1" y="655"/>
                    <a:pt x="1" y="782"/>
                  </a:cubicBezTo>
                  <a:cubicBezTo>
                    <a:pt x="1" y="930"/>
                    <a:pt x="149" y="1056"/>
                    <a:pt x="360" y="1056"/>
                  </a:cubicBezTo>
                  <a:cubicBezTo>
                    <a:pt x="550" y="1056"/>
                    <a:pt x="698" y="951"/>
                    <a:pt x="698" y="761"/>
                  </a:cubicBezTo>
                  <a:cubicBezTo>
                    <a:pt x="698" y="634"/>
                    <a:pt x="635" y="549"/>
                    <a:pt x="487" y="507"/>
                  </a:cubicBezTo>
                  <a:lnTo>
                    <a:pt x="487" y="486"/>
                  </a:lnTo>
                  <a:cubicBezTo>
                    <a:pt x="613" y="444"/>
                    <a:pt x="677" y="338"/>
                    <a:pt x="677" y="254"/>
                  </a:cubicBezTo>
                  <a:cubicBezTo>
                    <a:pt x="677" y="127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1969775" y="29108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0"/>
                    <a:pt x="85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3"/>
                    <a:pt x="149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1978225" y="288970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1" y="0"/>
                  </a:moveTo>
                  <a:lnTo>
                    <a:pt x="1" y="106"/>
                  </a:lnTo>
                  <a:lnTo>
                    <a:pt x="508" y="106"/>
                  </a:lnTo>
                  <a:lnTo>
                    <a:pt x="508" y="127"/>
                  </a:lnTo>
                  <a:lnTo>
                    <a:pt x="64" y="1035"/>
                  </a:lnTo>
                  <a:lnTo>
                    <a:pt x="191" y="1035"/>
                  </a:lnTo>
                  <a:lnTo>
                    <a:pt x="656" y="8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1997775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486"/>
                  </a:moveTo>
                  <a:cubicBezTo>
                    <a:pt x="465" y="486"/>
                    <a:pt x="550" y="571"/>
                    <a:pt x="550" y="718"/>
                  </a:cubicBezTo>
                  <a:cubicBezTo>
                    <a:pt x="550" y="866"/>
                    <a:pt x="486" y="951"/>
                    <a:pt x="359" y="951"/>
                  </a:cubicBezTo>
                  <a:cubicBezTo>
                    <a:pt x="212" y="951"/>
                    <a:pt x="127" y="824"/>
                    <a:pt x="127" y="655"/>
                  </a:cubicBezTo>
                  <a:cubicBezTo>
                    <a:pt x="127" y="634"/>
                    <a:pt x="127" y="613"/>
                    <a:pt x="148" y="613"/>
                  </a:cubicBezTo>
                  <a:cubicBezTo>
                    <a:pt x="190" y="528"/>
                    <a:pt x="254" y="486"/>
                    <a:pt x="338" y="486"/>
                  </a:cubicBezTo>
                  <a:close/>
                  <a:moveTo>
                    <a:pt x="592" y="0"/>
                  </a:moveTo>
                  <a:cubicBezTo>
                    <a:pt x="571" y="0"/>
                    <a:pt x="528" y="0"/>
                    <a:pt x="486" y="21"/>
                  </a:cubicBezTo>
                  <a:cubicBezTo>
                    <a:pt x="359" y="21"/>
                    <a:pt x="254" y="85"/>
                    <a:pt x="169" y="169"/>
                  </a:cubicBezTo>
                  <a:cubicBezTo>
                    <a:pt x="64" y="275"/>
                    <a:pt x="0" y="423"/>
                    <a:pt x="0" y="634"/>
                  </a:cubicBezTo>
                  <a:cubicBezTo>
                    <a:pt x="0" y="887"/>
                    <a:pt x="127" y="1056"/>
                    <a:pt x="359" y="1056"/>
                  </a:cubicBezTo>
                  <a:cubicBezTo>
                    <a:pt x="571" y="1056"/>
                    <a:pt x="697" y="887"/>
                    <a:pt x="697" y="697"/>
                  </a:cubicBezTo>
                  <a:cubicBezTo>
                    <a:pt x="697" y="507"/>
                    <a:pt x="571" y="359"/>
                    <a:pt x="381" y="359"/>
                  </a:cubicBezTo>
                  <a:cubicBezTo>
                    <a:pt x="275" y="359"/>
                    <a:pt x="190" y="423"/>
                    <a:pt x="148" y="486"/>
                  </a:cubicBezTo>
                  <a:lnTo>
                    <a:pt x="127" y="486"/>
                  </a:lnTo>
                  <a:cubicBezTo>
                    <a:pt x="169" y="317"/>
                    <a:pt x="275" y="169"/>
                    <a:pt x="486" y="127"/>
                  </a:cubicBezTo>
                  <a:cubicBezTo>
                    <a:pt x="514" y="127"/>
                    <a:pt x="542" y="118"/>
                    <a:pt x="564" y="118"/>
                  </a:cubicBezTo>
                  <a:cubicBezTo>
                    <a:pt x="575" y="118"/>
                    <a:pt x="585" y="120"/>
                    <a:pt x="592" y="127"/>
                  </a:cubicBez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2203725" y="2974200"/>
              <a:ext cx="71850" cy="116725"/>
            </a:xfrm>
            <a:custGeom>
              <a:avLst/>
              <a:gdLst/>
              <a:ahLst/>
              <a:cxnLst/>
              <a:rect l="l" t="t" r="r" b="b"/>
              <a:pathLst>
                <a:path w="2874" h="4669" extrusionOk="0">
                  <a:moveTo>
                    <a:pt x="2683" y="0"/>
                  </a:moveTo>
                  <a:lnTo>
                    <a:pt x="1" y="4669"/>
                  </a:lnTo>
                  <a:lnTo>
                    <a:pt x="254" y="4669"/>
                  </a:lnTo>
                  <a:lnTo>
                    <a:pt x="2873" y="127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2202150" y="2973675"/>
              <a:ext cx="74475" cy="117775"/>
            </a:xfrm>
            <a:custGeom>
              <a:avLst/>
              <a:gdLst/>
              <a:ahLst/>
              <a:cxnLst/>
              <a:rect l="l" t="t" r="r" b="b"/>
              <a:pathLst>
                <a:path w="2979" h="4711" extrusionOk="0">
                  <a:moveTo>
                    <a:pt x="2852" y="63"/>
                  </a:moveTo>
                  <a:lnTo>
                    <a:pt x="2915" y="148"/>
                  </a:lnTo>
                  <a:lnTo>
                    <a:pt x="317" y="4647"/>
                  </a:lnTo>
                  <a:lnTo>
                    <a:pt x="127" y="4647"/>
                  </a:lnTo>
                  <a:lnTo>
                    <a:pt x="2767" y="63"/>
                  </a:lnTo>
                  <a:close/>
                  <a:moveTo>
                    <a:pt x="2725" y="0"/>
                  </a:moveTo>
                  <a:lnTo>
                    <a:pt x="0" y="4711"/>
                  </a:lnTo>
                  <a:lnTo>
                    <a:pt x="338" y="4711"/>
                  </a:lnTo>
                  <a:lnTo>
                    <a:pt x="2979" y="169"/>
                  </a:lnTo>
                  <a:lnTo>
                    <a:pt x="2979" y="14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2203725" y="2858000"/>
              <a:ext cx="71850" cy="116225"/>
            </a:xfrm>
            <a:custGeom>
              <a:avLst/>
              <a:gdLst/>
              <a:ahLst/>
              <a:cxnLst/>
              <a:rect l="l" t="t" r="r" b="b"/>
              <a:pathLst>
                <a:path w="2874" h="4649" extrusionOk="0">
                  <a:moveTo>
                    <a:pt x="1" y="1"/>
                  </a:moveTo>
                  <a:lnTo>
                    <a:pt x="2683" y="4648"/>
                  </a:lnTo>
                  <a:lnTo>
                    <a:pt x="2810" y="4648"/>
                  </a:lnTo>
                  <a:lnTo>
                    <a:pt x="2873" y="4543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2202150" y="2857475"/>
              <a:ext cx="74475" cy="117800"/>
            </a:xfrm>
            <a:custGeom>
              <a:avLst/>
              <a:gdLst/>
              <a:ahLst/>
              <a:cxnLst/>
              <a:rect l="l" t="t" r="r" b="b"/>
              <a:pathLst>
                <a:path w="2979" h="4712" extrusionOk="0">
                  <a:moveTo>
                    <a:pt x="317" y="64"/>
                  </a:moveTo>
                  <a:lnTo>
                    <a:pt x="2915" y="4564"/>
                  </a:lnTo>
                  <a:lnTo>
                    <a:pt x="2852" y="4648"/>
                  </a:lnTo>
                  <a:lnTo>
                    <a:pt x="2767" y="4648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725" y="4711"/>
                  </a:lnTo>
                  <a:lnTo>
                    <a:pt x="2894" y="4711"/>
                  </a:lnTo>
                  <a:lnTo>
                    <a:pt x="2979" y="456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2203725" y="2770875"/>
              <a:ext cx="55475" cy="87150"/>
            </a:xfrm>
            <a:custGeom>
              <a:avLst/>
              <a:gdLst/>
              <a:ahLst/>
              <a:cxnLst/>
              <a:rect l="l" t="t" r="r" b="b"/>
              <a:pathLst>
                <a:path w="2219" h="3486" extrusionOk="0">
                  <a:moveTo>
                    <a:pt x="2007" y="0"/>
                  </a:moveTo>
                  <a:lnTo>
                    <a:pt x="1" y="3486"/>
                  </a:lnTo>
                  <a:lnTo>
                    <a:pt x="254" y="3486"/>
                  </a:lnTo>
                  <a:lnTo>
                    <a:pt x="2219" y="127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2202150" y="2769825"/>
              <a:ext cx="58100" cy="89275"/>
            </a:xfrm>
            <a:custGeom>
              <a:avLst/>
              <a:gdLst/>
              <a:ahLst/>
              <a:cxnLst/>
              <a:rect l="l" t="t" r="r" b="b"/>
              <a:pathLst>
                <a:path w="2324" h="3571" extrusionOk="0">
                  <a:moveTo>
                    <a:pt x="2092" y="106"/>
                  </a:moveTo>
                  <a:lnTo>
                    <a:pt x="2239" y="190"/>
                  </a:lnTo>
                  <a:lnTo>
                    <a:pt x="317" y="3507"/>
                  </a:lnTo>
                  <a:lnTo>
                    <a:pt x="127" y="3507"/>
                  </a:lnTo>
                  <a:lnTo>
                    <a:pt x="2092" y="106"/>
                  </a:lnTo>
                  <a:close/>
                  <a:moveTo>
                    <a:pt x="2070" y="0"/>
                  </a:moveTo>
                  <a:lnTo>
                    <a:pt x="0" y="3570"/>
                  </a:lnTo>
                  <a:lnTo>
                    <a:pt x="338" y="3570"/>
                  </a:lnTo>
                  <a:lnTo>
                    <a:pt x="2324" y="14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2047950" y="2828425"/>
              <a:ext cx="55475" cy="60250"/>
            </a:xfrm>
            <a:custGeom>
              <a:avLst/>
              <a:gdLst/>
              <a:ahLst/>
              <a:cxnLst/>
              <a:rect l="l" t="t" r="r" b="b"/>
              <a:pathLst>
                <a:path w="2219" h="2410" extrusionOk="0">
                  <a:moveTo>
                    <a:pt x="1120" y="254"/>
                  </a:moveTo>
                  <a:cubicBezTo>
                    <a:pt x="1268" y="254"/>
                    <a:pt x="1415" y="297"/>
                    <a:pt x="1521" y="381"/>
                  </a:cubicBezTo>
                  <a:cubicBezTo>
                    <a:pt x="1648" y="445"/>
                    <a:pt x="1753" y="550"/>
                    <a:pt x="1817" y="698"/>
                  </a:cubicBezTo>
                  <a:cubicBezTo>
                    <a:pt x="1880" y="846"/>
                    <a:pt x="1901" y="1015"/>
                    <a:pt x="1901" y="1205"/>
                  </a:cubicBezTo>
                  <a:cubicBezTo>
                    <a:pt x="1901" y="1501"/>
                    <a:pt x="1838" y="1733"/>
                    <a:pt x="1690" y="1881"/>
                  </a:cubicBezTo>
                  <a:cubicBezTo>
                    <a:pt x="1542" y="2050"/>
                    <a:pt x="1352" y="2135"/>
                    <a:pt x="1120" y="2135"/>
                  </a:cubicBezTo>
                  <a:cubicBezTo>
                    <a:pt x="887" y="2135"/>
                    <a:pt x="697" y="2050"/>
                    <a:pt x="549" y="1902"/>
                  </a:cubicBezTo>
                  <a:cubicBezTo>
                    <a:pt x="401" y="1733"/>
                    <a:pt x="317" y="1501"/>
                    <a:pt x="317" y="1226"/>
                  </a:cubicBezTo>
                  <a:cubicBezTo>
                    <a:pt x="317" y="888"/>
                    <a:pt x="401" y="635"/>
                    <a:pt x="549" y="487"/>
                  </a:cubicBezTo>
                  <a:cubicBezTo>
                    <a:pt x="718" y="339"/>
                    <a:pt x="887" y="254"/>
                    <a:pt x="1120" y="254"/>
                  </a:cubicBezTo>
                  <a:close/>
                  <a:moveTo>
                    <a:pt x="1120" y="1"/>
                  </a:moveTo>
                  <a:cubicBezTo>
                    <a:pt x="782" y="1"/>
                    <a:pt x="528" y="107"/>
                    <a:pt x="317" y="318"/>
                  </a:cubicBezTo>
                  <a:cubicBezTo>
                    <a:pt x="106" y="529"/>
                    <a:pt x="0" y="846"/>
                    <a:pt x="0" y="1226"/>
                  </a:cubicBezTo>
                  <a:cubicBezTo>
                    <a:pt x="0" y="1437"/>
                    <a:pt x="42" y="1628"/>
                    <a:pt x="127" y="1818"/>
                  </a:cubicBezTo>
                  <a:cubicBezTo>
                    <a:pt x="232" y="1987"/>
                    <a:pt x="359" y="2135"/>
                    <a:pt x="528" y="2240"/>
                  </a:cubicBezTo>
                  <a:cubicBezTo>
                    <a:pt x="697" y="2346"/>
                    <a:pt x="887" y="2409"/>
                    <a:pt x="1120" y="2409"/>
                  </a:cubicBezTo>
                  <a:cubicBezTo>
                    <a:pt x="1310" y="2409"/>
                    <a:pt x="1500" y="2346"/>
                    <a:pt x="1669" y="2261"/>
                  </a:cubicBezTo>
                  <a:cubicBezTo>
                    <a:pt x="1859" y="2156"/>
                    <a:pt x="1986" y="2029"/>
                    <a:pt x="2091" y="1839"/>
                  </a:cubicBezTo>
                  <a:cubicBezTo>
                    <a:pt x="2176" y="1649"/>
                    <a:pt x="2218" y="1437"/>
                    <a:pt x="2218" y="1205"/>
                  </a:cubicBezTo>
                  <a:cubicBezTo>
                    <a:pt x="2218" y="973"/>
                    <a:pt x="2176" y="761"/>
                    <a:pt x="2091" y="571"/>
                  </a:cubicBezTo>
                  <a:cubicBezTo>
                    <a:pt x="2007" y="402"/>
                    <a:pt x="1859" y="254"/>
                    <a:pt x="1690" y="149"/>
                  </a:cubicBezTo>
                  <a:cubicBezTo>
                    <a:pt x="1521" y="43"/>
                    <a:pt x="1331" y="1"/>
                    <a:pt x="1120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2113425" y="2865400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2112375" y="2864875"/>
              <a:ext cx="101400" cy="7425"/>
            </a:xfrm>
            <a:custGeom>
              <a:avLst/>
              <a:gdLst/>
              <a:ahLst/>
              <a:cxnLst/>
              <a:rect l="l" t="t" r="r" b="b"/>
              <a:pathLst>
                <a:path w="4056" h="297" extrusionOk="0">
                  <a:moveTo>
                    <a:pt x="3993" y="64"/>
                  </a:moveTo>
                  <a:lnTo>
                    <a:pt x="3993" y="212"/>
                  </a:lnTo>
                  <a:lnTo>
                    <a:pt x="85" y="212"/>
                  </a:lnTo>
                  <a:lnTo>
                    <a:pt x="85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2113425" y="2845325"/>
              <a:ext cx="99300" cy="5850"/>
            </a:xfrm>
            <a:custGeom>
              <a:avLst/>
              <a:gdLst/>
              <a:ahLst/>
              <a:cxnLst/>
              <a:rect l="l" t="t" r="r" b="b"/>
              <a:pathLst>
                <a:path w="3972" h="234" extrusionOk="0">
                  <a:moveTo>
                    <a:pt x="0" y="1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2112375" y="2844275"/>
              <a:ext cx="101400" cy="7425"/>
            </a:xfrm>
            <a:custGeom>
              <a:avLst/>
              <a:gdLst/>
              <a:ahLst/>
              <a:cxnLst/>
              <a:rect l="l" t="t" r="r" b="b"/>
              <a:pathLst>
                <a:path w="4056" h="297" extrusionOk="0">
                  <a:moveTo>
                    <a:pt x="3993" y="64"/>
                  </a:moveTo>
                  <a:lnTo>
                    <a:pt x="3993" y="233"/>
                  </a:lnTo>
                  <a:lnTo>
                    <a:pt x="85" y="233"/>
                  </a:lnTo>
                  <a:lnTo>
                    <a:pt x="85" y="64"/>
                  </a:lnTo>
                  <a:close/>
                  <a:moveTo>
                    <a:pt x="0" y="1"/>
                  </a:moveTo>
                  <a:lnTo>
                    <a:pt x="0" y="296"/>
                  </a:lnTo>
                  <a:lnTo>
                    <a:pt x="4056" y="296"/>
                  </a:lnTo>
                  <a:lnTo>
                    <a:pt x="40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2273975" y="2971550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63" y="1"/>
                  </a:moveTo>
                  <a:lnTo>
                    <a:pt x="0" y="106"/>
                  </a:lnTo>
                  <a:lnTo>
                    <a:pt x="63" y="233"/>
                  </a:lnTo>
                  <a:lnTo>
                    <a:pt x="4014" y="233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2272900" y="2970500"/>
              <a:ext cx="102475" cy="7425"/>
            </a:xfrm>
            <a:custGeom>
              <a:avLst/>
              <a:gdLst/>
              <a:ahLst/>
              <a:cxnLst/>
              <a:rect l="l" t="t" r="r" b="b"/>
              <a:pathLst>
                <a:path w="4099" h="297" extrusionOk="0">
                  <a:moveTo>
                    <a:pt x="4036" y="85"/>
                  </a:moveTo>
                  <a:lnTo>
                    <a:pt x="4036" y="233"/>
                  </a:lnTo>
                  <a:lnTo>
                    <a:pt x="128" y="233"/>
                  </a:lnTo>
                  <a:lnTo>
                    <a:pt x="85" y="148"/>
                  </a:lnTo>
                  <a:lnTo>
                    <a:pt x="128" y="85"/>
                  </a:lnTo>
                  <a:close/>
                  <a:moveTo>
                    <a:pt x="106" y="0"/>
                  </a:moveTo>
                  <a:lnTo>
                    <a:pt x="1" y="148"/>
                  </a:lnTo>
                  <a:lnTo>
                    <a:pt x="106" y="296"/>
                  </a:lnTo>
                  <a:lnTo>
                    <a:pt x="4099" y="296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2203725" y="3090900"/>
              <a:ext cx="71850" cy="118850"/>
            </a:xfrm>
            <a:custGeom>
              <a:avLst/>
              <a:gdLst/>
              <a:ahLst/>
              <a:cxnLst/>
              <a:rect l="l" t="t" r="r" b="b"/>
              <a:pathLst>
                <a:path w="2874" h="4754" extrusionOk="0">
                  <a:moveTo>
                    <a:pt x="1" y="1"/>
                  </a:moveTo>
                  <a:lnTo>
                    <a:pt x="2747" y="4754"/>
                  </a:lnTo>
                  <a:lnTo>
                    <a:pt x="2873" y="452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2202150" y="3089850"/>
              <a:ext cx="74475" cy="121475"/>
            </a:xfrm>
            <a:custGeom>
              <a:avLst/>
              <a:gdLst/>
              <a:ahLst/>
              <a:cxnLst/>
              <a:rect l="l" t="t" r="r" b="b"/>
              <a:pathLst>
                <a:path w="2979" h="4859" extrusionOk="0">
                  <a:moveTo>
                    <a:pt x="317" y="64"/>
                  </a:moveTo>
                  <a:lnTo>
                    <a:pt x="2915" y="4563"/>
                  </a:lnTo>
                  <a:lnTo>
                    <a:pt x="2810" y="4732"/>
                  </a:lnTo>
                  <a:lnTo>
                    <a:pt x="127" y="64"/>
                  </a:lnTo>
                  <a:close/>
                  <a:moveTo>
                    <a:pt x="0" y="0"/>
                  </a:moveTo>
                  <a:lnTo>
                    <a:pt x="2810" y="4859"/>
                  </a:lnTo>
                  <a:lnTo>
                    <a:pt x="2979" y="456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2210075" y="2977350"/>
              <a:ext cx="65500" cy="124150"/>
            </a:xfrm>
            <a:custGeom>
              <a:avLst/>
              <a:gdLst/>
              <a:ahLst/>
              <a:cxnLst/>
              <a:rect l="l" t="t" r="r" b="b"/>
              <a:pathLst>
                <a:path w="2620" h="4966" extrusionOk="0">
                  <a:moveTo>
                    <a:pt x="2619" y="1"/>
                  </a:moveTo>
                  <a:lnTo>
                    <a:pt x="0" y="4543"/>
                  </a:lnTo>
                  <a:lnTo>
                    <a:pt x="254" y="4965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2232775" y="2696400"/>
              <a:ext cx="66025" cy="68150"/>
            </a:xfrm>
            <a:custGeom>
              <a:avLst/>
              <a:gdLst/>
              <a:ahLst/>
              <a:cxnLst/>
              <a:rect l="l" t="t" r="r" b="b"/>
              <a:pathLst>
                <a:path w="2641" h="2726" extrusionOk="0">
                  <a:moveTo>
                    <a:pt x="1183" y="2620"/>
                  </a:moveTo>
                  <a:cubicBezTo>
                    <a:pt x="698" y="2430"/>
                    <a:pt x="486" y="2029"/>
                    <a:pt x="465" y="1733"/>
                  </a:cubicBezTo>
                  <a:cubicBezTo>
                    <a:pt x="423" y="1205"/>
                    <a:pt x="888" y="529"/>
                    <a:pt x="1437" y="445"/>
                  </a:cubicBezTo>
                  <a:cubicBezTo>
                    <a:pt x="2028" y="360"/>
                    <a:pt x="2641" y="867"/>
                    <a:pt x="2641" y="1459"/>
                  </a:cubicBezTo>
                  <a:cubicBezTo>
                    <a:pt x="2620" y="1754"/>
                    <a:pt x="2578" y="1860"/>
                    <a:pt x="2472" y="2029"/>
                  </a:cubicBezTo>
                  <a:cubicBezTo>
                    <a:pt x="2282" y="2388"/>
                    <a:pt x="2071" y="2515"/>
                    <a:pt x="1965" y="2578"/>
                  </a:cubicBezTo>
                  <a:cubicBezTo>
                    <a:pt x="1775" y="2684"/>
                    <a:pt x="1500" y="2726"/>
                    <a:pt x="1183" y="2620"/>
                  </a:cubicBezTo>
                  <a:close/>
                  <a:moveTo>
                    <a:pt x="2197" y="994"/>
                  </a:moveTo>
                  <a:cubicBezTo>
                    <a:pt x="1373" y="1"/>
                    <a:pt x="0" y="1923"/>
                    <a:pt x="1268" y="2367"/>
                  </a:cubicBezTo>
                  <a:cubicBezTo>
                    <a:pt x="2007" y="2620"/>
                    <a:pt x="2620" y="1501"/>
                    <a:pt x="2197" y="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2190000" y="2673175"/>
              <a:ext cx="63925" cy="69200"/>
            </a:xfrm>
            <a:custGeom>
              <a:avLst/>
              <a:gdLst/>
              <a:ahLst/>
              <a:cxnLst/>
              <a:rect l="l" t="t" r="r" b="b"/>
              <a:pathLst>
                <a:path w="2557" h="2768" extrusionOk="0">
                  <a:moveTo>
                    <a:pt x="1226" y="2578"/>
                  </a:moveTo>
                  <a:cubicBezTo>
                    <a:pt x="1373" y="2324"/>
                    <a:pt x="1521" y="2071"/>
                    <a:pt x="1669" y="1817"/>
                  </a:cubicBezTo>
                  <a:cubicBezTo>
                    <a:pt x="1416" y="1606"/>
                    <a:pt x="1035" y="1437"/>
                    <a:pt x="719" y="1247"/>
                  </a:cubicBezTo>
                  <a:cubicBezTo>
                    <a:pt x="571" y="1458"/>
                    <a:pt x="423" y="1775"/>
                    <a:pt x="275" y="2007"/>
                  </a:cubicBezTo>
                  <a:cubicBezTo>
                    <a:pt x="191" y="2007"/>
                    <a:pt x="85" y="1923"/>
                    <a:pt x="0" y="1881"/>
                  </a:cubicBezTo>
                  <a:cubicBezTo>
                    <a:pt x="360" y="1247"/>
                    <a:pt x="719" y="634"/>
                    <a:pt x="1078" y="1"/>
                  </a:cubicBezTo>
                  <a:cubicBezTo>
                    <a:pt x="1162" y="43"/>
                    <a:pt x="1247" y="85"/>
                    <a:pt x="1331" y="148"/>
                  </a:cubicBezTo>
                  <a:cubicBezTo>
                    <a:pt x="1183" y="444"/>
                    <a:pt x="1014" y="719"/>
                    <a:pt x="845" y="1014"/>
                  </a:cubicBezTo>
                  <a:cubicBezTo>
                    <a:pt x="1162" y="1205"/>
                    <a:pt x="1479" y="1395"/>
                    <a:pt x="1817" y="1564"/>
                  </a:cubicBezTo>
                  <a:cubicBezTo>
                    <a:pt x="1965" y="1289"/>
                    <a:pt x="2134" y="993"/>
                    <a:pt x="2303" y="698"/>
                  </a:cubicBezTo>
                  <a:cubicBezTo>
                    <a:pt x="2387" y="740"/>
                    <a:pt x="2472" y="803"/>
                    <a:pt x="2556" y="845"/>
                  </a:cubicBezTo>
                  <a:cubicBezTo>
                    <a:pt x="2218" y="1458"/>
                    <a:pt x="1859" y="2071"/>
                    <a:pt x="1521" y="2683"/>
                  </a:cubicBezTo>
                  <a:cubicBezTo>
                    <a:pt x="1458" y="2768"/>
                    <a:pt x="1310" y="2620"/>
                    <a:pt x="1226" y="2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2272375" y="3211850"/>
              <a:ext cx="3725" cy="6875"/>
            </a:xfrm>
            <a:custGeom>
              <a:avLst/>
              <a:gdLst/>
              <a:ahLst/>
              <a:cxnLst/>
              <a:rect l="l" t="t" r="r" b="b"/>
              <a:pathLst>
                <a:path w="149" h="275" extrusionOk="0">
                  <a:moveTo>
                    <a:pt x="64" y="0"/>
                  </a:moveTo>
                  <a:lnTo>
                    <a:pt x="1" y="275"/>
                  </a:lnTo>
                  <a:lnTo>
                    <a:pt x="1" y="275"/>
                  </a:lnTo>
                  <a:lnTo>
                    <a:pt x="149" y="106"/>
                  </a:lnTo>
                  <a:lnTo>
                    <a:pt x="127" y="10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2272375" y="3201800"/>
              <a:ext cx="6900" cy="12700"/>
            </a:xfrm>
            <a:custGeom>
              <a:avLst/>
              <a:gdLst/>
              <a:ahLst/>
              <a:cxnLst/>
              <a:rect l="l" t="t" r="r" b="b"/>
              <a:pathLst>
                <a:path w="276" h="508" extrusionOk="0">
                  <a:moveTo>
                    <a:pt x="127" y="1"/>
                  </a:moveTo>
                  <a:lnTo>
                    <a:pt x="1" y="318"/>
                  </a:lnTo>
                  <a:lnTo>
                    <a:pt x="149" y="508"/>
                  </a:lnTo>
                  <a:lnTo>
                    <a:pt x="275" y="25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2200550" y="3209725"/>
              <a:ext cx="73450" cy="117800"/>
            </a:xfrm>
            <a:custGeom>
              <a:avLst/>
              <a:gdLst/>
              <a:ahLst/>
              <a:cxnLst/>
              <a:rect l="l" t="t" r="r" b="b"/>
              <a:pathLst>
                <a:path w="2938" h="4712" extrusionOk="0">
                  <a:moveTo>
                    <a:pt x="2874" y="1"/>
                  </a:moveTo>
                  <a:lnTo>
                    <a:pt x="1" y="4479"/>
                  </a:lnTo>
                  <a:lnTo>
                    <a:pt x="128" y="4711"/>
                  </a:lnTo>
                  <a:lnTo>
                    <a:pt x="2874" y="360"/>
                  </a:lnTo>
                  <a:lnTo>
                    <a:pt x="2937" y="8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2043725" y="3297400"/>
              <a:ext cx="62325" cy="58625"/>
            </a:xfrm>
            <a:custGeom>
              <a:avLst/>
              <a:gdLst/>
              <a:ahLst/>
              <a:cxnLst/>
              <a:rect l="l" t="t" r="r" b="b"/>
              <a:pathLst>
                <a:path w="2493" h="2345" extrusionOk="0">
                  <a:moveTo>
                    <a:pt x="1289" y="2303"/>
                  </a:moveTo>
                  <a:cubicBezTo>
                    <a:pt x="930" y="2345"/>
                    <a:pt x="592" y="2218"/>
                    <a:pt x="401" y="2028"/>
                  </a:cubicBezTo>
                  <a:cubicBezTo>
                    <a:pt x="0" y="1627"/>
                    <a:pt x="0" y="592"/>
                    <a:pt x="570" y="232"/>
                  </a:cubicBezTo>
                  <a:cubicBezTo>
                    <a:pt x="930" y="0"/>
                    <a:pt x="1521" y="0"/>
                    <a:pt x="1880" y="359"/>
                  </a:cubicBezTo>
                  <a:cubicBezTo>
                    <a:pt x="2493" y="951"/>
                    <a:pt x="2176" y="2260"/>
                    <a:pt x="1331" y="2303"/>
                  </a:cubicBezTo>
                  <a:cubicBezTo>
                    <a:pt x="1310" y="2303"/>
                    <a:pt x="1310" y="2303"/>
                    <a:pt x="1289" y="2303"/>
                  </a:cubicBezTo>
                  <a:close/>
                  <a:moveTo>
                    <a:pt x="1753" y="1796"/>
                  </a:moveTo>
                  <a:cubicBezTo>
                    <a:pt x="2049" y="1352"/>
                    <a:pt x="1859" y="570"/>
                    <a:pt x="1458" y="380"/>
                  </a:cubicBezTo>
                  <a:cubicBezTo>
                    <a:pt x="1120" y="254"/>
                    <a:pt x="718" y="380"/>
                    <a:pt x="528" y="655"/>
                  </a:cubicBezTo>
                  <a:cubicBezTo>
                    <a:pt x="359" y="951"/>
                    <a:pt x="380" y="1458"/>
                    <a:pt x="528" y="1711"/>
                  </a:cubicBezTo>
                  <a:cubicBezTo>
                    <a:pt x="634" y="1944"/>
                    <a:pt x="930" y="2091"/>
                    <a:pt x="1268" y="2049"/>
                  </a:cubicBezTo>
                  <a:cubicBezTo>
                    <a:pt x="1521" y="2007"/>
                    <a:pt x="1648" y="1922"/>
                    <a:pt x="1753" y="17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2196325" y="3321675"/>
              <a:ext cx="77675" cy="122025"/>
            </a:xfrm>
            <a:custGeom>
              <a:avLst/>
              <a:gdLst/>
              <a:ahLst/>
              <a:cxnLst/>
              <a:rect l="l" t="t" r="r" b="b"/>
              <a:pathLst>
                <a:path w="3107" h="4881" extrusionOk="0">
                  <a:moveTo>
                    <a:pt x="170" y="1"/>
                  </a:moveTo>
                  <a:lnTo>
                    <a:pt x="1" y="233"/>
                  </a:lnTo>
                  <a:lnTo>
                    <a:pt x="3043" y="4880"/>
                  </a:lnTo>
                  <a:lnTo>
                    <a:pt x="3106" y="4585"/>
                  </a:lnTo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2104975" y="3319575"/>
              <a:ext cx="101950" cy="4250"/>
            </a:xfrm>
            <a:custGeom>
              <a:avLst/>
              <a:gdLst/>
              <a:ahLst/>
              <a:cxnLst/>
              <a:rect l="l" t="t" r="r" b="b"/>
              <a:pathLst>
                <a:path w="4078" h="170" extrusionOk="0">
                  <a:moveTo>
                    <a:pt x="0" y="0"/>
                  </a:moveTo>
                  <a:lnTo>
                    <a:pt x="0" y="169"/>
                  </a:lnTo>
                  <a:lnTo>
                    <a:pt x="3951" y="169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2104975" y="3337000"/>
              <a:ext cx="101950" cy="4775"/>
            </a:xfrm>
            <a:custGeom>
              <a:avLst/>
              <a:gdLst/>
              <a:ahLst/>
              <a:cxnLst/>
              <a:rect l="l" t="t" r="r" b="b"/>
              <a:pathLst>
                <a:path w="4078" h="191" extrusionOk="0">
                  <a:moveTo>
                    <a:pt x="0" y="0"/>
                  </a:moveTo>
                  <a:lnTo>
                    <a:pt x="0" y="191"/>
                  </a:lnTo>
                  <a:lnTo>
                    <a:pt x="4077" y="191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03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2485725" y="2985275"/>
              <a:ext cx="24325" cy="38050"/>
            </a:xfrm>
            <a:custGeom>
              <a:avLst/>
              <a:gdLst/>
              <a:ahLst/>
              <a:cxnLst/>
              <a:rect l="l" t="t" r="r" b="b"/>
              <a:pathLst>
                <a:path w="973" h="1522" extrusionOk="0">
                  <a:moveTo>
                    <a:pt x="254" y="1353"/>
                  </a:moveTo>
                  <a:cubicBezTo>
                    <a:pt x="465" y="1353"/>
                    <a:pt x="677" y="1353"/>
                    <a:pt x="909" y="1353"/>
                  </a:cubicBezTo>
                  <a:cubicBezTo>
                    <a:pt x="909" y="1395"/>
                    <a:pt x="909" y="1458"/>
                    <a:pt x="909" y="1522"/>
                  </a:cubicBezTo>
                  <a:cubicBezTo>
                    <a:pt x="613" y="1522"/>
                    <a:pt x="297" y="1522"/>
                    <a:pt x="1" y="1522"/>
                  </a:cubicBezTo>
                  <a:cubicBezTo>
                    <a:pt x="1" y="1142"/>
                    <a:pt x="508" y="973"/>
                    <a:pt x="656" y="677"/>
                  </a:cubicBezTo>
                  <a:cubicBezTo>
                    <a:pt x="846" y="318"/>
                    <a:pt x="233" y="128"/>
                    <a:pt x="191" y="571"/>
                  </a:cubicBezTo>
                  <a:cubicBezTo>
                    <a:pt x="128" y="592"/>
                    <a:pt x="85" y="550"/>
                    <a:pt x="22" y="571"/>
                  </a:cubicBezTo>
                  <a:cubicBezTo>
                    <a:pt x="1" y="1"/>
                    <a:pt x="972" y="22"/>
                    <a:pt x="867" y="635"/>
                  </a:cubicBezTo>
                  <a:cubicBezTo>
                    <a:pt x="803" y="973"/>
                    <a:pt x="402" y="1057"/>
                    <a:pt x="254" y="1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2433450" y="294672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1" y="1"/>
                  </a:moveTo>
                  <a:lnTo>
                    <a:pt x="1" y="2219"/>
                  </a:lnTo>
                  <a:lnTo>
                    <a:pt x="296" y="2219"/>
                  </a:lnTo>
                  <a:lnTo>
                    <a:pt x="296" y="1184"/>
                  </a:lnTo>
                  <a:lnTo>
                    <a:pt x="1437" y="1184"/>
                  </a:lnTo>
                  <a:lnTo>
                    <a:pt x="1437" y="2219"/>
                  </a:lnTo>
                  <a:lnTo>
                    <a:pt x="1733" y="2219"/>
                  </a:lnTo>
                  <a:lnTo>
                    <a:pt x="1733" y="1"/>
                  </a:lnTo>
                  <a:lnTo>
                    <a:pt x="1437" y="1"/>
                  </a:lnTo>
                  <a:lnTo>
                    <a:pt x="1437" y="930"/>
                  </a:lnTo>
                  <a:lnTo>
                    <a:pt x="296" y="930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432400" y="2946200"/>
              <a:ext cx="44900" cy="57075"/>
            </a:xfrm>
            <a:custGeom>
              <a:avLst/>
              <a:gdLst/>
              <a:ahLst/>
              <a:cxnLst/>
              <a:rect l="l" t="t" r="r" b="b"/>
              <a:pathLst>
                <a:path w="1796" h="2283" extrusionOk="0">
                  <a:moveTo>
                    <a:pt x="1732" y="64"/>
                  </a:moveTo>
                  <a:lnTo>
                    <a:pt x="1732" y="2219"/>
                  </a:lnTo>
                  <a:lnTo>
                    <a:pt x="1500" y="2219"/>
                  </a:lnTo>
                  <a:lnTo>
                    <a:pt x="1500" y="1162"/>
                  </a:lnTo>
                  <a:lnTo>
                    <a:pt x="296" y="1162"/>
                  </a:lnTo>
                  <a:lnTo>
                    <a:pt x="296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00" y="972"/>
                  </a:lnTo>
                  <a:lnTo>
                    <a:pt x="1500" y="64"/>
                  </a:lnTo>
                  <a:close/>
                  <a:moveTo>
                    <a:pt x="0" y="1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1"/>
                  </a:lnTo>
                  <a:lnTo>
                    <a:pt x="1437" y="1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2381175" y="294672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0" y="1"/>
                  </a:moveTo>
                  <a:lnTo>
                    <a:pt x="0" y="2219"/>
                  </a:lnTo>
                  <a:lnTo>
                    <a:pt x="275" y="2219"/>
                  </a:lnTo>
                  <a:lnTo>
                    <a:pt x="275" y="487"/>
                  </a:lnTo>
                  <a:lnTo>
                    <a:pt x="1437" y="2219"/>
                  </a:lnTo>
                  <a:lnTo>
                    <a:pt x="1732" y="2219"/>
                  </a:lnTo>
                  <a:lnTo>
                    <a:pt x="1732" y="1"/>
                  </a:lnTo>
                  <a:lnTo>
                    <a:pt x="1458" y="1"/>
                  </a:lnTo>
                  <a:lnTo>
                    <a:pt x="1458" y="17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2380100" y="2946200"/>
              <a:ext cx="45450" cy="57075"/>
            </a:xfrm>
            <a:custGeom>
              <a:avLst/>
              <a:gdLst/>
              <a:ahLst/>
              <a:cxnLst/>
              <a:rect l="l" t="t" r="r" b="b"/>
              <a:pathLst>
                <a:path w="1818" h="2283" extrusionOk="0">
                  <a:moveTo>
                    <a:pt x="1754" y="64"/>
                  </a:moveTo>
                  <a:lnTo>
                    <a:pt x="1754" y="2219"/>
                  </a:lnTo>
                  <a:lnTo>
                    <a:pt x="1501" y="2219"/>
                  </a:lnTo>
                  <a:lnTo>
                    <a:pt x="339" y="486"/>
                  </a:lnTo>
                  <a:lnTo>
                    <a:pt x="297" y="508"/>
                  </a:lnTo>
                  <a:lnTo>
                    <a:pt x="297" y="2219"/>
                  </a:lnTo>
                  <a:lnTo>
                    <a:pt x="64" y="2219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80" y="1796"/>
                  </a:lnTo>
                  <a:lnTo>
                    <a:pt x="1543" y="1775"/>
                  </a:lnTo>
                  <a:lnTo>
                    <a:pt x="1543" y="64"/>
                  </a:lnTo>
                  <a:close/>
                  <a:moveTo>
                    <a:pt x="1" y="1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613"/>
                  </a:lnTo>
                  <a:lnTo>
                    <a:pt x="1459" y="2282"/>
                  </a:lnTo>
                  <a:lnTo>
                    <a:pt x="1818" y="2282"/>
                  </a:lnTo>
                  <a:lnTo>
                    <a:pt x="1818" y="1"/>
                  </a:lnTo>
                  <a:lnTo>
                    <a:pt x="1459" y="1"/>
                  </a:lnTo>
                  <a:lnTo>
                    <a:pt x="1459" y="1669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2353175" y="3481700"/>
              <a:ext cx="24850" cy="38575"/>
            </a:xfrm>
            <a:custGeom>
              <a:avLst/>
              <a:gdLst/>
              <a:ahLst/>
              <a:cxnLst/>
              <a:rect l="l" t="t" r="r" b="b"/>
              <a:pathLst>
                <a:path w="994" h="1543" extrusionOk="0">
                  <a:moveTo>
                    <a:pt x="254" y="1352"/>
                  </a:moveTo>
                  <a:cubicBezTo>
                    <a:pt x="465" y="1352"/>
                    <a:pt x="677" y="1352"/>
                    <a:pt x="909" y="1352"/>
                  </a:cubicBezTo>
                  <a:cubicBezTo>
                    <a:pt x="909" y="1416"/>
                    <a:pt x="909" y="1458"/>
                    <a:pt x="909" y="1521"/>
                  </a:cubicBezTo>
                  <a:cubicBezTo>
                    <a:pt x="613" y="1521"/>
                    <a:pt x="318" y="1542"/>
                    <a:pt x="1" y="1542"/>
                  </a:cubicBezTo>
                  <a:cubicBezTo>
                    <a:pt x="1" y="1162"/>
                    <a:pt x="508" y="972"/>
                    <a:pt x="656" y="676"/>
                  </a:cubicBezTo>
                  <a:cubicBezTo>
                    <a:pt x="867" y="317"/>
                    <a:pt x="233" y="127"/>
                    <a:pt x="191" y="592"/>
                  </a:cubicBezTo>
                  <a:cubicBezTo>
                    <a:pt x="127" y="592"/>
                    <a:pt x="85" y="550"/>
                    <a:pt x="22" y="571"/>
                  </a:cubicBezTo>
                  <a:cubicBezTo>
                    <a:pt x="1" y="0"/>
                    <a:pt x="994" y="21"/>
                    <a:pt x="888" y="634"/>
                  </a:cubicBezTo>
                  <a:cubicBezTo>
                    <a:pt x="825" y="972"/>
                    <a:pt x="402" y="1078"/>
                    <a:pt x="254" y="1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2300900" y="3443675"/>
              <a:ext cx="43325" cy="55475"/>
            </a:xfrm>
            <a:custGeom>
              <a:avLst/>
              <a:gdLst/>
              <a:ahLst/>
              <a:cxnLst/>
              <a:rect l="l" t="t" r="r" b="b"/>
              <a:pathLst>
                <a:path w="1733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296" y="2218"/>
                  </a:lnTo>
                  <a:lnTo>
                    <a:pt x="296" y="1162"/>
                  </a:lnTo>
                  <a:lnTo>
                    <a:pt x="1437" y="1162"/>
                  </a:lnTo>
                  <a:lnTo>
                    <a:pt x="1437" y="2218"/>
                  </a:lnTo>
                  <a:lnTo>
                    <a:pt x="1733" y="2218"/>
                  </a:lnTo>
                  <a:lnTo>
                    <a:pt x="1733" y="0"/>
                  </a:lnTo>
                  <a:lnTo>
                    <a:pt x="1437" y="0"/>
                  </a:lnTo>
                  <a:lnTo>
                    <a:pt x="1437" y="909"/>
                  </a:lnTo>
                  <a:lnTo>
                    <a:pt x="296" y="90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2299850" y="3442625"/>
              <a:ext cx="44900" cy="57050"/>
            </a:xfrm>
            <a:custGeom>
              <a:avLst/>
              <a:gdLst/>
              <a:ahLst/>
              <a:cxnLst/>
              <a:rect l="l" t="t" r="r" b="b"/>
              <a:pathLst>
                <a:path w="1796" h="2282" extrusionOk="0">
                  <a:moveTo>
                    <a:pt x="1732" y="64"/>
                  </a:moveTo>
                  <a:lnTo>
                    <a:pt x="1732" y="2218"/>
                  </a:lnTo>
                  <a:lnTo>
                    <a:pt x="1521" y="2218"/>
                  </a:lnTo>
                  <a:lnTo>
                    <a:pt x="1521" y="1183"/>
                  </a:lnTo>
                  <a:lnTo>
                    <a:pt x="296" y="1183"/>
                  </a:lnTo>
                  <a:lnTo>
                    <a:pt x="296" y="2218"/>
                  </a:lnTo>
                  <a:lnTo>
                    <a:pt x="64" y="2218"/>
                  </a:lnTo>
                  <a:lnTo>
                    <a:pt x="64" y="64"/>
                  </a:lnTo>
                  <a:lnTo>
                    <a:pt x="296" y="64"/>
                  </a:lnTo>
                  <a:lnTo>
                    <a:pt x="296" y="972"/>
                  </a:lnTo>
                  <a:lnTo>
                    <a:pt x="1521" y="972"/>
                  </a:lnTo>
                  <a:lnTo>
                    <a:pt x="1521" y="64"/>
                  </a:lnTo>
                  <a:close/>
                  <a:moveTo>
                    <a:pt x="0" y="0"/>
                  </a:moveTo>
                  <a:lnTo>
                    <a:pt x="0" y="2282"/>
                  </a:lnTo>
                  <a:lnTo>
                    <a:pt x="359" y="2282"/>
                  </a:lnTo>
                  <a:lnTo>
                    <a:pt x="359" y="1247"/>
                  </a:lnTo>
                  <a:lnTo>
                    <a:pt x="1437" y="1247"/>
                  </a:lnTo>
                  <a:lnTo>
                    <a:pt x="1437" y="2282"/>
                  </a:lnTo>
                  <a:lnTo>
                    <a:pt x="1796" y="2282"/>
                  </a:lnTo>
                  <a:lnTo>
                    <a:pt x="1796" y="0"/>
                  </a:lnTo>
                  <a:lnTo>
                    <a:pt x="1437" y="0"/>
                  </a:lnTo>
                  <a:lnTo>
                    <a:pt x="1437" y="909"/>
                  </a:lnTo>
                  <a:lnTo>
                    <a:pt x="359" y="90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2248625" y="3443675"/>
              <a:ext cx="43850" cy="55475"/>
            </a:xfrm>
            <a:custGeom>
              <a:avLst/>
              <a:gdLst/>
              <a:ahLst/>
              <a:cxnLst/>
              <a:rect l="l" t="t" r="r" b="b"/>
              <a:pathLst>
                <a:path w="1754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275" y="2218"/>
                  </a:lnTo>
                  <a:lnTo>
                    <a:pt x="275" y="465"/>
                  </a:lnTo>
                  <a:lnTo>
                    <a:pt x="1437" y="2218"/>
                  </a:lnTo>
                  <a:lnTo>
                    <a:pt x="1753" y="2218"/>
                  </a:lnTo>
                  <a:lnTo>
                    <a:pt x="1753" y="0"/>
                  </a:lnTo>
                  <a:lnTo>
                    <a:pt x="1458" y="0"/>
                  </a:lnTo>
                  <a:lnTo>
                    <a:pt x="1458" y="173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2247550" y="3442625"/>
              <a:ext cx="45450" cy="57050"/>
            </a:xfrm>
            <a:custGeom>
              <a:avLst/>
              <a:gdLst/>
              <a:ahLst/>
              <a:cxnLst/>
              <a:rect l="l" t="t" r="r" b="b"/>
              <a:pathLst>
                <a:path w="1818" h="2282" extrusionOk="0">
                  <a:moveTo>
                    <a:pt x="1754" y="64"/>
                  </a:moveTo>
                  <a:lnTo>
                    <a:pt x="1754" y="2218"/>
                  </a:lnTo>
                  <a:lnTo>
                    <a:pt x="1501" y="2218"/>
                  </a:lnTo>
                  <a:lnTo>
                    <a:pt x="360" y="507"/>
                  </a:lnTo>
                  <a:lnTo>
                    <a:pt x="297" y="507"/>
                  </a:lnTo>
                  <a:lnTo>
                    <a:pt x="297" y="2218"/>
                  </a:lnTo>
                  <a:lnTo>
                    <a:pt x="64" y="2218"/>
                  </a:lnTo>
                  <a:lnTo>
                    <a:pt x="64" y="64"/>
                  </a:lnTo>
                  <a:lnTo>
                    <a:pt x="318" y="64"/>
                  </a:lnTo>
                  <a:lnTo>
                    <a:pt x="1480" y="1796"/>
                  </a:lnTo>
                  <a:lnTo>
                    <a:pt x="1543" y="1775"/>
                  </a:lnTo>
                  <a:lnTo>
                    <a:pt x="1543" y="64"/>
                  </a:lnTo>
                  <a:close/>
                  <a:moveTo>
                    <a:pt x="1" y="0"/>
                  </a:moveTo>
                  <a:lnTo>
                    <a:pt x="1" y="2282"/>
                  </a:lnTo>
                  <a:lnTo>
                    <a:pt x="360" y="2282"/>
                  </a:lnTo>
                  <a:lnTo>
                    <a:pt x="360" y="634"/>
                  </a:lnTo>
                  <a:lnTo>
                    <a:pt x="1458" y="2282"/>
                  </a:lnTo>
                  <a:lnTo>
                    <a:pt x="1818" y="2282"/>
                  </a:lnTo>
                  <a:lnTo>
                    <a:pt x="1818" y="0"/>
                  </a:lnTo>
                  <a:lnTo>
                    <a:pt x="1480" y="0"/>
                  </a:lnTo>
                  <a:lnTo>
                    <a:pt x="1480" y="166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2267100" y="26304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8"/>
                    <a:pt x="360" y="698"/>
                  </a:cubicBezTo>
                  <a:cubicBezTo>
                    <a:pt x="254" y="698"/>
                    <a:pt x="169" y="634"/>
                    <a:pt x="148" y="529"/>
                  </a:cubicBezTo>
                  <a:cubicBezTo>
                    <a:pt x="127" y="529"/>
                    <a:pt x="127" y="507"/>
                    <a:pt x="127" y="486"/>
                  </a:cubicBezTo>
                  <a:lnTo>
                    <a:pt x="127" y="338"/>
                  </a:lnTo>
                  <a:cubicBezTo>
                    <a:pt x="127" y="338"/>
                    <a:pt x="148" y="317"/>
                    <a:pt x="148" y="296"/>
                  </a:cubicBezTo>
                  <a:cubicBezTo>
                    <a:pt x="169" y="191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06" y="22"/>
                  </a:lnTo>
                  <a:lnTo>
                    <a:pt x="0" y="22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98"/>
                  </a:lnTo>
                  <a:lnTo>
                    <a:pt x="148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2289800" y="2623525"/>
              <a:ext cx="18525" cy="26450"/>
            </a:xfrm>
            <a:custGeom>
              <a:avLst/>
              <a:gdLst/>
              <a:ahLst/>
              <a:cxnLst/>
              <a:rect l="l" t="t" r="r" b="b"/>
              <a:pathLst>
                <a:path w="741" h="1058" extrusionOk="0">
                  <a:moveTo>
                    <a:pt x="1" y="1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1" y="444"/>
                    <a:pt x="170" y="466"/>
                    <a:pt x="128" y="508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2309875" y="26304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85"/>
                  </a:cubicBezTo>
                  <a:lnTo>
                    <a:pt x="106" y="169"/>
                  </a:lnTo>
                  <a:cubicBezTo>
                    <a:pt x="148" y="127"/>
                    <a:pt x="233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54" y="803"/>
                  </a:cubicBezTo>
                  <a:cubicBezTo>
                    <a:pt x="360" y="803"/>
                    <a:pt x="444" y="761"/>
                    <a:pt x="486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2337875" y="2624050"/>
              <a:ext cx="16375" cy="25925"/>
            </a:xfrm>
            <a:custGeom>
              <a:avLst/>
              <a:gdLst/>
              <a:ahLst/>
              <a:cxnLst/>
              <a:rect l="l" t="t" r="r" b="b"/>
              <a:pathLst>
                <a:path w="655" h="1037" extrusionOk="0">
                  <a:moveTo>
                    <a:pt x="317" y="1"/>
                  </a:moveTo>
                  <a:cubicBezTo>
                    <a:pt x="211" y="1"/>
                    <a:pt x="106" y="43"/>
                    <a:pt x="42" y="107"/>
                  </a:cubicBezTo>
                  <a:lnTo>
                    <a:pt x="85" y="212"/>
                  </a:lnTo>
                  <a:cubicBezTo>
                    <a:pt x="127" y="170"/>
                    <a:pt x="211" y="107"/>
                    <a:pt x="296" y="107"/>
                  </a:cubicBezTo>
                  <a:cubicBezTo>
                    <a:pt x="444" y="107"/>
                    <a:pt x="507" y="212"/>
                    <a:pt x="507" y="318"/>
                  </a:cubicBezTo>
                  <a:cubicBezTo>
                    <a:pt x="507" y="466"/>
                    <a:pt x="380" y="614"/>
                    <a:pt x="106" y="846"/>
                  </a:cubicBezTo>
                  <a:lnTo>
                    <a:pt x="0" y="952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211" y="930"/>
                  </a:lnTo>
                  <a:lnTo>
                    <a:pt x="275" y="846"/>
                  </a:lnTo>
                  <a:cubicBezTo>
                    <a:pt x="507" y="635"/>
                    <a:pt x="634" y="487"/>
                    <a:pt x="634" y="297"/>
                  </a:cubicBezTo>
                  <a:cubicBezTo>
                    <a:pt x="634" y="149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2358450" y="26457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7" y="0"/>
                  </a:moveTo>
                  <a:cubicBezTo>
                    <a:pt x="43" y="0"/>
                    <a:pt x="1" y="42"/>
                    <a:pt x="1" y="106"/>
                  </a:cubicBezTo>
                  <a:cubicBezTo>
                    <a:pt x="1" y="148"/>
                    <a:pt x="43" y="190"/>
                    <a:pt x="107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2"/>
                    <a:pt x="149" y="0"/>
                    <a:pt x="1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2369025" y="26246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12" y="0"/>
                  </a:moveTo>
                  <a:lnTo>
                    <a:pt x="0" y="106"/>
                  </a:lnTo>
                  <a:lnTo>
                    <a:pt x="22" y="211"/>
                  </a:lnTo>
                  <a:lnTo>
                    <a:pt x="191" y="127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8" y="10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2386450" y="2624050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107"/>
                  </a:moveTo>
                  <a:cubicBezTo>
                    <a:pt x="486" y="107"/>
                    <a:pt x="529" y="191"/>
                    <a:pt x="529" y="276"/>
                  </a:cubicBezTo>
                  <a:cubicBezTo>
                    <a:pt x="529" y="360"/>
                    <a:pt x="465" y="423"/>
                    <a:pt x="381" y="445"/>
                  </a:cubicBezTo>
                  <a:cubicBezTo>
                    <a:pt x="254" y="423"/>
                    <a:pt x="169" y="360"/>
                    <a:pt x="169" y="254"/>
                  </a:cubicBezTo>
                  <a:cubicBezTo>
                    <a:pt x="169" y="170"/>
                    <a:pt x="233" y="107"/>
                    <a:pt x="360" y="107"/>
                  </a:cubicBezTo>
                  <a:close/>
                  <a:moveTo>
                    <a:pt x="338" y="550"/>
                  </a:moveTo>
                  <a:cubicBezTo>
                    <a:pt x="465" y="592"/>
                    <a:pt x="550" y="656"/>
                    <a:pt x="550" y="783"/>
                  </a:cubicBezTo>
                  <a:cubicBezTo>
                    <a:pt x="550" y="888"/>
                    <a:pt x="486" y="952"/>
                    <a:pt x="360" y="952"/>
                  </a:cubicBezTo>
                  <a:cubicBezTo>
                    <a:pt x="212" y="952"/>
                    <a:pt x="148" y="867"/>
                    <a:pt x="148" y="761"/>
                  </a:cubicBezTo>
                  <a:cubicBezTo>
                    <a:pt x="148" y="677"/>
                    <a:pt x="212" y="592"/>
                    <a:pt x="338" y="550"/>
                  </a:cubicBezTo>
                  <a:close/>
                  <a:moveTo>
                    <a:pt x="360" y="1"/>
                  </a:moveTo>
                  <a:cubicBezTo>
                    <a:pt x="169" y="1"/>
                    <a:pt x="43" y="107"/>
                    <a:pt x="43" y="276"/>
                  </a:cubicBezTo>
                  <a:cubicBezTo>
                    <a:pt x="43" y="360"/>
                    <a:pt x="85" y="445"/>
                    <a:pt x="212" y="508"/>
                  </a:cubicBezTo>
                  <a:cubicBezTo>
                    <a:pt x="85" y="571"/>
                    <a:pt x="0" y="656"/>
                    <a:pt x="0" y="783"/>
                  </a:cubicBezTo>
                  <a:cubicBezTo>
                    <a:pt x="0" y="930"/>
                    <a:pt x="127" y="1057"/>
                    <a:pt x="360" y="1057"/>
                  </a:cubicBezTo>
                  <a:cubicBezTo>
                    <a:pt x="550" y="1057"/>
                    <a:pt x="698" y="952"/>
                    <a:pt x="698" y="761"/>
                  </a:cubicBezTo>
                  <a:cubicBezTo>
                    <a:pt x="698" y="635"/>
                    <a:pt x="613" y="550"/>
                    <a:pt x="486" y="508"/>
                  </a:cubicBezTo>
                  <a:lnTo>
                    <a:pt x="486" y="487"/>
                  </a:lnTo>
                  <a:cubicBezTo>
                    <a:pt x="613" y="445"/>
                    <a:pt x="655" y="339"/>
                    <a:pt x="655" y="254"/>
                  </a:cubicBezTo>
                  <a:cubicBezTo>
                    <a:pt x="655" y="128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2369550" y="2896025"/>
              <a:ext cx="18500" cy="26975"/>
            </a:xfrm>
            <a:custGeom>
              <a:avLst/>
              <a:gdLst/>
              <a:ahLst/>
              <a:cxnLst/>
              <a:rect l="l" t="t" r="r" b="b"/>
              <a:pathLst>
                <a:path w="740" h="1079" extrusionOk="0">
                  <a:moveTo>
                    <a:pt x="381" y="106"/>
                  </a:moveTo>
                  <a:cubicBezTo>
                    <a:pt x="529" y="106"/>
                    <a:pt x="613" y="233"/>
                    <a:pt x="613" y="381"/>
                  </a:cubicBezTo>
                  <a:cubicBezTo>
                    <a:pt x="613" y="571"/>
                    <a:pt x="507" y="677"/>
                    <a:pt x="360" y="677"/>
                  </a:cubicBezTo>
                  <a:cubicBezTo>
                    <a:pt x="275" y="677"/>
                    <a:pt x="191" y="613"/>
                    <a:pt x="170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70" y="297"/>
                    <a:pt x="170" y="275"/>
                  </a:cubicBezTo>
                  <a:cubicBezTo>
                    <a:pt x="191" y="170"/>
                    <a:pt x="275" y="106"/>
                    <a:pt x="381" y="106"/>
                  </a:cubicBezTo>
                  <a:close/>
                  <a:moveTo>
                    <a:pt x="1" y="1"/>
                  </a:moveTo>
                  <a:cubicBezTo>
                    <a:pt x="22" y="85"/>
                    <a:pt x="22" y="170"/>
                    <a:pt x="22" y="254"/>
                  </a:cubicBezTo>
                  <a:lnTo>
                    <a:pt x="22" y="1078"/>
                  </a:lnTo>
                  <a:lnTo>
                    <a:pt x="148" y="1078"/>
                  </a:lnTo>
                  <a:lnTo>
                    <a:pt x="148" y="677"/>
                  </a:lnTo>
                  <a:cubicBezTo>
                    <a:pt x="212" y="740"/>
                    <a:pt x="296" y="782"/>
                    <a:pt x="402" y="782"/>
                  </a:cubicBezTo>
                  <a:cubicBezTo>
                    <a:pt x="571" y="782"/>
                    <a:pt x="740" y="656"/>
                    <a:pt x="740" y="381"/>
                  </a:cubicBezTo>
                  <a:cubicBezTo>
                    <a:pt x="740" y="149"/>
                    <a:pt x="613" y="1"/>
                    <a:pt x="423" y="1"/>
                  </a:cubicBezTo>
                  <a:cubicBezTo>
                    <a:pt x="296" y="1"/>
                    <a:pt x="191" y="43"/>
                    <a:pt x="148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392775" y="2888650"/>
              <a:ext cx="18525" cy="26950"/>
            </a:xfrm>
            <a:custGeom>
              <a:avLst/>
              <a:gdLst/>
              <a:ahLst/>
              <a:cxnLst/>
              <a:rect l="l" t="t" r="r" b="b"/>
              <a:pathLst>
                <a:path w="741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128" y="1077"/>
                  </a:lnTo>
                  <a:lnTo>
                    <a:pt x="128" y="655"/>
                  </a:lnTo>
                  <a:lnTo>
                    <a:pt x="233" y="549"/>
                  </a:lnTo>
                  <a:lnTo>
                    <a:pt x="592" y="1077"/>
                  </a:lnTo>
                  <a:lnTo>
                    <a:pt x="740" y="1077"/>
                  </a:lnTo>
                  <a:lnTo>
                    <a:pt x="339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1"/>
                  </a:lnTo>
                  <a:cubicBezTo>
                    <a:pt x="191" y="444"/>
                    <a:pt x="170" y="486"/>
                    <a:pt x="128" y="50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2412850" y="2896025"/>
              <a:ext cx="15350" cy="19575"/>
            </a:xfrm>
            <a:custGeom>
              <a:avLst/>
              <a:gdLst/>
              <a:ahLst/>
              <a:cxnLst/>
              <a:rect l="l" t="t" r="r" b="b"/>
              <a:pathLst>
                <a:path w="614" h="783" extrusionOk="0">
                  <a:moveTo>
                    <a:pt x="465" y="381"/>
                  </a:moveTo>
                  <a:lnTo>
                    <a:pt x="465" y="508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5"/>
                    <a:pt x="381" y="698"/>
                    <a:pt x="275" y="698"/>
                  </a:cubicBezTo>
                  <a:cubicBezTo>
                    <a:pt x="212" y="698"/>
                    <a:pt x="149" y="656"/>
                    <a:pt x="149" y="550"/>
                  </a:cubicBezTo>
                  <a:cubicBezTo>
                    <a:pt x="149" y="402"/>
                    <a:pt x="318" y="381"/>
                    <a:pt x="465" y="381"/>
                  </a:cubicBezTo>
                  <a:close/>
                  <a:moveTo>
                    <a:pt x="318" y="1"/>
                  </a:moveTo>
                  <a:cubicBezTo>
                    <a:pt x="212" y="1"/>
                    <a:pt x="127" y="22"/>
                    <a:pt x="64" y="64"/>
                  </a:cubicBezTo>
                  <a:lnTo>
                    <a:pt x="85" y="149"/>
                  </a:lnTo>
                  <a:cubicBezTo>
                    <a:pt x="149" y="106"/>
                    <a:pt x="233" y="85"/>
                    <a:pt x="296" y="85"/>
                  </a:cubicBezTo>
                  <a:cubicBezTo>
                    <a:pt x="444" y="85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440" y="295"/>
                    <a:pt x="416" y="294"/>
                    <a:pt x="393" y="294"/>
                  </a:cubicBezTo>
                  <a:cubicBezTo>
                    <a:pt x="142" y="294"/>
                    <a:pt x="1" y="397"/>
                    <a:pt x="1" y="571"/>
                  </a:cubicBezTo>
                  <a:cubicBezTo>
                    <a:pt x="1" y="677"/>
                    <a:pt x="85" y="782"/>
                    <a:pt x="254" y="782"/>
                  </a:cubicBezTo>
                  <a:cubicBezTo>
                    <a:pt x="360" y="782"/>
                    <a:pt x="444" y="740"/>
                    <a:pt x="487" y="67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613" y="719"/>
                    <a:pt x="613" y="656"/>
                    <a:pt x="613" y="592"/>
                  </a:cubicBezTo>
                  <a:lnTo>
                    <a:pt x="613" y="297"/>
                  </a:lnTo>
                  <a:cubicBezTo>
                    <a:pt x="613" y="149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2440850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49" y="254"/>
                    <a:pt x="549" y="423"/>
                  </a:cubicBezTo>
                  <a:cubicBezTo>
                    <a:pt x="549" y="444"/>
                    <a:pt x="549" y="465"/>
                    <a:pt x="528" y="465"/>
                  </a:cubicBezTo>
                  <a:cubicBezTo>
                    <a:pt x="507" y="528"/>
                    <a:pt x="423" y="571"/>
                    <a:pt x="338" y="571"/>
                  </a:cubicBezTo>
                  <a:cubicBezTo>
                    <a:pt x="211" y="571"/>
                    <a:pt x="127" y="486"/>
                    <a:pt x="127" y="359"/>
                  </a:cubicBezTo>
                  <a:cubicBezTo>
                    <a:pt x="127" y="211"/>
                    <a:pt x="211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49"/>
                    <a:pt x="127" y="676"/>
                    <a:pt x="296" y="676"/>
                  </a:cubicBezTo>
                  <a:cubicBezTo>
                    <a:pt x="402" y="676"/>
                    <a:pt x="486" y="634"/>
                    <a:pt x="549" y="571"/>
                  </a:cubicBezTo>
                  <a:lnTo>
                    <a:pt x="549" y="571"/>
                  </a:lnTo>
                  <a:cubicBezTo>
                    <a:pt x="528" y="697"/>
                    <a:pt x="486" y="782"/>
                    <a:pt x="423" y="845"/>
                  </a:cubicBezTo>
                  <a:cubicBezTo>
                    <a:pt x="359" y="909"/>
                    <a:pt x="275" y="930"/>
                    <a:pt x="190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1" y="1056"/>
                  </a:lnTo>
                  <a:cubicBezTo>
                    <a:pt x="317" y="1035"/>
                    <a:pt x="444" y="993"/>
                    <a:pt x="507" y="909"/>
                  </a:cubicBezTo>
                  <a:cubicBezTo>
                    <a:pt x="613" y="824"/>
                    <a:pt x="697" y="655"/>
                    <a:pt x="697" y="444"/>
                  </a:cubicBezTo>
                  <a:cubicBezTo>
                    <a:pt x="697" y="169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2461450" y="29108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0"/>
                  </a:moveTo>
                  <a:cubicBezTo>
                    <a:pt x="42" y="0"/>
                    <a:pt x="0" y="43"/>
                    <a:pt x="0" y="106"/>
                  </a:cubicBezTo>
                  <a:cubicBezTo>
                    <a:pt x="0" y="148"/>
                    <a:pt x="42" y="190"/>
                    <a:pt x="106" y="190"/>
                  </a:cubicBezTo>
                  <a:cubicBezTo>
                    <a:pt x="148" y="190"/>
                    <a:pt x="190" y="148"/>
                    <a:pt x="190" y="106"/>
                  </a:cubicBezTo>
                  <a:cubicBezTo>
                    <a:pt x="190" y="43"/>
                    <a:pt x="148" y="0"/>
                    <a:pt x="10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2469350" y="2889175"/>
              <a:ext cx="17475" cy="26425"/>
            </a:xfrm>
            <a:custGeom>
              <a:avLst/>
              <a:gdLst/>
              <a:ahLst/>
              <a:cxnLst/>
              <a:rect l="l" t="t" r="r" b="b"/>
              <a:pathLst>
                <a:path w="699" h="1057" extrusionOk="0">
                  <a:moveTo>
                    <a:pt x="339" y="106"/>
                  </a:moveTo>
                  <a:cubicBezTo>
                    <a:pt x="487" y="106"/>
                    <a:pt x="550" y="275"/>
                    <a:pt x="550" y="528"/>
                  </a:cubicBezTo>
                  <a:cubicBezTo>
                    <a:pt x="550" y="803"/>
                    <a:pt x="487" y="951"/>
                    <a:pt x="339" y="951"/>
                  </a:cubicBezTo>
                  <a:cubicBezTo>
                    <a:pt x="212" y="951"/>
                    <a:pt x="128" y="803"/>
                    <a:pt x="128" y="549"/>
                  </a:cubicBezTo>
                  <a:cubicBezTo>
                    <a:pt x="128" y="254"/>
                    <a:pt x="212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90"/>
                    <a:pt x="1" y="528"/>
                  </a:cubicBezTo>
                  <a:cubicBezTo>
                    <a:pt x="1" y="887"/>
                    <a:pt x="128" y="1056"/>
                    <a:pt x="339" y="1056"/>
                  </a:cubicBezTo>
                  <a:cubicBezTo>
                    <a:pt x="550" y="1056"/>
                    <a:pt x="698" y="866"/>
                    <a:pt x="698" y="528"/>
                  </a:cubicBezTo>
                  <a:cubicBezTo>
                    <a:pt x="698" y="190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2489425" y="28891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8"/>
                  </a:cubicBezTo>
                  <a:cubicBezTo>
                    <a:pt x="571" y="803"/>
                    <a:pt x="486" y="951"/>
                    <a:pt x="360" y="951"/>
                  </a:cubicBezTo>
                  <a:cubicBezTo>
                    <a:pt x="233" y="951"/>
                    <a:pt x="149" y="803"/>
                    <a:pt x="149" y="549"/>
                  </a:cubicBezTo>
                  <a:cubicBezTo>
                    <a:pt x="149" y="254"/>
                    <a:pt x="233" y="106"/>
                    <a:pt x="360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90"/>
                    <a:pt x="1" y="528"/>
                  </a:cubicBezTo>
                  <a:cubicBezTo>
                    <a:pt x="1" y="887"/>
                    <a:pt x="149" y="1056"/>
                    <a:pt x="339" y="1056"/>
                  </a:cubicBezTo>
                  <a:cubicBezTo>
                    <a:pt x="571" y="1056"/>
                    <a:pt x="698" y="866"/>
                    <a:pt x="698" y="528"/>
                  </a:cubicBezTo>
                  <a:cubicBezTo>
                    <a:pt x="698" y="190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2699600" y="2908700"/>
              <a:ext cx="62350" cy="100900"/>
            </a:xfrm>
            <a:custGeom>
              <a:avLst/>
              <a:gdLst/>
              <a:ahLst/>
              <a:cxnLst/>
              <a:rect l="l" t="t" r="r" b="b"/>
              <a:pathLst>
                <a:path w="2494" h="4036" extrusionOk="0">
                  <a:moveTo>
                    <a:pt x="2325" y="1"/>
                  </a:moveTo>
                  <a:lnTo>
                    <a:pt x="1" y="4036"/>
                  </a:lnTo>
                  <a:lnTo>
                    <a:pt x="233" y="4036"/>
                  </a:lnTo>
                  <a:lnTo>
                    <a:pt x="2494" y="106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2698025" y="290817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493" y="64"/>
                  </a:moveTo>
                  <a:lnTo>
                    <a:pt x="2535" y="127"/>
                  </a:lnTo>
                  <a:lnTo>
                    <a:pt x="275" y="4035"/>
                  </a:lnTo>
                  <a:lnTo>
                    <a:pt x="127" y="4035"/>
                  </a:lnTo>
                  <a:lnTo>
                    <a:pt x="2409" y="64"/>
                  </a:lnTo>
                  <a:close/>
                  <a:moveTo>
                    <a:pt x="2366" y="1"/>
                  </a:moveTo>
                  <a:lnTo>
                    <a:pt x="1" y="4099"/>
                  </a:lnTo>
                  <a:lnTo>
                    <a:pt x="317" y="4099"/>
                  </a:lnTo>
                  <a:lnTo>
                    <a:pt x="2599" y="149"/>
                  </a:lnTo>
                  <a:lnTo>
                    <a:pt x="2599" y="127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2699600" y="2807850"/>
              <a:ext cx="62350" cy="100875"/>
            </a:xfrm>
            <a:custGeom>
              <a:avLst/>
              <a:gdLst/>
              <a:ahLst/>
              <a:cxnLst/>
              <a:rect l="l" t="t" r="r" b="b"/>
              <a:pathLst>
                <a:path w="2494" h="4035" extrusionOk="0">
                  <a:moveTo>
                    <a:pt x="1" y="0"/>
                  </a:moveTo>
                  <a:lnTo>
                    <a:pt x="2325" y="4035"/>
                  </a:lnTo>
                  <a:lnTo>
                    <a:pt x="2451" y="4035"/>
                  </a:lnTo>
                  <a:lnTo>
                    <a:pt x="2494" y="395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2698025" y="280732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75" y="63"/>
                  </a:moveTo>
                  <a:lnTo>
                    <a:pt x="2535" y="3971"/>
                  </a:lnTo>
                  <a:lnTo>
                    <a:pt x="2493" y="4035"/>
                  </a:lnTo>
                  <a:lnTo>
                    <a:pt x="2409" y="4035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2366" y="4098"/>
                  </a:lnTo>
                  <a:lnTo>
                    <a:pt x="2514" y="4098"/>
                  </a:lnTo>
                  <a:lnTo>
                    <a:pt x="2599" y="397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2699600" y="2732325"/>
              <a:ext cx="48100" cy="75550"/>
            </a:xfrm>
            <a:custGeom>
              <a:avLst/>
              <a:gdLst/>
              <a:ahLst/>
              <a:cxnLst/>
              <a:rect l="l" t="t" r="r" b="b"/>
              <a:pathLst>
                <a:path w="1924" h="3022" extrusionOk="0">
                  <a:moveTo>
                    <a:pt x="1733" y="0"/>
                  </a:moveTo>
                  <a:lnTo>
                    <a:pt x="1" y="3021"/>
                  </a:lnTo>
                  <a:lnTo>
                    <a:pt x="233" y="3021"/>
                  </a:lnTo>
                  <a:lnTo>
                    <a:pt x="1923" y="106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2698025" y="2731275"/>
              <a:ext cx="50725" cy="77650"/>
            </a:xfrm>
            <a:custGeom>
              <a:avLst/>
              <a:gdLst/>
              <a:ahLst/>
              <a:cxnLst/>
              <a:rect l="l" t="t" r="r" b="b"/>
              <a:pathLst>
                <a:path w="2029" h="3106" extrusionOk="0">
                  <a:moveTo>
                    <a:pt x="1817" y="85"/>
                  </a:moveTo>
                  <a:lnTo>
                    <a:pt x="1944" y="169"/>
                  </a:lnTo>
                  <a:lnTo>
                    <a:pt x="275" y="3042"/>
                  </a:lnTo>
                  <a:lnTo>
                    <a:pt x="127" y="3042"/>
                  </a:lnTo>
                  <a:lnTo>
                    <a:pt x="1817" y="85"/>
                  </a:lnTo>
                  <a:close/>
                  <a:moveTo>
                    <a:pt x="1796" y="0"/>
                  </a:moveTo>
                  <a:lnTo>
                    <a:pt x="1" y="3105"/>
                  </a:lnTo>
                  <a:lnTo>
                    <a:pt x="317" y="3105"/>
                  </a:lnTo>
                  <a:lnTo>
                    <a:pt x="2028" y="148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2564425" y="2781975"/>
              <a:ext cx="48075" cy="52300"/>
            </a:xfrm>
            <a:custGeom>
              <a:avLst/>
              <a:gdLst/>
              <a:ahLst/>
              <a:cxnLst/>
              <a:rect l="l" t="t" r="r" b="b"/>
              <a:pathLst>
                <a:path w="1923" h="2092" extrusionOk="0">
                  <a:moveTo>
                    <a:pt x="972" y="232"/>
                  </a:moveTo>
                  <a:cubicBezTo>
                    <a:pt x="1099" y="232"/>
                    <a:pt x="1225" y="275"/>
                    <a:pt x="1331" y="338"/>
                  </a:cubicBezTo>
                  <a:cubicBezTo>
                    <a:pt x="1437" y="401"/>
                    <a:pt x="1521" y="486"/>
                    <a:pt x="1563" y="613"/>
                  </a:cubicBezTo>
                  <a:cubicBezTo>
                    <a:pt x="1627" y="739"/>
                    <a:pt x="1648" y="887"/>
                    <a:pt x="1648" y="1056"/>
                  </a:cubicBezTo>
                  <a:cubicBezTo>
                    <a:pt x="1648" y="1310"/>
                    <a:pt x="1585" y="1500"/>
                    <a:pt x="1458" y="1648"/>
                  </a:cubicBezTo>
                  <a:cubicBezTo>
                    <a:pt x="1331" y="1796"/>
                    <a:pt x="1162" y="1859"/>
                    <a:pt x="972" y="1859"/>
                  </a:cubicBezTo>
                  <a:cubicBezTo>
                    <a:pt x="761" y="1859"/>
                    <a:pt x="613" y="1796"/>
                    <a:pt x="465" y="1648"/>
                  </a:cubicBezTo>
                  <a:cubicBezTo>
                    <a:pt x="338" y="1521"/>
                    <a:pt x="275" y="1310"/>
                    <a:pt x="275" y="1077"/>
                  </a:cubicBezTo>
                  <a:cubicBezTo>
                    <a:pt x="275" y="782"/>
                    <a:pt x="338" y="549"/>
                    <a:pt x="486" y="423"/>
                  </a:cubicBezTo>
                  <a:cubicBezTo>
                    <a:pt x="613" y="296"/>
                    <a:pt x="782" y="232"/>
                    <a:pt x="972" y="232"/>
                  </a:cubicBezTo>
                  <a:close/>
                  <a:moveTo>
                    <a:pt x="972" y="0"/>
                  </a:moveTo>
                  <a:cubicBezTo>
                    <a:pt x="676" y="0"/>
                    <a:pt x="444" y="106"/>
                    <a:pt x="275" y="296"/>
                  </a:cubicBezTo>
                  <a:cubicBezTo>
                    <a:pt x="85" y="486"/>
                    <a:pt x="0" y="739"/>
                    <a:pt x="0" y="1077"/>
                  </a:cubicBezTo>
                  <a:cubicBezTo>
                    <a:pt x="0" y="1246"/>
                    <a:pt x="42" y="1415"/>
                    <a:pt x="127" y="1584"/>
                  </a:cubicBezTo>
                  <a:cubicBezTo>
                    <a:pt x="190" y="1732"/>
                    <a:pt x="317" y="1859"/>
                    <a:pt x="465" y="1943"/>
                  </a:cubicBezTo>
                  <a:cubicBezTo>
                    <a:pt x="613" y="2049"/>
                    <a:pt x="782" y="2091"/>
                    <a:pt x="972" y="2091"/>
                  </a:cubicBezTo>
                  <a:cubicBezTo>
                    <a:pt x="1141" y="2091"/>
                    <a:pt x="1310" y="2049"/>
                    <a:pt x="1458" y="1965"/>
                  </a:cubicBezTo>
                  <a:cubicBezTo>
                    <a:pt x="1606" y="1880"/>
                    <a:pt x="1732" y="1753"/>
                    <a:pt x="1817" y="1605"/>
                  </a:cubicBezTo>
                  <a:cubicBezTo>
                    <a:pt x="1880" y="1437"/>
                    <a:pt x="1923" y="1246"/>
                    <a:pt x="1923" y="1056"/>
                  </a:cubicBezTo>
                  <a:cubicBezTo>
                    <a:pt x="1923" y="845"/>
                    <a:pt x="1901" y="676"/>
                    <a:pt x="1817" y="507"/>
                  </a:cubicBezTo>
                  <a:cubicBezTo>
                    <a:pt x="1732" y="359"/>
                    <a:pt x="1627" y="232"/>
                    <a:pt x="1479" y="127"/>
                  </a:cubicBezTo>
                  <a:cubicBezTo>
                    <a:pt x="1331" y="42"/>
                    <a:pt x="1162" y="0"/>
                    <a:pt x="972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2621450" y="2814175"/>
              <a:ext cx="86100" cy="5300"/>
            </a:xfrm>
            <a:custGeom>
              <a:avLst/>
              <a:gdLst/>
              <a:ahLst/>
              <a:cxnLst/>
              <a:rect l="l" t="t" r="r" b="b"/>
              <a:pathLst>
                <a:path w="3444" h="212" extrusionOk="0">
                  <a:moveTo>
                    <a:pt x="1" y="1"/>
                  </a:moveTo>
                  <a:lnTo>
                    <a:pt x="1" y="212"/>
                  </a:lnTo>
                  <a:lnTo>
                    <a:pt x="3444" y="212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2620400" y="2813650"/>
              <a:ext cx="88225" cy="6350"/>
            </a:xfrm>
            <a:custGeom>
              <a:avLst/>
              <a:gdLst/>
              <a:ahLst/>
              <a:cxnLst/>
              <a:rect l="l" t="t" r="r" b="b"/>
              <a:pathLst>
                <a:path w="3529" h="254" extrusionOk="0">
                  <a:moveTo>
                    <a:pt x="3444" y="64"/>
                  </a:moveTo>
                  <a:lnTo>
                    <a:pt x="3444" y="191"/>
                  </a:lnTo>
                  <a:lnTo>
                    <a:pt x="64" y="191"/>
                  </a:lnTo>
                  <a:lnTo>
                    <a:pt x="64" y="64"/>
                  </a:lnTo>
                  <a:close/>
                  <a:moveTo>
                    <a:pt x="0" y="1"/>
                  </a:moveTo>
                  <a:lnTo>
                    <a:pt x="0" y="254"/>
                  </a:lnTo>
                  <a:lnTo>
                    <a:pt x="3528" y="254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2621450" y="2796750"/>
              <a:ext cx="86100" cy="4775"/>
            </a:xfrm>
            <a:custGeom>
              <a:avLst/>
              <a:gdLst/>
              <a:ahLst/>
              <a:cxnLst/>
              <a:rect l="l" t="t" r="r" b="b"/>
              <a:pathLst>
                <a:path w="3444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444" y="191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2620400" y="2795700"/>
              <a:ext cx="88225" cy="6875"/>
            </a:xfrm>
            <a:custGeom>
              <a:avLst/>
              <a:gdLst/>
              <a:ahLst/>
              <a:cxnLst/>
              <a:rect l="l" t="t" r="r" b="b"/>
              <a:pathLst>
                <a:path w="3529" h="275" extrusionOk="0">
                  <a:moveTo>
                    <a:pt x="3444" y="85"/>
                  </a:moveTo>
                  <a:lnTo>
                    <a:pt x="3444" y="212"/>
                  </a:lnTo>
                  <a:lnTo>
                    <a:pt x="64" y="212"/>
                  </a:lnTo>
                  <a:lnTo>
                    <a:pt x="64" y="85"/>
                  </a:lnTo>
                  <a:close/>
                  <a:moveTo>
                    <a:pt x="0" y="0"/>
                  </a:moveTo>
                  <a:lnTo>
                    <a:pt x="0" y="275"/>
                  </a:lnTo>
                  <a:lnTo>
                    <a:pt x="3528" y="275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2760875" y="2906600"/>
              <a:ext cx="86625" cy="4775"/>
            </a:xfrm>
            <a:custGeom>
              <a:avLst/>
              <a:gdLst/>
              <a:ahLst/>
              <a:cxnLst/>
              <a:rect l="l" t="t" r="r" b="b"/>
              <a:pathLst>
                <a:path w="3465" h="191" extrusionOk="0">
                  <a:moveTo>
                    <a:pt x="43" y="0"/>
                  </a:moveTo>
                  <a:lnTo>
                    <a:pt x="0" y="85"/>
                  </a:lnTo>
                  <a:lnTo>
                    <a:pt x="43" y="190"/>
                  </a:lnTo>
                  <a:lnTo>
                    <a:pt x="3465" y="190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2759825" y="2905550"/>
              <a:ext cx="88725" cy="6875"/>
            </a:xfrm>
            <a:custGeom>
              <a:avLst/>
              <a:gdLst/>
              <a:ahLst/>
              <a:cxnLst/>
              <a:rect l="l" t="t" r="r" b="b"/>
              <a:pathLst>
                <a:path w="3549" h="275" extrusionOk="0">
                  <a:moveTo>
                    <a:pt x="3486" y="63"/>
                  </a:moveTo>
                  <a:lnTo>
                    <a:pt x="3486" y="190"/>
                  </a:lnTo>
                  <a:lnTo>
                    <a:pt x="106" y="190"/>
                  </a:lnTo>
                  <a:lnTo>
                    <a:pt x="63" y="127"/>
                  </a:lnTo>
                  <a:lnTo>
                    <a:pt x="106" y="63"/>
                  </a:lnTo>
                  <a:close/>
                  <a:moveTo>
                    <a:pt x="63" y="0"/>
                  </a:moveTo>
                  <a:lnTo>
                    <a:pt x="0" y="127"/>
                  </a:lnTo>
                  <a:lnTo>
                    <a:pt x="63" y="275"/>
                  </a:lnTo>
                  <a:lnTo>
                    <a:pt x="3549" y="275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2699600" y="3009575"/>
              <a:ext cx="62350" cy="103525"/>
            </a:xfrm>
            <a:custGeom>
              <a:avLst/>
              <a:gdLst/>
              <a:ahLst/>
              <a:cxnLst/>
              <a:rect l="l" t="t" r="r" b="b"/>
              <a:pathLst>
                <a:path w="2494" h="4141" extrusionOk="0">
                  <a:moveTo>
                    <a:pt x="1" y="1"/>
                  </a:moveTo>
                  <a:lnTo>
                    <a:pt x="2388" y="4141"/>
                  </a:lnTo>
                  <a:lnTo>
                    <a:pt x="2494" y="3930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2698025" y="3009050"/>
              <a:ext cx="64975" cy="105650"/>
            </a:xfrm>
            <a:custGeom>
              <a:avLst/>
              <a:gdLst/>
              <a:ahLst/>
              <a:cxnLst/>
              <a:rect l="l" t="t" r="r" b="b"/>
              <a:pathLst>
                <a:path w="2599" h="4226" extrusionOk="0">
                  <a:moveTo>
                    <a:pt x="275" y="64"/>
                  </a:moveTo>
                  <a:lnTo>
                    <a:pt x="2535" y="3951"/>
                  </a:lnTo>
                  <a:lnTo>
                    <a:pt x="2451" y="4098"/>
                  </a:lnTo>
                  <a:lnTo>
                    <a:pt x="127" y="64"/>
                  </a:lnTo>
                  <a:close/>
                  <a:moveTo>
                    <a:pt x="1" y="0"/>
                  </a:moveTo>
                  <a:lnTo>
                    <a:pt x="2451" y="4225"/>
                  </a:lnTo>
                  <a:lnTo>
                    <a:pt x="2599" y="395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2705425" y="2911350"/>
              <a:ext cx="56525" cy="107750"/>
            </a:xfrm>
            <a:custGeom>
              <a:avLst/>
              <a:gdLst/>
              <a:ahLst/>
              <a:cxnLst/>
              <a:rect l="l" t="t" r="r" b="b"/>
              <a:pathLst>
                <a:path w="2261" h="4310" extrusionOk="0">
                  <a:moveTo>
                    <a:pt x="2261" y="0"/>
                  </a:moveTo>
                  <a:lnTo>
                    <a:pt x="0" y="3930"/>
                  </a:lnTo>
                  <a:lnTo>
                    <a:pt x="212" y="431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2724950" y="2667900"/>
              <a:ext cx="57075" cy="59175"/>
            </a:xfrm>
            <a:custGeom>
              <a:avLst/>
              <a:gdLst/>
              <a:ahLst/>
              <a:cxnLst/>
              <a:rect l="l" t="t" r="r" b="b"/>
              <a:pathLst>
                <a:path w="2283" h="2367" extrusionOk="0">
                  <a:moveTo>
                    <a:pt x="1036" y="2261"/>
                  </a:moveTo>
                  <a:cubicBezTo>
                    <a:pt x="613" y="2113"/>
                    <a:pt x="402" y="1754"/>
                    <a:pt x="402" y="1500"/>
                  </a:cubicBezTo>
                  <a:cubicBezTo>
                    <a:pt x="360" y="1035"/>
                    <a:pt x="761" y="444"/>
                    <a:pt x="1247" y="381"/>
                  </a:cubicBezTo>
                  <a:cubicBezTo>
                    <a:pt x="1754" y="296"/>
                    <a:pt x="2282" y="740"/>
                    <a:pt x="2282" y="1247"/>
                  </a:cubicBezTo>
                  <a:cubicBezTo>
                    <a:pt x="2282" y="1521"/>
                    <a:pt x="2219" y="1606"/>
                    <a:pt x="2134" y="1754"/>
                  </a:cubicBezTo>
                  <a:cubicBezTo>
                    <a:pt x="1965" y="2070"/>
                    <a:pt x="1775" y="2176"/>
                    <a:pt x="1712" y="2218"/>
                  </a:cubicBezTo>
                  <a:cubicBezTo>
                    <a:pt x="1543" y="2324"/>
                    <a:pt x="1311" y="2366"/>
                    <a:pt x="1036" y="2261"/>
                  </a:cubicBezTo>
                  <a:close/>
                  <a:moveTo>
                    <a:pt x="1902" y="845"/>
                  </a:moveTo>
                  <a:cubicBezTo>
                    <a:pt x="1184" y="0"/>
                    <a:pt x="1" y="1648"/>
                    <a:pt x="1099" y="2049"/>
                  </a:cubicBezTo>
                  <a:cubicBezTo>
                    <a:pt x="1733" y="2261"/>
                    <a:pt x="2261" y="1289"/>
                    <a:pt x="1902" y="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2687475" y="2647300"/>
              <a:ext cx="56000" cy="60225"/>
            </a:xfrm>
            <a:custGeom>
              <a:avLst/>
              <a:gdLst/>
              <a:ahLst/>
              <a:cxnLst/>
              <a:rect l="l" t="t" r="r" b="b"/>
              <a:pathLst>
                <a:path w="2240" h="2409" extrusionOk="0">
                  <a:moveTo>
                    <a:pt x="1077" y="2261"/>
                  </a:moveTo>
                  <a:cubicBezTo>
                    <a:pt x="1204" y="2028"/>
                    <a:pt x="1331" y="1796"/>
                    <a:pt x="1458" y="1585"/>
                  </a:cubicBezTo>
                  <a:cubicBezTo>
                    <a:pt x="1225" y="1416"/>
                    <a:pt x="908" y="1268"/>
                    <a:pt x="634" y="1099"/>
                  </a:cubicBezTo>
                  <a:cubicBezTo>
                    <a:pt x="486" y="1268"/>
                    <a:pt x="380" y="1543"/>
                    <a:pt x="232" y="1754"/>
                  </a:cubicBezTo>
                  <a:cubicBezTo>
                    <a:pt x="169" y="1754"/>
                    <a:pt x="85" y="1669"/>
                    <a:pt x="0" y="1648"/>
                  </a:cubicBezTo>
                  <a:cubicBezTo>
                    <a:pt x="317" y="1099"/>
                    <a:pt x="634" y="550"/>
                    <a:pt x="951" y="0"/>
                  </a:cubicBezTo>
                  <a:cubicBezTo>
                    <a:pt x="1014" y="43"/>
                    <a:pt x="1099" y="85"/>
                    <a:pt x="1162" y="127"/>
                  </a:cubicBezTo>
                  <a:cubicBezTo>
                    <a:pt x="1035" y="381"/>
                    <a:pt x="887" y="634"/>
                    <a:pt x="739" y="888"/>
                  </a:cubicBezTo>
                  <a:cubicBezTo>
                    <a:pt x="1014" y="1057"/>
                    <a:pt x="1289" y="1205"/>
                    <a:pt x="1584" y="1374"/>
                  </a:cubicBezTo>
                  <a:cubicBezTo>
                    <a:pt x="1732" y="1120"/>
                    <a:pt x="1859" y="867"/>
                    <a:pt x="2007" y="613"/>
                  </a:cubicBezTo>
                  <a:cubicBezTo>
                    <a:pt x="2091" y="655"/>
                    <a:pt x="2155" y="698"/>
                    <a:pt x="2239" y="740"/>
                  </a:cubicBezTo>
                  <a:cubicBezTo>
                    <a:pt x="1922" y="1268"/>
                    <a:pt x="1627" y="1817"/>
                    <a:pt x="1310" y="2345"/>
                  </a:cubicBezTo>
                  <a:cubicBezTo>
                    <a:pt x="1268" y="2409"/>
                    <a:pt x="1162" y="2282"/>
                    <a:pt x="1077" y="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2742925" y="3118900"/>
              <a:ext cx="45425" cy="59700"/>
            </a:xfrm>
            <a:custGeom>
              <a:avLst/>
              <a:gdLst/>
              <a:ahLst/>
              <a:cxnLst/>
              <a:rect l="l" t="t" r="r" b="b"/>
              <a:pathLst>
                <a:path w="1817" h="2388" extrusionOk="0">
                  <a:moveTo>
                    <a:pt x="887" y="0"/>
                  </a:moveTo>
                  <a:cubicBezTo>
                    <a:pt x="739" y="0"/>
                    <a:pt x="592" y="21"/>
                    <a:pt x="465" y="85"/>
                  </a:cubicBezTo>
                  <a:cubicBezTo>
                    <a:pt x="338" y="127"/>
                    <a:pt x="232" y="211"/>
                    <a:pt x="169" y="317"/>
                  </a:cubicBezTo>
                  <a:cubicBezTo>
                    <a:pt x="106" y="423"/>
                    <a:pt x="85" y="528"/>
                    <a:pt x="85" y="634"/>
                  </a:cubicBezTo>
                  <a:cubicBezTo>
                    <a:pt x="85" y="740"/>
                    <a:pt x="106" y="845"/>
                    <a:pt x="169" y="930"/>
                  </a:cubicBezTo>
                  <a:cubicBezTo>
                    <a:pt x="211" y="1014"/>
                    <a:pt x="296" y="1078"/>
                    <a:pt x="401" y="1141"/>
                  </a:cubicBezTo>
                  <a:cubicBezTo>
                    <a:pt x="486" y="1183"/>
                    <a:pt x="634" y="1225"/>
                    <a:pt x="845" y="1289"/>
                  </a:cubicBezTo>
                  <a:cubicBezTo>
                    <a:pt x="1056" y="1331"/>
                    <a:pt x="1204" y="1373"/>
                    <a:pt x="1246" y="1394"/>
                  </a:cubicBezTo>
                  <a:cubicBezTo>
                    <a:pt x="1352" y="1437"/>
                    <a:pt x="1415" y="1479"/>
                    <a:pt x="1458" y="1521"/>
                  </a:cubicBezTo>
                  <a:cubicBezTo>
                    <a:pt x="1500" y="1584"/>
                    <a:pt x="1521" y="1648"/>
                    <a:pt x="1521" y="1711"/>
                  </a:cubicBezTo>
                  <a:cubicBezTo>
                    <a:pt x="1521" y="1796"/>
                    <a:pt x="1500" y="1859"/>
                    <a:pt x="1458" y="1901"/>
                  </a:cubicBezTo>
                  <a:cubicBezTo>
                    <a:pt x="1415" y="1965"/>
                    <a:pt x="1352" y="2028"/>
                    <a:pt x="1268" y="2049"/>
                  </a:cubicBezTo>
                  <a:cubicBezTo>
                    <a:pt x="1183" y="2091"/>
                    <a:pt x="1077" y="2113"/>
                    <a:pt x="951" y="2113"/>
                  </a:cubicBezTo>
                  <a:cubicBezTo>
                    <a:pt x="824" y="2113"/>
                    <a:pt x="697" y="2091"/>
                    <a:pt x="613" y="2028"/>
                  </a:cubicBezTo>
                  <a:cubicBezTo>
                    <a:pt x="507" y="1986"/>
                    <a:pt x="423" y="1922"/>
                    <a:pt x="380" y="1859"/>
                  </a:cubicBezTo>
                  <a:cubicBezTo>
                    <a:pt x="317" y="1775"/>
                    <a:pt x="296" y="1690"/>
                    <a:pt x="275" y="1584"/>
                  </a:cubicBezTo>
                  <a:lnTo>
                    <a:pt x="0" y="1606"/>
                  </a:lnTo>
                  <a:cubicBezTo>
                    <a:pt x="0" y="1753"/>
                    <a:pt x="42" y="1901"/>
                    <a:pt x="106" y="2007"/>
                  </a:cubicBezTo>
                  <a:cubicBezTo>
                    <a:pt x="190" y="2134"/>
                    <a:pt x="296" y="2218"/>
                    <a:pt x="444" y="2282"/>
                  </a:cubicBezTo>
                  <a:cubicBezTo>
                    <a:pt x="592" y="2345"/>
                    <a:pt x="761" y="2387"/>
                    <a:pt x="972" y="2387"/>
                  </a:cubicBezTo>
                  <a:cubicBezTo>
                    <a:pt x="1141" y="2387"/>
                    <a:pt x="1289" y="2345"/>
                    <a:pt x="1415" y="2282"/>
                  </a:cubicBezTo>
                  <a:cubicBezTo>
                    <a:pt x="1542" y="2218"/>
                    <a:pt x="1648" y="2134"/>
                    <a:pt x="1711" y="2028"/>
                  </a:cubicBezTo>
                  <a:cubicBezTo>
                    <a:pt x="1775" y="1922"/>
                    <a:pt x="1817" y="1817"/>
                    <a:pt x="1817" y="1690"/>
                  </a:cubicBezTo>
                  <a:cubicBezTo>
                    <a:pt x="1817" y="1563"/>
                    <a:pt x="1775" y="1458"/>
                    <a:pt x="1711" y="1373"/>
                  </a:cubicBezTo>
                  <a:cubicBezTo>
                    <a:pt x="1648" y="1268"/>
                    <a:pt x="1563" y="1183"/>
                    <a:pt x="1415" y="1120"/>
                  </a:cubicBezTo>
                  <a:cubicBezTo>
                    <a:pt x="1331" y="1078"/>
                    <a:pt x="1162" y="1035"/>
                    <a:pt x="908" y="993"/>
                  </a:cubicBezTo>
                  <a:cubicBezTo>
                    <a:pt x="676" y="930"/>
                    <a:pt x="528" y="866"/>
                    <a:pt x="465" y="824"/>
                  </a:cubicBezTo>
                  <a:cubicBezTo>
                    <a:pt x="401" y="761"/>
                    <a:pt x="380" y="697"/>
                    <a:pt x="380" y="613"/>
                  </a:cubicBezTo>
                  <a:cubicBezTo>
                    <a:pt x="380" y="528"/>
                    <a:pt x="423" y="444"/>
                    <a:pt x="507" y="380"/>
                  </a:cubicBezTo>
                  <a:cubicBezTo>
                    <a:pt x="570" y="296"/>
                    <a:pt x="718" y="275"/>
                    <a:pt x="908" y="275"/>
                  </a:cubicBezTo>
                  <a:cubicBezTo>
                    <a:pt x="1077" y="275"/>
                    <a:pt x="1204" y="317"/>
                    <a:pt x="1289" y="380"/>
                  </a:cubicBezTo>
                  <a:cubicBezTo>
                    <a:pt x="1394" y="465"/>
                    <a:pt x="1437" y="571"/>
                    <a:pt x="1458" y="718"/>
                  </a:cubicBezTo>
                  <a:lnTo>
                    <a:pt x="1753" y="697"/>
                  </a:lnTo>
                  <a:cubicBezTo>
                    <a:pt x="1753" y="549"/>
                    <a:pt x="1711" y="444"/>
                    <a:pt x="1627" y="338"/>
                  </a:cubicBezTo>
                  <a:cubicBezTo>
                    <a:pt x="1563" y="211"/>
                    <a:pt x="1458" y="148"/>
                    <a:pt x="1331" y="85"/>
                  </a:cubicBezTo>
                  <a:cubicBezTo>
                    <a:pt x="1204" y="21"/>
                    <a:pt x="1056" y="0"/>
                    <a:pt x="88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2798900" y="3119950"/>
              <a:ext cx="44900" cy="57575"/>
            </a:xfrm>
            <a:custGeom>
              <a:avLst/>
              <a:gdLst/>
              <a:ahLst/>
              <a:cxnLst/>
              <a:rect l="l" t="t" r="r" b="b"/>
              <a:pathLst>
                <a:path w="1796" h="2303" extrusionOk="0">
                  <a:moveTo>
                    <a:pt x="0" y="0"/>
                  </a:moveTo>
                  <a:lnTo>
                    <a:pt x="0" y="2303"/>
                  </a:lnTo>
                  <a:lnTo>
                    <a:pt x="317" y="2303"/>
                  </a:lnTo>
                  <a:lnTo>
                    <a:pt x="317" y="1204"/>
                  </a:lnTo>
                  <a:lnTo>
                    <a:pt x="1500" y="1204"/>
                  </a:lnTo>
                  <a:lnTo>
                    <a:pt x="1500" y="2303"/>
                  </a:lnTo>
                  <a:lnTo>
                    <a:pt x="1796" y="2303"/>
                  </a:lnTo>
                  <a:lnTo>
                    <a:pt x="1796" y="0"/>
                  </a:lnTo>
                  <a:lnTo>
                    <a:pt x="1500" y="0"/>
                  </a:lnTo>
                  <a:lnTo>
                    <a:pt x="1500" y="951"/>
                  </a:lnTo>
                  <a:lnTo>
                    <a:pt x="317" y="95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2550150" y="2640425"/>
              <a:ext cx="18525" cy="27500"/>
            </a:xfrm>
            <a:custGeom>
              <a:avLst/>
              <a:gdLst/>
              <a:ahLst/>
              <a:cxnLst/>
              <a:rect l="l" t="t" r="r" b="b"/>
              <a:pathLst>
                <a:path w="741" h="1100" extrusionOk="0">
                  <a:moveTo>
                    <a:pt x="360" y="106"/>
                  </a:moveTo>
                  <a:cubicBezTo>
                    <a:pt x="508" y="106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5"/>
                    <a:pt x="149" y="529"/>
                  </a:cubicBezTo>
                  <a:cubicBezTo>
                    <a:pt x="149" y="508"/>
                    <a:pt x="149" y="487"/>
                    <a:pt x="149" y="466"/>
                  </a:cubicBezTo>
                  <a:lnTo>
                    <a:pt x="149" y="339"/>
                  </a:lnTo>
                  <a:cubicBezTo>
                    <a:pt x="149" y="318"/>
                    <a:pt x="149" y="297"/>
                    <a:pt x="149" y="297"/>
                  </a:cubicBezTo>
                  <a:cubicBezTo>
                    <a:pt x="170" y="191"/>
                    <a:pt x="275" y="106"/>
                    <a:pt x="360" y="106"/>
                  </a:cubicBezTo>
                  <a:close/>
                  <a:moveTo>
                    <a:pt x="402" y="1"/>
                  </a:moveTo>
                  <a:cubicBezTo>
                    <a:pt x="275" y="1"/>
                    <a:pt x="191" y="64"/>
                    <a:pt x="128" y="149"/>
                  </a:cubicBezTo>
                  <a:lnTo>
                    <a:pt x="128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7"/>
                  </a:lnTo>
                  <a:cubicBezTo>
                    <a:pt x="191" y="761"/>
                    <a:pt x="275" y="804"/>
                    <a:pt x="381" y="804"/>
                  </a:cubicBezTo>
                  <a:cubicBezTo>
                    <a:pt x="571" y="804"/>
                    <a:pt x="740" y="677"/>
                    <a:pt x="740" y="402"/>
                  </a:cubicBezTo>
                  <a:cubicBezTo>
                    <a:pt x="740" y="170"/>
                    <a:pt x="592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2572875" y="2633575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0"/>
                  </a:moveTo>
                  <a:lnTo>
                    <a:pt x="0" y="1056"/>
                  </a:lnTo>
                  <a:lnTo>
                    <a:pt x="148" y="1056"/>
                  </a:lnTo>
                  <a:lnTo>
                    <a:pt x="148" y="655"/>
                  </a:lnTo>
                  <a:lnTo>
                    <a:pt x="254" y="528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49" y="0"/>
                  </a:lnTo>
                  <a:lnTo>
                    <a:pt x="233" y="402"/>
                  </a:lnTo>
                  <a:cubicBezTo>
                    <a:pt x="211" y="423"/>
                    <a:pt x="169" y="465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2593475" y="264042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5"/>
                    <a:pt x="380" y="698"/>
                    <a:pt x="275" y="698"/>
                  </a:cubicBezTo>
                  <a:cubicBezTo>
                    <a:pt x="190" y="698"/>
                    <a:pt x="148" y="65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296" y="1"/>
                  </a:moveTo>
                  <a:cubicBezTo>
                    <a:pt x="211" y="1"/>
                    <a:pt x="106" y="22"/>
                    <a:pt x="42" y="64"/>
                  </a:cubicBezTo>
                  <a:lnTo>
                    <a:pt x="85" y="170"/>
                  </a:lnTo>
                  <a:cubicBezTo>
                    <a:pt x="148" y="128"/>
                    <a:pt x="211" y="106"/>
                    <a:pt x="296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7"/>
                  </a:lnTo>
                  <a:cubicBezTo>
                    <a:pt x="169" y="297"/>
                    <a:pt x="0" y="402"/>
                    <a:pt x="0" y="592"/>
                  </a:cubicBezTo>
                  <a:cubicBezTo>
                    <a:pt x="0" y="698"/>
                    <a:pt x="85" y="804"/>
                    <a:pt x="232" y="804"/>
                  </a:cubicBezTo>
                  <a:cubicBezTo>
                    <a:pt x="338" y="804"/>
                    <a:pt x="423" y="740"/>
                    <a:pt x="465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40"/>
                    <a:pt x="592" y="677"/>
                    <a:pt x="592" y="613"/>
                  </a:cubicBezTo>
                  <a:lnTo>
                    <a:pt x="592" y="318"/>
                  </a:lnTo>
                  <a:cubicBezTo>
                    <a:pt x="592" y="170"/>
                    <a:pt x="549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2623575" y="263410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2" y="0"/>
                  </a:moveTo>
                  <a:lnTo>
                    <a:pt x="0" y="127"/>
                  </a:lnTo>
                  <a:lnTo>
                    <a:pt x="21" y="233"/>
                  </a:lnTo>
                  <a:lnTo>
                    <a:pt x="211" y="148"/>
                  </a:lnTo>
                  <a:lnTo>
                    <a:pt x="211" y="1035"/>
                  </a:lnTo>
                  <a:lnTo>
                    <a:pt x="338" y="103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642050" y="26557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43" y="0"/>
                    <a:pt x="0" y="43"/>
                    <a:pt x="0" y="85"/>
                  </a:cubicBezTo>
                  <a:cubicBezTo>
                    <a:pt x="0" y="148"/>
                    <a:pt x="43" y="191"/>
                    <a:pt x="85" y="191"/>
                  </a:cubicBezTo>
                  <a:cubicBezTo>
                    <a:pt x="148" y="191"/>
                    <a:pt x="191" y="148"/>
                    <a:pt x="191" y="85"/>
                  </a:cubicBezTo>
                  <a:cubicBezTo>
                    <a:pt x="191" y="43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649450" y="263410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106"/>
                  </a:moveTo>
                  <a:cubicBezTo>
                    <a:pt x="507" y="106"/>
                    <a:pt x="571" y="233"/>
                    <a:pt x="571" y="402"/>
                  </a:cubicBezTo>
                  <a:cubicBezTo>
                    <a:pt x="571" y="423"/>
                    <a:pt x="549" y="444"/>
                    <a:pt x="549" y="465"/>
                  </a:cubicBezTo>
                  <a:cubicBezTo>
                    <a:pt x="507" y="528"/>
                    <a:pt x="444" y="571"/>
                    <a:pt x="338" y="571"/>
                  </a:cubicBezTo>
                  <a:cubicBezTo>
                    <a:pt x="233" y="571"/>
                    <a:pt x="148" y="486"/>
                    <a:pt x="148" y="359"/>
                  </a:cubicBezTo>
                  <a:cubicBezTo>
                    <a:pt x="148" y="212"/>
                    <a:pt x="233" y="106"/>
                    <a:pt x="359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28"/>
                    <a:pt x="127" y="676"/>
                    <a:pt x="317" y="676"/>
                  </a:cubicBezTo>
                  <a:cubicBezTo>
                    <a:pt x="423" y="676"/>
                    <a:pt x="507" y="634"/>
                    <a:pt x="549" y="571"/>
                  </a:cubicBezTo>
                  <a:lnTo>
                    <a:pt x="571" y="571"/>
                  </a:lnTo>
                  <a:cubicBezTo>
                    <a:pt x="549" y="676"/>
                    <a:pt x="486" y="782"/>
                    <a:pt x="423" y="845"/>
                  </a:cubicBezTo>
                  <a:cubicBezTo>
                    <a:pt x="359" y="888"/>
                    <a:pt x="296" y="930"/>
                    <a:pt x="211" y="930"/>
                  </a:cubicBezTo>
                  <a:cubicBezTo>
                    <a:pt x="169" y="951"/>
                    <a:pt x="127" y="951"/>
                    <a:pt x="106" y="951"/>
                  </a:cubicBezTo>
                  <a:lnTo>
                    <a:pt x="106" y="1057"/>
                  </a:lnTo>
                  <a:lnTo>
                    <a:pt x="233" y="1057"/>
                  </a:lnTo>
                  <a:cubicBezTo>
                    <a:pt x="338" y="1035"/>
                    <a:pt x="444" y="993"/>
                    <a:pt x="528" y="909"/>
                  </a:cubicBezTo>
                  <a:cubicBezTo>
                    <a:pt x="634" y="803"/>
                    <a:pt x="697" y="655"/>
                    <a:pt x="697" y="423"/>
                  </a:cubicBezTo>
                  <a:cubicBezTo>
                    <a:pt x="697" y="169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2672675" y="263410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2" y="0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191" y="148"/>
                  </a:lnTo>
                  <a:lnTo>
                    <a:pt x="212" y="148"/>
                  </a:lnTo>
                  <a:lnTo>
                    <a:pt x="212" y="1035"/>
                  </a:lnTo>
                  <a:lnTo>
                    <a:pt x="339" y="103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2786225" y="29668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33"/>
                    <a:pt x="592" y="381"/>
                  </a:cubicBezTo>
                  <a:cubicBezTo>
                    <a:pt x="592" y="571"/>
                    <a:pt x="507" y="676"/>
                    <a:pt x="359" y="676"/>
                  </a:cubicBezTo>
                  <a:cubicBezTo>
                    <a:pt x="254" y="676"/>
                    <a:pt x="169" y="613"/>
                    <a:pt x="148" y="529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69" y="169"/>
                    <a:pt x="275" y="106"/>
                    <a:pt x="359" y="106"/>
                  </a:cubicBezTo>
                  <a:close/>
                  <a:moveTo>
                    <a:pt x="0" y="0"/>
                  </a:moveTo>
                  <a:cubicBezTo>
                    <a:pt x="0" y="85"/>
                    <a:pt x="0" y="169"/>
                    <a:pt x="0" y="254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40"/>
                    <a:pt x="275" y="803"/>
                    <a:pt x="380" y="803"/>
                  </a:cubicBezTo>
                  <a:cubicBezTo>
                    <a:pt x="549" y="803"/>
                    <a:pt x="718" y="655"/>
                    <a:pt x="718" y="381"/>
                  </a:cubicBezTo>
                  <a:cubicBezTo>
                    <a:pt x="718" y="148"/>
                    <a:pt x="592" y="0"/>
                    <a:pt x="402" y="0"/>
                  </a:cubicBezTo>
                  <a:cubicBezTo>
                    <a:pt x="275" y="0"/>
                    <a:pt x="190" y="43"/>
                    <a:pt x="127" y="148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2808925" y="2959400"/>
              <a:ext cx="19050" cy="26975"/>
            </a:xfrm>
            <a:custGeom>
              <a:avLst/>
              <a:gdLst/>
              <a:ahLst/>
              <a:cxnLst/>
              <a:rect l="l" t="t" r="r" b="b"/>
              <a:pathLst>
                <a:path w="762" h="1079" extrusionOk="0">
                  <a:moveTo>
                    <a:pt x="1" y="1"/>
                  </a:moveTo>
                  <a:lnTo>
                    <a:pt x="1" y="1078"/>
                  </a:lnTo>
                  <a:lnTo>
                    <a:pt x="127" y="1078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9" y="465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191" y="444"/>
                    <a:pt x="170" y="487"/>
                    <a:pt x="148" y="529"/>
                  </a:cubicBezTo>
                  <a:lnTo>
                    <a:pt x="127" y="52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2829525" y="296680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381"/>
                  </a:moveTo>
                  <a:lnTo>
                    <a:pt x="465" y="529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4"/>
                    <a:pt x="360" y="698"/>
                    <a:pt x="275" y="698"/>
                  </a:cubicBezTo>
                  <a:cubicBezTo>
                    <a:pt x="191" y="698"/>
                    <a:pt x="127" y="655"/>
                    <a:pt x="127" y="550"/>
                  </a:cubicBezTo>
                  <a:cubicBezTo>
                    <a:pt x="127" y="402"/>
                    <a:pt x="317" y="381"/>
                    <a:pt x="465" y="381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2"/>
                    <a:pt x="43" y="64"/>
                  </a:cubicBezTo>
                  <a:lnTo>
                    <a:pt x="85" y="148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288" y="104"/>
                    <a:pt x="300" y="104"/>
                    <a:pt x="311" y="104"/>
                  </a:cubicBezTo>
                  <a:cubicBezTo>
                    <a:pt x="447" y="104"/>
                    <a:pt x="465" y="216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381"/>
                    <a:pt x="0" y="571"/>
                  </a:cubicBezTo>
                  <a:cubicBezTo>
                    <a:pt x="0" y="676"/>
                    <a:pt x="64" y="803"/>
                    <a:pt x="233" y="803"/>
                  </a:cubicBezTo>
                  <a:cubicBezTo>
                    <a:pt x="338" y="803"/>
                    <a:pt x="423" y="740"/>
                    <a:pt x="465" y="676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19"/>
                    <a:pt x="592" y="655"/>
                    <a:pt x="592" y="592"/>
                  </a:cubicBezTo>
                  <a:lnTo>
                    <a:pt x="592" y="296"/>
                  </a:lnTo>
                  <a:cubicBezTo>
                    <a:pt x="592" y="148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2859625" y="2960450"/>
              <a:ext cx="8475" cy="25925"/>
            </a:xfrm>
            <a:custGeom>
              <a:avLst/>
              <a:gdLst/>
              <a:ahLst/>
              <a:cxnLst/>
              <a:rect l="l" t="t" r="r" b="b"/>
              <a:pathLst>
                <a:path w="339" h="1037" extrusionOk="0">
                  <a:moveTo>
                    <a:pt x="233" y="1"/>
                  </a:moveTo>
                  <a:lnTo>
                    <a:pt x="0" y="128"/>
                  </a:lnTo>
                  <a:lnTo>
                    <a:pt x="22" y="233"/>
                  </a:lnTo>
                  <a:lnTo>
                    <a:pt x="212" y="128"/>
                  </a:lnTo>
                  <a:lnTo>
                    <a:pt x="212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877050" y="2959925"/>
              <a:ext cx="17450" cy="26975"/>
            </a:xfrm>
            <a:custGeom>
              <a:avLst/>
              <a:gdLst/>
              <a:ahLst/>
              <a:cxnLst/>
              <a:rect l="l" t="t" r="r" b="b"/>
              <a:pathLst>
                <a:path w="698" h="1079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9"/>
                  </a:cubicBezTo>
                  <a:cubicBezTo>
                    <a:pt x="571" y="804"/>
                    <a:pt x="508" y="951"/>
                    <a:pt x="360" y="951"/>
                  </a:cubicBezTo>
                  <a:cubicBezTo>
                    <a:pt x="233" y="951"/>
                    <a:pt x="148" y="804"/>
                    <a:pt x="148" y="550"/>
                  </a:cubicBezTo>
                  <a:cubicBezTo>
                    <a:pt x="148" y="254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91"/>
                    <a:pt x="1" y="550"/>
                  </a:cubicBezTo>
                  <a:cubicBezTo>
                    <a:pt x="22" y="888"/>
                    <a:pt x="148" y="1078"/>
                    <a:pt x="360" y="1078"/>
                  </a:cubicBezTo>
                  <a:cubicBezTo>
                    <a:pt x="571" y="1078"/>
                    <a:pt x="698" y="867"/>
                    <a:pt x="698" y="529"/>
                  </a:cubicBezTo>
                  <a:cubicBezTo>
                    <a:pt x="698" y="191"/>
                    <a:pt x="592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2898175" y="298157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106" y="1"/>
                  </a:moveTo>
                  <a:cubicBezTo>
                    <a:pt x="43" y="1"/>
                    <a:pt x="1" y="43"/>
                    <a:pt x="1" y="107"/>
                  </a:cubicBezTo>
                  <a:cubicBezTo>
                    <a:pt x="1" y="170"/>
                    <a:pt x="43" y="212"/>
                    <a:pt x="85" y="212"/>
                  </a:cubicBezTo>
                  <a:cubicBezTo>
                    <a:pt x="148" y="212"/>
                    <a:pt x="191" y="170"/>
                    <a:pt x="191" y="107"/>
                  </a:cubicBezTo>
                  <a:cubicBezTo>
                    <a:pt x="191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2906100" y="2959925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7" y="1"/>
                  </a:moveTo>
                  <a:cubicBezTo>
                    <a:pt x="190" y="1"/>
                    <a:pt x="106" y="43"/>
                    <a:pt x="21" y="106"/>
                  </a:cubicBezTo>
                  <a:lnTo>
                    <a:pt x="64" y="212"/>
                  </a:lnTo>
                  <a:cubicBezTo>
                    <a:pt x="127" y="170"/>
                    <a:pt x="190" y="128"/>
                    <a:pt x="296" y="128"/>
                  </a:cubicBezTo>
                  <a:cubicBezTo>
                    <a:pt x="444" y="128"/>
                    <a:pt x="486" y="212"/>
                    <a:pt x="486" y="318"/>
                  </a:cubicBezTo>
                  <a:cubicBezTo>
                    <a:pt x="486" y="487"/>
                    <a:pt x="381" y="613"/>
                    <a:pt x="106" y="867"/>
                  </a:cubicBezTo>
                  <a:lnTo>
                    <a:pt x="0" y="973"/>
                  </a:lnTo>
                  <a:lnTo>
                    <a:pt x="0" y="1057"/>
                  </a:lnTo>
                  <a:lnTo>
                    <a:pt x="655" y="1057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67"/>
                  </a:lnTo>
                  <a:cubicBezTo>
                    <a:pt x="486" y="656"/>
                    <a:pt x="634" y="487"/>
                    <a:pt x="634" y="297"/>
                  </a:cubicBezTo>
                  <a:cubicBezTo>
                    <a:pt x="634" y="149"/>
                    <a:pt x="550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2926175" y="2959925"/>
              <a:ext cx="17450" cy="26975"/>
            </a:xfrm>
            <a:custGeom>
              <a:avLst/>
              <a:gdLst/>
              <a:ahLst/>
              <a:cxnLst/>
              <a:rect l="l" t="t" r="r" b="b"/>
              <a:pathLst>
                <a:path w="698" h="1079" extrusionOk="0">
                  <a:moveTo>
                    <a:pt x="338" y="106"/>
                  </a:moveTo>
                  <a:cubicBezTo>
                    <a:pt x="465" y="106"/>
                    <a:pt x="528" y="191"/>
                    <a:pt x="528" y="275"/>
                  </a:cubicBezTo>
                  <a:cubicBezTo>
                    <a:pt x="528" y="360"/>
                    <a:pt x="444" y="423"/>
                    <a:pt x="359" y="466"/>
                  </a:cubicBezTo>
                  <a:cubicBezTo>
                    <a:pt x="254" y="423"/>
                    <a:pt x="169" y="381"/>
                    <a:pt x="169" y="275"/>
                  </a:cubicBezTo>
                  <a:cubicBezTo>
                    <a:pt x="169" y="191"/>
                    <a:pt x="232" y="106"/>
                    <a:pt x="338" y="106"/>
                  </a:cubicBezTo>
                  <a:close/>
                  <a:moveTo>
                    <a:pt x="317" y="550"/>
                  </a:moveTo>
                  <a:cubicBezTo>
                    <a:pt x="465" y="592"/>
                    <a:pt x="549" y="656"/>
                    <a:pt x="549" y="782"/>
                  </a:cubicBezTo>
                  <a:cubicBezTo>
                    <a:pt x="549" y="888"/>
                    <a:pt x="465" y="973"/>
                    <a:pt x="338" y="973"/>
                  </a:cubicBezTo>
                  <a:cubicBezTo>
                    <a:pt x="211" y="973"/>
                    <a:pt x="127" y="867"/>
                    <a:pt x="148" y="782"/>
                  </a:cubicBezTo>
                  <a:cubicBezTo>
                    <a:pt x="148" y="677"/>
                    <a:pt x="211" y="592"/>
                    <a:pt x="317" y="550"/>
                  </a:cubicBezTo>
                  <a:close/>
                  <a:moveTo>
                    <a:pt x="359" y="1"/>
                  </a:moveTo>
                  <a:cubicBezTo>
                    <a:pt x="169" y="1"/>
                    <a:pt x="42" y="106"/>
                    <a:pt x="42" y="275"/>
                  </a:cubicBezTo>
                  <a:cubicBezTo>
                    <a:pt x="42" y="360"/>
                    <a:pt x="85" y="466"/>
                    <a:pt x="211" y="508"/>
                  </a:cubicBezTo>
                  <a:cubicBezTo>
                    <a:pt x="85" y="571"/>
                    <a:pt x="0" y="656"/>
                    <a:pt x="0" y="782"/>
                  </a:cubicBezTo>
                  <a:cubicBezTo>
                    <a:pt x="0" y="951"/>
                    <a:pt x="127" y="1078"/>
                    <a:pt x="338" y="1078"/>
                  </a:cubicBezTo>
                  <a:cubicBezTo>
                    <a:pt x="549" y="1078"/>
                    <a:pt x="697" y="951"/>
                    <a:pt x="697" y="761"/>
                  </a:cubicBezTo>
                  <a:cubicBezTo>
                    <a:pt x="697" y="656"/>
                    <a:pt x="613" y="550"/>
                    <a:pt x="486" y="508"/>
                  </a:cubicBezTo>
                  <a:cubicBezTo>
                    <a:pt x="613" y="444"/>
                    <a:pt x="655" y="339"/>
                    <a:pt x="655" y="254"/>
                  </a:cubicBezTo>
                  <a:cubicBezTo>
                    <a:pt x="655" y="128"/>
                    <a:pt x="549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2702250" y="3218700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60" y="106"/>
                  </a:moveTo>
                  <a:cubicBezTo>
                    <a:pt x="508" y="106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91" y="634"/>
                    <a:pt x="148" y="529"/>
                  </a:cubicBezTo>
                  <a:cubicBezTo>
                    <a:pt x="148" y="508"/>
                    <a:pt x="148" y="486"/>
                    <a:pt x="148" y="465"/>
                  </a:cubicBezTo>
                  <a:lnTo>
                    <a:pt x="148" y="339"/>
                  </a:lnTo>
                  <a:cubicBezTo>
                    <a:pt x="148" y="317"/>
                    <a:pt x="148" y="296"/>
                    <a:pt x="148" y="275"/>
                  </a:cubicBezTo>
                  <a:cubicBezTo>
                    <a:pt x="191" y="170"/>
                    <a:pt x="275" y="106"/>
                    <a:pt x="360" y="106"/>
                  </a:cubicBezTo>
                  <a:close/>
                  <a:moveTo>
                    <a:pt x="402" y="1"/>
                  </a:moveTo>
                  <a:cubicBezTo>
                    <a:pt x="296" y="1"/>
                    <a:pt x="191" y="64"/>
                    <a:pt x="148" y="148"/>
                  </a:cubicBezTo>
                  <a:lnTo>
                    <a:pt x="127" y="148"/>
                  </a:lnTo>
                  <a:lnTo>
                    <a:pt x="127" y="22"/>
                  </a:lnTo>
                  <a:lnTo>
                    <a:pt x="1" y="22"/>
                  </a:lnTo>
                  <a:cubicBezTo>
                    <a:pt x="1" y="85"/>
                    <a:pt x="1" y="170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77"/>
                  </a:lnTo>
                  <a:cubicBezTo>
                    <a:pt x="191" y="761"/>
                    <a:pt x="296" y="803"/>
                    <a:pt x="381" y="803"/>
                  </a:cubicBezTo>
                  <a:cubicBezTo>
                    <a:pt x="571" y="803"/>
                    <a:pt x="740" y="655"/>
                    <a:pt x="740" y="381"/>
                  </a:cubicBezTo>
                  <a:cubicBezTo>
                    <a:pt x="740" y="148"/>
                    <a:pt x="592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2724950" y="32118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49" y="1056"/>
                  </a:lnTo>
                  <a:lnTo>
                    <a:pt x="149" y="655"/>
                  </a:lnTo>
                  <a:lnTo>
                    <a:pt x="254" y="528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9" y="444"/>
                  </a:lnTo>
                  <a:lnTo>
                    <a:pt x="740" y="0"/>
                  </a:lnTo>
                  <a:lnTo>
                    <a:pt x="571" y="0"/>
                  </a:lnTo>
                  <a:lnTo>
                    <a:pt x="233" y="401"/>
                  </a:lnTo>
                  <a:cubicBezTo>
                    <a:pt x="212" y="422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2745550" y="32187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394" y="397"/>
                  </a:moveTo>
                  <a:cubicBezTo>
                    <a:pt x="418" y="397"/>
                    <a:pt x="442" y="399"/>
                    <a:pt x="465" y="402"/>
                  </a:cubicBezTo>
                  <a:lnTo>
                    <a:pt x="465" y="529"/>
                  </a:lnTo>
                  <a:cubicBezTo>
                    <a:pt x="465" y="529"/>
                    <a:pt x="465" y="550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9" y="655"/>
                    <a:pt x="149" y="571"/>
                  </a:cubicBezTo>
                  <a:cubicBezTo>
                    <a:pt x="149" y="447"/>
                    <a:pt x="268" y="397"/>
                    <a:pt x="394" y="397"/>
                  </a:cubicBezTo>
                  <a:close/>
                  <a:moveTo>
                    <a:pt x="318" y="1"/>
                  </a:moveTo>
                  <a:cubicBezTo>
                    <a:pt x="212" y="1"/>
                    <a:pt x="127" y="22"/>
                    <a:pt x="64" y="64"/>
                  </a:cubicBezTo>
                  <a:lnTo>
                    <a:pt x="85" y="170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12"/>
                    <a:pt x="465" y="275"/>
                  </a:cubicBezTo>
                  <a:lnTo>
                    <a:pt x="465" y="296"/>
                  </a:ln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33" y="803"/>
                  </a:cubicBezTo>
                  <a:cubicBezTo>
                    <a:pt x="339" y="803"/>
                    <a:pt x="423" y="740"/>
                    <a:pt x="465" y="698"/>
                  </a:cubicBezTo>
                  <a:lnTo>
                    <a:pt x="487" y="698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592" y="677"/>
                    <a:pt x="592" y="592"/>
                  </a:cubicBezTo>
                  <a:lnTo>
                    <a:pt x="592" y="317"/>
                  </a:lnTo>
                  <a:cubicBezTo>
                    <a:pt x="592" y="170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2773025" y="32123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85"/>
                  </a:moveTo>
                  <a:cubicBezTo>
                    <a:pt x="486" y="85"/>
                    <a:pt x="528" y="169"/>
                    <a:pt x="528" y="254"/>
                  </a:cubicBezTo>
                  <a:cubicBezTo>
                    <a:pt x="528" y="359"/>
                    <a:pt x="465" y="423"/>
                    <a:pt x="380" y="444"/>
                  </a:cubicBezTo>
                  <a:cubicBezTo>
                    <a:pt x="254" y="423"/>
                    <a:pt x="169" y="359"/>
                    <a:pt x="169" y="254"/>
                  </a:cubicBezTo>
                  <a:cubicBezTo>
                    <a:pt x="169" y="169"/>
                    <a:pt x="233" y="85"/>
                    <a:pt x="359" y="85"/>
                  </a:cubicBezTo>
                  <a:close/>
                  <a:moveTo>
                    <a:pt x="338" y="549"/>
                  </a:moveTo>
                  <a:cubicBezTo>
                    <a:pt x="465" y="592"/>
                    <a:pt x="571" y="655"/>
                    <a:pt x="571" y="761"/>
                  </a:cubicBezTo>
                  <a:cubicBezTo>
                    <a:pt x="571" y="866"/>
                    <a:pt x="486" y="951"/>
                    <a:pt x="359" y="951"/>
                  </a:cubicBezTo>
                  <a:cubicBezTo>
                    <a:pt x="233" y="951"/>
                    <a:pt x="148" y="866"/>
                    <a:pt x="148" y="761"/>
                  </a:cubicBezTo>
                  <a:cubicBezTo>
                    <a:pt x="148" y="655"/>
                    <a:pt x="211" y="570"/>
                    <a:pt x="338" y="549"/>
                  </a:cubicBezTo>
                  <a:close/>
                  <a:moveTo>
                    <a:pt x="359" y="0"/>
                  </a:moveTo>
                  <a:cubicBezTo>
                    <a:pt x="190" y="0"/>
                    <a:pt x="42" y="106"/>
                    <a:pt x="42" y="275"/>
                  </a:cubicBezTo>
                  <a:cubicBezTo>
                    <a:pt x="42" y="359"/>
                    <a:pt x="85" y="444"/>
                    <a:pt x="211" y="486"/>
                  </a:cubicBezTo>
                  <a:lnTo>
                    <a:pt x="211" y="507"/>
                  </a:lnTo>
                  <a:cubicBezTo>
                    <a:pt x="85" y="549"/>
                    <a:pt x="0" y="655"/>
                    <a:pt x="0" y="782"/>
                  </a:cubicBezTo>
                  <a:cubicBezTo>
                    <a:pt x="0" y="930"/>
                    <a:pt x="148" y="1056"/>
                    <a:pt x="359" y="1056"/>
                  </a:cubicBezTo>
                  <a:cubicBezTo>
                    <a:pt x="549" y="1056"/>
                    <a:pt x="697" y="930"/>
                    <a:pt x="697" y="761"/>
                  </a:cubicBezTo>
                  <a:cubicBezTo>
                    <a:pt x="697" y="634"/>
                    <a:pt x="634" y="549"/>
                    <a:pt x="486" y="486"/>
                  </a:cubicBezTo>
                  <a:cubicBezTo>
                    <a:pt x="613" y="423"/>
                    <a:pt x="676" y="338"/>
                    <a:pt x="676" y="254"/>
                  </a:cubicBezTo>
                  <a:cubicBezTo>
                    <a:pt x="676" y="106"/>
                    <a:pt x="571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794150" y="3233500"/>
              <a:ext cx="4775" cy="5300"/>
            </a:xfrm>
            <a:custGeom>
              <a:avLst/>
              <a:gdLst/>
              <a:ahLst/>
              <a:cxnLst/>
              <a:rect l="l" t="t" r="r" b="b"/>
              <a:pathLst>
                <a:path w="191" h="212" extrusionOk="0">
                  <a:moveTo>
                    <a:pt x="85" y="0"/>
                  </a:moveTo>
                  <a:cubicBezTo>
                    <a:pt x="42" y="0"/>
                    <a:pt x="0" y="42"/>
                    <a:pt x="0" y="106"/>
                  </a:cubicBezTo>
                  <a:cubicBezTo>
                    <a:pt x="0" y="169"/>
                    <a:pt x="42" y="211"/>
                    <a:pt x="85" y="211"/>
                  </a:cubicBezTo>
                  <a:cubicBezTo>
                    <a:pt x="148" y="211"/>
                    <a:pt x="190" y="169"/>
                    <a:pt x="190" y="106"/>
                  </a:cubicBezTo>
                  <a:cubicBezTo>
                    <a:pt x="190" y="42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804175" y="3212375"/>
              <a:ext cx="9000" cy="25900"/>
            </a:xfrm>
            <a:custGeom>
              <a:avLst/>
              <a:gdLst/>
              <a:ahLst/>
              <a:cxnLst/>
              <a:rect l="l" t="t" r="r" b="b"/>
              <a:pathLst>
                <a:path w="360" h="1036" extrusionOk="0">
                  <a:moveTo>
                    <a:pt x="233" y="0"/>
                  </a:moveTo>
                  <a:lnTo>
                    <a:pt x="0" y="127"/>
                  </a:lnTo>
                  <a:lnTo>
                    <a:pt x="43" y="232"/>
                  </a:lnTo>
                  <a:lnTo>
                    <a:pt x="212" y="148"/>
                  </a:lnTo>
                  <a:lnTo>
                    <a:pt x="212" y="1035"/>
                  </a:lnTo>
                  <a:lnTo>
                    <a:pt x="360" y="1035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821075" y="3212375"/>
              <a:ext cx="19025" cy="25900"/>
            </a:xfrm>
            <a:custGeom>
              <a:avLst/>
              <a:gdLst/>
              <a:ahLst/>
              <a:cxnLst/>
              <a:rect l="l" t="t" r="r" b="b"/>
              <a:pathLst>
                <a:path w="761" h="1036" extrusionOk="0">
                  <a:moveTo>
                    <a:pt x="486" y="148"/>
                  </a:moveTo>
                  <a:cubicBezTo>
                    <a:pt x="486" y="190"/>
                    <a:pt x="486" y="254"/>
                    <a:pt x="486" y="296"/>
                  </a:cubicBezTo>
                  <a:lnTo>
                    <a:pt x="486" y="655"/>
                  </a:lnTo>
                  <a:lnTo>
                    <a:pt x="148" y="655"/>
                  </a:lnTo>
                  <a:lnTo>
                    <a:pt x="402" y="296"/>
                  </a:lnTo>
                  <a:cubicBezTo>
                    <a:pt x="423" y="254"/>
                    <a:pt x="444" y="211"/>
                    <a:pt x="486" y="148"/>
                  </a:cubicBezTo>
                  <a:close/>
                  <a:moveTo>
                    <a:pt x="465" y="0"/>
                  </a:moveTo>
                  <a:lnTo>
                    <a:pt x="0" y="655"/>
                  </a:lnTo>
                  <a:lnTo>
                    <a:pt x="0" y="761"/>
                  </a:lnTo>
                  <a:lnTo>
                    <a:pt x="486" y="761"/>
                  </a:lnTo>
                  <a:lnTo>
                    <a:pt x="486" y="1035"/>
                  </a:lnTo>
                  <a:lnTo>
                    <a:pt x="613" y="1035"/>
                  </a:lnTo>
                  <a:lnTo>
                    <a:pt x="613" y="761"/>
                  </a:lnTo>
                  <a:lnTo>
                    <a:pt x="761" y="761"/>
                  </a:lnTo>
                  <a:lnTo>
                    <a:pt x="761" y="655"/>
                  </a:lnTo>
                  <a:lnTo>
                    <a:pt x="613" y="655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2944650" y="2917675"/>
              <a:ext cx="19025" cy="29600"/>
            </a:xfrm>
            <a:custGeom>
              <a:avLst/>
              <a:gdLst/>
              <a:ahLst/>
              <a:cxnLst/>
              <a:rect l="l" t="t" r="r" b="b"/>
              <a:pathLst>
                <a:path w="761" h="1184" extrusionOk="0">
                  <a:moveTo>
                    <a:pt x="212" y="1057"/>
                  </a:moveTo>
                  <a:cubicBezTo>
                    <a:pt x="381" y="1057"/>
                    <a:pt x="550" y="1057"/>
                    <a:pt x="719" y="1057"/>
                  </a:cubicBezTo>
                  <a:cubicBezTo>
                    <a:pt x="719" y="1099"/>
                    <a:pt x="719" y="1142"/>
                    <a:pt x="719" y="1184"/>
                  </a:cubicBezTo>
                  <a:cubicBezTo>
                    <a:pt x="486" y="1184"/>
                    <a:pt x="254" y="1184"/>
                    <a:pt x="22" y="1184"/>
                  </a:cubicBezTo>
                  <a:cubicBezTo>
                    <a:pt x="0" y="888"/>
                    <a:pt x="402" y="761"/>
                    <a:pt x="529" y="529"/>
                  </a:cubicBezTo>
                  <a:cubicBezTo>
                    <a:pt x="676" y="254"/>
                    <a:pt x="191" y="107"/>
                    <a:pt x="148" y="466"/>
                  </a:cubicBezTo>
                  <a:cubicBezTo>
                    <a:pt x="106" y="466"/>
                    <a:pt x="85" y="445"/>
                    <a:pt x="22" y="445"/>
                  </a:cubicBezTo>
                  <a:cubicBezTo>
                    <a:pt x="0" y="1"/>
                    <a:pt x="761" y="22"/>
                    <a:pt x="698" y="487"/>
                  </a:cubicBezTo>
                  <a:cubicBezTo>
                    <a:pt x="634" y="761"/>
                    <a:pt x="317" y="825"/>
                    <a:pt x="212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2903975" y="2888100"/>
              <a:ext cx="33825" cy="42825"/>
            </a:xfrm>
            <a:custGeom>
              <a:avLst/>
              <a:gdLst/>
              <a:ahLst/>
              <a:cxnLst/>
              <a:rect l="l" t="t" r="r" b="b"/>
              <a:pathLst>
                <a:path w="1353" h="1713" extrusionOk="0">
                  <a:moveTo>
                    <a:pt x="1" y="1"/>
                  </a:moveTo>
                  <a:lnTo>
                    <a:pt x="1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2903450" y="2887050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85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1184" y="930"/>
                  </a:lnTo>
                  <a:lnTo>
                    <a:pt x="233" y="930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85"/>
                  </a:lnTo>
                  <a:lnTo>
                    <a:pt x="233" y="85"/>
                  </a:lnTo>
                  <a:lnTo>
                    <a:pt x="233" y="782"/>
                  </a:lnTo>
                  <a:lnTo>
                    <a:pt x="1184" y="782"/>
                  </a:lnTo>
                  <a:lnTo>
                    <a:pt x="1184" y="85"/>
                  </a:lnTo>
                  <a:close/>
                  <a:moveTo>
                    <a:pt x="1" y="1"/>
                  </a:moveTo>
                  <a:lnTo>
                    <a:pt x="1" y="1796"/>
                  </a:lnTo>
                  <a:lnTo>
                    <a:pt x="296" y="1796"/>
                  </a:lnTo>
                  <a:lnTo>
                    <a:pt x="296" y="994"/>
                  </a:lnTo>
                  <a:lnTo>
                    <a:pt x="1120" y="994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20" y="1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2863850" y="2888100"/>
              <a:ext cx="33825" cy="42825"/>
            </a:xfrm>
            <a:custGeom>
              <a:avLst/>
              <a:gdLst/>
              <a:ahLst/>
              <a:cxnLst/>
              <a:rect l="l" t="t" r="r" b="b"/>
              <a:pathLst>
                <a:path w="1353" h="1713" extrusionOk="0">
                  <a:moveTo>
                    <a:pt x="0" y="1"/>
                  </a:moveTo>
                  <a:lnTo>
                    <a:pt x="0" y="1712"/>
                  </a:lnTo>
                  <a:lnTo>
                    <a:pt x="212" y="1712"/>
                  </a:lnTo>
                  <a:lnTo>
                    <a:pt x="212" y="381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2862800" y="2887050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85"/>
                  </a:moveTo>
                  <a:lnTo>
                    <a:pt x="1352" y="1733"/>
                  </a:lnTo>
                  <a:lnTo>
                    <a:pt x="1162" y="1733"/>
                  </a:lnTo>
                  <a:lnTo>
                    <a:pt x="275" y="402"/>
                  </a:lnTo>
                  <a:lnTo>
                    <a:pt x="211" y="402"/>
                  </a:lnTo>
                  <a:lnTo>
                    <a:pt x="211" y="1733"/>
                  </a:lnTo>
                  <a:lnTo>
                    <a:pt x="64" y="1733"/>
                  </a:lnTo>
                  <a:lnTo>
                    <a:pt x="64" y="85"/>
                  </a:lnTo>
                  <a:lnTo>
                    <a:pt x="254" y="85"/>
                  </a:lnTo>
                  <a:lnTo>
                    <a:pt x="1141" y="1416"/>
                  </a:lnTo>
                  <a:lnTo>
                    <a:pt x="1204" y="1395"/>
                  </a:lnTo>
                  <a:lnTo>
                    <a:pt x="1204" y="85"/>
                  </a:lnTo>
                  <a:close/>
                  <a:moveTo>
                    <a:pt x="0" y="1"/>
                  </a:moveTo>
                  <a:lnTo>
                    <a:pt x="0" y="1796"/>
                  </a:lnTo>
                  <a:lnTo>
                    <a:pt x="275" y="1796"/>
                  </a:lnTo>
                  <a:lnTo>
                    <a:pt x="275" y="529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1"/>
                  </a:lnTo>
                  <a:lnTo>
                    <a:pt x="1141" y="1"/>
                  </a:lnTo>
                  <a:lnTo>
                    <a:pt x="1141" y="128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3094100" y="2908700"/>
              <a:ext cx="62350" cy="100900"/>
            </a:xfrm>
            <a:custGeom>
              <a:avLst/>
              <a:gdLst/>
              <a:ahLst/>
              <a:cxnLst/>
              <a:rect l="l" t="t" r="r" b="b"/>
              <a:pathLst>
                <a:path w="2494" h="4036" extrusionOk="0">
                  <a:moveTo>
                    <a:pt x="2324" y="1"/>
                  </a:moveTo>
                  <a:lnTo>
                    <a:pt x="0" y="4036"/>
                  </a:lnTo>
                  <a:lnTo>
                    <a:pt x="212" y="4036"/>
                  </a:lnTo>
                  <a:lnTo>
                    <a:pt x="2493" y="106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3092525" y="290817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472" y="64"/>
                  </a:moveTo>
                  <a:lnTo>
                    <a:pt x="2514" y="127"/>
                  </a:lnTo>
                  <a:lnTo>
                    <a:pt x="254" y="4035"/>
                  </a:lnTo>
                  <a:lnTo>
                    <a:pt x="106" y="4035"/>
                  </a:lnTo>
                  <a:lnTo>
                    <a:pt x="2387" y="64"/>
                  </a:lnTo>
                  <a:close/>
                  <a:moveTo>
                    <a:pt x="2366" y="1"/>
                  </a:moveTo>
                  <a:lnTo>
                    <a:pt x="0" y="4099"/>
                  </a:lnTo>
                  <a:lnTo>
                    <a:pt x="296" y="4099"/>
                  </a:lnTo>
                  <a:lnTo>
                    <a:pt x="2577" y="149"/>
                  </a:lnTo>
                  <a:lnTo>
                    <a:pt x="2598" y="127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3094100" y="2807850"/>
              <a:ext cx="62350" cy="100875"/>
            </a:xfrm>
            <a:custGeom>
              <a:avLst/>
              <a:gdLst/>
              <a:ahLst/>
              <a:cxnLst/>
              <a:rect l="l" t="t" r="r" b="b"/>
              <a:pathLst>
                <a:path w="2494" h="4035" extrusionOk="0">
                  <a:moveTo>
                    <a:pt x="0" y="0"/>
                  </a:moveTo>
                  <a:lnTo>
                    <a:pt x="2324" y="4035"/>
                  </a:lnTo>
                  <a:lnTo>
                    <a:pt x="2430" y="4035"/>
                  </a:lnTo>
                  <a:lnTo>
                    <a:pt x="2493" y="395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3092525" y="2807325"/>
              <a:ext cx="64975" cy="102475"/>
            </a:xfrm>
            <a:custGeom>
              <a:avLst/>
              <a:gdLst/>
              <a:ahLst/>
              <a:cxnLst/>
              <a:rect l="l" t="t" r="r" b="b"/>
              <a:pathLst>
                <a:path w="2599" h="4099" extrusionOk="0">
                  <a:moveTo>
                    <a:pt x="254" y="63"/>
                  </a:moveTo>
                  <a:lnTo>
                    <a:pt x="2514" y="3971"/>
                  </a:lnTo>
                  <a:lnTo>
                    <a:pt x="2472" y="4035"/>
                  </a:lnTo>
                  <a:lnTo>
                    <a:pt x="2387" y="4035"/>
                  </a:lnTo>
                  <a:lnTo>
                    <a:pt x="106" y="63"/>
                  </a:lnTo>
                  <a:close/>
                  <a:moveTo>
                    <a:pt x="0" y="0"/>
                  </a:moveTo>
                  <a:lnTo>
                    <a:pt x="2366" y="4098"/>
                  </a:lnTo>
                  <a:lnTo>
                    <a:pt x="2514" y="4098"/>
                  </a:lnTo>
                  <a:lnTo>
                    <a:pt x="2598" y="397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3094100" y="2732325"/>
              <a:ext cx="47550" cy="75550"/>
            </a:xfrm>
            <a:custGeom>
              <a:avLst/>
              <a:gdLst/>
              <a:ahLst/>
              <a:cxnLst/>
              <a:rect l="l" t="t" r="r" b="b"/>
              <a:pathLst>
                <a:path w="1902" h="3022" extrusionOk="0">
                  <a:moveTo>
                    <a:pt x="1733" y="0"/>
                  </a:moveTo>
                  <a:lnTo>
                    <a:pt x="0" y="3021"/>
                  </a:lnTo>
                  <a:lnTo>
                    <a:pt x="212" y="3021"/>
                  </a:lnTo>
                  <a:lnTo>
                    <a:pt x="1902" y="106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3092525" y="2731275"/>
              <a:ext cx="50700" cy="77650"/>
            </a:xfrm>
            <a:custGeom>
              <a:avLst/>
              <a:gdLst/>
              <a:ahLst/>
              <a:cxnLst/>
              <a:rect l="l" t="t" r="r" b="b"/>
              <a:pathLst>
                <a:path w="2028" h="3106" extrusionOk="0">
                  <a:moveTo>
                    <a:pt x="1817" y="85"/>
                  </a:moveTo>
                  <a:lnTo>
                    <a:pt x="1922" y="169"/>
                  </a:lnTo>
                  <a:lnTo>
                    <a:pt x="254" y="3042"/>
                  </a:lnTo>
                  <a:lnTo>
                    <a:pt x="106" y="3042"/>
                  </a:lnTo>
                  <a:lnTo>
                    <a:pt x="1817" y="85"/>
                  </a:lnTo>
                  <a:close/>
                  <a:moveTo>
                    <a:pt x="1775" y="0"/>
                  </a:moveTo>
                  <a:lnTo>
                    <a:pt x="0" y="3105"/>
                  </a:lnTo>
                  <a:lnTo>
                    <a:pt x="296" y="3105"/>
                  </a:lnTo>
                  <a:lnTo>
                    <a:pt x="2028" y="148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2958900" y="2781975"/>
              <a:ext cx="48100" cy="52300"/>
            </a:xfrm>
            <a:custGeom>
              <a:avLst/>
              <a:gdLst/>
              <a:ahLst/>
              <a:cxnLst/>
              <a:rect l="l" t="t" r="r" b="b"/>
              <a:pathLst>
                <a:path w="1924" h="2092" extrusionOk="0">
                  <a:moveTo>
                    <a:pt x="951" y="232"/>
                  </a:moveTo>
                  <a:cubicBezTo>
                    <a:pt x="1099" y="232"/>
                    <a:pt x="1205" y="275"/>
                    <a:pt x="1310" y="338"/>
                  </a:cubicBezTo>
                  <a:cubicBezTo>
                    <a:pt x="1437" y="401"/>
                    <a:pt x="1501" y="486"/>
                    <a:pt x="1564" y="613"/>
                  </a:cubicBezTo>
                  <a:cubicBezTo>
                    <a:pt x="1627" y="739"/>
                    <a:pt x="1648" y="887"/>
                    <a:pt x="1648" y="1056"/>
                  </a:cubicBezTo>
                  <a:cubicBezTo>
                    <a:pt x="1648" y="1310"/>
                    <a:pt x="1585" y="1500"/>
                    <a:pt x="1458" y="1648"/>
                  </a:cubicBezTo>
                  <a:cubicBezTo>
                    <a:pt x="1332" y="1796"/>
                    <a:pt x="1163" y="1859"/>
                    <a:pt x="951" y="1859"/>
                  </a:cubicBezTo>
                  <a:cubicBezTo>
                    <a:pt x="761" y="1859"/>
                    <a:pt x="592" y="1796"/>
                    <a:pt x="465" y="1648"/>
                  </a:cubicBezTo>
                  <a:cubicBezTo>
                    <a:pt x="339" y="1521"/>
                    <a:pt x="275" y="1310"/>
                    <a:pt x="275" y="1077"/>
                  </a:cubicBezTo>
                  <a:cubicBezTo>
                    <a:pt x="275" y="782"/>
                    <a:pt x="339" y="549"/>
                    <a:pt x="465" y="423"/>
                  </a:cubicBezTo>
                  <a:cubicBezTo>
                    <a:pt x="613" y="296"/>
                    <a:pt x="782" y="232"/>
                    <a:pt x="951" y="232"/>
                  </a:cubicBezTo>
                  <a:close/>
                  <a:moveTo>
                    <a:pt x="951" y="0"/>
                  </a:moveTo>
                  <a:cubicBezTo>
                    <a:pt x="677" y="0"/>
                    <a:pt x="444" y="106"/>
                    <a:pt x="254" y="296"/>
                  </a:cubicBezTo>
                  <a:cubicBezTo>
                    <a:pt x="85" y="486"/>
                    <a:pt x="1" y="739"/>
                    <a:pt x="1" y="1077"/>
                  </a:cubicBezTo>
                  <a:cubicBezTo>
                    <a:pt x="1" y="1246"/>
                    <a:pt x="22" y="1415"/>
                    <a:pt x="106" y="1584"/>
                  </a:cubicBezTo>
                  <a:cubicBezTo>
                    <a:pt x="191" y="1732"/>
                    <a:pt x="296" y="1859"/>
                    <a:pt x="444" y="1943"/>
                  </a:cubicBezTo>
                  <a:cubicBezTo>
                    <a:pt x="592" y="2049"/>
                    <a:pt x="761" y="2091"/>
                    <a:pt x="951" y="2091"/>
                  </a:cubicBezTo>
                  <a:cubicBezTo>
                    <a:pt x="1141" y="2091"/>
                    <a:pt x="1289" y="2049"/>
                    <a:pt x="1458" y="1965"/>
                  </a:cubicBezTo>
                  <a:cubicBezTo>
                    <a:pt x="1606" y="1880"/>
                    <a:pt x="1712" y="1753"/>
                    <a:pt x="1796" y="1605"/>
                  </a:cubicBezTo>
                  <a:cubicBezTo>
                    <a:pt x="1881" y="1437"/>
                    <a:pt x="1923" y="1246"/>
                    <a:pt x="1923" y="1056"/>
                  </a:cubicBezTo>
                  <a:cubicBezTo>
                    <a:pt x="1923" y="845"/>
                    <a:pt x="1881" y="676"/>
                    <a:pt x="1796" y="507"/>
                  </a:cubicBezTo>
                  <a:cubicBezTo>
                    <a:pt x="1733" y="359"/>
                    <a:pt x="1606" y="232"/>
                    <a:pt x="1458" y="127"/>
                  </a:cubicBezTo>
                  <a:cubicBezTo>
                    <a:pt x="1310" y="42"/>
                    <a:pt x="1141" y="0"/>
                    <a:pt x="951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>
              <a:off x="3015425" y="2814175"/>
              <a:ext cx="86625" cy="5300"/>
            </a:xfrm>
            <a:custGeom>
              <a:avLst/>
              <a:gdLst/>
              <a:ahLst/>
              <a:cxnLst/>
              <a:rect l="l" t="t" r="r" b="b"/>
              <a:pathLst>
                <a:path w="3465" h="212" extrusionOk="0">
                  <a:moveTo>
                    <a:pt x="0" y="1"/>
                  </a:moveTo>
                  <a:lnTo>
                    <a:pt x="0" y="212"/>
                  </a:lnTo>
                  <a:lnTo>
                    <a:pt x="3464" y="212"/>
                  </a:lnTo>
                  <a:lnTo>
                    <a:pt x="346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3014875" y="2813650"/>
              <a:ext cx="87700" cy="6350"/>
            </a:xfrm>
            <a:custGeom>
              <a:avLst/>
              <a:gdLst/>
              <a:ahLst/>
              <a:cxnLst/>
              <a:rect l="l" t="t" r="r" b="b"/>
              <a:pathLst>
                <a:path w="3508" h="254" extrusionOk="0">
                  <a:moveTo>
                    <a:pt x="3444" y="64"/>
                  </a:moveTo>
                  <a:lnTo>
                    <a:pt x="3444" y="191"/>
                  </a:lnTo>
                  <a:lnTo>
                    <a:pt x="64" y="191"/>
                  </a:lnTo>
                  <a:lnTo>
                    <a:pt x="64" y="64"/>
                  </a:lnTo>
                  <a:close/>
                  <a:moveTo>
                    <a:pt x="1" y="1"/>
                  </a:moveTo>
                  <a:lnTo>
                    <a:pt x="1" y="254"/>
                  </a:lnTo>
                  <a:lnTo>
                    <a:pt x="3507" y="254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3015425" y="2796750"/>
              <a:ext cx="86625" cy="4775"/>
            </a:xfrm>
            <a:custGeom>
              <a:avLst/>
              <a:gdLst/>
              <a:ahLst/>
              <a:cxnLst/>
              <a:rect l="l" t="t" r="r" b="b"/>
              <a:pathLst>
                <a:path w="3465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464" y="191"/>
                  </a:lnTo>
                  <a:lnTo>
                    <a:pt x="346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3014875" y="2795700"/>
              <a:ext cx="87700" cy="6875"/>
            </a:xfrm>
            <a:custGeom>
              <a:avLst/>
              <a:gdLst/>
              <a:ahLst/>
              <a:cxnLst/>
              <a:rect l="l" t="t" r="r" b="b"/>
              <a:pathLst>
                <a:path w="3508" h="275" extrusionOk="0">
                  <a:moveTo>
                    <a:pt x="3444" y="85"/>
                  </a:moveTo>
                  <a:lnTo>
                    <a:pt x="3444" y="212"/>
                  </a:lnTo>
                  <a:lnTo>
                    <a:pt x="64" y="212"/>
                  </a:lnTo>
                  <a:lnTo>
                    <a:pt x="64" y="85"/>
                  </a:lnTo>
                  <a:close/>
                  <a:moveTo>
                    <a:pt x="1" y="0"/>
                  </a:moveTo>
                  <a:lnTo>
                    <a:pt x="1" y="275"/>
                  </a:lnTo>
                  <a:lnTo>
                    <a:pt x="3507" y="275"/>
                  </a:lnTo>
                  <a:lnTo>
                    <a:pt x="350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3154825" y="2906600"/>
              <a:ext cx="87175" cy="4775"/>
            </a:xfrm>
            <a:custGeom>
              <a:avLst/>
              <a:gdLst/>
              <a:ahLst/>
              <a:cxnLst/>
              <a:rect l="l" t="t" r="r" b="b"/>
              <a:pathLst>
                <a:path w="3487" h="191" extrusionOk="0">
                  <a:moveTo>
                    <a:pt x="64" y="0"/>
                  </a:moveTo>
                  <a:lnTo>
                    <a:pt x="1" y="85"/>
                  </a:lnTo>
                  <a:lnTo>
                    <a:pt x="64" y="190"/>
                  </a:lnTo>
                  <a:lnTo>
                    <a:pt x="3486" y="190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3153775" y="2905550"/>
              <a:ext cx="88750" cy="6875"/>
            </a:xfrm>
            <a:custGeom>
              <a:avLst/>
              <a:gdLst/>
              <a:ahLst/>
              <a:cxnLst/>
              <a:rect l="l" t="t" r="r" b="b"/>
              <a:pathLst>
                <a:path w="3550" h="275" extrusionOk="0">
                  <a:moveTo>
                    <a:pt x="3486" y="63"/>
                  </a:moveTo>
                  <a:lnTo>
                    <a:pt x="3486" y="190"/>
                  </a:lnTo>
                  <a:lnTo>
                    <a:pt x="127" y="190"/>
                  </a:lnTo>
                  <a:lnTo>
                    <a:pt x="85" y="127"/>
                  </a:lnTo>
                  <a:lnTo>
                    <a:pt x="127" y="63"/>
                  </a:lnTo>
                  <a:close/>
                  <a:moveTo>
                    <a:pt x="85" y="0"/>
                  </a:moveTo>
                  <a:lnTo>
                    <a:pt x="0" y="127"/>
                  </a:lnTo>
                  <a:lnTo>
                    <a:pt x="85" y="275"/>
                  </a:lnTo>
                  <a:lnTo>
                    <a:pt x="3549" y="275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3094100" y="3009575"/>
              <a:ext cx="62350" cy="103525"/>
            </a:xfrm>
            <a:custGeom>
              <a:avLst/>
              <a:gdLst/>
              <a:ahLst/>
              <a:cxnLst/>
              <a:rect l="l" t="t" r="r" b="b"/>
              <a:pathLst>
                <a:path w="2494" h="4141" extrusionOk="0">
                  <a:moveTo>
                    <a:pt x="0" y="1"/>
                  </a:moveTo>
                  <a:lnTo>
                    <a:pt x="2366" y="4141"/>
                  </a:lnTo>
                  <a:lnTo>
                    <a:pt x="2493" y="393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3092525" y="3009050"/>
              <a:ext cx="64975" cy="105650"/>
            </a:xfrm>
            <a:custGeom>
              <a:avLst/>
              <a:gdLst/>
              <a:ahLst/>
              <a:cxnLst/>
              <a:rect l="l" t="t" r="r" b="b"/>
              <a:pathLst>
                <a:path w="2599" h="4226" extrusionOk="0">
                  <a:moveTo>
                    <a:pt x="254" y="64"/>
                  </a:moveTo>
                  <a:lnTo>
                    <a:pt x="2514" y="3951"/>
                  </a:lnTo>
                  <a:lnTo>
                    <a:pt x="2429" y="4098"/>
                  </a:lnTo>
                  <a:lnTo>
                    <a:pt x="106" y="64"/>
                  </a:lnTo>
                  <a:close/>
                  <a:moveTo>
                    <a:pt x="0" y="0"/>
                  </a:moveTo>
                  <a:lnTo>
                    <a:pt x="2429" y="4225"/>
                  </a:lnTo>
                  <a:lnTo>
                    <a:pt x="2598" y="395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3099375" y="2911350"/>
              <a:ext cx="57075" cy="107750"/>
            </a:xfrm>
            <a:custGeom>
              <a:avLst/>
              <a:gdLst/>
              <a:ahLst/>
              <a:cxnLst/>
              <a:rect l="l" t="t" r="r" b="b"/>
              <a:pathLst>
                <a:path w="2283" h="4310" extrusionOk="0">
                  <a:moveTo>
                    <a:pt x="2282" y="0"/>
                  </a:moveTo>
                  <a:lnTo>
                    <a:pt x="1" y="3930"/>
                  </a:lnTo>
                  <a:lnTo>
                    <a:pt x="233" y="4310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>
              <a:off x="3119450" y="2667900"/>
              <a:ext cx="57050" cy="59175"/>
            </a:xfrm>
            <a:custGeom>
              <a:avLst/>
              <a:gdLst/>
              <a:ahLst/>
              <a:cxnLst/>
              <a:rect l="l" t="t" r="r" b="b"/>
              <a:pathLst>
                <a:path w="2282" h="2367" extrusionOk="0">
                  <a:moveTo>
                    <a:pt x="1014" y="2261"/>
                  </a:moveTo>
                  <a:cubicBezTo>
                    <a:pt x="592" y="2113"/>
                    <a:pt x="402" y="1754"/>
                    <a:pt x="381" y="1500"/>
                  </a:cubicBezTo>
                  <a:cubicBezTo>
                    <a:pt x="360" y="1035"/>
                    <a:pt x="761" y="444"/>
                    <a:pt x="1226" y="381"/>
                  </a:cubicBezTo>
                  <a:cubicBezTo>
                    <a:pt x="1754" y="296"/>
                    <a:pt x="2282" y="740"/>
                    <a:pt x="2261" y="1247"/>
                  </a:cubicBezTo>
                  <a:cubicBezTo>
                    <a:pt x="2261" y="1521"/>
                    <a:pt x="2218" y="1606"/>
                    <a:pt x="2134" y="1754"/>
                  </a:cubicBezTo>
                  <a:cubicBezTo>
                    <a:pt x="1965" y="2070"/>
                    <a:pt x="1775" y="2176"/>
                    <a:pt x="1690" y="2218"/>
                  </a:cubicBezTo>
                  <a:cubicBezTo>
                    <a:pt x="1521" y="2324"/>
                    <a:pt x="1289" y="2366"/>
                    <a:pt x="1014" y="2261"/>
                  </a:cubicBezTo>
                  <a:close/>
                  <a:moveTo>
                    <a:pt x="1880" y="845"/>
                  </a:moveTo>
                  <a:cubicBezTo>
                    <a:pt x="1162" y="0"/>
                    <a:pt x="0" y="1648"/>
                    <a:pt x="1099" y="2049"/>
                  </a:cubicBezTo>
                  <a:cubicBezTo>
                    <a:pt x="1711" y="2261"/>
                    <a:pt x="2261" y="1289"/>
                    <a:pt x="1880" y="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3081950" y="2647300"/>
              <a:ext cx="55475" cy="60225"/>
            </a:xfrm>
            <a:custGeom>
              <a:avLst/>
              <a:gdLst/>
              <a:ahLst/>
              <a:cxnLst/>
              <a:rect l="l" t="t" r="r" b="b"/>
              <a:pathLst>
                <a:path w="2219" h="2409" extrusionOk="0">
                  <a:moveTo>
                    <a:pt x="1057" y="2261"/>
                  </a:moveTo>
                  <a:cubicBezTo>
                    <a:pt x="1184" y="2028"/>
                    <a:pt x="1310" y="1796"/>
                    <a:pt x="1458" y="1585"/>
                  </a:cubicBezTo>
                  <a:cubicBezTo>
                    <a:pt x="1226" y="1416"/>
                    <a:pt x="888" y="1268"/>
                    <a:pt x="634" y="1099"/>
                  </a:cubicBezTo>
                  <a:cubicBezTo>
                    <a:pt x="486" y="1268"/>
                    <a:pt x="360" y="1543"/>
                    <a:pt x="233" y="1754"/>
                  </a:cubicBezTo>
                  <a:cubicBezTo>
                    <a:pt x="170" y="1754"/>
                    <a:pt x="85" y="1669"/>
                    <a:pt x="1" y="1648"/>
                  </a:cubicBezTo>
                  <a:cubicBezTo>
                    <a:pt x="317" y="1099"/>
                    <a:pt x="634" y="550"/>
                    <a:pt x="930" y="0"/>
                  </a:cubicBezTo>
                  <a:cubicBezTo>
                    <a:pt x="1015" y="43"/>
                    <a:pt x="1078" y="85"/>
                    <a:pt x="1162" y="127"/>
                  </a:cubicBezTo>
                  <a:cubicBezTo>
                    <a:pt x="1015" y="381"/>
                    <a:pt x="867" y="634"/>
                    <a:pt x="719" y="888"/>
                  </a:cubicBezTo>
                  <a:cubicBezTo>
                    <a:pt x="1015" y="1057"/>
                    <a:pt x="1289" y="1205"/>
                    <a:pt x="1564" y="1374"/>
                  </a:cubicBezTo>
                  <a:cubicBezTo>
                    <a:pt x="1712" y="1120"/>
                    <a:pt x="1860" y="867"/>
                    <a:pt x="2007" y="613"/>
                  </a:cubicBezTo>
                  <a:cubicBezTo>
                    <a:pt x="2071" y="655"/>
                    <a:pt x="2155" y="698"/>
                    <a:pt x="2219" y="740"/>
                  </a:cubicBezTo>
                  <a:cubicBezTo>
                    <a:pt x="1923" y="1268"/>
                    <a:pt x="1606" y="1817"/>
                    <a:pt x="1310" y="2345"/>
                  </a:cubicBezTo>
                  <a:cubicBezTo>
                    <a:pt x="1247" y="2409"/>
                    <a:pt x="1141" y="2282"/>
                    <a:pt x="1057" y="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3136875" y="3118900"/>
              <a:ext cx="45975" cy="59700"/>
            </a:xfrm>
            <a:custGeom>
              <a:avLst/>
              <a:gdLst/>
              <a:ahLst/>
              <a:cxnLst/>
              <a:rect l="l" t="t" r="r" b="b"/>
              <a:pathLst>
                <a:path w="1839" h="2388" extrusionOk="0">
                  <a:moveTo>
                    <a:pt x="888" y="0"/>
                  </a:moveTo>
                  <a:cubicBezTo>
                    <a:pt x="740" y="0"/>
                    <a:pt x="613" y="21"/>
                    <a:pt x="486" y="85"/>
                  </a:cubicBezTo>
                  <a:cubicBezTo>
                    <a:pt x="360" y="127"/>
                    <a:pt x="254" y="211"/>
                    <a:pt x="191" y="317"/>
                  </a:cubicBezTo>
                  <a:cubicBezTo>
                    <a:pt x="127" y="423"/>
                    <a:pt x="85" y="528"/>
                    <a:pt x="85" y="634"/>
                  </a:cubicBezTo>
                  <a:cubicBezTo>
                    <a:pt x="85" y="740"/>
                    <a:pt x="127" y="845"/>
                    <a:pt x="169" y="930"/>
                  </a:cubicBezTo>
                  <a:cubicBezTo>
                    <a:pt x="233" y="1014"/>
                    <a:pt x="296" y="1078"/>
                    <a:pt x="423" y="1141"/>
                  </a:cubicBezTo>
                  <a:cubicBezTo>
                    <a:pt x="507" y="1183"/>
                    <a:pt x="655" y="1225"/>
                    <a:pt x="867" y="1289"/>
                  </a:cubicBezTo>
                  <a:cubicBezTo>
                    <a:pt x="1078" y="1331"/>
                    <a:pt x="1205" y="1373"/>
                    <a:pt x="1268" y="1394"/>
                  </a:cubicBezTo>
                  <a:cubicBezTo>
                    <a:pt x="1374" y="1437"/>
                    <a:pt x="1437" y="1479"/>
                    <a:pt x="1479" y="1521"/>
                  </a:cubicBezTo>
                  <a:cubicBezTo>
                    <a:pt x="1521" y="1584"/>
                    <a:pt x="1543" y="1648"/>
                    <a:pt x="1543" y="1711"/>
                  </a:cubicBezTo>
                  <a:cubicBezTo>
                    <a:pt x="1543" y="1796"/>
                    <a:pt x="1521" y="1859"/>
                    <a:pt x="1479" y="1901"/>
                  </a:cubicBezTo>
                  <a:cubicBezTo>
                    <a:pt x="1437" y="1965"/>
                    <a:pt x="1352" y="2028"/>
                    <a:pt x="1268" y="2049"/>
                  </a:cubicBezTo>
                  <a:cubicBezTo>
                    <a:pt x="1183" y="2091"/>
                    <a:pt x="1078" y="2113"/>
                    <a:pt x="972" y="2113"/>
                  </a:cubicBezTo>
                  <a:cubicBezTo>
                    <a:pt x="845" y="2113"/>
                    <a:pt x="719" y="2091"/>
                    <a:pt x="613" y="2028"/>
                  </a:cubicBezTo>
                  <a:cubicBezTo>
                    <a:pt x="507" y="1986"/>
                    <a:pt x="423" y="1922"/>
                    <a:pt x="381" y="1859"/>
                  </a:cubicBezTo>
                  <a:cubicBezTo>
                    <a:pt x="338" y="1775"/>
                    <a:pt x="296" y="1690"/>
                    <a:pt x="296" y="1584"/>
                  </a:cubicBezTo>
                  <a:lnTo>
                    <a:pt x="1" y="1606"/>
                  </a:lnTo>
                  <a:cubicBezTo>
                    <a:pt x="1" y="1753"/>
                    <a:pt x="43" y="1901"/>
                    <a:pt x="127" y="2007"/>
                  </a:cubicBezTo>
                  <a:cubicBezTo>
                    <a:pt x="212" y="2134"/>
                    <a:pt x="317" y="2218"/>
                    <a:pt x="465" y="2282"/>
                  </a:cubicBezTo>
                  <a:cubicBezTo>
                    <a:pt x="592" y="2345"/>
                    <a:pt x="782" y="2387"/>
                    <a:pt x="972" y="2387"/>
                  </a:cubicBezTo>
                  <a:cubicBezTo>
                    <a:pt x="1141" y="2387"/>
                    <a:pt x="1289" y="2345"/>
                    <a:pt x="1416" y="2282"/>
                  </a:cubicBezTo>
                  <a:cubicBezTo>
                    <a:pt x="1564" y="2218"/>
                    <a:pt x="1648" y="2134"/>
                    <a:pt x="1733" y="2028"/>
                  </a:cubicBezTo>
                  <a:cubicBezTo>
                    <a:pt x="1796" y="1922"/>
                    <a:pt x="1838" y="1817"/>
                    <a:pt x="1838" y="1690"/>
                  </a:cubicBezTo>
                  <a:cubicBezTo>
                    <a:pt x="1838" y="1563"/>
                    <a:pt x="1796" y="1458"/>
                    <a:pt x="1733" y="1373"/>
                  </a:cubicBezTo>
                  <a:cubicBezTo>
                    <a:pt x="1669" y="1268"/>
                    <a:pt x="1564" y="1183"/>
                    <a:pt x="1437" y="1120"/>
                  </a:cubicBezTo>
                  <a:cubicBezTo>
                    <a:pt x="1352" y="1078"/>
                    <a:pt x="1183" y="1035"/>
                    <a:pt x="930" y="993"/>
                  </a:cubicBezTo>
                  <a:cubicBezTo>
                    <a:pt x="676" y="930"/>
                    <a:pt x="529" y="866"/>
                    <a:pt x="465" y="824"/>
                  </a:cubicBezTo>
                  <a:cubicBezTo>
                    <a:pt x="402" y="761"/>
                    <a:pt x="381" y="697"/>
                    <a:pt x="381" y="613"/>
                  </a:cubicBezTo>
                  <a:cubicBezTo>
                    <a:pt x="381" y="528"/>
                    <a:pt x="423" y="444"/>
                    <a:pt x="507" y="380"/>
                  </a:cubicBezTo>
                  <a:cubicBezTo>
                    <a:pt x="592" y="296"/>
                    <a:pt x="719" y="275"/>
                    <a:pt x="909" y="275"/>
                  </a:cubicBezTo>
                  <a:cubicBezTo>
                    <a:pt x="1078" y="275"/>
                    <a:pt x="1226" y="317"/>
                    <a:pt x="1310" y="380"/>
                  </a:cubicBezTo>
                  <a:cubicBezTo>
                    <a:pt x="1395" y="465"/>
                    <a:pt x="1458" y="571"/>
                    <a:pt x="1479" y="718"/>
                  </a:cubicBezTo>
                  <a:lnTo>
                    <a:pt x="1754" y="697"/>
                  </a:lnTo>
                  <a:cubicBezTo>
                    <a:pt x="1754" y="549"/>
                    <a:pt x="1712" y="444"/>
                    <a:pt x="1648" y="338"/>
                  </a:cubicBezTo>
                  <a:cubicBezTo>
                    <a:pt x="1585" y="211"/>
                    <a:pt x="1479" y="148"/>
                    <a:pt x="1352" y="85"/>
                  </a:cubicBezTo>
                  <a:cubicBezTo>
                    <a:pt x="1226" y="21"/>
                    <a:pt x="1078" y="0"/>
                    <a:pt x="88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3189675" y="3134725"/>
              <a:ext cx="38575" cy="43350"/>
            </a:xfrm>
            <a:custGeom>
              <a:avLst/>
              <a:gdLst/>
              <a:ahLst/>
              <a:cxnLst/>
              <a:rect l="l" t="t" r="r" b="b"/>
              <a:pathLst>
                <a:path w="1543" h="1734" extrusionOk="0">
                  <a:moveTo>
                    <a:pt x="782" y="233"/>
                  </a:moveTo>
                  <a:cubicBezTo>
                    <a:pt x="930" y="233"/>
                    <a:pt x="1036" y="297"/>
                    <a:pt x="1142" y="402"/>
                  </a:cubicBezTo>
                  <a:cubicBezTo>
                    <a:pt x="1184" y="466"/>
                    <a:pt x="1226" y="571"/>
                    <a:pt x="1247" y="719"/>
                  </a:cubicBezTo>
                  <a:lnTo>
                    <a:pt x="318" y="719"/>
                  </a:lnTo>
                  <a:cubicBezTo>
                    <a:pt x="318" y="571"/>
                    <a:pt x="360" y="445"/>
                    <a:pt x="466" y="360"/>
                  </a:cubicBezTo>
                  <a:cubicBezTo>
                    <a:pt x="550" y="276"/>
                    <a:pt x="656" y="233"/>
                    <a:pt x="782" y="233"/>
                  </a:cubicBezTo>
                  <a:close/>
                  <a:moveTo>
                    <a:pt x="782" y="1"/>
                  </a:moveTo>
                  <a:cubicBezTo>
                    <a:pt x="550" y="1"/>
                    <a:pt x="360" y="85"/>
                    <a:pt x="212" y="233"/>
                  </a:cubicBezTo>
                  <a:cubicBezTo>
                    <a:pt x="64" y="381"/>
                    <a:pt x="1" y="613"/>
                    <a:pt x="1" y="888"/>
                  </a:cubicBezTo>
                  <a:cubicBezTo>
                    <a:pt x="1" y="1163"/>
                    <a:pt x="64" y="1374"/>
                    <a:pt x="212" y="1522"/>
                  </a:cubicBezTo>
                  <a:cubicBezTo>
                    <a:pt x="360" y="1670"/>
                    <a:pt x="550" y="1733"/>
                    <a:pt x="804" y="1733"/>
                  </a:cubicBezTo>
                  <a:cubicBezTo>
                    <a:pt x="994" y="1733"/>
                    <a:pt x="1142" y="1691"/>
                    <a:pt x="1268" y="1606"/>
                  </a:cubicBezTo>
                  <a:cubicBezTo>
                    <a:pt x="1395" y="1501"/>
                    <a:pt x="1480" y="1374"/>
                    <a:pt x="1522" y="1205"/>
                  </a:cubicBezTo>
                  <a:lnTo>
                    <a:pt x="1226" y="1163"/>
                  </a:lnTo>
                  <a:cubicBezTo>
                    <a:pt x="1184" y="1289"/>
                    <a:pt x="1142" y="1374"/>
                    <a:pt x="1057" y="1437"/>
                  </a:cubicBezTo>
                  <a:cubicBezTo>
                    <a:pt x="994" y="1480"/>
                    <a:pt x="909" y="1501"/>
                    <a:pt x="804" y="1501"/>
                  </a:cubicBezTo>
                  <a:cubicBezTo>
                    <a:pt x="656" y="1501"/>
                    <a:pt x="550" y="1458"/>
                    <a:pt x="444" y="1374"/>
                  </a:cubicBezTo>
                  <a:cubicBezTo>
                    <a:pt x="360" y="1268"/>
                    <a:pt x="297" y="1120"/>
                    <a:pt x="297" y="951"/>
                  </a:cubicBezTo>
                  <a:lnTo>
                    <a:pt x="1543" y="951"/>
                  </a:lnTo>
                  <a:cubicBezTo>
                    <a:pt x="1543" y="909"/>
                    <a:pt x="1543" y="888"/>
                    <a:pt x="1543" y="867"/>
                  </a:cubicBezTo>
                  <a:cubicBezTo>
                    <a:pt x="1543" y="592"/>
                    <a:pt x="1458" y="381"/>
                    <a:pt x="1332" y="233"/>
                  </a:cubicBezTo>
                  <a:cubicBezTo>
                    <a:pt x="1184" y="85"/>
                    <a:pt x="994" y="1"/>
                    <a:pt x="78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3237750" y="3119950"/>
              <a:ext cx="44900" cy="57575"/>
            </a:xfrm>
            <a:custGeom>
              <a:avLst/>
              <a:gdLst/>
              <a:ahLst/>
              <a:cxnLst/>
              <a:rect l="l" t="t" r="r" b="b"/>
              <a:pathLst>
                <a:path w="1796" h="2303" extrusionOk="0">
                  <a:moveTo>
                    <a:pt x="0" y="0"/>
                  </a:moveTo>
                  <a:lnTo>
                    <a:pt x="0" y="2303"/>
                  </a:lnTo>
                  <a:lnTo>
                    <a:pt x="296" y="2303"/>
                  </a:lnTo>
                  <a:lnTo>
                    <a:pt x="296" y="1204"/>
                  </a:lnTo>
                  <a:lnTo>
                    <a:pt x="1500" y="1204"/>
                  </a:lnTo>
                  <a:lnTo>
                    <a:pt x="1500" y="2303"/>
                  </a:lnTo>
                  <a:lnTo>
                    <a:pt x="1796" y="2303"/>
                  </a:lnTo>
                  <a:lnTo>
                    <a:pt x="1796" y="0"/>
                  </a:lnTo>
                  <a:lnTo>
                    <a:pt x="1500" y="0"/>
                  </a:lnTo>
                  <a:lnTo>
                    <a:pt x="1500" y="951"/>
                  </a:lnTo>
                  <a:lnTo>
                    <a:pt x="296" y="95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2936200" y="2653625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60" y="107"/>
                  </a:moveTo>
                  <a:cubicBezTo>
                    <a:pt x="507" y="107"/>
                    <a:pt x="592" y="233"/>
                    <a:pt x="592" y="381"/>
                  </a:cubicBezTo>
                  <a:cubicBezTo>
                    <a:pt x="592" y="571"/>
                    <a:pt x="507" y="677"/>
                    <a:pt x="360" y="677"/>
                  </a:cubicBezTo>
                  <a:cubicBezTo>
                    <a:pt x="254" y="677"/>
                    <a:pt x="169" y="614"/>
                    <a:pt x="148" y="529"/>
                  </a:cubicBezTo>
                  <a:cubicBezTo>
                    <a:pt x="148" y="508"/>
                    <a:pt x="148" y="487"/>
                    <a:pt x="148" y="466"/>
                  </a:cubicBezTo>
                  <a:lnTo>
                    <a:pt x="148" y="339"/>
                  </a:lnTo>
                  <a:cubicBezTo>
                    <a:pt x="148" y="318"/>
                    <a:pt x="148" y="297"/>
                    <a:pt x="148" y="276"/>
                  </a:cubicBezTo>
                  <a:cubicBezTo>
                    <a:pt x="169" y="170"/>
                    <a:pt x="275" y="107"/>
                    <a:pt x="360" y="107"/>
                  </a:cubicBezTo>
                  <a:close/>
                  <a:moveTo>
                    <a:pt x="0" y="1"/>
                  </a:moveTo>
                  <a:cubicBezTo>
                    <a:pt x="0" y="85"/>
                    <a:pt x="0" y="170"/>
                    <a:pt x="0" y="254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7"/>
                  </a:lnTo>
                  <a:cubicBezTo>
                    <a:pt x="191" y="740"/>
                    <a:pt x="275" y="804"/>
                    <a:pt x="381" y="804"/>
                  </a:cubicBezTo>
                  <a:cubicBezTo>
                    <a:pt x="571" y="804"/>
                    <a:pt x="740" y="656"/>
                    <a:pt x="740" y="381"/>
                  </a:cubicBezTo>
                  <a:cubicBezTo>
                    <a:pt x="740" y="149"/>
                    <a:pt x="592" y="1"/>
                    <a:pt x="402" y="1"/>
                  </a:cubicBezTo>
                  <a:cubicBezTo>
                    <a:pt x="275" y="1"/>
                    <a:pt x="191" y="43"/>
                    <a:pt x="127" y="14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2958900" y="2646250"/>
              <a:ext cx="19050" cy="26950"/>
            </a:xfrm>
            <a:custGeom>
              <a:avLst/>
              <a:gdLst/>
              <a:ahLst/>
              <a:cxnLst/>
              <a:rect l="l" t="t" r="r" b="b"/>
              <a:pathLst>
                <a:path w="762" h="1078" extrusionOk="0">
                  <a:moveTo>
                    <a:pt x="1" y="0"/>
                  </a:moveTo>
                  <a:lnTo>
                    <a:pt x="1" y="1078"/>
                  </a:lnTo>
                  <a:lnTo>
                    <a:pt x="149" y="1078"/>
                  </a:lnTo>
                  <a:lnTo>
                    <a:pt x="149" y="655"/>
                  </a:lnTo>
                  <a:lnTo>
                    <a:pt x="233" y="549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9" y="465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44"/>
                    <a:pt x="170" y="486"/>
                    <a:pt x="149" y="52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2979500" y="265362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381"/>
                  </a:moveTo>
                  <a:lnTo>
                    <a:pt x="465" y="529"/>
                  </a:lnTo>
                  <a:cubicBezTo>
                    <a:pt x="465" y="529"/>
                    <a:pt x="465" y="550"/>
                    <a:pt x="444" y="571"/>
                  </a:cubicBezTo>
                  <a:cubicBezTo>
                    <a:pt x="423" y="635"/>
                    <a:pt x="360" y="698"/>
                    <a:pt x="275" y="698"/>
                  </a:cubicBezTo>
                  <a:cubicBezTo>
                    <a:pt x="191" y="698"/>
                    <a:pt x="127" y="656"/>
                    <a:pt x="127" y="550"/>
                  </a:cubicBezTo>
                  <a:cubicBezTo>
                    <a:pt x="127" y="402"/>
                    <a:pt x="317" y="381"/>
                    <a:pt x="465" y="381"/>
                  </a:cubicBezTo>
                  <a:close/>
                  <a:moveTo>
                    <a:pt x="296" y="1"/>
                  </a:moveTo>
                  <a:cubicBezTo>
                    <a:pt x="212" y="1"/>
                    <a:pt x="106" y="22"/>
                    <a:pt x="43" y="64"/>
                  </a:cubicBezTo>
                  <a:lnTo>
                    <a:pt x="85" y="149"/>
                  </a:lnTo>
                  <a:cubicBezTo>
                    <a:pt x="127" y="128"/>
                    <a:pt x="212" y="107"/>
                    <a:pt x="275" y="107"/>
                  </a:cubicBezTo>
                  <a:cubicBezTo>
                    <a:pt x="444" y="107"/>
                    <a:pt x="465" y="212"/>
                    <a:pt x="465" y="276"/>
                  </a:cubicBezTo>
                  <a:lnTo>
                    <a:pt x="465" y="297"/>
                  </a:lnTo>
                  <a:cubicBezTo>
                    <a:pt x="170" y="297"/>
                    <a:pt x="1" y="381"/>
                    <a:pt x="1" y="571"/>
                  </a:cubicBezTo>
                  <a:cubicBezTo>
                    <a:pt x="1" y="677"/>
                    <a:pt x="85" y="804"/>
                    <a:pt x="233" y="804"/>
                  </a:cubicBezTo>
                  <a:cubicBezTo>
                    <a:pt x="339" y="804"/>
                    <a:pt x="423" y="740"/>
                    <a:pt x="465" y="677"/>
                  </a:cubicBezTo>
                  <a:lnTo>
                    <a:pt x="486" y="783"/>
                  </a:lnTo>
                  <a:lnTo>
                    <a:pt x="613" y="783"/>
                  </a:lnTo>
                  <a:cubicBezTo>
                    <a:pt x="592" y="719"/>
                    <a:pt x="592" y="656"/>
                    <a:pt x="592" y="592"/>
                  </a:cubicBezTo>
                  <a:lnTo>
                    <a:pt x="592" y="297"/>
                  </a:lnTo>
                  <a:cubicBezTo>
                    <a:pt x="592" y="149"/>
                    <a:pt x="529" y="1"/>
                    <a:pt x="29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3009600" y="264730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0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27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3028075" y="266842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5" y="0"/>
                  </a:moveTo>
                  <a:cubicBezTo>
                    <a:pt x="22" y="0"/>
                    <a:pt x="1" y="43"/>
                    <a:pt x="1" y="106"/>
                  </a:cubicBezTo>
                  <a:cubicBezTo>
                    <a:pt x="1" y="169"/>
                    <a:pt x="22" y="212"/>
                    <a:pt x="85" y="212"/>
                  </a:cubicBezTo>
                  <a:cubicBezTo>
                    <a:pt x="149" y="212"/>
                    <a:pt x="191" y="169"/>
                    <a:pt x="191" y="106"/>
                  </a:cubicBezTo>
                  <a:cubicBezTo>
                    <a:pt x="191" y="43"/>
                    <a:pt x="149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3035475" y="2646775"/>
              <a:ext cx="17450" cy="26950"/>
            </a:xfrm>
            <a:custGeom>
              <a:avLst/>
              <a:gdLst/>
              <a:ahLst/>
              <a:cxnLst/>
              <a:rect l="l" t="t" r="r" b="b"/>
              <a:pathLst>
                <a:path w="698" h="1078" extrusionOk="0">
                  <a:moveTo>
                    <a:pt x="339" y="106"/>
                  </a:moveTo>
                  <a:cubicBezTo>
                    <a:pt x="487" y="106"/>
                    <a:pt x="550" y="254"/>
                    <a:pt x="550" y="423"/>
                  </a:cubicBezTo>
                  <a:cubicBezTo>
                    <a:pt x="550" y="444"/>
                    <a:pt x="550" y="465"/>
                    <a:pt x="550" y="465"/>
                  </a:cubicBezTo>
                  <a:cubicBezTo>
                    <a:pt x="508" y="528"/>
                    <a:pt x="444" y="571"/>
                    <a:pt x="339" y="571"/>
                  </a:cubicBezTo>
                  <a:cubicBezTo>
                    <a:pt x="212" y="571"/>
                    <a:pt x="149" y="486"/>
                    <a:pt x="149" y="359"/>
                  </a:cubicBezTo>
                  <a:cubicBezTo>
                    <a:pt x="149" y="212"/>
                    <a:pt x="233" y="106"/>
                    <a:pt x="339" y="106"/>
                  </a:cubicBezTo>
                  <a:close/>
                  <a:moveTo>
                    <a:pt x="360" y="0"/>
                  </a:moveTo>
                  <a:cubicBezTo>
                    <a:pt x="149" y="0"/>
                    <a:pt x="1" y="169"/>
                    <a:pt x="1" y="381"/>
                  </a:cubicBezTo>
                  <a:cubicBezTo>
                    <a:pt x="1" y="550"/>
                    <a:pt x="127" y="676"/>
                    <a:pt x="318" y="676"/>
                  </a:cubicBezTo>
                  <a:cubicBezTo>
                    <a:pt x="423" y="676"/>
                    <a:pt x="487" y="655"/>
                    <a:pt x="550" y="571"/>
                  </a:cubicBezTo>
                  <a:lnTo>
                    <a:pt x="550" y="571"/>
                  </a:lnTo>
                  <a:cubicBezTo>
                    <a:pt x="529" y="697"/>
                    <a:pt x="487" y="782"/>
                    <a:pt x="423" y="845"/>
                  </a:cubicBezTo>
                  <a:cubicBezTo>
                    <a:pt x="360" y="909"/>
                    <a:pt x="296" y="930"/>
                    <a:pt x="212" y="951"/>
                  </a:cubicBezTo>
                  <a:lnTo>
                    <a:pt x="85" y="951"/>
                  </a:lnTo>
                  <a:lnTo>
                    <a:pt x="85" y="1078"/>
                  </a:lnTo>
                  <a:cubicBezTo>
                    <a:pt x="127" y="1078"/>
                    <a:pt x="170" y="1078"/>
                    <a:pt x="212" y="1057"/>
                  </a:cubicBezTo>
                  <a:cubicBezTo>
                    <a:pt x="339" y="1057"/>
                    <a:pt x="444" y="993"/>
                    <a:pt x="529" y="930"/>
                  </a:cubicBezTo>
                  <a:cubicBezTo>
                    <a:pt x="613" y="824"/>
                    <a:pt x="698" y="655"/>
                    <a:pt x="698" y="444"/>
                  </a:cubicBezTo>
                  <a:cubicBezTo>
                    <a:pt x="698" y="169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3213975" y="2976300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8"/>
                    <a:pt x="360" y="698"/>
                  </a:cubicBezTo>
                  <a:cubicBezTo>
                    <a:pt x="254" y="698"/>
                    <a:pt x="170" y="634"/>
                    <a:pt x="148" y="529"/>
                  </a:cubicBezTo>
                  <a:cubicBezTo>
                    <a:pt x="148" y="529"/>
                    <a:pt x="148" y="508"/>
                    <a:pt x="148" y="487"/>
                  </a:cubicBezTo>
                  <a:lnTo>
                    <a:pt x="148" y="339"/>
                  </a:lnTo>
                  <a:cubicBezTo>
                    <a:pt x="148" y="339"/>
                    <a:pt x="148" y="318"/>
                    <a:pt x="148" y="296"/>
                  </a:cubicBezTo>
                  <a:cubicBezTo>
                    <a:pt x="170" y="191"/>
                    <a:pt x="275" y="127"/>
                    <a:pt x="360" y="127"/>
                  </a:cubicBezTo>
                  <a:close/>
                  <a:moveTo>
                    <a:pt x="402" y="1"/>
                  </a:moveTo>
                  <a:cubicBezTo>
                    <a:pt x="275" y="1"/>
                    <a:pt x="191" y="64"/>
                    <a:pt x="127" y="149"/>
                  </a:cubicBezTo>
                  <a:lnTo>
                    <a:pt x="127" y="22"/>
                  </a:lnTo>
                  <a:lnTo>
                    <a:pt x="1" y="22"/>
                  </a:lnTo>
                  <a:cubicBezTo>
                    <a:pt x="1" y="106"/>
                    <a:pt x="1" y="170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7"/>
                    <a:pt x="740" y="402"/>
                  </a:cubicBezTo>
                  <a:cubicBezTo>
                    <a:pt x="740" y="170"/>
                    <a:pt x="592" y="1"/>
                    <a:pt x="402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3236675" y="29694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49" y="1056"/>
                  </a:lnTo>
                  <a:lnTo>
                    <a:pt x="149" y="655"/>
                  </a:lnTo>
                  <a:lnTo>
                    <a:pt x="254" y="549"/>
                  </a:lnTo>
                  <a:lnTo>
                    <a:pt x="592" y="1056"/>
                  </a:lnTo>
                  <a:lnTo>
                    <a:pt x="761" y="1056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1"/>
                  </a:lnTo>
                  <a:cubicBezTo>
                    <a:pt x="212" y="444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3257275" y="29763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191" y="698"/>
                    <a:pt x="149" y="656"/>
                    <a:pt x="149" y="571"/>
                  </a:cubicBezTo>
                  <a:cubicBezTo>
                    <a:pt x="149" y="423"/>
                    <a:pt x="318" y="402"/>
                    <a:pt x="465" y="402"/>
                  </a:cubicBezTo>
                  <a:close/>
                  <a:moveTo>
                    <a:pt x="318" y="1"/>
                  </a:moveTo>
                  <a:cubicBezTo>
                    <a:pt x="212" y="1"/>
                    <a:pt x="127" y="43"/>
                    <a:pt x="64" y="85"/>
                  </a:cubicBezTo>
                  <a:lnTo>
                    <a:pt x="85" y="170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8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592" y="740"/>
                    <a:pt x="592" y="677"/>
                    <a:pt x="592" y="613"/>
                  </a:cubicBezTo>
                  <a:lnTo>
                    <a:pt x="592" y="318"/>
                  </a:lnTo>
                  <a:cubicBezTo>
                    <a:pt x="592" y="170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3287375" y="297050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0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39" y="101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3305350" y="29699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49" y="275"/>
                    <a:pt x="549" y="528"/>
                  </a:cubicBezTo>
                  <a:cubicBezTo>
                    <a:pt x="549" y="782"/>
                    <a:pt x="486" y="951"/>
                    <a:pt x="338" y="951"/>
                  </a:cubicBezTo>
                  <a:cubicBezTo>
                    <a:pt x="211" y="951"/>
                    <a:pt x="127" y="803"/>
                    <a:pt x="127" y="528"/>
                  </a:cubicBezTo>
                  <a:cubicBezTo>
                    <a:pt x="127" y="254"/>
                    <a:pt x="211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90"/>
                    <a:pt x="0" y="528"/>
                  </a:cubicBezTo>
                  <a:cubicBezTo>
                    <a:pt x="0" y="866"/>
                    <a:pt x="127" y="1056"/>
                    <a:pt x="338" y="1056"/>
                  </a:cubicBezTo>
                  <a:cubicBezTo>
                    <a:pt x="570" y="1056"/>
                    <a:pt x="697" y="866"/>
                    <a:pt x="697" y="528"/>
                  </a:cubicBezTo>
                  <a:cubicBezTo>
                    <a:pt x="697" y="190"/>
                    <a:pt x="570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3335450" y="2915575"/>
              <a:ext cx="19025" cy="30125"/>
            </a:xfrm>
            <a:custGeom>
              <a:avLst/>
              <a:gdLst/>
              <a:ahLst/>
              <a:cxnLst/>
              <a:rect l="l" t="t" r="r" b="b"/>
              <a:pathLst>
                <a:path w="761" h="1205" extrusionOk="0">
                  <a:moveTo>
                    <a:pt x="190" y="1057"/>
                  </a:moveTo>
                  <a:cubicBezTo>
                    <a:pt x="359" y="1057"/>
                    <a:pt x="528" y="1057"/>
                    <a:pt x="697" y="1057"/>
                  </a:cubicBezTo>
                  <a:cubicBezTo>
                    <a:pt x="697" y="1099"/>
                    <a:pt x="697" y="1141"/>
                    <a:pt x="697" y="1183"/>
                  </a:cubicBezTo>
                  <a:cubicBezTo>
                    <a:pt x="465" y="1183"/>
                    <a:pt x="232" y="1183"/>
                    <a:pt x="0" y="1205"/>
                  </a:cubicBezTo>
                  <a:cubicBezTo>
                    <a:pt x="0" y="909"/>
                    <a:pt x="380" y="761"/>
                    <a:pt x="507" y="529"/>
                  </a:cubicBezTo>
                  <a:cubicBezTo>
                    <a:pt x="655" y="254"/>
                    <a:pt x="190" y="106"/>
                    <a:pt x="148" y="465"/>
                  </a:cubicBezTo>
                  <a:cubicBezTo>
                    <a:pt x="85" y="465"/>
                    <a:pt x="63" y="444"/>
                    <a:pt x="21" y="444"/>
                  </a:cubicBezTo>
                  <a:cubicBezTo>
                    <a:pt x="0" y="0"/>
                    <a:pt x="761" y="22"/>
                    <a:pt x="676" y="507"/>
                  </a:cubicBezTo>
                  <a:cubicBezTo>
                    <a:pt x="634" y="761"/>
                    <a:pt x="317" y="845"/>
                    <a:pt x="190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3294775" y="2886000"/>
              <a:ext cx="33825" cy="43325"/>
            </a:xfrm>
            <a:custGeom>
              <a:avLst/>
              <a:gdLst/>
              <a:ahLst/>
              <a:cxnLst/>
              <a:rect l="l" t="t" r="r" b="b"/>
              <a:pathLst>
                <a:path w="1353" h="1733" extrusionOk="0">
                  <a:moveTo>
                    <a:pt x="1" y="0"/>
                  </a:moveTo>
                  <a:lnTo>
                    <a:pt x="1" y="1733"/>
                  </a:lnTo>
                  <a:lnTo>
                    <a:pt x="233" y="1733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33"/>
                  </a:lnTo>
                  <a:lnTo>
                    <a:pt x="1352" y="1733"/>
                  </a:lnTo>
                  <a:lnTo>
                    <a:pt x="1352" y="0"/>
                  </a:lnTo>
                  <a:lnTo>
                    <a:pt x="1120" y="0"/>
                  </a:lnTo>
                  <a:lnTo>
                    <a:pt x="1120" y="719"/>
                  </a:lnTo>
                  <a:lnTo>
                    <a:pt x="233" y="719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3293725" y="2885475"/>
              <a:ext cx="35400" cy="44375"/>
            </a:xfrm>
            <a:custGeom>
              <a:avLst/>
              <a:gdLst/>
              <a:ahLst/>
              <a:cxnLst/>
              <a:rect l="l" t="t" r="r" b="b"/>
              <a:pathLst>
                <a:path w="1416" h="1775" extrusionOk="0">
                  <a:moveTo>
                    <a:pt x="1352" y="64"/>
                  </a:moveTo>
                  <a:lnTo>
                    <a:pt x="1352" y="1711"/>
                  </a:lnTo>
                  <a:lnTo>
                    <a:pt x="1183" y="1711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11"/>
                  </a:lnTo>
                  <a:lnTo>
                    <a:pt x="64" y="1711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61"/>
                  </a:lnTo>
                  <a:lnTo>
                    <a:pt x="1183" y="761"/>
                  </a:lnTo>
                  <a:lnTo>
                    <a:pt x="1183" y="64"/>
                  </a:lnTo>
                  <a:close/>
                  <a:moveTo>
                    <a:pt x="0" y="0"/>
                  </a:moveTo>
                  <a:lnTo>
                    <a:pt x="0" y="1775"/>
                  </a:lnTo>
                  <a:lnTo>
                    <a:pt x="296" y="1775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75"/>
                  </a:lnTo>
                  <a:lnTo>
                    <a:pt x="1416" y="1775"/>
                  </a:lnTo>
                  <a:lnTo>
                    <a:pt x="1416" y="0"/>
                  </a:lnTo>
                  <a:lnTo>
                    <a:pt x="1120" y="0"/>
                  </a:lnTo>
                  <a:lnTo>
                    <a:pt x="1120" y="697"/>
                  </a:lnTo>
                  <a:lnTo>
                    <a:pt x="296" y="6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3254125" y="2886000"/>
              <a:ext cx="33800" cy="43325"/>
            </a:xfrm>
            <a:custGeom>
              <a:avLst/>
              <a:gdLst/>
              <a:ahLst/>
              <a:cxnLst/>
              <a:rect l="l" t="t" r="r" b="b"/>
              <a:pathLst>
                <a:path w="1352" h="1733" extrusionOk="0">
                  <a:moveTo>
                    <a:pt x="0" y="0"/>
                  </a:moveTo>
                  <a:lnTo>
                    <a:pt x="0" y="1733"/>
                  </a:lnTo>
                  <a:lnTo>
                    <a:pt x="211" y="1733"/>
                  </a:lnTo>
                  <a:lnTo>
                    <a:pt x="211" y="381"/>
                  </a:lnTo>
                  <a:lnTo>
                    <a:pt x="1120" y="1733"/>
                  </a:lnTo>
                  <a:lnTo>
                    <a:pt x="1352" y="1733"/>
                  </a:lnTo>
                  <a:lnTo>
                    <a:pt x="1352" y="0"/>
                  </a:lnTo>
                  <a:lnTo>
                    <a:pt x="1141" y="0"/>
                  </a:lnTo>
                  <a:lnTo>
                    <a:pt x="1141" y="135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3253050" y="2885475"/>
              <a:ext cx="35950" cy="44375"/>
            </a:xfrm>
            <a:custGeom>
              <a:avLst/>
              <a:gdLst/>
              <a:ahLst/>
              <a:cxnLst/>
              <a:rect l="l" t="t" r="r" b="b"/>
              <a:pathLst>
                <a:path w="1438" h="1775" extrusionOk="0">
                  <a:moveTo>
                    <a:pt x="1374" y="64"/>
                  </a:moveTo>
                  <a:lnTo>
                    <a:pt x="1374" y="1711"/>
                  </a:lnTo>
                  <a:lnTo>
                    <a:pt x="1184" y="1711"/>
                  </a:lnTo>
                  <a:lnTo>
                    <a:pt x="296" y="381"/>
                  </a:lnTo>
                  <a:lnTo>
                    <a:pt x="233" y="402"/>
                  </a:lnTo>
                  <a:lnTo>
                    <a:pt x="233" y="1711"/>
                  </a:lnTo>
                  <a:lnTo>
                    <a:pt x="85" y="1711"/>
                  </a:lnTo>
                  <a:lnTo>
                    <a:pt x="85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73"/>
                  </a:lnTo>
                  <a:lnTo>
                    <a:pt x="1205" y="64"/>
                  </a:lnTo>
                  <a:close/>
                  <a:moveTo>
                    <a:pt x="1" y="0"/>
                  </a:moveTo>
                  <a:lnTo>
                    <a:pt x="1" y="1775"/>
                  </a:lnTo>
                  <a:lnTo>
                    <a:pt x="296" y="1775"/>
                  </a:lnTo>
                  <a:lnTo>
                    <a:pt x="296" y="507"/>
                  </a:lnTo>
                  <a:lnTo>
                    <a:pt x="1141" y="1775"/>
                  </a:lnTo>
                  <a:lnTo>
                    <a:pt x="1437" y="1775"/>
                  </a:lnTo>
                  <a:lnTo>
                    <a:pt x="1437" y="0"/>
                  </a:lnTo>
                  <a:lnTo>
                    <a:pt x="1141" y="0"/>
                  </a:lnTo>
                  <a:lnTo>
                    <a:pt x="1141" y="126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3519225" y="2813125"/>
              <a:ext cx="62325" cy="100350"/>
            </a:xfrm>
            <a:custGeom>
              <a:avLst/>
              <a:gdLst/>
              <a:ahLst/>
              <a:cxnLst/>
              <a:rect l="l" t="t" r="r" b="b"/>
              <a:pathLst>
                <a:path w="2493" h="4014" extrusionOk="0">
                  <a:moveTo>
                    <a:pt x="0" y="0"/>
                  </a:moveTo>
                  <a:lnTo>
                    <a:pt x="2303" y="4014"/>
                  </a:lnTo>
                  <a:lnTo>
                    <a:pt x="2429" y="4014"/>
                  </a:lnTo>
                  <a:lnTo>
                    <a:pt x="2493" y="390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8"/>
            <p:cNvSpPr/>
            <p:nvPr/>
          </p:nvSpPr>
          <p:spPr>
            <a:xfrm>
              <a:off x="3518150" y="2812600"/>
              <a:ext cx="64475" cy="101425"/>
            </a:xfrm>
            <a:custGeom>
              <a:avLst/>
              <a:gdLst/>
              <a:ahLst/>
              <a:cxnLst/>
              <a:rect l="l" t="t" r="r" b="b"/>
              <a:pathLst>
                <a:path w="2579" h="4057" extrusionOk="0">
                  <a:moveTo>
                    <a:pt x="254" y="64"/>
                  </a:moveTo>
                  <a:lnTo>
                    <a:pt x="2494" y="3929"/>
                  </a:lnTo>
                  <a:lnTo>
                    <a:pt x="2451" y="3993"/>
                  </a:lnTo>
                  <a:lnTo>
                    <a:pt x="2367" y="3993"/>
                  </a:lnTo>
                  <a:lnTo>
                    <a:pt x="107" y="64"/>
                  </a:lnTo>
                  <a:close/>
                  <a:moveTo>
                    <a:pt x="1" y="0"/>
                  </a:moveTo>
                  <a:lnTo>
                    <a:pt x="2346" y="4056"/>
                  </a:lnTo>
                  <a:lnTo>
                    <a:pt x="2494" y="4056"/>
                  </a:lnTo>
                  <a:lnTo>
                    <a:pt x="2578" y="3929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8"/>
            <p:cNvSpPr/>
            <p:nvPr/>
          </p:nvSpPr>
          <p:spPr>
            <a:xfrm>
              <a:off x="3519225" y="2738125"/>
              <a:ext cx="47550" cy="75025"/>
            </a:xfrm>
            <a:custGeom>
              <a:avLst/>
              <a:gdLst/>
              <a:ahLst/>
              <a:cxnLst/>
              <a:rect l="l" t="t" r="r" b="b"/>
              <a:pathLst>
                <a:path w="1902" h="3001" extrusionOk="0">
                  <a:moveTo>
                    <a:pt x="1732" y="1"/>
                  </a:moveTo>
                  <a:lnTo>
                    <a:pt x="0" y="3000"/>
                  </a:lnTo>
                  <a:lnTo>
                    <a:pt x="233" y="3000"/>
                  </a:lnTo>
                  <a:lnTo>
                    <a:pt x="1901" y="106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3518150" y="2737075"/>
              <a:ext cx="50200" cy="77125"/>
            </a:xfrm>
            <a:custGeom>
              <a:avLst/>
              <a:gdLst/>
              <a:ahLst/>
              <a:cxnLst/>
              <a:rect l="l" t="t" r="r" b="b"/>
              <a:pathLst>
                <a:path w="2008" h="3085" extrusionOk="0">
                  <a:moveTo>
                    <a:pt x="1796" y="85"/>
                  </a:moveTo>
                  <a:lnTo>
                    <a:pt x="1902" y="148"/>
                  </a:lnTo>
                  <a:lnTo>
                    <a:pt x="254" y="3021"/>
                  </a:lnTo>
                  <a:lnTo>
                    <a:pt x="107" y="3021"/>
                  </a:lnTo>
                  <a:lnTo>
                    <a:pt x="1796" y="85"/>
                  </a:lnTo>
                  <a:close/>
                  <a:moveTo>
                    <a:pt x="1775" y="1"/>
                  </a:moveTo>
                  <a:lnTo>
                    <a:pt x="1" y="3085"/>
                  </a:lnTo>
                  <a:lnTo>
                    <a:pt x="297" y="3085"/>
                  </a:lnTo>
                  <a:lnTo>
                    <a:pt x="2008" y="127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3385075" y="2787250"/>
              <a:ext cx="48075" cy="51775"/>
            </a:xfrm>
            <a:custGeom>
              <a:avLst/>
              <a:gdLst/>
              <a:ahLst/>
              <a:cxnLst/>
              <a:rect l="l" t="t" r="r" b="b"/>
              <a:pathLst>
                <a:path w="1923" h="2071" extrusionOk="0">
                  <a:moveTo>
                    <a:pt x="972" y="233"/>
                  </a:moveTo>
                  <a:cubicBezTo>
                    <a:pt x="1099" y="233"/>
                    <a:pt x="1205" y="275"/>
                    <a:pt x="1310" y="338"/>
                  </a:cubicBezTo>
                  <a:cubicBezTo>
                    <a:pt x="1437" y="402"/>
                    <a:pt x="1501" y="507"/>
                    <a:pt x="1564" y="613"/>
                  </a:cubicBezTo>
                  <a:cubicBezTo>
                    <a:pt x="1627" y="740"/>
                    <a:pt x="1648" y="888"/>
                    <a:pt x="1648" y="1035"/>
                  </a:cubicBezTo>
                  <a:cubicBezTo>
                    <a:pt x="1648" y="1310"/>
                    <a:pt x="1585" y="1500"/>
                    <a:pt x="1458" y="1648"/>
                  </a:cubicBezTo>
                  <a:cubicBezTo>
                    <a:pt x="1332" y="1775"/>
                    <a:pt x="1163" y="1859"/>
                    <a:pt x="951" y="1859"/>
                  </a:cubicBezTo>
                  <a:cubicBezTo>
                    <a:pt x="761" y="1859"/>
                    <a:pt x="592" y="1775"/>
                    <a:pt x="465" y="1648"/>
                  </a:cubicBezTo>
                  <a:cubicBezTo>
                    <a:pt x="339" y="1500"/>
                    <a:pt x="275" y="1310"/>
                    <a:pt x="275" y="1078"/>
                  </a:cubicBezTo>
                  <a:cubicBezTo>
                    <a:pt x="275" y="782"/>
                    <a:pt x="339" y="550"/>
                    <a:pt x="487" y="423"/>
                  </a:cubicBezTo>
                  <a:cubicBezTo>
                    <a:pt x="613" y="296"/>
                    <a:pt x="782" y="233"/>
                    <a:pt x="972" y="233"/>
                  </a:cubicBezTo>
                  <a:close/>
                  <a:moveTo>
                    <a:pt x="972" y="0"/>
                  </a:moveTo>
                  <a:cubicBezTo>
                    <a:pt x="677" y="0"/>
                    <a:pt x="444" y="106"/>
                    <a:pt x="275" y="296"/>
                  </a:cubicBezTo>
                  <a:cubicBezTo>
                    <a:pt x="85" y="486"/>
                    <a:pt x="1" y="740"/>
                    <a:pt x="1" y="1078"/>
                  </a:cubicBezTo>
                  <a:cubicBezTo>
                    <a:pt x="1" y="1247"/>
                    <a:pt x="43" y="1416"/>
                    <a:pt x="127" y="1563"/>
                  </a:cubicBezTo>
                  <a:cubicBezTo>
                    <a:pt x="191" y="1732"/>
                    <a:pt x="296" y="1859"/>
                    <a:pt x="444" y="1944"/>
                  </a:cubicBezTo>
                  <a:cubicBezTo>
                    <a:pt x="613" y="2028"/>
                    <a:pt x="782" y="2070"/>
                    <a:pt x="951" y="2070"/>
                  </a:cubicBezTo>
                  <a:cubicBezTo>
                    <a:pt x="1141" y="2070"/>
                    <a:pt x="1289" y="2028"/>
                    <a:pt x="1437" y="1965"/>
                  </a:cubicBezTo>
                  <a:cubicBezTo>
                    <a:pt x="1606" y="1880"/>
                    <a:pt x="1712" y="1754"/>
                    <a:pt x="1796" y="1585"/>
                  </a:cubicBezTo>
                  <a:cubicBezTo>
                    <a:pt x="1881" y="1437"/>
                    <a:pt x="1923" y="1247"/>
                    <a:pt x="1923" y="1057"/>
                  </a:cubicBezTo>
                  <a:cubicBezTo>
                    <a:pt x="1923" y="845"/>
                    <a:pt x="1881" y="676"/>
                    <a:pt x="1796" y="507"/>
                  </a:cubicBezTo>
                  <a:cubicBezTo>
                    <a:pt x="1733" y="359"/>
                    <a:pt x="1606" y="233"/>
                    <a:pt x="1458" y="148"/>
                  </a:cubicBezTo>
                  <a:cubicBezTo>
                    <a:pt x="1310" y="43"/>
                    <a:pt x="1141" y="0"/>
                    <a:pt x="972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3441575" y="2819450"/>
              <a:ext cx="85600" cy="4775"/>
            </a:xfrm>
            <a:custGeom>
              <a:avLst/>
              <a:gdLst/>
              <a:ahLst/>
              <a:cxnLst/>
              <a:rect l="l" t="t" r="r" b="b"/>
              <a:pathLst>
                <a:path w="3424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423" y="191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3440525" y="2818925"/>
              <a:ext cx="87700" cy="6375"/>
            </a:xfrm>
            <a:custGeom>
              <a:avLst/>
              <a:gdLst/>
              <a:ahLst/>
              <a:cxnLst/>
              <a:rect l="l" t="t" r="r" b="b"/>
              <a:pathLst>
                <a:path w="3508" h="255" extrusionOk="0">
                  <a:moveTo>
                    <a:pt x="3444" y="64"/>
                  </a:moveTo>
                  <a:lnTo>
                    <a:pt x="3444" y="191"/>
                  </a:lnTo>
                  <a:lnTo>
                    <a:pt x="85" y="191"/>
                  </a:lnTo>
                  <a:lnTo>
                    <a:pt x="85" y="64"/>
                  </a:lnTo>
                  <a:close/>
                  <a:moveTo>
                    <a:pt x="1" y="1"/>
                  </a:moveTo>
                  <a:lnTo>
                    <a:pt x="1" y="254"/>
                  </a:lnTo>
                  <a:lnTo>
                    <a:pt x="3507" y="254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3441575" y="2802025"/>
              <a:ext cx="85600" cy="4775"/>
            </a:xfrm>
            <a:custGeom>
              <a:avLst/>
              <a:gdLst/>
              <a:ahLst/>
              <a:cxnLst/>
              <a:rect l="l" t="t" r="r" b="b"/>
              <a:pathLst>
                <a:path w="3424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423" y="191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3440525" y="2800975"/>
              <a:ext cx="87700" cy="6900"/>
            </a:xfrm>
            <a:custGeom>
              <a:avLst/>
              <a:gdLst/>
              <a:ahLst/>
              <a:cxnLst/>
              <a:rect l="l" t="t" r="r" b="b"/>
              <a:pathLst>
                <a:path w="3508" h="276" extrusionOk="0">
                  <a:moveTo>
                    <a:pt x="3444" y="85"/>
                  </a:moveTo>
                  <a:lnTo>
                    <a:pt x="3444" y="212"/>
                  </a:lnTo>
                  <a:lnTo>
                    <a:pt x="85" y="212"/>
                  </a:lnTo>
                  <a:lnTo>
                    <a:pt x="85" y="85"/>
                  </a:lnTo>
                  <a:close/>
                  <a:moveTo>
                    <a:pt x="1" y="1"/>
                  </a:moveTo>
                  <a:lnTo>
                    <a:pt x="1" y="275"/>
                  </a:lnTo>
                  <a:lnTo>
                    <a:pt x="3507" y="27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3579950" y="2910825"/>
              <a:ext cx="86625" cy="4775"/>
            </a:xfrm>
            <a:custGeom>
              <a:avLst/>
              <a:gdLst/>
              <a:ahLst/>
              <a:cxnLst/>
              <a:rect l="l" t="t" r="r" b="b"/>
              <a:pathLst>
                <a:path w="3465" h="191" extrusionOk="0">
                  <a:moveTo>
                    <a:pt x="64" y="0"/>
                  </a:moveTo>
                  <a:lnTo>
                    <a:pt x="0" y="106"/>
                  </a:lnTo>
                  <a:lnTo>
                    <a:pt x="64" y="190"/>
                  </a:lnTo>
                  <a:lnTo>
                    <a:pt x="3465" y="190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3578900" y="2909775"/>
              <a:ext cx="88200" cy="6875"/>
            </a:xfrm>
            <a:custGeom>
              <a:avLst/>
              <a:gdLst/>
              <a:ahLst/>
              <a:cxnLst/>
              <a:rect l="l" t="t" r="r" b="b"/>
              <a:pathLst>
                <a:path w="3528" h="275" extrusionOk="0">
                  <a:moveTo>
                    <a:pt x="3465" y="85"/>
                  </a:moveTo>
                  <a:lnTo>
                    <a:pt x="3465" y="211"/>
                  </a:lnTo>
                  <a:lnTo>
                    <a:pt x="127" y="211"/>
                  </a:lnTo>
                  <a:lnTo>
                    <a:pt x="85" y="148"/>
                  </a:lnTo>
                  <a:lnTo>
                    <a:pt x="127" y="85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275"/>
                  </a:lnTo>
                  <a:lnTo>
                    <a:pt x="3528" y="275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3544575" y="2673700"/>
              <a:ext cx="56525" cy="59175"/>
            </a:xfrm>
            <a:custGeom>
              <a:avLst/>
              <a:gdLst/>
              <a:ahLst/>
              <a:cxnLst/>
              <a:rect l="l" t="t" r="r" b="b"/>
              <a:pathLst>
                <a:path w="2261" h="2367" extrusionOk="0">
                  <a:moveTo>
                    <a:pt x="1014" y="2261"/>
                  </a:moveTo>
                  <a:cubicBezTo>
                    <a:pt x="592" y="2113"/>
                    <a:pt x="401" y="1754"/>
                    <a:pt x="380" y="1500"/>
                  </a:cubicBezTo>
                  <a:cubicBezTo>
                    <a:pt x="359" y="1036"/>
                    <a:pt x="761" y="465"/>
                    <a:pt x="1225" y="381"/>
                  </a:cubicBezTo>
                  <a:cubicBezTo>
                    <a:pt x="1732" y="318"/>
                    <a:pt x="2260" y="740"/>
                    <a:pt x="2260" y="1247"/>
                  </a:cubicBezTo>
                  <a:cubicBezTo>
                    <a:pt x="2260" y="1522"/>
                    <a:pt x="2197" y="1606"/>
                    <a:pt x="2134" y="1754"/>
                  </a:cubicBezTo>
                  <a:cubicBezTo>
                    <a:pt x="1965" y="2071"/>
                    <a:pt x="1775" y="2176"/>
                    <a:pt x="1690" y="2219"/>
                  </a:cubicBezTo>
                  <a:cubicBezTo>
                    <a:pt x="1521" y="2324"/>
                    <a:pt x="1289" y="2367"/>
                    <a:pt x="1014" y="2261"/>
                  </a:cubicBezTo>
                  <a:close/>
                  <a:moveTo>
                    <a:pt x="1880" y="846"/>
                  </a:moveTo>
                  <a:cubicBezTo>
                    <a:pt x="1162" y="1"/>
                    <a:pt x="0" y="1648"/>
                    <a:pt x="1099" y="2050"/>
                  </a:cubicBezTo>
                  <a:cubicBezTo>
                    <a:pt x="1711" y="2261"/>
                    <a:pt x="2239" y="1289"/>
                    <a:pt x="1880" y="8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3507600" y="2653625"/>
              <a:ext cx="54950" cy="60250"/>
            </a:xfrm>
            <a:custGeom>
              <a:avLst/>
              <a:gdLst/>
              <a:ahLst/>
              <a:cxnLst/>
              <a:rect l="l" t="t" r="r" b="b"/>
              <a:pathLst>
                <a:path w="2198" h="2410" extrusionOk="0">
                  <a:moveTo>
                    <a:pt x="1057" y="2240"/>
                  </a:moveTo>
                  <a:cubicBezTo>
                    <a:pt x="1183" y="2008"/>
                    <a:pt x="1310" y="1796"/>
                    <a:pt x="1437" y="1564"/>
                  </a:cubicBezTo>
                  <a:cubicBezTo>
                    <a:pt x="1205" y="1395"/>
                    <a:pt x="888" y="1247"/>
                    <a:pt x="613" y="1078"/>
                  </a:cubicBezTo>
                  <a:cubicBezTo>
                    <a:pt x="486" y="1268"/>
                    <a:pt x="360" y="1522"/>
                    <a:pt x="233" y="1754"/>
                  </a:cubicBezTo>
                  <a:cubicBezTo>
                    <a:pt x="169" y="1754"/>
                    <a:pt x="64" y="1670"/>
                    <a:pt x="0" y="1627"/>
                  </a:cubicBezTo>
                  <a:cubicBezTo>
                    <a:pt x="317" y="1078"/>
                    <a:pt x="613" y="550"/>
                    <a:pt x="930" y="1"/>
                  </a:cubicBezTo>
                  <a:cubicBezTo>
                    <a:pt x="993" y="43"/>
                    <a:pt x="1078" y="85"/>
                    <a:pt x="1141" y="128"/>
                  </a:cubicBezTo>
                  <a:cubicBezTo>
                    <a:pt x="1014" y="381"/>
                    <a:pt x="867" y="635"/>
                    <a:pt x="719" y="888"/>
                  </a:cubicBezTo>
                  <a:cubicBezTo>
                    <a:pt x="993" y="1036"/>
                    <a:pt x="1268" y="1205"/>
                    <a:pt x="1564" y="1353"/>
                  </a:cubicBezTo>
                  <a:cubicBezTo>
                    <a:pt x="1690" y="1121"/>
                    <a:pt x="1838" y="867"/>
                    <a:pt x="1986" y="614"/>
                  </a:cubicBezTo>
                  <a:cubicBezTo>
                    <a:pt x="2049" y="656"/>
                    <a:pt x="2134" y="698"/>
                    <a:pt x="2197" y="740"/>
                  </a:cubicBezTo>
                  <a:cubicBezTo>
                    <a:pt x="1902" y="1268"/>
                    <a:pt x="1606" y="1796"/>
                    <a:pt x="1289" y="2325"/>
                  </a:cubicBezTo>
                  <a:cubicBezTo>
                    <a:pt x="1247" y="2409"/>
                    <a:pt x="1141" y="2261"/>
                    <a:pt x="1057" y="2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3756850" y="2920850"/>
              <a:ext cx="19575" cy="29600"/>
            </a:xfrm>
            <a:custGeom>
              <a:avLst/>
              <a:gdLst/>
              <a:ahLst/>
              <a:cxnLst/>
              <a:rect l="l" t="t" r="r" b="b"/>
              <a:pathLst>
                <a:path w="783" h="1184" extrusionOk="0">
                  <a:moveTo>
                    <a:pt x="212" y="1057"/>
                  </a:moveTo>
                  <a:cubicBezTo>
                    <a:pt x="381" y="1057"/>
                    <a:pt x="550" y="1036"/>
                    <a:pt x="719" y="1036"/>
                  </a:cubicBezTo>
                  <a:cubicBezTo>
                    <a:pt x="719" y="1078"/>
                    <a:pt x="719" y="1120"/>
                    <a:pt x="719" y="1184"/>
                  </a:cubicBezTo>
                  <a:cubicBezTo>
                    <a:pt x="487" y="1184"/>
                    <a:pt x="254" y="1184"/>
                    <a:pt x="22" y="1184"/>
                  </a:cubicBezTo>
                  <a:cubicBezTo>
                    <a:pt x="1" y="888"/>
                    <a:pt x="402" y="740"/>
                    <a:pt x="529" y="529"/>
                  </a:cubicBezTo>
                  <a:cubicBezTo>
                    <a:pt x="677" y="233"/>
                    <a:pt x="191" y="85"/>
                    <a:pt x="149" y="444"/>
                  </a:cubicBezTo>
                  <a:cubicBezTo>
                    <a:pt x="107" y="465"/>
                    <a:pt x="85" y="423"/>
                    <a:pt x="22" y="444"/>
                  </a:cubicBezTo>
                  <a:cubicBezTo>
                    <a:pt x="22" y="1"/>
                    <a:pt x="783" y="1"/>
                    <a:pt x="698" y="487"/>
                  </a:cubicBezTo>
                  <a:cubicBezTo>
                    <a:pt x="635" y="761"/>
                    <a:pt x="318" y="825"/>
                    <a:pt x="212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8"/>
            <p:cNvSpPr/>
            <p:nvPr/>
          </p:nvSpPr>
          <p:spPr>
            <a:xfrm>
              <a:off x="3716200" y="289127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0" y="1"/>
                  </a:moveTo>
                  <a:lnTo>
                    <a:pt x="0" y="1712"/>
                  </a:lnTo>
                  <a:lnTo>
                    <a:pt x="233" y="1712"/>
                  </a:lnTo>
                  <a:lnTo>
                    <a:pt x="233" y="909"/>
                  </a:lnTo>
                  <a:lnTo>
                    <a:pt x="1120" y="909"/>
                  </a:lnTo>
                  <a:lnTo>
                    <a:pt x="1120" y="1712"/>
                  </a:lnTo>
                  <a:lnTo>
                    <a:pt x="1352" y="1712"/>
                  </a:lnTo>
                  <a:lnTo>
                    <a:pt x="1352" y="1"/>
                  </a:lnTo>
                  <a:lnTo>
                    <a:pt x="1120" y="1"/>
                  </a:lnTo>
                  <a:lnTo>
                    <a:pt x="1120" y="698"/>
                  </a:lnTo>
                  <a:lnTo>
                    <a:pt x="233" y="69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8"/>
            <p:cNvSpPr/>
            <p:nvPr/>
          </p:nvSpPr>
          <p:spPr>
            <a:xfrm>
              <a:off x="3715675" y="2890225"/>
              <a:ext cx="35400" cy="44925"/>
            </a:xfrm>
            <a:custGeom>
              <a:avLst/>
              <a:gdLst/>
              <a:ahLst/>
              <a:cxnLst/>
              <a:rect l="l" t="t" r="r" b="b"/>
              <a:pathLst>
                <a:path w="1416" h="1797" extrusionOk="0">
                  <a:moveTo>
                    <a:pt x="1352" y="64"/>
                  </a:moveTo>
                  <a:lnTo>
                    <a:pt x="1352" y="1733"/>
                  </a:lnTo>
                  <a:lnTo>
                    <a:pt x="1183" y="1733"/>
                  </a:lnTo>
                  <a:lnTo>
                    <a:pt x="1183" y="909"/>
                  </a:lnTo>
                  <a:lnTo>
                    <a:pt x="233" y="909"/>
                  </a:lnTo>
                  <a:lnTo>
                    <a:pt x="233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33" y="64"/>
                  </a:lnTo>
                  <a:lnTo>
                    <a:pt x="233" y="782"/>
                  </a:lnTo>
                  <a:lnTo>
                    <a:pt x="1183" y="782"/>
                  </a:lnTo>
                  <a:lnTo>
                    <a:pt x="1183" y="64"/>
                  </a:lnTo>
                  <a:close/>
                  <a:moveTo>
                    <a:pt x="0" y="0"/>
                  </a:moveTo>
                  <a:lnTo>
                    <a:pt x="0" y="1796"/>
                  </a:lnTo>
                  <a:lnTo>
                    <a:pt x="296" y="1796"/>
                  </a:lnTo>
                  <a:lnTo>
                    <a:pt x="296" y="972"/>
                  </a:lnTo>
                  <a:lnTo>
                    <a:pt x="1120" y="972"/>
                  </a:lnTo>
                  <a:lnTo>
                    <a:pt x="1120" y="1796"/>
                  </a:lnTo>
                  <a:lnTo>
                    <a:pt x="1416" y="1796"/>
                  </a:lnTo>
                  <a:lnTo>
                    <a:pt x="1416" y="0"/>
                  </a:lnTo>
                  <a:lnTo>
                    <a:pt x="1120" y="0"/>
                  </a:lnTo>
                  <a:lnTo>
                    <a:pt x="1120" y="719"/>
                  </a:lnTo>
                  <a:lnTo>
                    <a:pt x="296" y="71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8"/>
            <p:cNvSpPr/>
            <p:nvPr/>
          </p:nvSpPr>
          <p:spPr>
            <a:xfrm>
              <a:off x="3676050" y="2891275"/>
              <a:ext cx="33825" cy="42800"/>
            </a:xfrm>
            <a:custGeom>
              <a:avLst/>
              <a:gdLst/>
              <a:ahLst/>
              <a:cxnLst/>
              <a:rect l="l" t="t" r="r" b="b"/>
              <a:pathLst>
                <a:path w="1353" h="1712" extrusionOk="0">
                  <a:moveTo>
                    <a:pt x="1" y="1"/>
                  </a:moveTo>
                  <a:lnTo>
                    <a:pt x="1" y="1712"/>
                  </a:lnTo>
                  <a:lnTo>
                    <a:pt x="212" y="1712"/>
                  </a:lnTo>
                  <a:lnTo>
                    <a:pt x="212" y="360"/>
                  </a:lnTo>
                  <a:lnTo>
                    <a:pt x="1121" y="1712"/>
                  </a:lnTo>
                  <a:lnTo>
                    <a:pt x="1353" y="1712"/>
                  </a:lnTo>
                  <a:lnTo>
                    <a:pt x="1353" y="1"/>
                  </a:lnTo>
                  <a:lnTo>
                    <a:pt x="1121" y="1"/>
                  </a:lnTo>
                  <a:lnTo>
                    <a:pt x="1121" y="135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3675000" y="2890225"/>
              <a:ext cx="35425" cy="44925"/>
            </a:xfrm>
            <a:custGeom>
              <a:avLst/>
              <a:gdLst/>
              <a:ahLst/>
              <a:cxnLst/>
              <a:rect l="l" t="t" r="r" b="b"/>
              <a:pathLst>
                <a:path w="1417" h="1797" extrusionOk="0">
                  <a:moveTo>
                    <a:pt x="1353" y="64"/>
                  </a:moveTo>
                  <a:lnTo>
                    <a:pt x="1353" y="1733"/>
                  </a:lnTo>
                  <a:lnTo>
                    <a:pt x="1184" y="1733"/>
                  </a:lnTo>
                  <a:lnTo>
                    <a:pt x="275" y="381"/>
                  </a:lnTo>
                  <a:lnTo>
                    <a:pt x="212" y="402"/>
                  </a:lnTo>
                  <a:lnTo>
                    <a:pt x="212" y="1733"/>
                  </a:lnTo>
                  <a:lnTo>
                    <a:pt x="64" y="1733"/>
                  </a:lnTo>
                  <a:lnTo>
                    <a:pt x="64" y="64"/>
                  </a:lnTo>
                  <a:lnTo>
                    <a:pt x="254" y="64"/>
                  </a:lnTo>
                  <a:lnTo>
                    <a:pt x="1141" y="1395"/>
                  </a:lnTo>
                  <a:lnTo>
                    <a:pt x="1205" y="1395"/>
                  </a:lnTo>
                  <a:lnTo>
                    <a:pt x="1205" y="64"/>
                  </a:lnTo>
                  <a:close/>
                  <a:moveTo>
                    <a:pt x="1" y="0"/>
                  </a:moveTo>
                  <a:lnTo>
                    <a:pt x="1" y="1796"/>
                  </a:lnTo>
                  <a:lnTo>
                    <a:pt x="296" y="1796"/>
                  </a:lnTo>
                  <a:lnTo>
                    <a:pt x="296" y="507"/>
                  </a:lnTo>
                  <a:lnTo>
                    <a:pt x="1141" y="1796"/>
                  </a:lnTo>
                  <a:lnTo>
                    <a:pt x="1416" y="1796"/>
                  </a:lnTo>
                  <a:lnTo>
                    <a:pt x="1416" y="0"/>
                  </a:lnTo>
                  <a:lnTo>
                    <a:pt x="1141" y="0"/>
                  </a:lnTo>
                  <a:lnTo>
                    <a:pt x="1141" y="126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8"/>
            <p:cNvSpPr/>
            <p:nvPr/>
          </p:nvSpPr>
          <p:spPr>
            <a:xfrm>
              <a:off x="3358675" y="26584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1"/>
                  </a:cubicBezTo>
                  <a:cubicBezTo>
                    <a:pt x="592" y="570"/>
                    <a:pt x="508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91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3"/>
                    <a:pt x="148" y="148"/>
                  </a:cubicBezTo>
                  <a:lnTo>
                    <a:pt x="127" y="148"/>
                  </a:lnTo>
                  <a:lnTo>
                    <a:pt x="127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8"/>
            <p:cNvSpPr/>
            <p:nvPr/>
          </p:nvSpPr>
          <p:spPr>
            <a:xfrm>
              <a:off x="3381375" y="26515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5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8"/>
            <p:cNvSpPr/>
            <p:nvPr/>
          </p:nvSpPr>
          <p:spPr>
            <a:xfrm>
              <a:off x="3401975" y="26584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65" y="570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9" y="655"/>
                    <a:pt x="149" y="570"/>
                  </a:cubicBezTo>
                  <a:cubicBezTo>
                    <a:pt x="149" y="423"/>
                    <a:pt x="318" y="401"/>
                    <a:pt x="465" y="401"/>
                  </a:cubicBezTo>
                  <a:close/>
                  <a:moveTo>
                    <a:pt x="318" y="0"/>
                  </a:moveTo>
                  <a:cubicBezTo>
                    <a:pt x="212" y="0"/>
                    <a:pt x="127" y="42"/>
                    <a:pt x="64" y="63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32"/>
                    <a:pt x="465" y="296"/>
                  </a:cubicBezTo>
                  <a:cubicBezTo>
                    <a:pt x="170" y="296"/>
                    <a:pt x="1" y="401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7" y="697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39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8"/>
            <p:cNvSpPr/>
            <p:nvPr/>
          </p:nvSpPr>
          <p:spPr>
            <a:xfrm>
              <a:off x="3429975" y="26520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1"/>
                  </a:moveTo>
                  <a:cubicBezTo>
                    <a:pt x="190" y="1"/>
                    <a:pt x="85" y="43"/>
                    <a:pt x="21" y="106"/>
                  </a:cubicBezTo>
                  <a:lnTo>
                    <a:pt x="64" y="191"/>
                  </a:lnTo>
                  <a:cubicBezTo>
                    <a:pt x="127" y="170"/>
                    <a:pt x="190" y="106"/>
                    <a:pt x="296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80" y="592"/>
                    <a:pt x="106" y="846"/>
                  </a:cubicBezTo>
                  <a:lnTo>
                    <a:pt x="0" y="951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486" y="634"/>
                    <a:pt x="634" y="486"/>
                    <a:pt x="634" y="296"/>
                  </a:cubicBezTo>
                  <a:cubicBezTo>
                    <a:pt x="634" y="148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8"/>
            <p:cNvSpPr/>
            <p:nvPr/>
          </p:nvSpPr>
          <p:spPr>
            <a:xfrm>
              <a:off x="3450575" y="26737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8"/>
            <p:cNvSpPr/>
            <p:nvPr/>
          </p:nvSpPr>
          <p:spPr>
            <a:xfrm>
              <a:off x="3458475" y="2652050"/>
              <a:ext cx="15875" cy="26425"/>
            </a:xfrm>
            <a:custGeom>
              <a:avLst/>
              <a:gdLst/>
              <a:ahLst/>
              <a:cxnLst/>
              <a:rect l="l" t="t" r="r" b="b"/>
              <a:pathLst>
                <a:path w="635" h="1057" extrusionOk="0">
                  <a:moveTo>
                    <a:pt x="297" y="1"/>
                  </a:moveTo>
                  <a:cubicBezTo>
                    <a:pt x="191" y="1"/>
                    <a:pt x="85" y="43"/>
                    <a:pt x="22" y="85"/>
                  </a:cubicBezTo>
                  <a:lnTo>
                    <a:pt x="64" y="170"/>
                  </a:lnTo>
                  <a:cubicBezTo>
                    <a:pt x="107" y="148"/>
                    <a:pt x="191" y="106"/>
                    <a:pt x="276" y="106"/>
                  </a:cubicBezTo>
                  <a:cubicBezTo>
                    <a:pt x="402" y="106"/>
                    <a:pt x="466" y="191"/>
                    <a:pt x="466" y="254"/>
                  </a:cubicBezTo>
                  <a:cubicBezTo>
                    <a:pt x="466" y="381"/>
                    <a:pt x="318" y="444"/>
                    <a:pt x="233" y="444"/>
                  </a:cubicBezTo>
                  <a:lnTo>
                    <a:pt x="149" y="444"/>
                  </a:lnTo>
                  <a:lnTo>
                    <a:pt x="149" y="550"/>
                  </a:lnTo>
                  <a:lnTo>
                    <a:pt x="233" y="550"/>
                  </a:lnTo>
                  <a:cubicBezTo>
                    <a:pt x="360" y="550"/>
                    <a:pt x="487" y="613"/>
                    <a:pt x="487" y="740"/>
                  </a:cubicBezTo>
                  <a:cubicBezTo>
                    <a:pt x="487" y="846"/>
                    <a:pt x="445" y="951"/>
                    <a:pt x="254" y="951"/>
                  </a:cubicBezTo>
                  <a:cubicBezTo>
                    <a:pt x="170" y="951"/>
                    <a:pt x="64" y="909"/>
                    <a:pt x="22" y="888"/>
                  </a:cubicBezTo>
                  <a:lnTo>
                    <a:pt x="1" y="993"/>
                  </a:lnTo>
                  <a:cubicBezTo>
                    <a:pt x="43" y="1015"/>
                    <a:pt x="149" y="1057"/>
                    <a:pt x="254" y="1057"/>
                  </a:cubicBezTo>
                  <a:cubicBezTo>
                    <a:pt x="508" y="1057"/>
                    <a:pt x="635" y="909"/>
                    <a:pt x="635" y="761"/>
                  </a:cubicBezTo>
                  <a:cubicBezTo>
                    <a:pt x="635" y="613"/>
                    <a:pt x="529" y="508"/>
                    <a:pt x="402" y="486"/>
                  </a:cubicBezTo>
                  <a:cubicBezTo>
                    <a:pt x="529" y="444"/>
                    <a:pt x="592" y="339"/>
                    <a:pt x="592" y="233"/>
                  </a:cubicBezTo>
                  <a:cubicBezTo>
                    <a:pt x="592" y="106"/>
                    <a:pt x="508" y="1"/>
                    <a:pt x="29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8"/>
            <p:cNvSpPr/>
            <p:nvPr/>
          </p:nvSpPr>
          <p:spPr>
            <a:xfrm>
              <a:off x="3477500" y="2652575"/>
              <a:ext cx="19025" cy="2537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486" y="127"/>
                  </a:moveTo>
                  <a:cubicBezTo>
                    <a:pt x="486" y="191"/>
                    <a:pt x="486" y="233"/>
                    <a:pt x="486" y="296"/>
                  </a:cubicBezTo>
                  <a:lnTo>
                    <a:pt x="486" y="634"/>
                  </a:lnTo>
                  <a:lnTo>
                    <a:pt x="148" y="634"/>
                  </a:lnTo>
                  <a:lnTo>
                    <a:pt x="402" y="275"/>
                  </a:lnTo>
                  <a:cubicBezTo>
                    <a:pt x="423" y="233"/>
                    <a:pt x="444" y="191"/>
                    <a:pt x="486" y="127"/>
                  </a:cubicBezTo>
                  <a:close/>
                  <a:moveTo>
                    <a:pt x="465" y="1"/>
                  </a:moveTo>
                  <a:lnTo>
                    <a:pt x="0" y="656"/>
                  </a:lnTo>
                  <a:lnTo>
                    <a:pt x="0" y="740"/>
                  </a:lnTo>
                  <a:lnTo>
                    <a:pt x="486" y="740"/>
                  </a:lnTo>
                  <a:lnTo>
                    <a:pt x="486" y="1015"/>
                  </a:lnTo>
                  <a:lnTo>
                    <a:pt x="613" y="1015"/>
                  </a:lnTo>
                  <a:lnTo>
                    <a:pt x="613" y="740"/>
                  </a:lnTo>
                  <a:lnTo>
                    <a:pt x="761" y="740"/>
                  </a:lnTo>
                  <a:lnTo>
                    <a:pt x="761" y="634"/>
                  </a:lnTo>
                  <a:lnTo>
                    <a:pt x="613" y="634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8"/>
            <p:cNvSpPr/>
            <p:nvPr/>
          </p:nvSpPr>
          <p:spPr>
            <a:xfrm>
              <a:off x="3656525" y="2976300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81" y="127"/>
                  </a:moveTo>
                  <a:cubicBezTo>
                    <a:pt x="528" y="127"/>
                    <a:pt x="613" y="254"/>
                    <a:pt x="613" y="402"/>
                  </a:cubicBezTo>
                  <a:cubicBezTo>
                    <a:pt x="613" y="571"/>
                    <a:pt x="507" y="698"/>
                    <a:pt x="360" y="698"/>
                  </a:cubicBezTo>
                  <a:cubicBezTo>
                    <a:pt x="275" y="698"/>
                    <a:pt x="191" y="634"/>
                    <a:pt x="169" y="529"/>
                  </a:cubicBezTo>
                  <a:cubicBezTo>
                    <a:pt x="148" y="529"/>
                    <a:pt x="148" y="508"/>
                    <a:pt x="148" y="487"/>
                  </a:cubicBezTo>
                  <a:lnTo>
                    <a:pt x="148" y="339"/>
                  </a:lnTo>
                  <a:cubicBezTo>
                    <a:pt x="148" y="339"/>
                    <a:pt x="169" y="318"/>
                    <a:pt x="169" y="296"/>
                  </a:cubicBezTo>
                  <a:cubicBezTo>
                    <a:pt x="191" y="191"/>
                    <a:pt x="275" y="127"/>
                    <a:pt x="381" y="127"/>
                  </a:cubicBezTo>
                  <a:close/>
                  <a:moveTo>
                    <a:pt x="423" y="1"/>
                  </a:moveTo>
                  <a:cubicBezTo>
                    <a:pt x="296" y="1"/>
                    <a:pt x="191" y="64"/>
                    <a:pt x="148" y="149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22" y="106"/>
                    <a:pt x="22" y="170"/>
                    <a:pt x="22" y="275"/>
                  </a:cubicBezTo>
                  <a:lnTo>
                    <a:pt x="22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212" y="761"/>
                    <a:pt x="296" y="803"/>
                    <a:pt x="402" y="803"/>
                  </a:cubicBezTo>
                  <a:cubicBezTo>
                    <a:pt x="571" y="803"/>
                    <a:pt x="740" y="677"/>
                    <a:pt x="740" y="402"/>
                  </a:cubicBezTo>
                  <a:cubicBezTo>
                    <a:pt x="740" y="170"/>
                    <a:pt x="613" y="1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8"/>
            <p:cNvSpPr/>
            <p:nvPr/>
          </p:nvSpPr>
          <p:spPr>
            <a:xfrm>
              <a:off x="3679750" y="2969450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28" y="1056"/>
                  </a:lnTo>
                  <a:lnTo>
                    <a:pt x="128" y="655"/>
                  </a:lnTo>
                  <a:lnTo>
                    <a:pt x="233" y="549"/>
                  </a:lnTo>
                  <a:lnTo>
                    <a:pt x="592" y="1056"/>
                  </a:lnTo>
                  <a:lnTo>
                    <a:pt x="740" y="1056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1"/>
                  </a:lnTo>
                  <a:cubicBezTo>
                    <a:pt x="191" y="444"/>
                    <a:pt x="170" y="465"/>
                    <a:pt x="128" y="50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8"/>
            <p:cNvSpPr/>
            <p:nvPr/>
          </p:nvSpPr>
          <p:spPr>
            <a:xfrm>
              <a:off x="3699825" y="297630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4"/>
                    <a:pt x="381" y="698"/>
                    <a:pt x="275" y="698"/>
                  </a:cubicBezTo>
                  <a:cubicBezTo>
                    <a:pt x="212" y="698"/>
                    <a:pt x="148" y="65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1"/>
                  </a:moveTo>
                  <a:cubicBezTo>
                    <a:pt x="212" y="1"/>
                    <a:pt x="127" y="43"/>
                    <a:pt x="64" y="85"/>
                  </a:cubicBezTo>
                  <a:lnTo>
                    <a:pt x="85" y="170"/>
                  </a:lnTo>
                  <a:cubicBezTo>
                    <a:pt x="148" y="127"/>
                    <a:pt x="233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8"/>
                    <a:pt x="85" y="803"/>
                    <a:pt x="254" y="803"/>
                  </a:cubicBezTo>
                  <a:cubicBezTo>
                    <a:pt x="360" y="803"/>
                    <a:pt x="444" y="761"/>
                    <a:pt x="486" y="698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7"/>
                    <a:pt x="613" y="613"/>
                  </a:cubicBezTo>
                  <a:lnTo>
                    <a:pt x="613" y="318"/>
                  </a:lnTo>
                  <a:cubicBezTo>
                    <a:pt x="613" y="170"/>
                    <a:pt x="550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8"/>
            <p:cNvSpPr/>
            <p:nvPr/>
          </p:nvSpPr>
          <p:spPr>
            <a:xfrm>
              <a:off x="3727825" y="29699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5"/>
                  </a:cubicBezTo>
                  <a:cubicBezTo>
                    <a:pt x="507" y="528"/>
                    <a:pt x="423" y="571"/>
                    <a:pt x="338" y="571"/>
                  </a:cubicBezTo>
                  <a:cubicBezTo>
                    <a:pt x="211" y="571"/>
                    <a:pt x="127" y="486"/>
                    <a:pt x="127" y="359"/>
                  </a:cubicBezTo>
                  <a:cubicBezTo>
                    <a:pt x="127" y="211"/>
                    <a:pt x="211" y="106"/>
                    <a:pt x="338" y="106"/>
                  </a:cubicBezTo>
                  <a:close/>
                  <a:moveTo>
                    <a:pt x="359" y="0"/>
                  </a:moveTo>
                  <a:cubicBezTo>
                    <a:pt x="148" y="0"/>
                    <a:pt x="0" y="169"/>
                    <a:pt x="0" y="359"/>
                  </a:cubicBezTo>
                  <a:cubicBezTo>
                    <a:pt x="0" y="549"/>
                    <a:pt x="127" y="676"/>
                    <a:pt x="296" y="676"/>
                  </a:cubicBezTo>
                  <a:cubicBezTo>
                    <a:pt x="401" y="676"/>
                    <a:pt x="486" y="634"/>
                    <a:pt x="549" y="571"/>
                  </a:cubicBezTo>
                  <a:lnTo>
                    <a:pt x="549" y="571"/>
                  </a:lnTo>
                  <a:cubicBezTo>
                    <a:pt x="528" y="697"/>
                    <a:pt x="486" y="782"/>
                    <a:pt x="423" y="845"/>
                  </a:cubicBezTo>
                  <a:cubicBezTo>
                    <a:pt x="359" y="909"/>
                    <a:pt x="275" y="930"/>
                    <a:pt x="190" y="951"/>
                  </a:cubicBezTo>
                  <a:lnTo>
                    <a:pt x="85" y="951"/>
                  </a:lnTo>
                  <a:lnTo>
                    <a:pt x="85" y="1056"/>
                  </a:lnTo>
                  <a:lnTo>
                    <a:pt x="211" y="1056"/>
                  </a:lnTo>
                  <a:cubicBezTo>
                    <a:pt x="317" y="1035"/>
                    <a:pt x="444" y="993"/>
                    <a:pt x="507" y="909"/>
                  </a:cubicBezTo>
                  <a:cubicBezTo>
                    <a:pt x="613" y="824"/>
                    <a:pt x="697" y="655"/>
                    <a:pt x="697" y="444"/>
                  </a:cubicBezTo>
                  <a:cubicBezTo>
                    <a:pt x="697" y="169"/>
                    <a:pt x="570" y="0"/>
                    <a:pt x="359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8"/>
            <p:cNvSpPr/>
            <p:nvPr/>
          </p:nvSpPr>
          <p:spPr>
            <a:xfrm>
              <a:off x="3748400" y="2991625"/>
              <a:ext cx="4800" cy="4775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7" y="0"/>
                  </a:moveTo>
                  <a:cubicBezTo>
                    <a:pt x="43" y="0"/>
                    <a:pt x="1" y="43"/>
                    <a:pt x="1" y="106"/>
                  </a:cubicBezTo>
                  <a:cubicBezTo>
                    <a:pt x="1" y="148"/>
                    <a:pt x="43" y="190"/>
                    <a:pt x="107" y="190"/>
                  </a:cubicBezTo>
                  <a:cubicBezTo>
                    <a:pt x="149" y="190"/>
                    <a:pt x="191" y="148"/>
                    <a:pt x="191" y="106"/>
                  </a:cubicBezTo>
                  <a:cubicBezTo>
                    <a:pt x="191" y="43"/>
                    <a:pt x="149" y="0"/>
                    <a:pt x="10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8"/>
            <p:cNvSpPr/>
            <p:nvPr/>
          </p:nvSpPr>
          <p:spPr>
            <a:xfrm>
              <a:off x="3756325" y="2970500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28" y="0"/>
                  </a:moveTo>
                  <a:lnTo>
                    <a:pt x="64" y="486"/>
                  </a:lnTo>
                  <a:lnTo>
                    <a:pt x="212" y="486"/>
                  </a:lnTo>
                  <a:cubicBezTo>
                    <a:pt x="402" y="486"/>
                    <a:pt x="508" y="571"/>
                    <a:pt x="508" y="697"/>
                  </a:cubicBezTo>
                  <a:cubicBezTo>
                    <a:pt x="508" y="845"/>
                    <a:pt x="381" y="930"/>
                    <a:pt x="254" y="930"/>
                  </a:cubicBezTo>
                  <a:cubicBezTo>
                    <a:pt x="170" y="930"/>
                    <a:pt x="85" y="909"/>
                    <a:pt x="43" y="866"/>
                  </a:cubicBezTo>
                  <a:lnTo>
                    <a:pt x="1" y="972"/>
                  </a:lnTo>
                  <a:cubicBezTo>
                    <a:pt x="43" y="1014"/>
                    <a:pt x="149" y="1035"/>
                    <a:pt x="254" y="1035"/>
                  </a:cubicBezTo>
                  <a:cubicBezTo>
                    <a:pt x="487" y="1035"/>
                    <a:pt x="635" y="888"/>
                    <a:pt x="635" y="697"/>
                  </a:cubicBezTo>
                  <a:cubicBezTo>
                    <a:pt x="635" y="571"/>
                    <a:pt x="571" y="465"/>
                    <a:pt x="487" y="423"/>
                  </a:cubicBezTo>
                  <a:cubicBezTo>
                    <a:pt x="423" y="381"/>
                    <a:pt x="360" y="381"/>
                    <a:pt x="275" y="381"/>
                  </a:cubicBezTo>
                  <a:lnTo>
                    <a:pt x="191" y="381"/>
                  </a:lnTo>
                  <a:lnTo>
                    <a:pt x="233" y="106"/>
                  </a:lnTo>
                  <a:lnTo>
                    <a:pt x="613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8"/>
            <p:cNvSpPr/>
            <p:nvPr/>
          </p:nvSpPr>
          <p:spPr>
            <a:xfrm>
              <a:off x="3776400" y="2969975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486" y="106"/>
                    <a:pt x="529" y="190"/>
                    <a:pt x="529" y="275"/>
                  </a:cubicBezTo>
                  <a:cubicBezTo>
                    <a:pt x="529" y="359"/>
                    <a:pt x="465" y="423"/>
                    <a:pt x="381" y="444"/>
                  </a:cubicBezTo>
                  <a:cubicBezTo>
                    <a:pt x="254" y="423"/>
                    <a:pt x="170" y="359"/>
                    <a:pt x="170" y="254"/>
                  </a:cubicBezTo>
                  <a:cubicBezTo>
                    <a:pt x="170" y="169"/>
                    <a:pt x="233" y="106"/>
                    <a:pt x="360" y="106"/>
                  </a:cubicBezTo>
                  <a:close/>
                  <a:moveTo>
                    <a:pt x="338" y="549"/>
                  </a:moveTo>
                  <a:cubicBezTo>
                    <a:pt x="465" y="592"/>
                    <a:pt x="550" y="655"/>
                    <a:pt x="550" y="782"/>
                  </a:cubicBezTo>
                  <a:cubicBezTo>
                    <a:pt x="550" y="887"/>
                    <a:pt x="486" y="972"/>
                    <a:pt x="360" y="972"/>
                  </a:cubicBezTo>
                  <a:cubicBezTo>
                    <a:pt x="212" y="972"/>
                    <a:pt x="148" y="866"/>
                    <a:pt x="148" y="761"/>
                  </a:cubicBezTo>
                  <a:cubicBezTo>
                    <a:pt x="148" y="676"/>
                    <a:pt x="212" y="592"/>
                    <a:pt x="338" y="549"/>
                  </a:cubicBezTo>
                  <a:close/>
                  <a:moveTo>
                    <a:pt x="360" y="0"/>
                  </a:moveTo>
                  <a:cubicBezTo>
                    <a:pt x="170" y="0"/>
                    <a:pt x="43" y="106"/>
                    <a:pt x="43" y="275"/>
                  </a:cubicBezTo>
                  <a:cubicBezTo>
                    <a:pt x="43" y="359"/>
                    <a:pt x="85" y="444"/>
                    <a:pt x="212" y="507"/>
                  </a:cubicBezTo>
                  <a:cubicBezTo>
                    <a:pt x="85" y="571"/>
                    <a:pt x="1" y="655"/>
                    <a:pt x="1" y="782"/>
                  </a:cubicBezTo>
                  <a:cubicBezTo>
                    <a:pt x="1" y="930"/>
                    <a:pt x="127" y="1056"/>
                    <a:pt x="338" y="1056"/>
                  </a:cubicBezTo>
                  <a:cubicBezTo>
                    <a:pt x="550" y="1056"/>
                    <a:pt x="698" y="951"/>
                    <a:pt x="698" y="761"/>
                  </a:cubicBezTo>
                  <a:cubicBezTo>
                    <a:pt x="698" y="634"/>
                    <a:pt x="613" y="549"/>
                    <a:pt x="486" y="507"/>
                  </a:cubicBezTo>
                  <a:lnTo>
                    <a:pt x="486" y="486"/>
                  </a:lnTo>
                  <a:cubicBezTo>
                    <a:pt x="613" y="444"/>
                    <a:pt x="655" y="338"/>
                    <a:pt x="655" y="254"/>
                  </a:cubicBezTo>
                  <a:cubicBezTo>
                    <a:pt x="655" y="127"/>
                    <a:pt x="571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8"/>
            <p:cNvSpPr/>
            <p:nvPr/>
          </p:nvSpPr>
          <p:spPr>
            <a:xfrm>
              <a:off x="4086400" y="3072425"/>
              <a:ext cx="119375" cy="88200"/>
            </a:xfrm>
            <a:custGeom>
              <a:avLst/>
              <a:gdLst/>
              <a:ahLst/>
              <a:cxnLst/>
              <a:rect l="l" t="t" r="r" b="b"/>
              <a:pathLst>
                <a:path w="4775" h="3528" extrusionOk="0">
                  <a:moveTo>
                    <a:pt x="4605" y="0"/>
                  </a:moveTo>
                  <a:lnTo>
                    <a:pt x="0" y="3338"/>
                  </a:lnTo>
                  <a:lnTo>
                    <a:pt x="148" y="3528"/>
                  </a:lnTo>
                  <a:lnTo>
                    <a:pt x="4774" y="169"/>
                  </a:lnTo>
                  <a:lnTo>
                    <a:pt x="4774" y="21"/>
                  </a:lnTo>
                  <a:lnTo>
                    <a:pt x="460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8"/>
            <p:cNvSpPr/>
            <p:nvPr/>
          </p:nvSpPr>
          <p:spPr>
            <a:xfrm>
              <a:off x="3942225" y="2816825"/>
              <a:ext cx="76600" cy="123600"/>
            </a:xfrm>
            <a:custGeom>
              <a:avLst/>
              <a:gdLst/>
              <a:ahLst/>
              <a:cxnLst/>
              <a:rect l="l" t="t" r="r" b="b"/>
              <a:pathLst>
                <a:path w="3064" h="4944" extrusionOk="0">
                  <a:moveTo>
                    <a:pt x="0" y="0"/>
                  </a:moveTo>
                  <a:lnTo>
                    <a:pt x="2852" y="4943"/>
                  </a:lnTo>
                  <a:lnTo>
                    <a:pt x="2979" y="4922"/>
                  </a:lnTo>
                  <a:lnTo>
                    <a:pt x="3063" y="479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8"/>
            <p:cNvSpPr/>
            <p:nvPr/>
          </p:nvSpPr>
          <p:spPr>
            <a:xfrm>
              <a:off x="3942225" y="2724400"/>
              <a:ext cx="58650" cy="92450"/>
            </a:xfrm>
            <a:custGeom>
              <a:avLst/>
              <a:gdLst/>
              <a:ahLst/>
              <a:cxnLst/>
              <a:rect l="l" t="t" r="r" b="b"/>
              <a:pathLst>
                <a:path w="2346" h="3698" extrusionOk="0">
                  <a:moveTo>
                    <a:pt x="2134" y="1"/>
                  </a:moveTo>
                  <a:lnTo>
                    <a:pt x="0" y="3697"/>
                  </a:lnTo>
                  <a:lnTo>
                    <a:pt x="275" y="3697"/>
                  </a:lnTo>
                  <a:lnTo>
                    <a:pt x="2345" y="127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8"/>
            <p:cNvSpPr/>
            <p:nvPr/>
          </p:nvSpPr>
          <p:spPr>
            <a:xfrm>
              <a:off x="3776925" y="2785125"/>
              <a:ext cx="59175" cy="63400"/>
            </a:xfrm>
            <a:custGeom>
              <a:avLst/>
              <a:gdLst/>
              <a:ahLst/>
              <a:cxnLst/>
              <a:rect l="l" t="t" r="r" b="b"/>
              <a:pathLst>
                <a:path w="2367" h="2536" extrusionOk="0">
                  <a:moveTo>
                    <a:pt x="1184" y="275"/>
                  </a:moveTo>
                  <a:cubicBezTo>
                    <a:pt x="1353" y="275"/>
                    <a:pt x="1500" y="318"/>
                    <a:pt x="1627" y="402"/>
                  </a:cubicBezTo>
                  <a:cubicBezTo>
                    <a:pt x="1754" y="487"/>
                    <a:pt x="1860" y="592"/>
                    <a:pt x="1923" y="740"/>
                  </a:cubicBezTo>
                  <a:cubicBezTo>
                    <a:pt x="1986" y="888"/>
                    <a:pt x="2029" y="1078"/>
                    <a:pt x="2029" y="1268"/>
                  </a:cubicBezTo>
                  <a:cubicBezTo>
                    <a:pt x="2029" y="1585"/>
                    <a:pt x="1944" y="1839"/>
                    <a:pt x="1796" y="2008"/>
                  </a:cubicBezTo>
                  <a:cubicBezTo>
                    <a:pt x="1627" y="2177"/>
                    <a:pt x="1437" y="2261"/>
                    <a:pt x="1184" y="2261"/>
                  </a:cubicBezTo>
                  <a:cubicBezTo>
                    <a:pt x="951" y="2261"/>
                    <a:pt x="740" y="2177"/>
                    <a:pt x="592" y="2008"/>
                  </a:cubicBezTo>
                  <a:cubicBezTo>
                    <a:pt x="423" y="1839"/>
                    <a:pt x="339" y="1606"/>
                    <a:pt x="339" y="1311"/>
                  </a:cubicBezTo>
                  <a:cubicBezTo>
                    <a:pt x="339" y="930"/>
                    <a:pt x="423" y="677"/>
                    <a:pt x="592" y="508"/>
                  </a:cubicBezTo>
                  <a:cubicBezTo>
                    <a:pt x="761" y="360"/>
                    <a:pt x="951" y="275"/>
                    <a:pt x="1184" y="275"/>
                  </a:cubicBezTo>
                  <a:close/>
                  <a:moveTo>
                    <a:pt x="1184" y="1"/>
                  </a:moveTo>
                  <a:cubicBezTo>
                    <a:pt x="846" y="1"/>
                    <a:pt x="550" y="106"/>
                    <a:pt x="339" y="339"/>
                  </a:cubicBezTo>
                  <a:cubicBezTo>
                    <a:pt x="106" y="571"/>
                    <a:pt x="1" y="888"/>
                    <a:pt x="1" y="1289"/>
                  </a:cubicBezTo>
                  <a:cubicBezTo>
                    <a:pt x="1" y="1522"/>
                    <a:pt x="64" y="1712"/>
                    <a:pt x="149" y="1923"/>
                  </a:cubicBezTo>
                  <a:cubicBezTo>
                    <a:pt x="233" y="2113"/>
                    <a:pt x="381" y="2261"/>
                    <a:pt x="571" y="2367"/>
                  </a:cubicBezTo>
                  <a:cubicBezTo>
                    <a:pt x="740" y="2493"/>
                    <a:pt x="951" y="2536"/>
                    <a:pt x="1184" y="2536"/>
                  </a:cubicBezTo>
                  <a:cubicBezTo>
                    <a:pt x="1395" y="2536"/>
                    <a:pt x="1606" y="2493"/>
                    <a:pt x="1775" y="2388"/>
                  </a:cubicBezTo>
                  <a:cubicBezTo>
                    <a:pt x="1965" y="2282"/>
                    <a:pt x="2113" y="2134"/>
                    <a:pt x="2219" y="1944"/>
                  </a:cubicBezTo>
                  <a:cubicBezTo>
                    <a:pt x="2303" y="1754"/>
                    <a:pt x="2367" y="1522"/>
                    <a:pt x="2367" y="1268"/>
                  </a:cubicBezTo>
                  <a:cubicBezTo>
                    <a:pt x="2367" y="1015"/>
                    <a:pt x="2324" y="804"/>
                    <a:pt x="2219" y="613"/>
                  </a:cubicBezTo>
                  <a:cubicBezTo>
                    <a:pt x="2134" y="423"/>
                    <a:pt x="1986" y="254"/>
                    <a:pt x="1796" y="149"/>
                  </a:cubicBezTo>
                  <a:cubicBezTo>
                    <a:pt x="1627" y="43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3846625" y="2824200"/>
              <a:ext cx="105125" cy="6375"/>
            </a:xfrm>
            <a:custGeom>
              <a:avLst/>
              <a:gdLst/>
              <a:ahLst/>
              <a:cxnLst/>
              <a:rect l="l" t="t" r="r" b="b"/>
              <a:pathLst>
                <a:path w="4205" h="255" extrusionOk="0">
                  <a:moveTo>
                    <a:pt x="1" y="1"/>
                  </a:moveTo>
                  <a:lnTo>
                    <a:pt x="1" y="254"/>
                  </a:lnTo>
                  <a:lnTo>
                    <a:pt x="4205" y="254"/>
                  </a:lnTo>
                  <a:lnTo>
                    <a:pt x="420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3846625" y="2803100"/>
              <a:ext cx="105125" cy="5825"/>
            </a:xfrm>
            <a:custGeom>
              <a:avLst/>
              <a:gdLst/>
              <a:ahLst/>
              <a:cxnLst/>
              <a:rect l="l" t="t" r="r" b="b"/>
              <a:pathLst>
                <a:path w="4205" h="233" extrusionOk="0">
                  <a:moveTo>
                    <a:pt x="1" y="0"/>
                  </a:moveTo>
                  <a:lnTo>
                    <a:pt x="1" y="232"/>
                  </a:lnTo>
                  <a:lnTo>
                    <a:pt x="4205" y="232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4197300" y="3067675"/>
              <a:ext cx="9525" cy="9000"/>
            </a:xfrm>
            <a:custGeom>
              <a:avLst/>
              <a:gdLst/>
              <a:ahLst/>
              <a:cxnLst/>
              <a:rect l="l" t="t" r="r" b="b"/>
              <a:pathLst>
                <a:path w="381" h="360" extrusionOk="0">
                  <a:moveTo>
                    <a:pt x="0" y="0"/>
                  </a:moveTo>
                  <a:lnTo>
                    <a:pt x="85" y="254"/>
                  </a:lnTo>
                  <a:lnTo>
                    <a:pt x="380" y="359"/>
                  </a:lnTo>
                  <a:lnTo>
                    <a:pt x="380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4195700" y="2898150"/>
              <a:ext cx="48100" cy="61275"/>
            </a:xfrm>
            <a:custGeom>
              <a:avLst/>
              <a:gdLst/>
              <a:ahLst/>
              <a:cxnLst/>
              <a:rect l="l" t="t" r="r" b="b"/>
              <a:pathLst>
                <a:path w="1924" h="2451" extrusionOk="0">
                  <a:moveTo>
                    <a:pt x="1" y="0"/>
                  </a:moveTo>
                  <a:lnTo>
                    <a:pt x="1" y="2451"/>
                  </a:lnTo>
                  <a:lnTo>
                    <a:pt x="318" y="2451"/>
                  </a:lnTo>
                  <a:lnTo>
                    <a:pt x="318" y="1289"/>
                  </a:lnTo>
                  <a:lnTo>
                    <a:pt x="1606" y="1289"/>
                  </a:lnTo>
                  <a:lnTo>
                    <a:pt x="1606" y="2451"/>
                  </a:lnTo>
                  <a:lnTo>
                    <a:pt x="1923" y="2451"/>
                  </a:lnTo>
                  <a:lnTo>
                    <a:pt x="1923" y="0"/>
                  </a:lnTo>
                  <a:lnTo>
                    <a:pt x="1606" y="0"/>
                  </a:lnTo>
                  <a:lnTo>
                    <a:pt x="1606" y="1014"/>
                  </a:lnTo>
                  <a:lnTo>
                    <a:pt x="318" y="1014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4167725" y="2974200"/>
              <a:ext cx="39100" cy="102475"/>
            </a:xfrm>
            <a:custGeom>
              <a:avLst/>
              <a:gdLst/>
              <a:ahLst/>
              <a:cxnLst/>
              <a:rect l="l" t="t" r="r" b="b"/>
              <a:pathLst>
                <a:path w="1564" h="4099" extrusionOk="0">
                  <a:moveTo>
                    <a:pt x="233" y="0"/>
                  </a:moveTo>
                  <a:lnTo>
                    <a:pt x="0" y="85"/>
                  </a:lnTo>
                  <a:lnTo>
                    <a:pt x="1183" y="3739"/>
                  </a:lnTo>
                  <a:lnTo>
                    <a:pt x="1563" y="4098"/>
                  </a:lnTo>
                  <a:lnTo>
                    <a:pt x="1563" y="409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4133400" y="2898150"/>
              <a:ext cx="48600" cy="61275"/>
            </a:xfrm>
            <a:custGeom>
              <a:avLst/>
              <a:gdLst/>
              <a:ahLst/>
              <a:cxnLst/>
              <a:rect l="l" t="t" r="r" b="b"/>
              <a:pathLst>
                <a:path w="1944" h="2451" extrusionOk="0">
                  <a:moveTo>
                    <a:pt x="0" y="0"/>
                  </a:moveTo>
                  <a:lnTo>
                    <a:pt x="0" y="1542"/>
                  </a:lnTo>
                  <a:lnTo>
                    <a:pt x="0" y="2451"/>
                  </a:lnTo>
                  <a:lnTo>
                    <a:pt x="317" y="2451"/>
                  </a:lnTo>
                  <a:lnTo>
                    <a:pt x="317" y="528"/>
                  </a:lnTo>
                  <a:lnTo>
                    <a:pt x="1606" y="2451"/>
                  </a:lnTo>
                  <a:lnTo>
                    <a:pt x="1944" y="2451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92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4016675" y="2936700"/>
              <a:ext cx="106700" cy="6350"/>
            </a:xfrm>
            <a:custGeom>
              <a:avLst/>
              <a:gdLst/>
              <a:ahLst/>
              <a:cxnLst/>
              <a:rect l="l" t="t" r="r" b="b"/>
              <a:pathLst>
                <a:path w="4268" h="254" extrusionOk="0">
                  <a:moveTo>
                    <a:pt x="85" y="0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4268" y="254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3969150" y="2939875"/>
              <a:ext cx="49675" cy="139950"/>
            </a:xfrm>
            <a:custGeom>
              <a:avLst/>
              <a:gdLst/>
              <a:ahLst/>
              <a:cxnLst/>
              <a:rect l="l" t="t" r="r" b="b"/>
              <a:pathLst>
                <a:path w="1987" h="5598" extrusionOk="0">
                  <a:moveTo>
                    <a:pt x="1902" y="0"/>
                  </a:moveTo>
                  <a:lnTo>
                    <a:pt x="1775" y="21"/>
                  </a:lnTo>
                  <a:lnTo>
                    <a:pt x="1" y="5471"/>
                  </a:lnTo>
                  <a:lnTo>
                    <a:pt x="296" y="5366"/>
                  </a:lnTo>
                  <a:lnTo>
                    <a:pt x="613" y="5598"/>
                  </a:lnTo>
                  <a:lnTo>
                    <a:pt x="1986" y="127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3969150" y="3074000"/>
              <a:ext cx="15350" cy="5825"/>
            </a:xfrm>
            <a:custGeom>
              <a:avLst/>
              <a:gdLst/>
              <a:ahLst/>
              <a:cxnLst/>
              <a:rect l="l" t="t" r="r" b="b"/>
              <a:pathLst>
                <a:path w="614" h="233" extrusionOk="0">
                  <a:moveTo>
                    <a:pt x="296" y="1"/>
                  </a:moveTo>
                  <a:lnTo>
                    <a:pt x="1" y="106"/>
                  </a:lnTo>
                  <a:lnTo>
                    <a:pt x="613" y="233"/>
                  </a:lnTo>
                  <a:lnTo>
                    <a:pt x="613" y="233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3969150" y="3076650"/>
              <a:ext cx="118850" cy="86100"/>
            </a:xfrm>
            <a:custGeom>
              <a:avLst/>
              <a:gdLst/>
              <a:ahLst/>
              <a:cxnLst/>
              <a:rect l="l" t="t" r="r" b="b"/>
              <a:pathLst>
                <a:path w="4754" h="3444" extrusionOk="0">
                  <a:moveTo>
                    <a:pt x="1" y="0"/>
                  </a:moveTo>
                  <a:lnTo>
                    <a:pt x="4754" y="3443"/>
                  </a:lnTo>
                  <a:lnTo>
                    <a:pt x="4754" y="3148"/>
                  </a:lnTo>
                  <a:lnTo>
                    <a:pt x="613" y="1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3982875" y="2656275"/>
              <a:ext cx="65525" cy="68675"/>
            </a:xfrm>
            <a:custGeom>
              <a:avLst/>
              <a:gdLst/>
              <a:ahLst/>
              <a:cxnLst/>
              <a:rect l="l" t="t" r="r" b="b"/>
              <a:pathLst>
                <a:path w="2621" h="2747" extrusionOk="0">
                  <a:moveTo>
                    <a:pt x="1184" y="2620"/>
                  </a:moveTo>
                  <a:cubicBezTo>
                    <a:pt x="698" y="2451"/>
                    <a:pt x="466" y="2028"/>
                    <a:pt x="445" y="1733"/>
                  </a:cubicBezTo>
                  <a:cubicBezTo>
                    <a:pt x="423" y="1205"/>
                    <a:pt x="867" y="529"/>
                    <a:pt x="1416" y="444"/>
                  </a:cubicBezTo>
                  <a:cubicBezTo>
                    <a:pt x="2029" y="360"/>
                    <a:pt x="2620" y="867"/>
                    <a:pt x="2620" y="1458"/>
                  </a:cubicBezTo>
                  <a:cubicBezTo>
                    <a:pt x="2620" y="1754"/>
                    <a:pt x="2557" y="1859"/>
                    <a:pt x="2472" y="2028"/>
                  </a:cubicBezTo>
                  <a:cubicBezTo>
                    <a:pt x="2261" y="2388"/>
                    <a:pt x="2050" y="2514"/>
                    <a:pt x="1965" y="2578"/>
                  </a:cubicBezTo>
                  <a:cubicBezTo>
                    <a:pt x="1775" y="2683"/>
                    <a:pt x="1501" y="2747"/>
                    <a:pt x="1184" y="2620"/>
                  </a:cubicBezTo>
                  <a:close/>
                  <a:moveTo>
                    <a:pt x="2177" y="993"/>
                  </a:moveTo>
                  <a:cubicBezTo>
                    <a:pt x="1353" y="1"/>
                    <a:pt x="1" y="1923"/>
                    <a:pt x="1268" y="2366"/>
                  </a:cubicBezTo>
                  <a:cubicBezTo>
                    <a:pt x="1987" y="2620"/>
                    <a:pt x="2599" y="1500"/>
                    <a:pt x="2177" y="9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3939575" y="2633050"/>
              <a:ext cx="64450" cy="69725"/>
            </a:xfrm>
            <a:custGeom>
              <a:avLst/>
              <a:gdLst/>
              <a:ahLst/>
              <a:cxnLst/>
              <a:rect l="l" t="t" r="r" b="b"/>
              <a:pathLst>
                <a:path w="2578" h="2789" extrusionOk="0">
                  <a:moveTo>
                    <a:pt x="1226" y="2598"/>
                  </a:moveTo>
                  <a:cubicBezTo>
                    <a:pt x="1374" y="2324"/>
                    <a:pt x="1522" y="2070"/>
                    <a:pt x="1670" y="1817"/>
                  </a:cubicBezTo>
                  <a:cubicBezTo>
                    <a:pt x="1416" y="1606"/>
                    <a:pt x="1036" y="1437"/>
                    <a:pt x="740" y="1246"/>
                  </a:cubicBezTo>
                  <a:cubicBezTo>
                    <a:pt x="571" y="1458"/>
                    <a:pt x="423" y="1775"/>
                    <a:pt x="275" y="2028"/>
                  </a:cubicBezTo>
                  <a:cubicBezTo>
                    <a:pt x="191" y="2028"/>
                    <a:pt x="106" y="1922"/>
                    <a:pt x="1" y="1880"/>
                  </a:cubicBezTo>
                  <a:cubicBezTo>
                    <a:pt x="381" y="1268"/>
                    <a:pt x="740" y="634"/>
                    <a:pt x="1099" y="0"/>
                  </a:cubicBezTo>
                  <a:cubicBezTo>
                    <a:pt x="1184" y="42"/>
                    <a:pt x="1268" y="106"/>
                    <a:pt x="1353" y="148"/>
                  </a:cubicBezTo>
                  <a:cubicBezTo>
                    <a:pt x="1184" y="444"/>
                    <a:pt x="1015" y="718"/>
                    <a:pt x="846" y="1014"/>
                  </a:cubicBezTo>
                  <a:cubicBezTo>
                    <a:pt x="1184" y="1204"/>
                    <a:pt x="1501" y="1394"/>
                    <a:pt x="1817" y="1563"/>
                  </a:cubicBezTo>
                  <a:cubicBezTo>
                    <a:pt x="1986" y="1289"/>
                    <a:pt x="2155" y="993"/>
                    <a:pt x="2324" y="697"/>
                  </a:cubicBezTo>
                  <a:cubicBezTo>
                    <a:pt x="2409" y="761"/>
                    <a:pt x="2493" y="803"/>
                    <a:pt x="2578" y="845"/>
                  </a:cubicBezTo>
                  <a:cubicBezTo>
                    <a:pt x="2219" y="1458"/>
                    <a:pt x="1881" y="2070"/>
                    <a:pt x="1522" y="2683"/>
                  </a:cubicBezTo>
                  <a:cubicBezTo>
                    <a:pt x="1458" y="2788"/>
                    <a:pt x="1332" y="2619"/>
                    <a:pt x="1226" y="2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3793300" y="26584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7" y="127"/>
                    <a:pt x="592" y="254"/>
                    <a:pt x="592" y="401"/>
                  </a:cubicBezTo>
                  <a:cubicBezTo>
                    <a:pt x="592" y="570"/>
                    <a:pt x="507" y="697"/>
                    <a:pt x="360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69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3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3816000" y="26515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5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7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3836600" y="26584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65" y="570"/>
                  </a:cubicBezTo>
                  <a:cubicBezTo>
                    <a:pt x="444" y="634"/>
                    <a:pt x="360" y="697"/>
                    <a:pt x="275" y="697"/>
                  </a:cubicBezTo>
                  <a:cubicBezTo>
                    <a:pt x="191" y="697"/>
                    <a:pt x="149" y="655"/>
                    <a:pt x="149" y="570"/>
                  </a:cubicBezTo>
                  <a:cubicBezTo>
                    <a:pt x="149" y="423"/>
                    <a:pt x="317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2" y="0"/>
                    <a:pt x="127" y="42"/>
                    <a:pt x="64" y="63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32"/>
                    <a:pt x="465" y="275"/>
                  </a:cubicBezTo>
                  <a:lnTo>
                    <a:pt x="465" y="296"/>
                  </a:lnTo>
                  <a:cubicBezTo>
                    <a:pt x="170" y="296"/>
                    <a:pt x="1" y="401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3866700" y="2652575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33" y="1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212" y="127"/>
                  </a:lnTo>
                  <a:lnTo>
                    <a:pt x="212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3885200" y="26737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3892575" y="26520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60" y="106"/>
                  </a:moveTo>
                  <a:cubicBezTo>
                    <a:pt x="508" y="106"/>
                    <a:pt x="571" y="233"/>
                    <a:pt x="571" y="402"/>
                  </a:cubicBezTo>
                  <a:cubicBezTo>
                    <a:pt x="571" y="444"/>
                    <a:pt x="550" y="444"/>
                    <a:pt x="550" y="465"/>
                  </a:cubicBezTo>
                  <a:cubicBezTo>
                    <a:pt x="508" y="529"/>
                    <a:pt x="444" y="571"/>
                    <a:pt x="339" y="571"/>
                  </a:cubicBezTo>
                  <a:cubicBezTo>
                    <a:pt x="233" y="571"/>
                    <a:pt x="149" y="486"/>
                    <a:pt x="149" y="360"/>
                  </a:cubicBezTo>
                  <a:cubicBezTo>
                    <a:pt x="149" y="212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49" y="1"/>
                    <a:pt x="1" y="170"/>
                    <a:pt x="1" y="360"/>
                  </a:cubicBezTo>
                  <a:cubicBezTo>
                    <a:pt x="1" y="529"/>
                    <a:pt x="128" y="677"/>
                    <a:pt x="318" y="677"/>
                  </a:cubicBezTo>
                  <a:cubicBezTo>
                    <a:pt x="423" y="677"/>
                    <a:pt x="508" y="634"/>
                    <a:pt x="550" y="571"/>
                  </a:cubicBezTo>
                  <a:lnTo>
                    <a:pt x="571" y="571"/>
                  </a:lnTo>
                  <a:cubicBezTo>
                    <a:pt x="550" y="698"/>
                    <a:pt x="487" y="782"/>
                    <a:pt x="423" y="846"/>
                  </a:cubicBezTo>
                  <a:cubicBezTo>
                    <a:pt x="360" y="888"/>
                    <a:pt x="297" y="930"/>
                    <a:pt x="212" y="930"/>
                  </a:cubicBezTo>
                  <a:cubicBezTo>
                    <a:pt x="170" y="951"/>
                    <a:pt x="128" y="951"/>
                    <a:pt x="106" y="951"/>
                  </a:cubicBezTo>
                  <a:lnTo>
                    <a:pt x="106" y="1057"/>
                  </a:lnTo>
                  <a:lnTo>
                    <a:pt x="233" y="1057"/>
                  </a:lnTo>
                  <a:cubicBezTo>
                    <a:pt x="339" y="1036"/>
                    <a:pt x="444" y="993"/>
                    <a:pt x="529" y="909"/>
                  </a:cubicBezTo>
                  <a:cubicBezTo>
                    <a:pt x="634" y="824"/>
                    <a:pt x="698" y="655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3913175" y="2652575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27" y="1"/>
                  </a:moveTo>
                  <a:lnTo>
                    <a:pt x="64" y="487"/>
                  </a:lnTo>
                  <a:lnTo>
                    <a:pt x="212" y="487"/>
                  </a:lnTo>
                  <a:cubicBezTo>
                    <a:pt x="402" y="487"/>
                    <a:pt x="508" y="571"/>
                    <a:pt x="508" y="698"/>
                  </a:cubicBezTo>
                  <a:cubicBezTo>
                    <a:pt x="508" y="846"/>
                    <a:pt x="381" y="930"/>
                    <a:pt x="254" y="930"/>
                  </a:cubicBezTo>
                  <a:cubicBezTo>
                    <a:pt x="170" y="930"/>
                    <a:pt x="85" y="888"/>
                    <a:pt x="43" y="867"/>
                  </a:cubicBezTo>
                  <a:lnTo>
                    <a:pt x="1" y="972"/>
                  </a:lnTo>
                  <a:cubicBezTo>
                    <a:pt x="43" y="1015"/>
                    <a:pt x="148" y="1036"/>
                    <a:pt x="254" y="1036"/>
                  </a:cubicBezTo>
                  <a:cubicBezTo>
                    <a:pt x="486" y="1036"/>
                    <a:pt x="634" y="888"/>
                    <a:pt x="634" y="698"/>
                  </a:cubicBezTo>
                  <a:cubicBezTo>
                    <a:pt x="634" y="550"/>
                    <a:pt x="571" y="465"/>
                    <a:pt x="486" y="423"/>
                  </a:cubicBezTo>
                  <a:cubicBezTo>
                    <a:pt x="423" y="381"/>
                    <a:pt x="360" y="360"/>
                    <a:pt x="275" y="360"/>
                  </a:cubicBezTo>
                  <a:cubicBezTo>
                    <a:pt x="233" y="360"/>
                    <a:pt x="212" y="381"/>
                    <a:pt x="191" y="381"/>
                  </a:cubicBezTo>
                  <a:lnTo>
                    <a:pt x="233" y="106"/>
                  </a:lnTo>
                  <a:lnTo>
                    <a:pt x="613" y="10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4097475" y="2841650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81" y="127"/>
                  </a:moveTo>
                  <a:cubicBezTo>
                    <a:pt x="529" y="127"/>
                    <a:pt x="613" y="254"/>
                    <a:pt x="613" y="401"/>
                  </a:cubicBezTo>
                  <a:cubicBezTo>
                    <a:pt x="613" y="570"/>
                    <a:pt x="508" y="697"/>
                    <a:pt x="360" y="697"/>
                  </a:cubicBezTo>
                  <a:cubicBezTo>
                    <a:pt x="275" y="697"/>
                    <a:pt x="191" y="634"/>
                    <a:pt x="170" y="528"/>
                  </a:cubicBezTo>
                  <a:cubicBezTo>
                    <a:pt x="149" y="528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38"/>
                    <a:pt x="170" y="317"/>
                    <a:pt x="170" y="296"/>
                  </a:cubicBezTo>
                  <a:cubicBezTo>
                    <a:pt x="191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7" y="0"/>
                    <a:pt x="191" y="63"/>
                    <a:pt x="149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22" y="106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9" y="1099"/>
                  </a:lnTo>
                  <a:lnTo>
                    <a:pt x="149" y="697"/>
                  </a:lnTo>
                  <a:cubicBezTo>
                    <a:pt x="212" y="761"/>
                    <a:pt x="297" y="803"/>
                    <a:pt x="402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613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4120725" y="2834775"/>
              <a:ext cx="18500" cy="26950"/>
            </a:xfrm>
            <a:custGeom>
              <a:avLst/>
              <a:gdLst/>
              <a:ahLst/>
              <a:cxnLst/>
              <a:rect l="l" t="t" r="r" b="b"/>
              <a:pathLst>
                <a:path w="740" h="1078" extrusionOk="0">
                  <a:moveTo>
                    <a:pt x="0" y="0"/>
                  </a:moveTo>
                  <a:lnTo>
                    <a:pt x="0" y="1078"/>
                  </a:lnTo>
                  <a:lnTo>
                    <a:pt x="127" y="1078"/>
                  </a:lnTo>
                  <a:lnTo>
                    <a:pt x="127" y="655"/>
                  </a:lnTo>
                  <a:lnTo>
                    <a:pt x="233" y="550"/>
                  </a:lnTo>
                  <a:lnTo>
                    <a:pt x="592" y="1078"/>
                  </a:lnTo>
                  <a:lnTo>
                    <a:pt x="740" y="1078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0" y="444"/>
                    <a:pt x="169" y="465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4140775" y="284165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6" y="401"/>
                  </a:moveTo>
                  <a:lnTo>
                    <a:pt x="466" y="528"/>
                  </a:lnTo>
                  <a:cubicBezTo>
                    <a:pt x="466" y="549"/>
                    <a:pt x="466" y="570"/>
                    <a:pt x="466" y="570"/>
                  </a:cubicBezTo>
                  <a:cubicBezTo>
                    <a:pt x="445" y="634"/>
                    <a:pt x="381" y="697"/>
                    <a:pt x="276" y="697"/>
                  </a:cubicBezTo>
                  <a:cubicBezTo>
                    <a:pt x="212" y="697"/>
                    <a:pt x="149" y="676"/>
                    <a:pt x="149" y="570"/>
                  </a:cubicBezTo>
                  <a:cubicBezTo>
                    <a:pt x="149" y="423"/>
                    <a:pt x="318" y="401"/>
                    <a:pt x="466" y="401"/>
                  </a:cubicBezTo>
                  <a:close/>
                  <a:moveTo>
                    <a:pt x="318" y="0"/>
                  </a:moveTo>
                  <a:cubicBezTo>
                    <a:pt x="212" y="0"/>
                    <a:pt x="128" y="42"/>
                    <a:pt x="64" y="85"/>
                  </a:cubicBezTo>
                  <a:lnTo>
                    <a:pt x="85" y="169"/>
                  </a:lnTo>
                  <a:cubicBezTo>
                    <a:pt x="149" y="127"/>
                    <a:pt x="233" y="106"/>
                    <a:pt x="297" y="106"/>
                  </a:cubicBezTo>
                  <a:cubicBezTo>
                    <a:pt x="445" y="106"/>
                    <a:pt x="466" y="232"/>
                    <a:pt x="466" y="296"/>
                  </a:cubicBezTo>
                  <a:cubicBezTo>
                    <a:pt x="170" y="296"/>
                    <a:pt x="1" y="401"/>
                    <a:pt x="1" y="592"/>
                  </a:cubicBezTo>
                  <a:cubicBezTo>
                    <a:pt x="1" y="697"/>
                    <a:pt x="85" y="803"/>
                    <a:pt x="254" y="803"/>
                  </a:cubicBezTo>
                  <a:cubicBezTo>
                    <a:pt x="360" y="803"/>
                    <a:pt x="445" y="761"/>
                    <a:pt x="487" y="697"/>
                  </a:cubicBezTo>
                  <a:lnTo>
                    <a:pt x="487" y="803"/>
                  </a:lnTo>
                  <a:lnTo>
                    <a:pt x="614" y="803"/>
                  </a:lnTo>
                  <a:cubicBezTo>
                    <a:pt x="614" y="739"/>
                    <a:pt x="614" y="676"/>
                    <a:pt x="614" y="613"/>
                  </a:cubicBezTo>
                  <a:lnTo>
                    <a:pt x="614" y="317"/>
                  </a:lnTo>
                  <a:cubicBezTo>
                    <a:pt x="614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4171425" y="2835825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1" y="1"/>
                  </a:moveTo>
                  <a:lnTo>
                    <a:pt x="0" y="127"/>
                  </a:lnTo>
                  <a:lnTo>
                    <a:pt x="21" y="233"/>
                  </a:lnTo>
                  <a:lnTo>
                    <a:pt x="190" y="127"/>
                  </a:lnTo>
                  <a:lnTo>
                    <a:pt x="211" y="127"/>
                  </a:lnTo>
                  <a:lnTo>
                    <a:pt x="211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4188850" y="283530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59" y="106"/>
                  </a:moveTo>
                  <a:cubicBezTo>
                    <a:pt x="507" y="106"/>
                    <a:pt x="571" y="275"/>
                    <a:pt x="571" y="529"/>
                  </a:cubicBezTo>
                  <a:cubicBezTo>
                    <a:pt x="571" y="782"/>
                    <a:pt x="486" y="951"/>
                    <a:pt x="359" y="951"/>
                  </a:cubicBezTo>
                  <a:cubicBezTo>
                    <a:pt x="233" y="951"/>
                    <a:pt x="148" y="803"/>
                    <a:pt x="148" y="529"/>
                  </a:cubicBezTo>
                  <a:cubicBezTo>
                    <a:pt x="148" y="254"/>
                    <a:pt x="233" y="106"/>
                    <a:pt x="359" y="106"/>
                  </a:cubicBezTo>
                  <a:close/>
                  <a:moveTo>
                    <a:pt x="359" y="1"/>
                  </a:moveTo>
                  <a:cubicBezTo>
                    <a:pt x="148" y="1"/>
                    <a:pt x="0" y="191"/>
                    <a:pt x="0" y="529"/>
                  </a:cubicBezTo>
                  <a:cubicBezTo>
                    <a:pt x="0" y="867"/>
                    <a:pt x="148" y="1057"/>
                    <a:pt x="338" y="1057"/>
                  </a:cubicBezTo>
                  <a:cubicBezTo>
                    <a:pt x="571" y="1057"/>
                    <a:pt x="697" y="867"/>
                    <a:pt x="697" y="529"/>
                  </a:cubicBezTo>
                  <a:cubicBezTo>
                    <a:pt x="697" y="191"/>
                    <a:pt x="571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4209975" y="28569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1"/>
                  </a:moveTo>
                  <a:cubicBezTo>
                    <a:pt x="42" y="1"/>
                    <a:pt x="0" y="43"/>
                    <a:pt x="0" y="106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106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4216300" y="2835825"/>
              <a:ext cx="19050" cy="25900"/>
            </a:xfrm>
            <a:custGeom>
              <a:avLst/>
              <a:gdLst/>
              <a:ahLst/>
              <a:cxnLst/>
              <a:rect l="l" t="t" r="r" b="b"/>
              <a:pathLst>
                <a:path w="762" h="1036" extrusionOk="0">
                  <a:moveTo>
                    <a:pt x="487" y="127"/>
                  </a:moveTo>
                  <a:cubicBezTo>
                    <a:pt x="487" y="191"/>
                    <a:pt x="487" y="233"/>
                    <a:pt x="487" y="296"/>
                  </a:cubicBezTo>
                  <a:lnTo>
                    <a:pt x="487" y="634"/>
                  </a:lnTo>
                  <a:lnTo>
                    <a:pt x="149" y="634"/>
                  </a:lnTo>
                  <a:lnTo>
                    <a:pt x="402" y="275"/>
                  </a:lnTo>
                  <a:cubicBezTo>
                    <a:pt x="423" y="233"/>
                    <a:pt x="465" y="191"/>
                    <a:pt x="487" y="127"/>
                  </a:cubicBezTo>
                  <a:close/>
                  <a:moveTo>
                    <a:pt x="465" y="1"/>
                  </a:moveTo>
                  <a:lnTo>
                    <a:pt x="1" y="656"/>
                  </a:lnTo>
                  <a:lnTo>
                    <a:pt x="1" y="740"/>
                  </a:lnTo>
                  <a:lnTo>
                    <a:pt x="487" y="740"/>
                  </a:lnTo>
                  <a:lnTo>
                    <a:pt x="487" y="1036"/>
                  </a:lnTo>
                  <a:lnTo>
                    <a:pt x="613" y="1036"/>
                  </a:lnTo>
                  <a:lnTo>
                    <a:pt x="613" y="740"/>
                  </a:lnTo>
                  <a:lnTo>
                    <a:pt x="761" y="740"/>
                  </a:lnTo>
                  <a:lnTo>
                    <a:pt x="761" y="634"/>
                  </a:lnTo>
                  <a:lnTo>
                    <a:pt x="613" y="634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4238475" y="2835825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1" y="1"/>
                  </a:moveTo>
                  <a:lnTo>
                    <a:pt x="1" y="106"/>
                  </a:lnTo>
                  <a:lnTo>
                    <a:pt x="508" y="106"/>
                  </a:lnTo>
                  <a:lnTo>
                    <a:pt x="64" y="1036"/>
                  </a:lnTo>
                  <a:lnTo>
                    <a:pt x="212" y="1036"/>
                  </a:lnTo>
                  <a:lnTo>
                    <a:pt x="656" y="8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4087975" y="3076650"/>
              <a:ext cx="118850" cy="86100"/>
            </a:xfrm>
            <a:custGeom>
              <a:avLst/>
              <a:gdLst/>
              <a:ahLst/>
              <a:cxnLst/>
              <a:rect l="l" t="t" r="r" b="b"/>
              <a:pathLst>
                <a:path w="4754" h="3444" extrusionOk="0">
                  <a:moveTo>
                    <a:pt x="4753" y="0"/>
                  </a:moveTo>
                  <a:lnTo>
                    <a:pt x="4141" y="127"/>
                  </a:lnTo>
                  <a:lnTo>
                    <a:pt x="1" y="3148"/>
                  </a:lnTo>
                  <a:lnTo>
                    <a:pt x="1" y="3443"/>
                  </a:lnTo>
                  <a:lnTo>
                    <a:pt x="475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3072450" y="4740150"/>
              <a:ext cx="104050" cy="62350"/>
            </a:xfrm>
            <a:custGeom>
              <a:avLst/>
              <a:gdLst/>
              <a:ahLst/>
              <a:cxnLst/>
              <a:rect l="l" t="t" r="r" b="b"/>
              <a:pathLst>
                <a:path w="4162" h="2494" extrusionOk="0">
                  <a:moveTo>
                    <a:pt x="4162" y="1"/>
                  </a:moveTo>
                  <a:lnTo>
                    <a:pt x="3634" y="106"/>
                  </a:lnTo>
                  <a:lnTo>
                    <a:pt x="0" y="2282"/>
                  </a:lnTo>
                  <a:lnTo>
                    <a:pt x="0" y="2493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3723600" y="1386200"/>
              <a:ext cx="77650" cy="125175"/>
            </a:xfrm>
            <a:custGeom>
              <a:avLst/>
              <a:gdLst/>
              <a:ahLst/>
              <a:cxnLst/>
              <a:rect l="l" t="t" r="r" b="b"/>
              <a:pathLst>
                <a:path w="3106" h="5007" extrusionOk="0">
                  <a:moveTo>
                    <a:pt x="2873" y="0"/>
                  </a:moveTo>
                  <a:lnTo>
                    <a:pt x="0" y="5007"/>
                  </a:lnTo>
                  <a:lnTo>
                    <a:pt x="296" y="5007"/>
                  </a:lnTo>
                  <a:lnTo>
                    <a:pt x="3105" y="127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3723600" y="1261575"/>
              <a:ext cx="77650" cy="124650"/>
            </a:xfrm>
            <a:custGeom>
              <a:avLst/>
              <a:gdLst/>
              <a:ahLst/>
              <a:cxnLst/>
              <a:rect l="l" t="t" r="r" b="b"/>
              <a:pathLst>
                <a:path w="3106" h="4986" extrusionOk="0">
                  <a:moveTo>
                    <a:pt x="0" y="0"/>
                  </a:moveTo>
                  <a:lnTo>
                    <a:pt x="2873" y="4985"/>
                  </a:lnTo>
                  <a:lnTo>
                    <a:pt x="3021" y="4985"/>
                  </a:lnTo>
                  <a:lnTo>
                    <a:pt x="3105" y="485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3723600" y="1168100"/>
              <a:ext cx="59700" cy="93500"/>
            </a:xfrm>
            <a:custGeom>
              <a:avLst/>
              <a:gdLst/>
              <a:ahLst/>
              <a:cxnLst/>
              <a:rect l="l" t="t" r="r" b="b"/>
              <a:pathLst>
                <a:path w="2388" h="3740" extrusionOk="0">
                  <a:moveTo>
                    <a:pt x="2155" y="0"/>
                  </a:moveTo>
                  <a:lnTo>
                    <a:pt x="0" y="3739"/>
                  </a:lnTo>
                  <a:lnTo>
                    <a:pt x="296" y="3739"/>
                  </a:lnTo>
                  <a:lnTo>
                    <a:pt x="2387" y="127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3556700" y="1229350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184" y="296"/>
                  </a:moveTo>
                  <a:cubicBezTo>
                    <a:pt x="1353" y="296"/>
                    <a:pt x="1501" y="339"/>
                    <a:pt x="1628" y="423"/>
                  </a:cubicBezTo>
                  <a:cubicBezTo>
                    <a:pt x="1775" y="508"/>
                    <a:pt x="1860" y="613"/>
                    <a:pt x="1944" y="761"/>
                  </a:cubicBezTo>
                  <a:cubicBezTo>
                    <a:pt x="2008" y="930"/>
                    <a:pt x="2050" y="1099"/>
                    <a:pt x="2050" y="1310"/>
                  </a:cubicBezTo>
                  <a:cubicBezTo>
                    <a:pt x="2050" y="1627"/>
                    <a:pt x="1966" y="1859"/>
                    <a:pt x="1797" y="2050"/>
                  </a:cubicBezTo>
                  <a:cubicBezTo>
                    <a:pt x="1649" y="2219"/>
                    <a:pt x="1437" y="2303"/>
                    <a:pt x="1184" y="2303"/>
                  </a:cubicBezTo>
                  <a:cubicBezTo>
                    <a:pt x="952" y="2303"/>
                    <a:pt x="740" y="2219"/>
                    <a:pt x="571" y="2050"/>
                  </a:cubicBezTo>
                  <a:cubicBezTo>
                    <a:pt x="423" y="1881"/>
                    <a:pt x="339" y="1627"/>
                    <a:pt x="339" y="1331"/>
                  </a:cubicBezTo>
                  <a:cubicBezTo>
                    <a:pt x="339" y="951"/>
                    <a:pt x="423" y="698"/>
                    <a:pt x="592" y="529"/>
                  </a:cubicBezTo>
                  <a:cubicBezTo>
                    <a:pt x="761" y="381"/>
                    <a:pt x="952" y="296"/>
                    <a:pt x="1184" y="296"/>
                  </a:cubicBezTo>
                  <a:close/>
                  <a:moveTo>
                    <a:pt x="1184" y="1"/>
                  </a:moveTo>
                  <a:cubicBezTo>
                    <a:pt x="846" y="1"/>
                    <a:pt x="550" y="127"/>
                    <a:pt x="318" y="360"/>
                  </a:cubicBezTo>
                  <a:cubicBezTo>
                    <a:pt x="107" y="592"/>
                    <a:pt x="1" y="909"/>
                    <a:pt x="1" y="1331"/>
                  </a:cubicBezTo>
                  <a:cubicBezTo>
                    <a:pt x="1" y="1543"/>
                    <a:pt x="43" y="1754"/>
                    <a:pt x="128" y="1965"/>
                  </a:cubicBezTo>
                  <a:cubicBezTo>
                    <a:pt x="233" y="2155"/>
                    <a:pt x="381" y="2303"/>
                    <a:pt x="550" y="2430"/>
                  </a:cubicBezTo>
                  <a:cubicBezTo>
                    <a:pt x="740" y="2535"/>
                    <a:pt x="952" y="2599"/>
                    <a:pt x="1184" y="2599"/>
                  </a:cubicBezTo>
                  <a:cubicBezTo>
                    <a:pt x="1395" y="2599"/>
                    <a:pt x="1606" y="2535"/>
                    <a:pt x="1797" y="2430"/>
                  </a:cubicBezTo>
                  <a:cubicBezTo>
                    <a:pt x="1987" y="2324"/>
                    <a:pt x="2134" y="2176"/>
                    <a:pt x="2219" y="1986"/>
                  </a:cubicBezTo>
                  <a:cubicBezTo>
                    <a:pt x="2325" y="1775"/>
                    <a:pt x="2388" y="1564"/>
                    <a:pt x="2388" y="1310"/>
                  </a:cubicBezTo>
                  <a:cubicBezTo>
                    <a:pt x="2388" y="1057"/>
                    <a:pt x="2325" y="824"/>
                    <a:pt x="2240" y="634"/>
                  </a:cubicBezTo>
                  <a:cubicBezTo>
                    <a:pt x="2134" y="444"/>
                    <a:pt x="1987" y="275"/>
                    <a:pt x="1818" y="170"/>
                  </a:cubicBezTo>
                  <a:cubicBezTo>
                    <a:pt x="1628" y="64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3626950" y="1269475"/>
              <a:ext cx="106700" cy="6375"/>
            </a:xfrm>
            <a:custGeom>
              <a:avLst/>
              <a:gdLst/>
              <a:ahLst/>
              <a:cxnLst/>
              <a:rect l="l" t="t" r="r" b="b"/>
              <a:pathLst>
                <a:path w="4268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3626950" y="1247825"/>
              <a:ext cx="106700" cy="6375"/>
            </a:xfrm>
            <a:custGeom>
              <a:avLst/>
              <a:gdLst/>
              <a:ahLst/>
              <a:cxnLst/>
              <a:rect l="l" t="t" r="r" b="b"/>
              <a:pathLst>
                <a:path w="4268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3799100" y="1383025"/>
              <a:ext cx="107775" cy="6375"/>
            </a:xfrm>
            <a:custGeom>
              <a:avLst/>
              <a:gdLst/>
              <a:ahLst/>
              <a:cxnLst/>
              <a:rect l="l" t="t" r="r" b="b"/>
              <a:pathLst>
                <a:path w="4311" h="255" extrusionOk="0">
                  <a:moveTo>
                    <a:pt x="85" y="1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4310" y="25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3723600" y="1511350"/>
              <a:ext cx="79225" cy="124675"/>
            </a:xfrm>
            <a:custGeom>
              <a:avLst/>
              <a:gdLst/>
              <a:ahLst/>
              <a:cxnLst/>
              <a:rect l="l" t="t" r="r" b="b"/>
              <a:pathLst>
                <a:path w="3169" h="4987" extrusionOk="0">
                  <a:moveTo>
                    <a:pt x="0" y="1"/>
                  </a:moveTo>
                  <a:lnTo>
                    <a:pt x="2873" y="4986"/>
                  </a:lnTo>
                  <a:lnTo>
                    <a:pt x="3169" y="4986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3723600" y="1636000"/>
              <a:ext cx="79225" cy="124650"/>
            </a:xfrm>
            <a:custGeom>
              <a:avLst/>
              <a:gdLst/>
              <a:ahLst/>
              <a:cxnLst/>
              <a:rect l="l" t="t" r="r" b="b"/>
              <a:pathLst>
                <a:path w="3169" h="4986" extrusionOk="0">
                  <a:moveTo>
                    <a:pt x="2873" y="0"/>
                  </a:moveTo>
                  <a:lnTo>
                    <a:pt x="0" y="4985"/>
                  </a:lnTo>
                  <a:lnTo>
                    <a:pt x="296" y="4985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3772700" y="1852500"/>
              <a:ext cx="59175" cy="64450"/>
            </a:xfrm>
            <a:custGeom>
              <a:avLst/>
              <a:gdLst/>
              <a:ahLst/>
              <a:cxnLst/>
              <a:rect l="l" t="t" r="r" b="b"/>
              <a:pathLst>
                <a:path w="2367" h="2578" extrusionOk="0">
                  <a:moveTo>
                    <a:pt x="1184" y="297"/>
                  </a:moveTo>
                  <a:cubicBezTo>
                    <a:pt x="1353" y="297"/>
                    <a:pt x="1500" y="339"/>
                    <a:pt x="1627" y="423"/>
                  </a:cubicBezTo>
                  <a:cubicBezTo>
                    <a:pt x="1754" y="487"/>
                    <a:pt x="1860" y="613"/>
                    <a:pt x="1923" y="761"/>
                  </a:cubicBezTo>
                  <a:cubicBezTo>
                    <a:pt x="2007" y="909"/>
                    <a:pt x="2029" y="1099"/>
                    <a:pt x="2029" y="1289"/>
                  </a:cubicBezTo>
                  <a:cubicBezTo>
                    <a:pt x="2029" y="1627"/>
                    <a:pt x="1965" y="1860"/>
                    <a:pt x="1796" y="2050"/>
                  </a:cubicBezTo>
                  <a:cubicBezTo>
                    <a:pt x="1627" y="2219"/>
                    <a:pt x="1437" y="2303"/>
                    <a:pt x="1184" y="2303"/>
                  </a:cubicBezTo>
                  <a:cubicBezTo>
                    <a:pt x="930" y="2303"/>
                    <a:pt x="740" y="2219"/>
                    <a:pt x="571" y="2050"/>
                  </a:cubicBezTo>
                  <a:cubicBezTo>
                    <a:pt x="402" y="1860"/>
                    <a:pt x="339" y="1627"/>
                    <a:pt x="339" y="1332"/>
                  </a:cubicBezTo>
                  <a:cubicBezTo>
                    <a:pt x="339" y="951"/>
                    <a:pt x="423" y="698"/>
                    <a:pt x="592" y="529"/>
                  </a:cubicBezTo>
                  <a:cubicBezTo>
                    <a:pt x="761" y="360"/>
                    <a:pt x="951" y="297"/>
                    <a:pt x="1184" y="297"/>
                  </a:cubicBezTo>
                  <a:close/>
                  <a:moveTo>
                    <a:pt x="1184" y="1"/>
                  </a:moveTo>
                  <a:cubicBezTo>
                    <a:pt x="824" y="1"/>
                    <a:pt x="550" y="128"/>
                    <a:pt x="318" y="360"/>
                  </a:cubicBezTo>
                  <a:cubicBezTo>
                    <a:pt x="106" y="592"/>
                    <a:pt x="1" y="909"/>
                    <a:pt x="1" y="1332"/>
                  </a:cubicBezTo>
                  <a:cubicBezTo>
                    <a:pt x="1" y="1543"/>
                    <a:pt x="43" y="1754"/>
                    <a:pt x="127" y="1944"/>
                  </a:cubicBezTo>
                  <a:cubicBezTo>
                    <a:pt x="233" y="2155"/>
                    <a:pt x="360" y="2303"/>
                    <a:pt x="550" y="2409"/>
                  </a:cubicBezTo>
                  <a:cubicBezTo>
                    <a:pt x="740" y="2536"/>
                    <a:pt x="951" y="2578"/>
                    <a:pt x="1184" y="2578"/>
                  </a:cubicBezTo>
                  <a:cubicBezTo>
                    <a:pt x="1395" y="2578"/>
                    <a:pt x="1606" y="2536"/>
                    <a:pt x="1796" y="2430"/>
                  </a:cubicBezTo>
                  <a:cubicBezTo>
                    <a:pt x="1986" y="2324"/>
                    <a:pt x="2113" y="2177"/>
                    <a:pt x="2219" y="1987"/>
                  </a:cubicBezTo>
                  <a:cubicBezTo>
                    <a:pt x="2324" y="1775"/>
                    <a:pt x="2367" y="1543"/>
                    <a:pt x="2367" y="1289"/>
                  </a:cubicBezTo>
                  <a:cubicBezTo>
                    <a:pt x="2367" y="1057"/>
                    <a:pt x="2324" y="825"/>
                    <a:pt x="2240" y="635"/>
                  </a:cubicBezTo>
                  <a:cubicBezTo>
                    <a:pt x="2134" y="423"/>
                    <a:pt x="1986" y="275"/>
                    <a:pt x="1817" y="170"/>
                  </a:cubicBezTo>
                  <a:cubicBezTo>
                    <a:pt x="1627" y="64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3723600" y="1760625"/>
              <a:ext cx="59150" cy="93500"/>
            </a:xfrm>
            <a:custGeom>
              <a:avLst/>
              <a:gdLst/>
              <a:ahLst/>
              <a:cxnLst/>
              <a:rect l="l" t="t" r="r" b="b"/>
              <a:pathLst>
                <a:path w="2366" h="3740" extrusionOk="0">
                  <a:moveTo>
                    <a:pt x="0" y="0"/>
                  </a:moveTo>
                  <a:lnTo>
                    <a:pt x="2155" y="3739"/>
                  </a:lnTo>
                  <a:lnTo>
                    <a:pt x="2366" y="36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3556700" y="172840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184" y="275"/>
                  </a:moveTo>
                  <a:cubicBezTo>
                    <a:pt x="1353" y="275"/>
                    <a:pt x="1501" y="318"/>
                    <a:pt x="1628" y="402"/>
                  </a:cubicBezTo>
                  <a:cubicBezTo>
                    <a:pt x="1775" y="487"/>
                    <a:pt x="1860" y="613"/>
                    <a:pt x="1944" y="761"/>
                  </a:cubicBezTo>
                  <a:cubicBezTo>
                    <a:pt x="2008" y="909"/>
                    <a:pt x="2050" y="1078"/>
                    <a:pt x="2050" y="1289"/>
                  </a:cubicBezTo>
                  <a:cubicBezTo>
                    <a:pt x="2050" y="1606"/>
                    <a:pt x="1966" y="1860"/>
                    <a:pt x="1797" y="2029"/>
                  </a:cubicBezTo>
                  <a:cubicBezTo>
                    <a:pt x="1649" y="2198"/>
                    <a:pt x="1437" y="2303"/>
                    <a:pt x="1184" y="2303"/>
                  </a:cubicBezTo>
                  <a:cubicBezTo>
                    <a:pt x="952" y="2303"/>
                    <a:pt x="740" y="2198"/>
                    <a:pt x="571" y="2029"/>
                  </a:cubicBezTo>
                  <a:cubicBezTo>
                    <a:pt x="423" y="1860"/>
                    <a:pt x="339" y="1627"/>
                    <a:pt x="339" y="1332"/>
                  </a:cubicBezTo>
                  <a:cubicBezTo>
                    <a:pt x="339" y="951"/>
                    <a:pt x="423" y="677"/>
                    <a:pt x="592" y="529"/>
                  </a:cubicBezTo>
                  <a:cubicBezTo>
                    <a:pt x="761" y="360"/>
                    <a:pt x="952" y="275"/>
                    <a:pt x="1184" y="275"/>
                  </a:cubicBezTo>
                  <a:close/>
                  <a:moveTo>
                    <a:pt x="1184" y="1"/>
                  </a:moveTo>
                  <a:cubicBezTo>
                    <a:pt x="846" y="1"/>
                    <a:pt x="550" y="106"/>
                    <a:pt x="339" y="339"/>
                  </a:cubicBezTo>
                  <a:cubicBezTo>
                    <a:pt x="107" y="571"/>
                    <a:pt x="1" y="909"/>
                    <a:pt x="1" y="1310"/>
                  </a:cubicBezTo>
                  <a:cubicBezTo>
                    <a:pt x="1" y="1543"/>
                    <a:pt x="43" y="1754"/>
                    <a:pt x="128" y="1944"/>
                  </a:cubicBezTo>
                  <a:cubicBezTo>
                    <a:pt x="233" y="2134"/>
                    <a:pt x="381" y="2303"/>
                    <a:pt x="550" y="2409"/>
                  </a:cubicBezTo>
                  <a:cubicBezTo>
                    <a:pt x="740" y="2514"/>
                    <a:pt x="952" y="2578"/>
                    <a:pt x="1184" y="2578"/>
                  </a:cubicBezTo>
                  <a:cubicBezTo>
                    <a:pt x="1395" y="2578"/>
                    <a:pt x="1606" y="2536"/>
                    <a:pt x="1797" y="2430"/>
                  </a:cubicBezTo>
                  <a:cubicBezTo>
                    <a:pt x="1987" y="2324"/>
                    <a:pt x="2134" y="2176"/>
                    <a:pt x="2219" y="1965"/>
                  </a:cubicBezTo>
                  <a:cubicBezTo>
                    <a:pt x="2325" y="1775"/>
                    <a:pt x="2388" y="1543"/>
                    <a:pt x="2388" y="1289"/>
                  </a:cubicBezTo>
                  <a:cubicBezTo>
                    <a:pt x="2388" y="1036"/>
                    <a:pt x="2325" y="825"/>
                    <a:pt x="2240" y="613"/>
                  </a:cubicBezTo>
                  <a:cubicBezTo>
                    <a:pt x="2134" y="423"/>
                    <a:pt x="1987" y="275"/>
                    <a:pt x="1818" y="170"/>
                  </a:cubicBezTo>
                  <a:cubicBezTo>
                    <a:pt x="1628" y="43"/>
                    <a:pt x="1416" y="1"/>
                    <a:pt x="118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3626950" y="1768025"/>
              <a:ext cx="106700" cy="6350"/>
            </a:xfrm>
            <a:custGeom>
              <a:avLst/>
              <a:gdLst/>
              <a:ahLst/>
              <a:cxnLst/>
              <a:rect l="l" t="t" r="r" b="b"/>
              <a:pathLst>
                <a:path w="4268" h="254" extrusionOk="0">
                  <a:moveTo>
                    <a:pt x="0" y="0"/>
                  </a:moveTo>
                  <a:lnTo>
                    <a:pt x="0" y="253"/>
                  </a:lnTo>
                  <a:lnTo>
                    <a:pt x="4267" y="253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3626950" y="1746900"/>
              <a:ext cx="106700" cy="5825"/>
            </a:xfrm>
            <a:custGeom>
              <a:avLst/>
              <a:gdLst/>
              <a:ahLst/>
              <a:cxnLst/>
              <a:rect l="l" t="t" r="r" b="b"/>
              <a:pathLst>
                <a:path w="4268" h="233" extrusionOk="0">
                  <a:moveTo>
                    <a:pt x="0" y="0"/>
                  </a:moveTo>
                  <a:lnTo>
                    <a:pt x="0" y="232"/>
                  </a:lnTo>
                  <a:lnTo>
                    <a:pt x="4267" y="232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3730975" y="1389375"/>
              <a:ext cx="70275" cy="131500"/>
            </a:xfrm>
            <a:custGeom>
              <a:avLst/>
              <a:gdLst/>
              <a:ahLst/>
              <a:cxnLst/>
              <a:rect l="l" t="t" r="r" b="b"/>
              <a:pathLst>
                <a:path w="2811" h="5260" extrusionOk="0">
                  <a:moveTo>
                    <a:pt x="2810" y="0"/>
                  </a:moveTo>
                  <a:lnTo>
                    <a:pt x="1" y="4880"/>
                  </a:lnTo>
                  <a:lnTo>
                    <a:pt x="212" y="5260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3762150" y="1095750"/>
              <a:ext cx="73425" cy="76075"/>
            </a:xfrm>
            <a:custGeom>
              <a:avLst/>
              <a:gdLst/>
              <a:ahLst/>
              <a:cxnLst/>
              <a:rect l="l" t="t" r="r" b="b"/>
              <a:pathLst>
                <a:path w="2937" h="3043" extrusionOk="0">
                  <a:moveTo>
                    <a:pt x="1310" y="2915"/>
                  </a:moveTo>
                  <a:cubicBezTo>
                    <a:pt x="761" y="2725"/>
                    <a:pt x="528" y="2260"/>
                    <a:pt x="507" y="1922"/>
                  </a:cubicBezTo>
                  <a:cubicBezTo>
                    <a:pt x="465" y="1331"/>
                    <a:pt x="972" y="592"/>
                    <a:pt x="1584" y="486"/>
                  </a:cubicBezTo>
                  <a:cubicBezTo>
                    <a:pt x="2260" y="402"/>
                    <a:pt x="2936" y="951"/>
                    <a:pt x="2915" y="1627"/>
                  </a:cubicBezTo>
                  <a:cubicBezTo>
                    <a:pt x="2915" y="1965"/>
                    <a:pt x="2852" y="2070"/>
                    <a:pt x="2746" y="2260"/>
                  </a:cubicBezTo>
                  <a:cubicBezTo>
                    <a:pt x="2535" y="2662"/>
                    <a:pt x="2282" y="2810"/>
                    <a:pt x="2176" y="2873"/>
                  </a:cubicBezTo>
                  <a:cubicBezTo>
                    <a:pt x="1965" y="3000"/>
                    <a:pt x="1669" y="3042"/>
                    <a:pt x="1310" y="2915"/>
                  </a:cubicBezTo>
                  <a:close/>
                  <a:moveTo>
                    <a:pt x="2429" y="1099"/>
                  </a:moveTo>
                  <a:cubicBezTo>
                    <a:pt x="1500" y="0"/>
                    <a:pt x="0" y="2134"/>
                    <a:pt x="1415" y="2641"/>
                  </a:cubicBezTo>
                  <a:cubicBezTo>
                    <a:pt x="2218" y="2915"/>
                    <a:pt x="2915" y="1669"/>
                    <a:pt x="2429" y="10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3714075" y="1069875"/>
              <a:ext cx="71325" cy="77650"/>
            </a:xfrm>
            <a:custGeom>
              <a:avLst/>
              <a:gdLst/>
              <a:ahLst/>
              <a:cxnLst/>
              <a:rect l="l" t="t" r="r" b="b"/>
              <a:pathLst>
                <a:path w="2853" h="3106" extrusionOk="0">
                  <a:moveTo>
                    <a:pt x="1374" y="2894"/>
                  </a:moveTo>
                  <a:cubicBezTo>
                    <a:pt x="1543" y="2598"/>
                    <a:pt x="1691" y="2303"/>
                    <a:pt x="1860" y="2028"/>
                  </a:cubicBezTo>
                  <a:cubicBezTo>
                    <a:pt x="1564" y="1796"/>
                    <a:pt x="1163" y="1606"/>
                    <a:pt x="804" y="1394"/>
                  </a:cubicBezTo>
                  <a:cubicBezTo>
                    <a:pt x="635" y="1627"/>
                    <a:pt x="466" y="1965"/>
                    <a:pt x="297" y="2239"/>
                  </a:cubicBezTo>
                  <a:cubicBezTo>
                    <a:pt x="212" y="2239"/>
                    <a:pt x="107" y="2155"/>
                    <a:pt x="1" y="2091"/>
                  </a:cubicBezTo>
                  <a:cubicBezTo>
                    <a:pt x="402" y="1394"/>
                    <a:pt x="804" y="697"/>
                    <a:pt x="1205" y="0"/>
                  </a:cubicBezTo>
                  <a:cubicBezTo>
                    <a:pt x="1311" y="42"/>
                    <a:pt x="1395" y="106"/>
                    <a:pt x="1501" y="169"/>
                  </a:cubicBezTo>
                  <a:cubicBezTo>
                    <a:pt x="1311" y="486"/>
                    <a:pt x="1120" y="803"/>
                    <a:pt x="930" y="1141"/>
                  </a:cubicBezTo>
                  <a:cubicBezTo>
                    <a:pt x="1289" y="1331"/>
                    <a:pt x="1649" y="1542"/>
                    <a:pt x="2008" y="1753"/>
                  </a:cubicBezTo>
                  <a:cubicBezTo>
                    <a:pt x="2198" y="1437"/>
                    <a:pt x="2388" y="1099"/>
                    <a:pt x="2578" y="782"/>
                  </a:cubicBezTo>
                  <a:cubicBezTo>
                    <a:pt x="2663" y="824"/>
                    <a:pt x="2768" y="887"/>
                    <a:pt x="2853" y="951"/>
                  </a:cubicBezTo>
                  <a:cubicBezTo>
                    <a:pt x="2472" y="1627"/>
                    <a:pt x="2071" y="2303"/>
                    <a:pt x="1691" y="3000"/>
                  </a:cubicBezTo>
                  <a:cubicBezTo>
                    <a:pt x="1627" y="3105"/>
                    <a:pt x="1480" y="2915"/>
                    <a:pt x="1374" y="2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4041500" y="1396750"/>
              <a:ext cx="27500" cy="43350"/>
            </a:xfrm>
            <a:custGeom>
              <a:avLst/>
              <a:gdLst/>
              <a:ahLst/>
              <a:cxnLst/>
              <a:rect l="l" t="t" r="r" b="b"/>
              <a:pathLst>
                <a:path w="1100" h="1734" extrusionOk="0">
                  <a:moveTo>
                    <a:pt x="275" y="1522"/>
                  </a:moveTo>
                  <a:cubicBezTo>
                    <a:pt x="529" y="1522"/>
                    <a:pt x="761" y="1522"/>
                    <a:pt x="1015" y="1522"/>
                  </a:cubicBezTo>
                  <a:cubicBezTo>
                    <a:pt x="1015" y="1585"/>
                    <a:pt x="1015" y="1649"/>
                    <a:pt x="1015" y="1712"/>
                  </a:cubicBezTo>
                  <a:cubicBezTo>
                    <a:pt x="677" y="1712"/>
                    <a:pt x="339" y="1712"/>
                    <a:pt x="1" y="1733"/>
                  </a:cubicBezTo>
                  <a:cubicBezTo>
                    <a:pt x="1" y="1289"/>
                    <a:pt x="571" y="1099"/>
                    <a:pt x="740" y="761"/>
                  </a:cubicBezTo>
                  <a:cubicBezTo>
                    <a:pt x="951" y="360"/>
                    <a:pt x="254" y="149"/>
                    <a:pt x="212" y="656"/>
                  </a:cubicBezTo>
                  <a:cubicBezTo>
                    <a:pt x="127" y="677"/>
                    <a:pt x="106" y="635"/>
                    <a:pt x="22" y="635"/>
                  </a:cubicBezTo>
                  <a:cubicBezTo>
                    <a:pt x="1" y="1"/>
                    <a:pt x="1099" y="22"/>
                    <a:pt x="972" y="719"/>
                  </a:cubicBezTo>
                  <a:cubicBezTo>
                    <a:pt x="909" y="1099"/>
                    <a:pt x="444" y="1205"/>
                    <a:pt x="275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3982350" y="1353975"/>
              <a:ext cx="48625" cy="62350"/>
            </a:xfrm>
            <a:custGeom>
              <a:avLst/>
              <a:gdLst/>
              <a:ahLst/>
              <a:cxnLst/>
              <a:rect l="l" t="t" r="r" b="b"/>
              <a:pathLst>
                <a:path w="1945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39" y="2493"/>
                  </a:lnTo>
                  <a:lnTo>
                    <a:pt x="339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27" y="1"/>
                  </a:lnTo>
                  <a:lnTo>
                    <a:pt x="1627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981300" y="13529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9" y="1331"/>
                  </a:lnTo>
                  <a:lnTo>
                    <a:pt x="339" y="2493"/>
                  </a:lnTo>
                  <a:lnTo>
                    <a:pt x="85" y="2493"/>
                  </a:lnTo>
                  <a:lnTo>
                    <a:pt x="85" y="64"/>
                  </a:lnTo>
                  <a:lnTo>
                    <a:pt x="339" y="64"/>
                  </a:lnTo>
                  <a:lnTo>
                    <a:pt x="339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1" y="1"/>
                  </a:moveTo>
                  <a:lnTo>
                    <a:pt x="1" y="2557"/>
                  </a:lnTo>
                  <a:lnTo>
                    <a:pt x="402" y="2557"/>
                  </a:lnTo>
                  <a:lnTo>
                    <a:pt x="402" y="1395"/>
                  </a:lnTo>
                  <a:lnTo>
                    <a:pt x="1627" y="1395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36"/>
                  </a:lnTo>
                  <a:lnTo>
                    <a:pt x="402" y="103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3923750" y="1353975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4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3922675" y="13529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1" y="2493"/>
                  </a:lnTo>
                  <a:lnTo>
                    <a:pt x="381" y="550"/>
                  </a:lnTo>
                  <a:lnTo>
                    <a:pt x="318" y="571"/>
                  </a:lnTo>
                  <a:lnTo>
                    <a:pt x="318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60" y="64"/>
                  </a:lnTo>
                  <a:lnTo>
                    <a:pt x="1648" y="2007"/>
                  </a:lnTo>
                  <a:lnTo>
                    <a:pt x="1712" y="1986"/>
                  </a:lnTo>
                  <a:lnTo>
                    <a:pt x="1712" y="64"/>
                  </a:lnTo>
                  <a:close/>
                  <a:moveTo>
                    <a:pt x="1" y="1"/>
                  </a:moveTo>
                  <a:lnTo>
                    <a:pt x="1" y="2557"/>
                  </a:lnTo>
                  <a:lnTo>
                    <a:pt x="381" y="2557"/>
                  </a:lnTo>
                  <a:lnTo>
                    <a:pt x="381" y="677"/>
                  </a:lnTo>
                  <a:lnTo>
                    <a:pt x="1648" y="2557"/>
                  </a:lnTo>
                  <a:lnTo>
                    <a:pt x="2029" y="2557"/>
                  </a:lnTo>
                  <a:lnTo>
                    <a:pt x="2029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3675525" y="1850925"/>
              <a:ext cx="40175" cy="12175"/>
            </a:xfrm>
            <a:custGeom>
              <a:avLst/>
              <a:gdLst/>
              <a:ahLst/>
              <a:cxnLst/>
              <a:rect l="l" t="t" r="r" b="b"/>
              <a:pathLst>
                <a:path w="1607" h="487" extrusionOk="0">
                  <a:moveTo>
                    <a:pt x="1" y="0"/>
                  </a:moveTo>
                  <a:lnTo>
                    <a:pt x="1" y="486"/>
                  </a:lnTo>
                  <a:lnTo>
                    <a:pt x="1606" y="486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3658100" y="1819250"/>
              <a:ext cx="75550" cy="75525"/>
            </a:xfrm>
            <a:custGeom>
              <a:avLst/>
              <a:gdLst/>
              <a:ahLst/>
              <a:cxnLst/>
              <a:rect l="l" t="t" r="r" b="b"/>
              <a:pathLst>
                <a:path w="3022" h="3021" extrusionOk="0">
                  <a:moveTo>
                    <a:pt x="1501" y="254"/>
                  </a:moveTo>
                  <a:cubicBezTo>
                    <a:pt x="2198" y="254"/>
                    <a:pt x="2789" y="824"/>
                    <a:pt x="2789" y="1521"/>
                  </a:cubicBezTo>
                  <a:cubicBezTo>
                    <a:pt x="2789" y="2218"/>
                    <a:pt x="2198" y="2788"/>
                    <a:pt x="1501" y="2788"/>
                  </a:cubicBezTo>
                  <a:cubicBezTo>
                    <a:pt x="803" y="2788"/>
                    <a:pt x="233" y="2218"/>
                    <a:pt x="233" y="1521"/>
                  </a:cubicBezTo>
                  <a:cubicBezTo>
                    <a:pt x="233" y="824"/>
                    <a:pt x="803" y="254"/>
                    <a:pt x="1501" y="254"/>
                  </a:cubicBezTo>
                  <a:close/>
                  <a:moveTo>
                    <a:pt x="1501" y="0"/>
                  </a:moveTo>
                  <a:cubicBezTo>
                    <a:pt x="677" y="0"/>
                    <a:pt x="1" y="676"/>
                    <a:pt x="1" y="1521"/>
                  </a:cubicBezTo>
                  <a:cubicBezTo>
                    <a:pt x="1" y="2345"/>
                    <a:pt x="677" y="3021"/>
                    <a:pt x="1501" y="3021"/>
                  </a:cubicBezTo>
                  <a:cubicBezTo>
                    <a:pt x="2346" y="3021"/>
                    <a:pt x="3021" y="2345"/>
                    <a:pt x="3021" y="1521"/>
                  </a:cubicBezTo>
                  <a:cubicBezTo>
                    <a:pt x="3021" y="676"/>
                    <a:pt x="2346" y="0"/>
                    <a:pt x="1501" y="0"/>
                  </a:cubicBezTo>
                  <a:close/>
                </a:path>
              </a:pathLst>
            </a:custGeom>
            <a:solidFill>
              <a:srgbClr val="6C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3865125" y="11380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69" y="190"/>
                    <a:pt x="254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3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6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3887825" y="11311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23"/>
                    <a:pt x="170" y="465"/>
                    <a:pt x="149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3908425" y="11380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44" y="570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1"/>
                    <a:pt x="43" y="63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11"/>
                    <a:pt x="444" y="275"/>
                  </a:cubicBezTo>
                  <a:lnTo>
                    <a:pt x="444" y="296"/>
                  </a:lnTo>
                  <a:cubicBezTo>
                    <a:pt x="148" y="296"/>
                    <a:pt x="0" y="401"/>
                    <a:pt x="0" y="592"/>
                  </a:cubicBezTo>
                  <a:cubicBezTo>
                    <a:pt x="0" y="697"/>
                    <a:pt x="64" y="803"/>
                    <a:pt x="233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3935875" y="1131650"/>
              <a:ext cx="16925" cy="25900"/>
            </a:xfrm>
            <a:custGeom>
              <a:avLst/>
              <a:gdLst/>
              <a:ahLst/>
              <a:cxnLst/>
              <a:rect l="l" t="t" r="r" b="b"/>
              <a:pathLst>
                <a:path w="677" h="1036" extrusionOk="0">
                  <a:moveTo>
                    <a:pt x="318" y="1"/>
                  </a:moveTo>
                  <a:cubicBezTo>
                    <a:pt x="212" y="1"/>
                    <a:pt x="107" y="43"/>
                    <a:pt x="43" y="106"/>
                  </a:cubicBezTo>
                  <a:lnTo>
                    <a:pt x="85" y="191"/>
                  </a:lnTo>
                  <a:cubicBezTo>
                    <a:pt x="128" y="148"/>
                    <a:pt x="212" y="106"/>
                    <a:pt x="297" y="106"/>
                  </a:cubicBezTo>
                  <a:cubicBezTo>
                    <a:pt x="445" y="106"/>
                    <a:pt x="508" y="212"/>
                    <a:pt x="508" y="317"/>
                  </a:cubicBezTo>
                  <a:cubicBezTo>
                    <a:pt x="508" y="465"/>
                    <a:pt x="381" y="592"/>
                    <a:pt x="128" y="846"/>
                  </a:cubicBezTo>
                  <a:lnTo>
                    <a:pt x="1" y="951"/>
                  </a:lnTo>
                  <a:lnTo>
                    <a:pt x="1" y="1036"/>
                  </a:lnTo>
                  <a:lnTo>
                    <a:pt x="677" y="1036"/>
                  </a:lnTo>
                  <a:lnTo>
                    <a:pt x="677" y="930"/>
                  </a:lnTo>
                  <a:lnTo>
                    <a:pt x="212" y="930"/>
                  </a:lnTo>
                  <a:lnTo>
                    <a:pt x="297" y="846"/>
                  </a:lnTo>
                  <a:cubicBezTo>
                    <a:pt x="508" y="634"/>
                    <a:pt x="635" y="486"/>
                    <a:pt x="635" y="296"/>
                  </a:cubicBezTo>
                  <a:cubicBezTo>
                    <a:pt x="635" y="148"/>
                    <a:pt x="550" y="1"/>
                    <a:pt x="31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3956475" y="1153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6" y="191"/>
                  </a:cubicBezTo>
                  <a:cubicBezTo>
                    <a:pt x="170" y="191"/>
                    <a:pt x="191" y="149"/>
                    <a:pt x="191" y="85"/>
                  </a:cubicBezTo>
                  <a:cubicBezTo>
                    <a:pt x="191" y="43"/>
                    <a:pt x="170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3967050" y="11316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0" y="127"/>
                  </a:lnTo>
                  <a:lnTo>
                    <a:pt x="21" y="233"/>
                  </a:lnTo>
                  <a:lnTo>
                    <a:pt x="211" y="148"/>
                  </a:lnTo>
                  <a:lnTo>
                    <a:pt x="211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3984475" y="1131650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465"/>
                  </a:moveTo>
                  <a:cubicBezTo>
                    <a:pt x="486" y="465"/>
                    <a:pt x="571" y="550"/>
                    <a:pt x="571" y="698"/>
                  </a:cubicBezTo>
                  <a:cubicBezTo>
                    <a:pt x="571" y="846"/>
                    <a:pt x="486" y="951"/>
                    <a:pt x="359" y="951"/>
                  </a:cubicBezTo>
                  <a:cubicBezTo>
                    <a:pt x="212" y="951"/>
                    <a:pt x="148" y="824"/>
                    <a:pt x="148" y="655"/>
                  </a:cubicBezTo>
                  <a:cubicBezTo>
                    <a:pt x="148" y="634"/>
                    <a:pt x="148" y="613"/>
                    <a:pt x="148" y="592"/>
                  </a:cubicBezTo>
                  <a:cubicBezTo>
                    <a:pt x="190" y="508"/>
                    <a:pt x="275" y="465"/>
                    <a:pt x="359" y="465"/>
                  </a:cubicBezTo>
                  <a:close/>
                  <a:moveTo>
                    <a:pt x="507" y="1"/>
                  </a:moveTo>
                  <a:cubicBezTo>
                    <a:pt x="381" y="22"/>
                    <a:pt x="254" y="64"/>
                    <a:pt x="169" y="148"/>
                  </a:cubicBezTo>
                  <a:cubicBezTo>
                    <a:pt x="64" y="254"/>
                    <a:pt x="0" y="423"/>
                    <a:pt x="0" y="613"/>
                  </a:cubicBezTo>
                  <a:cubicBezTo>
                    <a:pt x="0" y="888"/>
                    <a:pt x="148" y="1057"/>
                    <a:pt x="359" y="1057"/>
                  </a:cubicBezTo>
                  <a:cubicBezTo>
                    <a:pt x="571" y="1057"/>
                    <a:pt x="719" y="888"/>
                    <a:pt x="719" y="698"/>
                  </a:cubicBezTo>
                  <a:cubicBezTo>
                    <a:pt x="719" y="486"/>
                    <a:pt x="571" y="360"/>
                    <a:pt x="402" y="360"/>
                  </a:cubicBezTo>
                  <a:cubicBezTo>
                    <a:pt x="275" y="360"/>
                    <a:pt x="190" y="423"/>
                    <a:pt x="148" y="486"/>
                  </a:cubicBezTo>
                  <a:cubicBezTo>
                    <a:pt x="169" y="317"/>
                    <a:pt x="275" y="148"/>
                    <a:pt x="507" y="127"/>
                  </a:cubicBezTo>
                  <a:cubicBezTo>
                    <a:pt x="550" y="106"/>
                    <a:pt x="571" y="106"/>
                    <a:pt x="613" y="106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3927425" y="1462775"/>
              <a:ext cx="18000" cy="27475"/>
            </a:xfrm>
            <a:custGeom>
              <a:avLst/>
              <a:gdLst/>
              <a:ahLst/>
              <a:cxnLst/>
              <a:rect l="l" t="t" r="r" b="b"/>
              <a:pathLst>
                <a:path w="720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07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96"/>
                  </a:cubicBezTo>
                  <a:cubicBezTo>
                    <a:pt x="170" y="190"/>
                    <a:pt x="276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6" y="0"/>
                    <a:pt x="191" y="64"/>
                    <a:pt x="128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6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3950150" y="1455900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1"/>
                  </a:lnTo>
                  <a:lnTo>
                    <a:pt x="549" y="1"/>
                  </a:lnTo>
                  <a:lnTo>
                    <a:pt x="233" y="402"/>
                  </a:lnTo>
                  <a:cubicBezTo>
                    <a:pt x="190" y="423"/>
                    <a:pt x="169" y="465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3970750" y="14627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44" y="571"/>
                  </a:cubicBezTo>
                  <a:cubicBezTo>
                    <a:pt x="423" y="634"/>
                    <a:pt x="359" y="697"/>
                    <a:pt x="275" y="697"/>
                  </a:cubicBezTo>
                  <a:cubicBezTo>
                    <a:pt x="190" y="697"/>
                    <a:pt x="127" y="655"/>
                    <a:pt x="127" y="571"/>
                  </a:cubicBezTo>
                  <a:cubicBezTo>
                    <a:pt x="127" y="423"/>
                    <a:pt x="317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43"/>
                    <a:pt x="42" y="64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2" y="803"/>
                  </a:cubicBezTo>
                  <a:cubicBezTo>
                    <a:pt x="338" y="803"/>
                    <a:pt x="423" y="761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3998200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9" y="106"/>
                  </a:moveTo>
                  <a:cubicBezTo>
                    <a:pt x="486" y="106"/>
                    <a:pt x="550" y="233"/>
                    <a:pt x="550" y="423"/>
                  </a:cubicBezTo>
                  <a:cubicBezTo>
                    <a:pt x="550" y="444"/>
                    <a:pt x="550" y="444"/>
                    <a:pt x="550" y="466"/>
                  </a:cubicBezTo>
                  <a:cubicBezTo>
                    <a:pt x="508" y="529"/>
                    <a:pt x="444" y="571"/>
                    <a:pt x="339" y="571"/>
                  </a:cubicBezTo>
                  <a:cubicBezTo>
                    <a:pt x="212" y="571"/>
                    <a:pt x="148" y="487"/>
                    <a:pt x="148" y="360"/>
                  </a:cubicBezTo>
                  <a:cubicBezTo>
                    <a:pt x="148" y="212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360"/>
                  </a:cubicBezTo>
                  <a:cubicBezTo>
                    <a:pt x="1" y="529"/>
                    <a:pt x="127" y="677"/>
                    <a:pt x="317" y="677"/>
                  </a:cubicBezTo>
                  <a:cubicBezTo>
                    <a:pt x="423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98"/>
                    <a:pt x="486" y="782"/>
                    <a:pt x="423" y="846"/>
                  </a:cubicBezTo>
                  <a:cubicBezTo>
                    <a:pt x="360" y="888"/>
                    <a:pt x="296" y="930"/>
                    <a:pt x="212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9" y="1036"/>
                    <a:pt x="444" y="994"/>
                    <a:pt x="529" y="909"/>
                  </a:cubicBezTo>
                  <a:cubicBezTo>
                    <a:pt x="613" y="825"/>
                    <a:pt x="698" y="656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4019325" y="1478075"/>
              <a:ext cx="4250" cy="4800"/>
            </a:xfrm>
            <a:custGeom>
              <a:avLst/>
              <a:gdLst/>
              <a:ahLst/>
              <a:cxnLst/>
              <a:rect l="l" t="t" r="r" b="b"/>
              <a:pathLst>
                <a:path w="170" h="192" extrusionOk="0">
                  <a:moveTo>
                    <a:pt x="85" y="1"/>
                  </a:moveTo>
                  <a:cubicBezTo>
                    <a:pt x="22" y="1"/>
                    <a:pt x="0" y="43"/>
                    <a:pt x="0" y="85"/>
                  </a:cubicBezTo>
                  <a:cubicBezTo>
                    <a:pt x="0" y="149"/>
                    <a:pt x="22" y="191"/>
                    <a:pt x="85" y="191"/>
                  </a:cubicBezTo>
                  <a:cubicBezTo>
                    <a:pt x="148" y="191"/>
                    <a:pt x="169" y="149"/>
                    <a:pt x="169" y="85"/>
                  </a:cubicBezTo>
                  <a:cubicBezTo>
                    <a:pt x="169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4026725" y="1456950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127" y="1"/>
                  </a:moveTo>
                  <a:lnTo>
                    <a:pt x="64" y="487"/>
                  </a:lnTo>
                  <a:lnTo>
                    <a:pt x="211" y="487"/>
                  </a:lnTo>
                  <a:cubicBezTo>
                    <a:pt x="423" y="487"/>
                    <a:pt x="507" y="571"/>
                    <a:pt x="507" y="698"/>
                  </a:cubicBezTo>
                  <a:cubicBezTo>
                    <a:pt x="507" y="846"/>
                    <a:pt x="402" y="930"/>
                    <a:pt x="275" y="930"/>
                  </a:cubicBezTo>
                  <a:cubicBezTo>
                    <a:pt x="169" y="930"/>
                    <a:pt x="85" y="888"/>
                    <a:pt x="42" y="867"/>
                  </a:cubicBezTo>
                  <a:lnTo>
                    <a:pt x="0" y="973"/>
                  </a:lnTo>
                  <a:cubicBezTo>
                    <a:pt x="64" y="1015"/>
                    <a:pt x="148" y="1036"/>
                    <a:pt x="275" y="1036"/>
                  </a:cubicBezTo>
                  <a:cubicBezTo>
                    <a:pt x="486" y="1036"/>
                    <a:pt x="655" y="888"/>
                    <a:pt x="655" y="698"/>
                  </a:cubicBezTo>
                  <a:cubicBezTo>
                    <a:pt x="655" y="550"/>
                    <a:pt x="571" y="466"/>
                    <a:pt x="507" y="423"/>
                  </a:cubicBezTo>
                  <a:cubicBezTo>
                    <a:pt x="444" y="381"/>
                    <a:pt x="359" y="360"/>
                    <a:pt x="275" y="360"/>
                  </a:cubicBezTo>
                  <a:cubicBezTo>
                    <a:pt x="233" y="360"/>
                    <a:pt x="211" y="381"/>
                    <a:pt x="190" y="381"/>
                  </a:cubicBezTo>
                  <a:lnTo>
                    <a:pt x="233" y="107"/>
                  </a:lnTo>
                  <a:lnTo>
                    <a:pt x="634" y="107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4046775" y="1456425"/>
              <a:ext cx="17475" cy="26450"/>
            </a:xfrm>
            <a:custGeom>
              <a:avLst/>
              <a:gdLst/>
              <a:ahLst/>
              <a:cxnLst/>
              <a:rect l="l" t="t" r="r" b="b"/>
              <a:pathLst>
                <a:path w="699" h="1058" extrusionOk="0">
                  <a:moveTo>
                    <a:pt x="360" y="106"/>
                  </a:moveTo>
                  <a:cubicBezTo>
                    <a:pt x="487" y="106"/>
                    <a:pt x="529" y="191"/>
                    <a:pt x="529" y="254"/>
                  </a:cubicBezTo>
                  <a:cubicBezTo>
                    <a:pt x="529" y="360"/>
                    <a:pt x="466" y="423"/>
                    <a:pt x="381" y="444"/>
                  </a:cubicBezTo>
                  <a:cubicBezTo>
                    <a:pt x="254" y="423"/>
                    <a:pt x="170" y="360"/>
                    <a:pt x="191" y="254"/>
                  </a:cubicBezTo>
                  <a:cubicBezTo>
                    <a:pt x="191" y="170"/>
                    <a:pt x="254" y="106"/>
                    <a:pt x="360" y="106"/>
                  </a:cubicBezTo>
                  <a:close/>
                  <a:moveTo>
                    <a:pt x="339" y="550"/>
                  </a:moveTo>
                  <a:cubicBezTo>
                    <a:pt x="487" y="592"/>
                    <a:pt x="571" y="656"/>
                    <a:pt x="571" y="782"/>
                  </a:cubicBezTo>
                  <a:cubicBezTo>
                    <a:pt x="571" y="888"/>
                    <a:pt x="487" y="951"/>
                    <a:pt x="360" y="951"/>
                  </a:cubicBezTo>
                  <a:cubicBezTo>
                    <a:pt x="233" y="951"/>
                    <a:pt x="149" y="867"/>
                    <a:pt x="149" y="761"/>
                  </a:cubicBezTo>
                  <a:cubicBezTo>
                    <a:pt x="149" y="677"/>
                    <a:pt x="212" y="592"/>
                    <a:pt x="339" y="550"/>
                  </a:cubicBezTo>
                  <a:close/>
                  <a:moveTo>
                    <a:pt x="360" y="1"/>
                  </a:moveTo>
                  <a:cubicBezTo>
                    <a:pt x="191" y="1"/>
                    <a:pt x="43" y="106"/>
                    <a:pt x="43" y="275"/>
                  </a:cubicBezTo>
                  <a:cubicBezTo>
                    <a:pt x="43" y="360"/>
                    <a:pt x="107" y="444"/>
                    <a:pt x="212" y="508"/>
                  </a:cubicBezTo>
                  <a:cubicBezTo>
                    <a:pt x="85" y="550"/>
                    <a:pt x="1" y="656"/>
                    <a:pt x="1" y="782"/>
                  </a:cubicBezTo>
                  <a:cubicBezTo>
                    <a:pt x="1" y="930"/>
                    <a:pt x="149" y="1057"/>
                    <a:pt x="360" y="1057"/>
                  </a:cubicBezTo>
                  <a:cubicBezTo>
                    <a:pt x="550" y="1057"/>
                    <a:pt x="698" y="951"/>
                    <a:pt x="698" y="761"/>
                  </a:cubicBezTo>
                  <a:cubicBezTo>
                    <a:pt x="698" y="635"/>
                    <a:pt x="635" y="550"/>
                    <a:pt x="508" y="487"/>
                  </a:cubicBezTo>
                  <a:cubicBezTo>
                    <a:pt x="635" y="423"/>
                    <a:pt x="677" y="339"/>
                    <a:pt x="677" y="254"/>
                  </a:cubicBezTo>
                  <a:cubicBezTo>
                    <a:pt x="677" y="128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3772700" y="196975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07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96"/>
                  </a:cubicBezTo>
                  <a:cubicBezTo>
                    <a:pt x="191" y="190"/>
                    <a:pt x="275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27" y="21"/>
                  </a:lnTo>
                  <a:lnTo>
                    <a:pt x="1" y="21"/>
                  </a:lnTo>
                  <a:cubicBezTo>
                    <a:pt x="1" y="85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3795400" y="196287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212" y="423"/>
                    <a:pt x="170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3816000" y="1969750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6" y="402"/>
                  </a:moveTo>
                  <a:lnTo>
                    <a:pt x="466" y="528"/>
                  </a:lnTo>
                  <a:cubicBezTo>
                    <a:pt x="466" y="550"/>
                    <a:pt x="466" y="550"/>
                    <a:pt x="466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191" y="697"/>
                    <a:pt x="149" y="655"/>
                    <a:pt x="149" y="571"/>
                  </a:cubicBezTo>
                  <a:cubicBezTo>
                    <a:pt x="149" y="423"/>
                    <a:pt x="318" y="402"/>
                    <a:pt x="466" y="402"/>
                  </a:cubicBezTo>
                  <a:close/>
                  <a:moveTo>
                    <a:pt x="318" y="0"/>
                  </a:moveTo>
                  <a:cubicBezTo>
                    <a:pt x="212" y="0"/>
                    <a:pt x="128" y="43"/>
                    <a:pt x="64" y="64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7" y="106"/>
                  </a:cubicBezTo>
                  <a:cubicBezTo>
                    <a:pt x="444" y="106"/>
                    <a:pt x="466" y="233"/>
                    <a:pt x="466" y="275"/>
                  </a:cubicBezTo>
                  <a:lnTo>
                    <a:pt x="466" y="296"/>
                  </a:ln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39" y="803"/>
                    <a:pt x="423" y="761"/>
                    <a:pt x="466" y="697"/>
                  </a:cubicBez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3842950" y="1963950"/>
              <a:ext cx="18500" cy="25350"/>
            </a:xfrm>
            <a:custGeom>
              <a:avLst/>
              <a:gdLst/>
              <a:ahLst/>
              <a:cxnLst/>
              <a:rect l="l" t="t" r="r" b="b"/>
              <a:pathLst>
                <a:path w="740" h="1014" extrusionOk="0">
                  <a:moveTo>
                    <a:pt x="465" y="127"/>
                  </a:moveTo>
                  <a:cubicBezTo>
                    <a:pt x="465" y="169"/>
                    <a:pt x="465" y="232"/>
                    <a:pt x="465" y="296"/>
                  </a:cubicBezTo>
                  <a:lnTo>
                    <a:pt x="465" y="634"/>
                  </a:lnTo>
                  <a:lnTo>
                    <a:pt x="127" y="634"/>
                  </a:lnTo>
                  <a:lnTo>
                    <a:pt x="380" y="275"/>
                  </a:lnTo>
                  <a:cubicBezTo>
                    <a:pt x="423" y="232"/>
                    <a:pt x="444" y="190"/>
                    <a:pt x="465" y="127"/>
                  </a:cubicBezTo>
                  <a:close/>
                  <a:moveTo>
                    <a:pt x="444" y="0"/>
                  </a:moveTo>
                  <a:lnTo>
                    <a:pt x="0" y="655"/>
                  </a:lnTo>
                  <a:lnTo>
                    <a:pt x="0" y="739"/>
                  </a:lnTo>
                  <a:lnTo>
                    <a:pt x="465" y="739"/>
                  </a:lnTo>
                  <a:lnTo>
                    <a:pt x="465" y="1014"/>
                  </a:lnTo>
                  <a:lnTo>
                    <a:pt x="592" y="1014"/>
                  </a:lnTo>
                  <a:lnTo>
                    <a:pt x="592" y="739"/>
                  </a:lnTo>
                  <a:lnTo>
                    <a:pt x="739" y="739"/>
                  </a:lnTo>
                  <a:lnTo>
                    <a:pt x="739" y="634"/>
                  </a:lnTo>
                  <a:lnTo>
                    <a:pt x="592" y="634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3864600" y="1985050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85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3874625" y="1963950"/>
              <a:ext cx="9000" cy="25350"/>
            </a:xfrm>
            <a:custGeom>
              <a:avLst/>
              <a:gdLst/>
              <a:ahLst/>
              <a:cxnLst/>
              <a:rect l="l" t="t" r="r" b="b"/>
              <a:pathLst>
                <a:path w="360" h="1014" extrusionOk="0">
                  <a:moveTo>
                    <a:pt x="233" y="0"/>
                  </a:moveTo>
                  <a:lnTo>
                    <a:pt x="1" y="106"/>
                  </a:lnTo>
                  <a:lnTo>
                    <a:pt x="43" y="211"/>
                  </a:lnTo>
                  <a:lnTo>
                    <a:pt x="212" y="127"/>
                  </a:lnTo>
                  <a:lnTo>
                    <a:pt x="212" y="1014"/>
                  </a:lnTo>
                  <a:lnTo>
                    <a:pt x="360" y="101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3892575" y="1963950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28" y="0"/>
                  </a:moveTo>
                  <a:lnTo>
                    <a:pt x="64" y="486"/>
                  </a:lnTo>
                  <a:cubicBezTo>
                    <a:pt x="106" y="486"/>
                    <a:pt x="149" y="465"/>
                    <a:pt x="212" y="465"/>
                  </a:cubicBezTo>
                  <a:cubicBezTo>
                    <a:pt x="402" y="465"/>
                    <a:pt x="508" y="570"/>
                    <a:pt x="508" y="697"/>
                  </a:cubicBezTo>
                  <a:cubicBezTo>
                    <a:pt x="508" y="845"/>
                    <a:pt x="381" y="929"/>
                    <a:pt x="254" y="929"/>
                  </a:cubicBezTo>
                  <a:cubicBezTo>
                    <a:pt x="170" y="929"/>
                    <a:pt x="85" y="887"/>
                    <a:pt x="43" y="866"/>
                  </a:cubicBezTo>
                  <a:lnTo>
                    <a:pt x="1" y="972"/>
                  </a:lnTo>
                  <a:cubicBezTo>
                    <a:pt x="64" y="1014"/>
                    <a:pt x="149" y="1035"/>
                    <a:pt x="254" y="1035"/>
                  </a:cubicBezTo>
                  <a:cubicBezTo>
                    <a:pt x="487" y="1035"/>
                    <a:pt x="634" y="887"/>
                    <a:pt x="634" y="676"/>
                  </a:cubicBezTo>
                  <a:cubicBezTo>
                    <a:pt x="634" y="549"/>
                    <a:pt x="571" y="465"/>
                    <a:pt x="487" y="422"/>
                  </a:cubicBezTo>
                  <a:cubicBezTo>
                    <a:pt x="423" y="380"/>
                    <a:pt x="360" y="359"/>
                    <a:pt x="275" y="359"/>
                  </a:cubicBezTo>
                  <a:cubicBezTo>
                    <a:pt x="233" y="359"/>
                    <a:pt x="212" y="359"/>
                    <a:pt x="191" y="380"/>
                  </a:cubicBezTo>
                  <a:lnTo>
                    <a:pt x="233" y="106"/>
                  </a:lnTo>
                  <a:lnTo>
                    <a:pt x="613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3208175" y="1727875"/>
              <a:ext cx="40150" cy="12175"/>
            </a:xfrm>
            <a:custGeom>
              <a:avLst/>
              <a:gdLst/>
              <a:ahLst/>
              <a:cxnLst/>
              <a:rect l="l" t="t" r="r" b="b"/>
              <a:pathLst>
                <a:path w="1606" h="487" extrusionOk="0">
                  <a:moveTo>
                    <a:pt x="0" y="1"/>
                  </a:moveTo>
                  <a:lnTo>
                    <a:pt x="0" y="486"/>
                  </a:lnTo>
                  <a:lnTo>
                    <a:pt x="1606" y="48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3190225" y="1696200"/>
              <a:ext cx="75525" cy="75525"/>
            </a:xfrm>
            <a:custGeom>
              <a:avLst/>
              <a:gdLst/>
              <a:ahLst/>
              <a:cxnLst/>
              <a:rect l="l" t="t" r="r" b="b"/>
              <a:pathLst>
                <a:path w="3021" h="3021" extrusionOk="0">
                  <a:moveTo>
                    <a:pt x="1521" y="233"/>
                  </a:moveTo>
                  <a:cubicBezTo>
                    <a:pt x="2218" y="233"/>
                    <a:pt x="2788" y="803"/>
                    <a:pt x="2788" y="1500"/>
                  </a:cubicBezTo>
                  <a:cubicBezTo>
                    <a:pt x="2788" y="2218"/>
                    <a:pt x="2218" y="2789"/>
                    <a:pt x="1521" y="2789"/>
                  </a:cubicBezTo>
                  <a:cubicBezTo>
                    <a:pt x="803" y="2789"/>
                    <a:pt x="232" y="2218"/>
                    <a:pt x="232" y="1500"/>
                  </a:cubicBezTo>
                  <a:cubicBezTo>
                    <a:pt x="232" y="803"/>
                    <a:pt x="803" y="233"/>
                    <a:pt x="1521" y="233"/>
                  </a:cubicBezTo>
                  <a:close/>
                  <a:moveTo>
                    <a:pt x="1521" y="0"/>
                  </a:moveTo>
                  <a:cubicBezTo>
                    <a:pt x="676" y="0"/>
                    <a:pt x="0" y="676"/>
                    <a:pt x="0" y="1521"/>
                  </a:cubicBezTo>
                  <a:cubicBezTo>
                    <a:pt x="0" y="2345"/>
                    <a:pt x="676" y="3021"/>
                    <a:pt x="1521" y="3021"/>
                  </a:cubicBezTo>
                  <a:cubicBezTo>
                    <a:pt x="2345" y="3021"/>
                    <a:pt x="3021" y="2345"/>
                    <a:pt x="3021" y="1521"/>
                  </a:cubicBezTo>
                  <a:cubicBezTo>
                    <a:pt x="3021" y="676"/>
                    <a:pt x="2345" y="0"/>
                    <a:pt x="1521" y="0"/>
                  </a:cubicBezTo>
                  <a:close/>
                </a:path>
              </a:pathLst>
            </a:custGeom>
            <a:solidFill>
              <a:srgbClr val="6C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3087225" y="1393600"/>
              <a:ext cx="77675" cy="125175"/>
            </a:xfrm>
            <a:custGeom>
              <a:avLst/>
              <a:gdLst/>
              <a:ahLst/>
              <a:cxnLst/>
              <a:rect l="l" t="t" r="r" b="b"/>
              <a:pathLst>
                <a:path w="3107" h="5007" extrusionOk="0">
                  <a:moveTo>
                    <a:pt x="2895" y="0"/>
                  </a:moveTo>
                  <a:lnTo>
                    <a:pt x="1" y="5006"/>
                  </a:lnTo>
                  <a:lnTo>
                    <a:pt x="297" y="5006"/>
                  </a:lnTo>
                  <a:lnTo>
                    <a:pt x="3106" y="127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3085650" y="1393050"/>
              <a:ext cx="80300" cy="126775"/>
            </a:xfrm>
            <a:custGeom>
              <a:avLst/>
              <a:gdLst/>
              <a:ahLst/>
              <a:cxnLst/>
              <a:rect l="l" t="t" r="r" b="b"/>
              <a:pathLst>
                <a:path w="3212" h="5071" extrusionOk="0">
                  <a:moveTo>
                    <a:pt x="3085" y="64"/>
                  </a:moveTo>
                  <a:lnTo>
                    <a:pt x="3127" y="149"/>
                  </a:lnTo>
                  <a:lnTo>
                    <a:pt x="338" y="5007"/>
                  </a:lnTo>
                  <a:lnTo>
                    <a:pt x="127" y="5007"/>
                  </a:lnTo>
                  <a:lnTo>
                    <a:pt x="2958" y="64"/>
                  </a:lnTo>
                  <a:close/>
                  <a:moveTo>
                    <a:pt x="2937" y="1"/>
                  </a:moveTo>
                  <a:lnTo>
                    <a:pt x="0" y="5071"/>
                  </a:lnTo>
                  <a:lnTo>
                    <a:pt x="381" y="5071"/>
                  </a:lnTo>
                  <a:lnTo>
                    <a:pt x="3190" y="170"/>
                  </a:lnTo>
                  <a:lnTo>
                    <a:pt x="3211" y="149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3087225" y="1268950"/>
              <a:ext cx="77675" cy="124675"/>
            </a:xfrm>
            <a:custGeom>
              <a:avLst/>
              <a:gdLst/>
              <a:ahLst/>
              <a:cxnLst/>
              <a:rect l="l" t="t" r="r" b="b"/>
              <a:pathLst>
                <a:path w="3107" h="4987" extrusionOk="0">
                  <a:moveTo>
                    <a:pt x="1" y="1"/>
                  </a:moveTo>
                  <a:lnTo>
                    <a:pt x="2895" y="4986"/>
                  </a:lnTo>
                  <a:lnTo>
                    <a:pt x="3022" y="4986"/>
                  </a:lnTo>
                  <a:lnTo>
                    <a:pt x="3106" y="485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3085650" y="1267900"/>
              <a:ext cx="80300" cy="126775"/>
            </a:xfrm>
            <a:custGeom>
              <a:avLst/>
              <a:gdLst/>
              <a:ahLst/>
              <a:cxnLst/>
              <a:rect l="l" t="t" r="r" b="b"/>
              <a:pathLst>
                <a:path w="3212" h="5071" extrusionOk="0">
                  <a:moveTo>
                    <a:pt x="338" y="64"/>
                  </a:moveTo>
                  <a:lnTo>
                    <a:pt x="3127" y="4901"/>
                  </a:lnTo>
                  <a:lnTo>
                    <a:pt x="3085" y="5007"/>
                  </a:lnTo>
                  <a:lnTo>
                    <a:pt x="2958" y="5007"/>
                  </a:lnTo>
                  <a:lnTo>
                    <a:pt x="127" y="64"/>
                  </a:lnTo>
                  <a:close/>
                  <a:moveTo>
                    <a:pt x="0" y="1"/>
                  </a:moveTo>
                  <a:lnTo>
                    <a:pt x="2937" y="5070"/>
                  </a:lnTo>
                  <a:lnTo>
                    <a:pt x="3106" y="5070"/>
                  </a:lnTo>
                  <a:lnTo>
                    <a:pt x="3211" y="4922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3087225" y="1174950"/>
              <a:ext cx="59700" cy="94025"/>
            </a:xfrm>
            <a:custGeom>
              <a:avLst/>
              <a:gdLst/>
              <a:ahLst/>
              <a:cxnLst/>
              <a:rect l="l" t="t" r="r" b="b"/>
              <a:pathLst>
                <a:path w="2388" h="3761" extrusionOk="0">
                  <a:moveTo>
                    <a:pt x="2155" y="1"/>
                  </a:moveTo>
                  <a:lnTo>
                    <a:pt x="1" y="3761"/>
                  </a:lnTo>
                  <a:lnTo>
                    <a:pt x="297" y="3761"/>
                  </a:lnTo>
                  <a:lnTo>
                    <a:pt x="2388" y="128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3085650" y="1173900"/>
              <a:ext cx="62350" cy="95600"/>
            </a:xfrm>
            <a:custGeom>
              <a:avLst/>
              <a:gdLst/>
              <a:ahLst/>
              <a:cxnLst/>
              <a:rect l="l" t="t" r="r" b="b"/>
              <a:pathLst>
                <a:path w="2494" h="3824" extrusionOk="0">
                  <a:moveTo>
                    <a:pt x="2240" y="106"/>
                  </a:moveTo>
                  <a:lnTo>
                    <a:pt x="2409" y="191"/>
                  </a:lnTo>
                  <a:lnTo>
                    <a:pt x="338" y="3761"/>
                  </a:lnTo>
                  <a:lnTo>
                    <a:pt x="127" y="3761"/>
                  </a:lnTo>
                  <a:lnTo>
                    <a:pt x="2240" y="106"/>
                  </a:lnTo>
                  <a:close/>
                  <a:moveTo>
                    <a:pt x="2218" y="1"/>
                  </a:moveTo>
                  <a:lnTo>
                    <a:pt x="0" y="3824"/>
                  </a:lnTo>
                  <a:lnTo>
                    <a:pt x="381" y="3824"/>
                  </a:lnTo>
                  <a:lnTo>
                    <a:pt x="2472" y="191"/>
                  </a:lnTo>
                  <a:lnTo>
                    <a:pt x="2493" y="170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2919825" y="123675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205" y="275"/>
                  </a:moveTo>
                  <a:cubicBezTo>
                    <a:pt x="1374" y="275"/>
                    <a:pt x="1522" y="317"/>
                    <a:pt x="1648" y="402"/>
                  </a:cubicBezTo>
                  <a:cubicBezTo>
                    <a:pt x="1775" y="486"/>
                    <a:pt x="1881" y="613"/>
                    <a:pt x="1944" y="761"/>
                  </a:cubicBezTo>
                  <a:cubicBezTo>
                    <a:pt x="2007" y="909"/>
                    <a:pt x="2050" y="1078"/>
                    <a:pt x="2050" y="1289"/>
                  </a:cubicBezTo>
                  <a:cubicBezTo>
                    <a:pt x="2050" y="1606"/>
                    <a:pt x="1965" y="1859"/>
                    <a:pt x="1817" y="2028"/>
                  </a:cubicBezTo>
                  <a:cubicBezTo>
                    <a:pt x="1648" y="2218"/>
                    <a:pt x="1437" y="2303"/>
                    <a:pt x="1184" y="2303"/>
                  </a:cubicBezTo>
                  <a:cubicBezTo>
                    <a:pt x="951" y="2303"/>
                    <a:pt x="740" y="2218"/>
                    <a:pt x="592" y="2028"/>
                  </a:cubicBezTo>
                  <a:cubicBezTo>
                    <a:pt x="423" y="1859"/>
                    <a:pt x="339" y="1627"/>
                    <a:pt x="339" y="1331"/>
                  </a:cubicBezTo>
                  <a:cubicBezTo>
                    <a:pt x="339" y="951"/>
                    <a:pt x="423" y="676"/>
                    <a:pt x="592" y="528"/>
                  </a:cubicBezTo>
                  <a:cubicBezTo>
                    <a:pt x="761" y="359"/>
                    <a:pt x="972" y="275"/>
                    <a:pt x="1205" y="275"/>
                  </a:cubicBezTo>
                  <a:close/>
                  <a:moveTo>
                    <a:pt x="1205" y="0"/>
                  </a:moveTo>
                  <a:cubicBezTo>
                    <a:pt x="846" y="0"/>
                    <a:pt x="550" y="106"/>
                    <a:pt x="339" y="338"/>
                  </a:cubicBezTo>
                  <a:cubicBezTo>
                    <a:pt x="106" y="592"/>
                    <a:pt x="1" y="909"/>
                    <a:pt x="1" y="1331"/>
                  </a:cubicBezTo>
                  <a:cubicBezTo>
                    <a:pt x="1" y="1542"/>
                    <a:pt x="43" y="1754"/>
                    <a:pt x="148" y="1944"/>
                  </a:cubicBezTo>
                  <a:cubicBezTo>
                    <a:pt x="233" y="2134"/>
                    <a:pt x="381" y="2303"/>
                    <a:pt x="571" y="2408"/>
                  </a:cubicBezTo>
                  <a:cubicBezTo>
                    <a:pt x="740" y="2514"/>
                    <a:pt x="951" y="2577"/>
                    <a:pt x="1205" y="2577"/>
                  </a:cubicBezTo>
                  <a:cubicBezTo>
                    <a:pt x="1416" y="2577"/>
                    <a:pt x="1606" y="2535"/>
                    <a:pt x="1796" y="2430"/>
                  </a:cubicBezTo>
                  <a:cubicBezTo>
                    <a:pt x="1986" y="2324"/>
                    <a:pt x="2134" y="2176"/>
                    <a:pt x="2240" y="1965"/>
                  </a:cubicBezTo>
                  <a:cubicBezTo>
                    <a:pt x="2345" y="1775"/>
                    <a:pt x="2388" y="1542"/>
                    <a:pt x="2388" y="1289"/>
                  </a:cubicBezTo>
                  <a:cubicBezTo>
                    <a:pt x="2388" y="1035"/>
                    <a:pt x="2345" y="824"/>
                    <a:pt x="2240" y="613"/>
                  </a:cubicBezTo>
                  <a:cubicBezTo>
                    <a:pt x="2155" y="423"/>
                    <a:pt x="2007" y="275"/>
                    <a:pt x="1817" y="169"/>
                  </a:cubicBezTo>
                  <a:cubicBezTo>
                    <a:pt x="1627" y="43"/>
                    <a:pt x="1437" y="0"/>
                    <a:pt x="1205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2990075" y="1276875"/>
              <a:ext cx="107225" cy="5850"/>
            </a:xfrm>
            <a:custGeom>
              <a:avLst/>
              <a:gdLst/>
              <a:ahLst/>
              <a:cxnLst/>
              <a:rect l="l" t="t" r="r" b="b"/>
              <a:pathLst>
                <a:path w="4289" h="234" extrusionOk="0">
                  <a:moveTo>
                    <a:pt x="0" y="1"/>
                  </a:moveTo>
                  <a:lnTo>
                    <a:pt x="0" y="233"/>
                  </a:lnTo>
                  <a:lnTo>
                    <a:pt x="4288" y="233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2989525" y="1275825"/>
              <a:ext cx="108300" cy="7950"/>
            </a:xfrm>
            <a:custGeom>
              <a:avLst/>
              <a:gdLst/>
              <a:ahLst/>
              <a:cxnLst/>
              <a:rect l="l" t="t" r="r" b="b"/>
              <a:pathLst>
                <a:path w="4332" h="318" extrusionOk="0">
                  <a:moveTo>
                    <a:pt x="4268" y="64"/>
                  </a:moveTo>
                  <a:lnTo>
                    <a:pt x="4268" y="254"/>
                  </a:lnTo>
                  <a:lnTo>
                    <a:pt x="64" y="254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317"/>
                  </a:lnTo>
                  <a:lnTo>
                    <a:pt x="4331" y="317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2990075" y="1254700"/>
              <a:ext cx="107225" cy="6350"/>
            </a:xfrm>
            <a:custGeom>
              <a:avLst/>
              <a:gdLst/>
              <a:ahLst/>
              <a:cxnLst/>
              <a:rect l="l" t="t" r="r" b="b"/>
              <a:pathLst>
                <a:path w="4289" h="254" extrusionOk="0">
                  <a:moveTo>
                    <a:pt x="0" y="0"/>
                  </a:moveTo>
                  <a:lnTo>
                    <a:pt x="0" y="254"/>
                  </a:lnTo>
                  <a:lnTo>
                    <a:pt x="4288" y="254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2989525" y="1254175"/>
              <a:ext cx="108300" cy="7950"/>
            </a:xfrm>
            <a:custGeom>
              <a:avLst/>
              <a:gdLst/>
              <a:ahLst/>
              <a:cxnLst/>
              <a:rect l="l" t="t" r="r" b="b"/>
              <a:pathLst>
                <a:path w="4332" h="318" extrusionOk="0">
                  <a:moveTo>
                    <a:pt x="4268" y="64"/>
                  </a:moveTo>
                  <a:lnTo>
                    <a:pt x="4268" y="233"/>
                  </a:lnTo>
                  <a:lnTo>
                    <a:pt x="64" y="233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317"/>
                  </a:lnTo>
                  <a:lnTo>
                    <a:pt x="4331" y="317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3162750" y="1390425"/>
              <a:ext cx="108275" cy="6350"/>
            </a:xfrm>
            <a:custGeom>
              <a:avLst/>
              <a:gdLst/>
              <a:ahLst/>
              <a:cxnLst/>
              <a:rect l="l" t="t" r="r" b="b"/>
              <a:pathLst>
                <a:path w="4331" h="254" extrusionOk="0">
                  <a:moveTo>
                    <a:pt x="85" y="0"/>
                  </a:moveTo>
                  <a:lnTo>
                    <a:pt x="1" y="127"/>
                  </a:lnTo>
                  <a:lnTo>
                    <a:pt x="85" y="254"/>
                  </a:lnTo>
                  <a:lnTo>
                    <a:pt x="4331" y="254"/>
                  </a:lnTo>
                  <a:lnTo>
                    <a:pt x="4331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3162225" y="1389900"/>
              <a:ext cx="109350" cy="7950"/>
            </a:xfrm>
            <a:custGeom>
              <a:avLst/>
              <a:gdLst/>
              <a:ahLst/>
              <a:cxnLst/>
              <a:rect l="l" t="t" r="r" b="b"/>
              <a:pathLst>
                <a:path w="4374" h="318" extrusionOk="0">
                  <a:moveTo>
                    <a:pt x="4310" y="64"/>
                  </a:moveTo>
                  <a:lnTo>
                    <a:pt x="4310" y="254"/>
                  </a:lnTo>
                  <a:lnTo>
                    <a:pt x="127" y="254"/>
                  </a:lnTo>
                  <a:lnTo>
                    <a:pt x="64" y="148"/>
                  </a:lnTo>
                  <a:lnTo>
                    <a:pt x="127" y="64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317"/>
                  </a:lnTo>
                  <a:lnTo>
                    <a:pt x="4373" y="317"/>
                  </a:lnTo>
                  <a:lnTo>
                    <a:pt x="437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3087225" y="1518750"/>
              <a:ext cx="77675" cy="128350"/>
            </a:xfrm>
            <a:custGeom>
              <a:avLst/>
              <a:gdLst/>
              <a:ahLst/>
              <a:cxnLst/>
              <a:rect l="l" t="t" r="r" b="b"/>
              <a:pathLst>
                <a:path w="3107" h="5134" extrusionOk="0">
                  <a:moveTo>
                    <a:pt x="1" y="0"/>
                  </a:moveTo>
                  <a:lnTo>
                    <a:pt x="2958" y="5134"/>
                  </a:lnTo>
                  <a:lnTo>
                    <a:pt x="3106" y="48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3085650" y="1518225"/>
              <a:ext cx="80300" cy="130450"/>
            </a:xfrm>
            <a:custGeom>
              <a:avLst/>
              <a:gdLst/>
              <a:ahLst/>
              <a:cxnLst/>
              <a:rect l="l" t="t" r="r" b="b"/>
              <a:pathLst>
                <a:path w="3212" h="5218" extrusionOk="0">
                  <a:moveTo>
                    <a:pt x="338" y="64"/>
                  </a:moveTo>
                  <a:lnTo>
                    <a:pt x="3127" y="4901"/>
                  </a:lnTo>
                  <a:lnTo>
                    <a:pt x="3021" y="5091"/>
                  </a:lnTo>
                  <a:lnTo>
                    <a:pt x="127" y="64"/>
                  </a:lnTo>
                  <a:close/>
                  <a:moveTo>
                    <a:pt x="0" y="0"/>
                  </a:moveTo>
                  <a:lnTo>
                    <a:pt x="3021" y="5218"/>
                  </a:lnTo>
                  <a:lnTo>
                    <a:pt x="3211" y="49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3064000" y="1736325"/>
              <a:ext cx="59700" cy="64975"/>
            </a:xfrm>
            <a:custGeom>
              <a:avLst/>
              <a:gdLst/>
              <a:ahLst/>
              <a:cxnLst/>
              <a:rect l="l" t="t" r="r" b="b"/>
              <a:pathLst>
                <a:path w="2388" h="2599" extrusionOk="0">
                  <a:moveTo>
                    <a:pt x="1204" y="296"/>
                  </a:moveTo>
                  <a:cubicBezTo>
                    <a:pt x="1373" y="296"/>
                    <a:pt x="1521" y="339"/>
                    <a:pt x="1648" y="423"/>
                  </a:cubicBezTo>
                  <a:cubicBezTo>
                    <a:pt x="1775" y="508"/>
                    <a:pt x="1880" y="613"/>
                    <a:pt x="1944" y="761"/>
                  </a:cubicBezTo>
                  <a:cubicBezTo>
                    <a:pt x="2007" y="930"/>
                    <a:pt x="2049" y="1099"/>
                    <a:pt x="2049" y="1310"/>
                  </a:cubicBezTo>
                  <a:cubicBezTo>
                    <a:pt x="2049" y="1627"/>
                    <a:pt x="1965" y="1881"/>
                    <a:pt x="1817" y="2050"/>
                  </a:cubicBezTo>
                  <a:cubicBezTo>
                    <a:pt x="1648" y="2219"/>
                    <a:pt x="1437" y="2303"/>
                    <a:pt x="1204" y="2303"/>
                  </a:cubicBezTo>
                  <a:cubicBezTo>
                    <a:pt x="951" y="2303"/>
                    <a:pt x="740" y="2219"/>
                    <a:pt x="592" y="2050"/>
                  </a:cubicBezTo>
                  <a:cubicBezTo>
                    <a:pt x="423" y="1881"/>
                    <a:pt x="338" y="1648"/>
                    <a:pt x="338" y="1331"/>
                  </a:cubicBezTo>
                  <a:cubicBezTo>
                    <a:pt x="338" y="951"/>
                    <a:pt x="423" y="698"/>
                    <a:pt x="592" y="529"/>
                  </a:cubicBezTo>
                  <a:cubicBezTo>
                    <a:pt x="761" y="381"/>
                    <a:pt x="972" y="296"/>
                    <a:pt x="1204" y="296"/>
                  </a:cubicBezTo>
                  <a:close/>
                  <a:moveTo>
                    <a:pt x="1204" y="1"/>
                  </a:moveTo>
                  <a:cubicBezTo>
                    <a:pt x="845" y="1"/>
                    <a:pt x="550" y="127"/>
                    <a:pt x="338" y="360"/>
                  </a:cubicBezTo>
                  <a:cubicBezTo>
                    <a:pt x="106" y="592"/>
                    <a:pt x="0" y="909"/>
                    <a:pt x="0" y="1331"/>
                  </a:cubicBezTo>
                  <a:cubicBezTo>
                    <a:pt x="0" y="1543"/>
                    <a:pt x="43" y="1754"/>
                    <a:pt x="148" y="1965"/>
                  </a:cubicBezTo>
                  <a:cubicBezTo>
                    <a:pt x="233" y="2155"/>
                    <a:pt x="381" y="2303"/>
                    <a:pt x="571" y="2430"/>
                  </a:cubicBezTo>
                  <a:cubicBezTo>
                    <a:pt x="761" y="2535"/>
                    <a:pt x="951" y="2599"/>
                    <a:pt x="1204" y="2599"/>
                  </a:cubicBezTo>
                  <a:cubicBezTo>
                    <a:pt x="1416" y="2599"/>
                    <a:pt x="1606" y="2535"/>
                    <a:pt x="1796" y="2430"/>
                  </a:cubicBezTo>
                  <a:cubicBezTo>
                    <a:pt x="1986" y="2345"/>
                    <a:pt x="2134" y="2176"/>
                    <a:pt x="2240" y="1986"/>
                  </a:cubicBezTo>
                  <a:cubicBezTo>
                    <a:pt x="2345" y="1775"/>
                    <a:pt x="2387" y="1564"/>
                    <a:pt x="2387" y="1310"/>
                  </a:cubicBezTo>
                  <a:cubicBezTo>
                    <a:pt x="2387" y="1057"/>
                    <a:pt x="2345" y="824"/>
                    <a:pt x="2240" y="634"/>
                  </a:cubicBezTo>
                  <a:cubicBezTo>
                    <a:pt x="2155" y="444"/>
                    <a:pt x="2007" y="275"/>
                    <a:pt x="1817" y="170"/>
                  </a:cubicBezTo>
                  <a:cubicBezTo>
                    <a:pt x="1627" y="64"/>
                    <a:pt x="1437" y="1"/>
                    <a:pt x="120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099375" y="1631225"/>
              <a:ext cx="60225" cy="98250"/>
            </a:xfrm>
            <a:custGeom>
              <a:avLst/>
              <a:gdLst/>
              <a:ahLst/>
              <a:cxnLst/>
              <a:rect l="l" t="t" r="r" b="b"/>
              <a:pathLst>
                <a:path w="2409" h="3930" extrusionOk="0">
                  <a:moveTo>
                    <a:pt x="2198" y="1"/>
                  </a:moveTo>
                  <a:lnTo>
                    <a:pt x="1" y="3803"/>
                  </a:lnTo>
                  <a:lnTo>
                    <a:pt x="212" y="3930"/>
                  </a:lnTo>
                  <a:lnTo>
                    <a:pt x="2409" y="128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097800" y="1630175"/>
              <a:ext cx="62875" cy="100375"/>
            </a:xfrm>
            <a:custGeom>
              <a:avLst/>
              <a:gdLst/>
              <a:ahLst/>
              <a:cxnLst/>
              <a:rect l="l" t="t" r="r" b="b"/>
              <a:pathLst>
                <a:path w="2515" h="4015" extrusionOk="0">
                  <a:moveTo>
                    <a:pt x="2261" y="106"/>
                  </a:moveTo>
                  <a:lnTo>
                    <a:pt x="2408" y="191"/>
                  </a:lnTo>
                  <a:lnTo>
                    <a:pt x="254" y="3930"/>
                  </a:lnTo>
                  <a:lnTo>
                    <a:pt x="106" y="3845"/>
                  </a:lnTo>
                  <a:lnTo>
                    <a:pt x="2261" y="106"/>
                  </a:lnTo>
                  <a:close/>
                  <a:moveTo>
                    <a:pt x="2239" y="1"/>
                  </a:moveTo>
                  <a:lnTo>
                    <a:pt x="21" y="3845"/>
                  </a:lnTo>
                  <a:lnTo>
                    <a:pt x="0" y="3866"/>
                  </a:lnTo>
                  <a:lnTo>
                    <a:pt x="275" y="4014"/>
                  </a:lnTo>
                  <a:lnTo>
                    <a:pt x="2514" y="170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117875" y="1642325"/>
              <a:ext cx="60225" cy="98250"/>
            </a:xfrm>
            <a:custGeom>
              <a:avLst/>
              <a:gdLst/>
              <a:ahLst/>
              <a:cxnLst/>
              <a:rect l="l" t="t" r="r" b="b"/>
              <a:pathLst>
                <a:path w="2409" h="3930" extrusionOk="0">
                  <a:moveTo>
                    <a:pt x="2197" y="0"/>
                  </a:moveTo>
                  <a:lnTo>
                    <a:pt x="0" y="3803"/>
                  </a:lnTo>
                  <a:lnTo>
                    <a:pt x="211" y="3930"/>
                  </a:lnTo>
                  <a:lnTo>
                    <a:pt x="2408" y="12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116800" y="1641275"/>
              <a:ext cx="62350" cy="100350"/>
            </a:xfrm>
            <a:custGeom>
              <a:avLst/>
              <a:gdLst/>
              <a:ahLst/>
              <a:cxnLst/>
              <a:rect l="l" t="t" r="r" b="b"/>
              <a:pathLst>
                <a:path w="2494" h="4014" extrusionOk="0">
                  <a:moveTo>
                    <a:pt x="2261" y="85"/>
                  </a:moveTo>
                  <a:lnTo>
                    <a:pt x="2409" y="169"/>
                  </a:lnTo>
                  <a:lnTo>
                    <a:pt x="254" y="3929"/>
                  </a:lnTo>
                  <a:lnTo>
                    <a:pt x="85" y="3824"/>
                  </a:lnTo>
                  <a:lnTo>
                    <a:pt x="2261" y="85"/>
                  </a:lnTo>
                  <a:close/>
                  <a:moveTo>
                    <a:pt x="2219" y="0"/>
                  </a:moveTo>
                  <a:lnTo>
                    <a:pt x="22" y="3824"/>
                  </a:lnTo>
                  <a:lnTo>
                    <a:pt x="1" y="3845"/>
                  </a:lnTo>
                  <a:lnTo>
                    <a:pt x="275" y="4014"/>
                  </a:lnTo>
                  <a:lnTo>
                    <a:pt x="2493" y="148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280525" y="1611700"/>
              <a:ext cx="59700" cy="64450"/>
            </a:xfrm>
            <a:custGeom>
              <a:avLst/>
              <a:gdLst/>
              <a:ahLst/>
              <a:cxnLst/>
              <a:rect l="l" t="t" r="r" b="b"/>
              <a:pathLst>
                <a:path w="2388" h="2578" extrusionOk="0">
                  <a:moveTo>
                    <a:pt x="1204" y="275"/>
                  </a:moveTo>
                  <a:cubicBezTo>
                    <a:pt x="1437" y="275"/>
                    <a:pt x="1648" y="359"/>
                    <a:pt x="1817" y="550"/>
                  </a:cubicBezTo>
                  <a:cubicBezTo>
                    <a:pt x="1965" y="719"/>
                    <a:pt x="2049" y="951"/>
                    <a:pt x="2049" y="1247"/>
                  </a:cubicBezTo>
                  <a:cubicBezTo>
                    <a:pt x="2049" y="1627"/>
                    <a:pt x="1965" y="1901"/>
                    <a:pt x="1796" y="2049"/>
                  </a:cubicBezTo>
                  <a:cubicBezTo>
                    <a:pt x="1627" y="2218"/>
                    <a:pt x="1437" y="2303"/>
                    <a:pt x="1204" y="2303"/>
                  </a:cubicBezTo>
                  <a:cubicBezTo>
                    <a:pt x="1035" y="2303"/>
                    <a:pt x="887" y="2261"/>
                    <a:pt x="740" y="2176"/>
                  </a:cubicBezTo>
                  <a:cubicBezTo>
                    <a:pt x="613" y="2092"/>
                    <a:pt x="507" y="1965"/>
                    <a:pt x="444" y="1817"/>
                  </a:cubicBezTo>
                  <a:cubicBezTo>
                    <a:pt x="380" y="1669"/>
                    <a:pt x="338" y="1500"/>
                    <a:pt x="338" y="1289"/>
                  </a:cubicBezTo>
                  <a:cubicBezTo>
                    <a:pt x="338" y="972"/>
                    <a:pt x="423" y="719"/>
                    <a:pt x="592" y="550"/>
                  </a:cubicBezTo>
                  <a:cubicBezTo>
                    <a:pt x="740" y="359"/>
                    <a:pt x="951" y="275"/>
                    <a:pt x="1204" y="275"/>
                  </a:cubicBezTo>
                  <a:close/>
                  <a:moveTo>
                    <a:pt x="1204" y="0"/>
                  </a:moveTo>
                  <a:cubicBezTo>
                    <a:pt x="972" y="0"/>
                    <a:pt x="782" y="43"/>
                    <a:pt x="592" y="148"/>
                  </a:cubicBezTo>
                  <a:cubicBezTo>
                    <a:pt x="402" y="254"/>
                    <a:pt x="254" y="402"/>
                    <a:pt x="148" y="613"/>
                  </a:cubicBezTo>
                  <a:cubicBezTo>
                    <a:pt x="64" y="803"/>
                    <a:pt x="0" y="1035"/>
                    <a:pt x="0" y="1289"/>
                  </a:cubicBezTo>
                  <a:cubicBezTo>
                    <a:pt x="0" y="1542"/>
                    <a:pt x="42" y="1754"/>
                    <a:pt x="148" y="1965"/>
                  </a:cubicBezTo>
                  <a:cubicBezTo>
                    <a:pt x="254" y="2155"/>
                    <a:pt x="380" y="2303"/>
                    <a:pt x="571" y="2408"/>
                  </a:cubicBezTo>
                  <a:cubicBezTo>
                    <a:pt x="761" y="2535"/>
                    <a:pt x="972" y="2577"/>
                    <a:pt x="1204" y="2577"/>
                  </a:cubicBezTo>
                  <a:cubicBezTo>
                    <a:pt x="1542" y="2577"/>
                    <a:pt x="1838" y="2472"/>
                    <a:pt x="2049" y="2239"/>
                  </a:cubicBezTo>
                  <a:cubicBezTo>
                    <a:pt x="2282" y="1986"/>
                    <a:pt x="2387" y="1669"/>
                    <a:pt x="2387" y="1247"/>
                  </a:cubicBezTo>
                  <a:cubicBezTo>
                    <a:pt x="2387" y="1035"/>
                    <a:pt x="2345" y="824"/>
                    <a:pt x="2260" y="634"/>
                  </a:cubicBezTo>
                  <a:cubicBezTo>
                    <a:pt x="2155" y="444"/>
                    <a:pt x="2007" y="275"/>
                    <a:pt x="1838" y="169"/>
                  </a:cubicBezTo>
                  <a:cubicBezTo>
                    <a:pt x="1648" y="43"/>
                    <a:pt x="1437" y="0"/>
                    <a:pt x="1204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3161175" y="1640750"/>
              <a:ext cx="108800" cy="6350"/>
            </a:xfrm>
            <a:custGeom>
              <a:avLst/>
              <a:gdLst/>
              <a:ahLst/>
              <a:cxnLst/>
              <a:rect l="l" t="t" r="r" b="b"/>
              <a:pathLst>
                <a:path w="4352" h="254" extrusionOk="0">
                  <a:moveTo>
                    <a:pt x="148" y="0"/>
                  </a:moveTo>
                  <a:lnTo>
                    <a:pt x="0" y="254"/>
                  </a:lnTo>
                  <a:lnTo>
                    <a:pt x="4352" y="254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3159575" y="1639675"/>
              <a:ext cx="110925" cy="7950"/>
            </a:xfrm>
            <a:custGeom>
              <a:avLst/>
              <a:gdLst/>
              <a:ahLst/>
              <a:cxnLst/>
              <a:rect l="l" t="t" r="r" b="b"/>
              <a:pathLst>
                <a:path w="4437" h="318" extrusionOk="0">
                  <a:moveTo>
                    <a:pt x="4373" y="85"/>
                  </a:moveTo>
                  <a:lnTo>
                    <a:pt x="4373" y="254"/>
                  </a:lnTo>
                  <a:lnTo>
                    <a:pt x="128" y="254"/>
                  </a:lnTo>
                  <a:lnTo>
                    <a:pt x="233" y="85"/>
                  </a:lnTo>
                  <a:close/>
                  <a:moveTo>
                    <a:pt x="191" y="1"/>
                  </a:moveTo>
                  <a:lnTo>
                    <a:pt x="1" y="318"/>
                  </a:lnTo>
                  <a:lnTo>
                    <a:pt x="4437" y="318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3094625" y="1396750"/>
              <a:ext cx="70275" cy="134175"/>
            </a:xfrm>
            <a:custGeom>
              <a:avLst/>
              <a:gdLst/>
              <a:ahLst/>
              <a:cxnLst/>
              <a:rect l="l" t="t" r="r" b="b"/>
              <a:pathLst>
                <a:path w="2811" h="5367" extrusionOk="0">
                  <a:moveTo>
                    <a:pt x="2810" y="1"/>
                  </a:moveTo>
                  <a:lnTo>
                    <a:pt x="1" y="4880"/>
                  </a:lnTo>
                  <a:lnTo>
                    <a:pt x="275" y="5366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3118925" y="1094675"/>
              <a:ext cx="70775" cy="73450"/>
            </a:xfrm>
            <a:custGeom>
              <a:avLst/>
              <a:gdLst/>
              <a:ahLst/>
              <a:cxnLst/>
              <a:rect l="l" t="t" r="r" b="b"/>
              <a:pathLst>
                <a:path w="2831" h="2938" extrusionOk="0">
                  <a:moveTo>
                    <a:pt x="1268" y="2832"/>
                  </a:moveTo>
                  <a:cubicBezTo>
                    <a:pt x="740" y="2620"/>
                    <a:pt x="507" y="2177"/>
                    <a:pt x="486" y="1860"/>
                  </a:cubicBezTo>
                  <a:cubicBezTo>
                    <a:pt x="444" y="1289"/>
                    <a:pt x="930" y="571"/>
                    <a:pt x="1521" y="487"/>
                  </a:cubicBezTo>
                  <a:cubicBezTo>
                    <a:pt x="2176" y="381"/>
                    <a:pt x="2831" y="930"/>
                    <a:pt x="2810" y="1564"/>
                  </a:cubicBezTo>
                  <a:cubicBezTo>
                    <a:pt x="2810" y="1902"/>
                    <a:pt x="2746" y="1987"/>
                    <a:pt x="2641" y="2177"/>
                  </a:cubicBezTo>
                  <a:cubicBezTo>
                    <a:pt x="2430" y="2578"/>
                    <a:pt x="2197" y="2726"/>
                    <a:pt x="2113" y="2768"/>
                  </a:cubicBezTo>
                  <a:cubicBezTo>
                    <a:pt x="1901" y="2895"/>
                    <a:pt x="1606" y="2937"/>
                    <a:pt x="1268" y="2832"/>
                  </a:cubicBezTo>
                  <a:close/>
                  <a:moveTo>
                    <a:pt x="2345" y="1057"/>
                  </a:moveTo>
                  <a:cubicBezTo>
                    <a:pt x="1458" y="1"/>
                    <a:pt x="0" y="2071"/>
                    <a:pt x="1352" y="2557"/>
                  </a:cubicBezTo>
                  <a:cubicBezTo>
                    <a:pt x="2134" y="2832"/>
                    <a:pt x="2810" y="1606"/>
                    <a:pt x="2345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3072450" y="1069875"/>
              <a:ext cx="69200" cy="74475"/>
            </a:xfrm>
            <a:custGeom>
              <a:avLst/>
              <a:gdLst/>
              <a:ahLst/>
              <a:cxnLst/>
              <a:rect l="l" t="t" r="r" b="b"/>
              <a:pathLst>
                <a:path w="2768" h="2979" extrusionOk="0">
                  <a:moveTo>
                    <a:pt x="1331" y="2788"/>
                  </a:moveTo>
                  <a:lnTo>
                    <a:pt x="1796" y="1943"/>
                  </a:lnTo>
                  <a:cubicBezTo>
                    <a:pt x="1521" y="1732"/>
                    <a:pt x="1120" y="1542"/>
                    <a:pt x="782" y="1352"/>
                  </a:cubicBezTo>
                  <a:cubicBezTo>
                    <a:pt x="613" y="1563"/>
                    <a:pt x="465" y="1901"/>
                    <a:pt x="296" y="2176"/>
                  </a:cubicBezTo>
                  <a:cubicBezTo>
                    <a:pt x="212" y="2176"/>
                    <a:pt x="106" y="2070"/>
                    <a:pt x="0" y="2028"/>
                  </a:cubicBezTo>
                  <a:cubicBezTo>
                    <a:pt x="402" y="1352"/>
                    <a:pt x="782" y="676"/>
                    <a:pt x="1162" y="0"/>
                  </a:cubicBezTo>
                  <a:cubicBezTo>
                    <a:pt x="1268" y="42"/>
                    <a:pt x="1352" y="106"/>
                    <a:pt x="1437" y="148"/>
                  </a:cubicBezTo>
                  <a:cubicBezTo>
                    <a:pt x="1268" y="465"/>
                    <a:pt x="1078" y="782"/>
                    <a:pt x="909" y="1099"/>
                  </a:cubicBezTo>
                  <a:cubicBezTo>
                    <a:pt x="1247" y="1289"/>
                    <a:pt x="1606" y="1479"/>
                    <a:pt x="1944" y="1690"/>
                  </a:cubicBezTo>
                  <a:cubicBezTo>
                    <a:pt x="2134" y="1373"/>
                    <a:pt x="2303" y="1056"/>
                    <a:pt x="2493" y="761"/>
                  </a:cubicBezTo>
                  <a:cubicBezTo>
                    <a:pt x="2578" y="803"/>
                    <a:pt x="2662" y="866"/>
                    <a:pt x="2768" y="908"/>
                  </a:cubicBezTo>
                  <a:cubicBezTo>
                    <a:pt x="2387" y="1563"/>
                    <a:pt x="2007" y="2218"/>
                    <a:pt x="1627" y="2894"/>
                  </a:cubicBezTo>
                  <a:cubicBezTo>
                    <a:pt x="1564" y="2979"/>
                    <a:pt x="1416" y="2810"/>
                    <a:pt x="1331" y="2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3395125" y="1400975"/>
              <a:ext cx="28000" cy="43325"/>
            </a:xfrm>
            <a:custGeom>
              <a:avLst/>
              <a:gdLst/>
              <a:ahLst/>
              <a:cxnLst/>
              <a:rect l="l" t="t" r="r" b="b"/>
              <a:pathLst>
                <a:path w="1120" h="1733" extrusionOk="0">
                  <a:moveTo>
                    <a:pt x="296" y="1543"/>
                  </a:moveTo>
                  <a:cubicBezTo>
                    <a:pt x="528" y="1522"/>
                    <a:pt x="782" y="1522"/>
                    <a:pt x="1014" y="1522"/>
                  </a:cubicBezTo>
                  <a:cubicBezTo>
                    <a:pt x="1014" y="1585"/>
                    <a:pt x="1014" y="1649"/>
                    <a:pt x="1014" y="1712"/>
                  </a:cubicBezTo>
                  <a:cubicBezTo>
                    <a:pt x="676" y="1712"/>
                    <a:pt x="338" y="1733"/>
                    <a:pt x="0" y="1733"/>
                  </a:cubicBezTo>
                  <a:cubicBezTo>
                    <a:pt x="0" y="1289"/>
                    <a:pt x="570" y="1099"/>
                    <a:pt x="739" y="782"/>
                  </a:cubicBezTo>
                  <a:cubicBezTo>
                    <a:pt x="972" y="360"/>
                    <a:pt x="275" y="149"/>
                    <a:pt x="211" y="656"/>
                  </a:cubicBezTo>
                  <a:cubicBezTo>
                    <a:pt x="148" y="677"/>
                    <a:pt x="106" y="635"/>
                    <a:pt x="21" y="656"/>
                  </a:cubicBezTo>
                  <a:cubicBezTo>
                    <a:pt x="0" y="1"/>
                    <a:pt x="1120" y="22"/>
                    <a:pt x="993" y="719"/>
                  </a:cubicBezTo>
                  <a:cubicBezTo>
                    <a:pt x="930" y="1099"/>
                    <a:pt x="465" y="1205"/>
                    <a:pt x="296" y="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3336500" y="1358200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10"/>
                  </a:lnTo>
                  <a:lnTo>
                    <a:pt x="1606" y="1310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06" y="1"/>
                  </a:lnTo>
                  <a:lnTo>
                    <a:pt x="1606" y="1015"/>
                  </a:lnTo>
                  <a:lnTo>
                    <a:pt x="317" y="1015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3335450" y="1357150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43" y="64"/>
                  </a:moveTo>
                  <a:lnTo>
                    <a:pt x="1943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8" y="1331"/>
                  </a:lnTo>
                  <a:lnTo>
                    <a:pt x="338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401" y="2557"/>
                  </a:lnTo>
                  <a:lnTo>
                    <a:pt x="401" y="1395"/>
                  </a:lnTo>
                  <a:lnTo>
                    <a:pt x="1627" y="1395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36"/>
                  </a:lnTo>
                  <a:lnTo>
                    <a:pt x="401" y="103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3277350" y="1358200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6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3276825" y="135715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1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7"/>
                  </a:lnTo>
                  <a:lnTo>
                    <a:pt x="1711" y="2007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1" y="2557"/>
                  </a:lnTo>
                  <a:lnTo>
                    <a:pt x="381" y="677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3225600" y="1138000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59" y="106"/>
                  </a:moveTo>
                  <a:cubicBezTo>
                    <a:pt x="507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48" y="296"/>
                  </a:cubicBezTo>
                  <a:cubicBezTo>
                    <a:pt x="169" y="190"/>
                    <a:pt x="254" y="106"/>
                    <a:pt x="359" y="106"/>
                  </a:cubicBezTo>
                  <a:close/>
                  <a:moveTo>
                    <a:pt x="402" y="0"/>
                  </a:moveTo>
                  <a:cubicBezTo>
                    <a:pt x="275" y="0"/>
                    <a:pt x="190" y="63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85"/>
                    <a:pt x="0" y="169"/>
                    <a:pt x="0" y="275"/>
                  </a:cubicBezTo>
                  <a:lnTo>
                    <a:pt x="0" y="1099"/>
                  </a:lnTo>
                  <a:lnTo>
                    <a:pt x="127" y="1099"/>
                  </a:lnTo>
                  <a:lnTo>
                    <a:pt x="127" y="676"/>
                  </a:lnTo>
                  <a:lnTo>
                    <a:pt x="148" y="676"/>
                  </a:lnTo>
                  <a:cubicBezTo>
                    <a:pt x="190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3248300" y="1131125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33" y="402"/>
                  </a:lnTo>
                  <a:cubicBezTo>
                    <a:pt x="191" y="423"/>
                    <a:pt x="170" y="465"/>
                    <a:pt x="149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3268900" y="11380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44" y="570"/>
                  </a:cubicBezTo>
                  <a:cubicBezTo>
                    <a:pt x="423" y="634"/>
                    <a:pt x="360" y="697"/>
                    <a:pt x="254" y="697"/>
                  </a:cubicBezTo>
                  <a:cubicBezTo>
                    <a:pt x="191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2" y="0"/>
                    <a:pt x="106" y="21"/>
                    <a:pt x="43" y="63"/>
                  </a:cubicBezTo>
                  <a:lnTo>
                    <a:pt x="85" y="169"/>
                  </a:lnTo>
                  <a:cubicBezTo>
                    <a:pt x="127" y="127"/>
                    <a:pt x="212" y="106"/>
                    <a:pt x="275" y="106"/>
                  </a:cubicBezTo>
                  <a:cubicBezTo>
                    <a:pt x="444" y="106"/>
                    <a:pt x="444" y="211"/>
                    <a:pt x="444" y="275"/>
                  </a:cubicBezTo>
                  <a:lnTo>
                    <a:pt x="444" y="296"/>
                  </a:lnTo>
                  <a:cubicBezTo>
                    <a:pt x="148" y="296"/>
                    <a:pt x="0" y="401"/>
                    <a:pt x="0" y="592"/>
                  </a:cubicBezTo>
                  <a:cubicBezTo>
                    <a:pt x="0" y="697"/>
                    <a:pt x="64" y="803"/>
                    <a:pt x="233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9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3299000" y="11316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48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3316950" y="1153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6" y="191"/>
                  </a:cubicBezTo>
                  <a:cubicBezTo>
                    <a:pt x="170" y="191"/>
                    <a:pt x="191" y="149"/>
                    <a:pt x="191" y="85"/>
                  </a:cubicBezTo>
                  <a:cubicBezTo>
                    <a:pt x="191" y="43"/>
                    <a:pt x="170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3324875" y="11316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6" y="106"/>
                    <a:pt x="550" y="233"/>
                    <a:pt x="550" y="402"/>
                  </a:cubicBezTo>
                  <a:cubicBezTo>
                    <a:pt x="550" y="423"/>
                    <a:pt x="550" y="444"/>
                    <a:pt x="550" y="465"/>
                  </a:cubicBezTo>
                  <a:cubicBezTo>
                    <a:pt x="508" y="529"/>
                    <a:pt x="423" y="571"/>
                    <a:pt x="339" y="571"/>
                  </a:cubicBezTo>
                  <a:cubicBezTo>
                    <a:pt x="212" y="571"/>
                    <a:pt x="148" y="486"/>
                    <a:pt x="148" y="360"/>
                  </a:cubicBezTo>
                  <a:cubicBezTo>
                    <a:pt x="148" y="212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8" y="1"/>
                    <a:pt x="1" y="170"/>
                    <a:pt x="1" y="360"/>
                  </a:cubicBezTo>
                  <a:cubicBezTo>
                    <a:pt x="1" y="529"/>
                    <a:pt x="127" y="677"/>
                    <a:pt x="296" y="677"/>
                  </a:cubicBezTo>
                  <a:cubicBezTo>
                    <a:pt x="402" y="677"/>
                    <a:pt x="486" y="634"/>
                    <a:pt x="550" y="571"/>
                  </a:cubicBezTo>
                  <a:lnTo>
                    <a:pt x="550" y="571"/>
                  </a:lnTo>
                  <a:cubicBezTo>
                    <a:pt x="529" y="677"/>
                    <a:pt x="486" y="782"/>
                    <a:pt x="423" y="846"/>
                  </a:cubicBezTo>
                  <a:cubicBezTo>
                    <a:pt x="360" y="888"/>
                    <a:pt x="275" y="930"/>
                    <a:pt x="212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39" y="1036"/>
                    <a:pt x="444" y="993"/>
                    <a:pt x="529" y="909"/>
                  </a:cubicBezTo>
                  <a:cubicBezTo>
                    <a:pt x="613" y="803"/>
                    <a:pt x="698" y="655"/>
                    <a:pt x="698" y="423"/>
                  </a:cubicBezTo>
                  <a:cubicBezTo>
                    <a:pt x="698" y="170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3345475" y="1131650"/>
              <a:ext cx="15875" cy="26425"/>
            </a:xfrm>
            <a:custGeom>
              <a:avLst/>
              <a:gdLst/>
              <a:ahLst/>
              <a:cxnLst/>
              <a:rect l="l" t="t" r="r" b="b"/>
              <a:pathLst>
                <a:path w="635" h="1057" extrusionOk="0">
                  <a:moveTo>
                    <a:pt x="127" y="1"/>
                  </a:moveTo>
                  <a:lnTo>
                    <a:pt x="64" y="508"/>
                  </a:lnTo>
                  <a:cubicBezTo>
                    <a:pt x="85" y="508"/>
                    <a:pt x="148" y="486"/>
                    <a:pt x="191" y="486"/>
                  </a:cubicBezTo>
                  <a:cubicBezTo>
                    <a:pt x="402" y="486"/>
                    <a:pt x="486" y="592"/>
                    <a:pt x="486" y="719"/>
                  </a:cubicBezTo>
                  <a:cubicBezTo>
                    <a:pt x="486" y="867"/>
                    <a:pt x="381" y="951"/>
                    <a:pt x="254" y="951"/>
                  </a:cubicBezTo>
                  <a:cubicBezTo>
                    <a:pt x="148" y="951"/>
                    <a:pt x="64" y="909"/>
                    <a:pt x="22" y="888"/>
                  </a:cubicBezTo>
                  <a:lnTo>
                    <a:pt x="0" y="993"/>
                  </a:lnTo>
                  <a:cubicBezTo>
                    <a:pt x="43" y="1036"/>
                    <a:pt x="148" y="1057"/>
                    <a:pt x="254" y="1057"/>
                  </a:cubicBezTo>
                  <a:cubicBezTo>
                    <a:pt x="465" y="1057"/>
                    <a:pt x="634" y="909"/>
                    <a:pt x="634" y="698"/>
                  </a:cubicBezTo>
                  <a:cubicBezTo>
                    <a:pt x="634" y="571"/>
                    <a:pt x="571" y="486"/>
                    <a:pt x="486" y="444"/>
                  </a:cubicBezTo>
                  <a:cubicBezTo>
                    <a:pt x="423" y="402"/>
                    <a:pt x="338" y="381"/>
                    <a:pt x="275" y="381"/>
                  </a:cubicBezTo>
                  <a:cubicBezTo>
                    <a:pt x="233" y="381"/>
                    <a:pt x="212" y="381"/>
                    <a:pt x="191" y="402"/>
                  </a:cubicBezTo>
                  <a:lnTo>
                    <a:pt x="212" y="127"/>
                  </a:lnTo>
                  <a:lnTo>
                    <a:pt x="613" y="12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3281050" y="146277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27"/>
                  </a:moveTo>
                  <a:cubicBezTo>
                    <a:pt x="528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75" y="697"/>
                    <a:pt x="190" y="634"/>
                    <a:pt x="148" y="528"/>
                  </a:cubicBezTo>
                  <a:cubicBezTo>
                    <a:pt x="148" y="507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69" y="296"/>
                  </a:cubicBezTo>
                  <a:cubicBezTo>
                    <a:pt x="190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4"/>
                    <a:pt x="148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0" y="761"/>
                    <a:pt x="296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3303750" y="145590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6"/>
                  </a:lnTo>
                  <a:lnTo>
                    <a:pt x="254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23"/>
                    <a:pt x="191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3324350" y="14627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64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60" y="803"/>
                    <a:pt x="423" y="761"/>
                    <a:pt x="465" y="697"/>
                  </a:cubicBezTo>
                  <a:lnTo>
                    <a:pt x="486" y="69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3352350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1" y="571"/>
                    <a:pt x="127" y="487"/>
                    <a:pt x="127" y="360"/>
                  </a:cubicBezTo>
                  <a:cubicBezTo>
                    <a:pt x="127" y="212"/>
                    <a:pt x="211" y="106"/>
                    <a:pt x="338" y="106"/>
                  </a:cubicBezTo>
                  <a:close/>
                  <a:moveTo>
                    <a:pt x="338" y="1"/>
                  </a:moveTo>
                  <a:cubicBezTo>
                    <a:pt x="127" y="1"/>
                    <a:pt x="0" y="170"/>
                    <a:pt x="0" y="360"/>
                  </a:cubicBezTo>
                  <a:cubicBezTo>
                    <a:pt x="0" y="529"/>
                    <a:pt x="106" y="677"/>
                    <a:pt x="296" y="677"/>
                  </a:cubicBezTo>
                  <a:cubicBezTo>
                    <a:pt x="401" y="677"/>
                    <a:pt x="486" y="635"/>
                    <a:pt x="549" y="571"/>
                  </a:cubicBezTo>
                  <a:lnTo>
                    <a:pt x="549" y="571"/>
                  </a:lnTo>
                  <a:cubicBezTo>
                    <a:pt x="528" y="698"/>
                    <a:pt x="486" y="782"/>
                    <a:pt x="401" y="846"/>
                  </a:cubicBezTo>
                  <a:cubicBezTo>
                    <a:pt x="359" y="888"/>
                    <a:pt x="275" y="930"/>
                    <a:pt x="190" y="930"/>
                  </a:cubicBezTo>
                  <a:cubicBezTo>
                    <a:pt x="148" y="951"/>
                    <a:pt x="106" y="951"/>
                    <a:pt x="85" y="951"/>
                  </a:cubicBezTo>
                  <a:lnTo>
                    <a:pt x="85" y="1057"/>
                  </a:lnTo>
                  <a:lnTo>
                    <a:pt x="211" y="1057"/>
                  </a:lnTo>
                  <a:cubicBezTo>
                    <a:pt x="317" y="1036"/>
                    <a:pt x="423" y="994"/>
                    <a:pt x="507" y="909"/>
                  </a:cubicBezTo>
                  <a:cubicBezTo>
                    <a:pt x="613" y="825"/>
                    <a:pt x="697" y="656"/>
                    <a:pt x="697" y="423"/>
                  </a:cubicBezTo>
                  <a:cubicBezTo>
                    <a:pt x="697" y="170"/>
                    <a:pt x="549" y="1"/>
                    <a:pt x="338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3372925" y="14780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85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3380325" y="1456425"/>
              <a:ext cx="17975" cy="26450"/>
            </a:xfrm>
            <a:custGeom>
              <a:avLst/>
              <a:gdLst/>
              <a:ahLst/>
              <a:cxnLst/>
              <a:rect l="l" t="t" r="r" b="b"/>
              <a:pathLst>
                <a:path w="719" h="1058" extrusionOk="0">
                  <a:moveTo>
                    <a:pt x="360" y="466"/>
                  </a:moveTo>
                  <a:cubicBezTo>
                    <a:pt x="486" y="466"/>
                    <a:pt x="571" y="550"/>
                    <a:pt x="571" y="698"/>
                  </a:cubicBezTo>
                  <a:cubicBezTo>
                    <a:pt x="571" y="846"/>
                    <a:pt x="486" y="951"/>
                    <a:pt x="381" y="951"/>
                  </a:cubicBezTo>
                  <a:cubicBezTo>
                    <a:pt x="233" y="951"/>
                    <a:pt x="148" y="825"/>
                    <a:pt x="148" y="656"/>
                  </a:cubicBezTo>
                  <a:cubicBezTo>
                    <a:pt x="148" y="635"/>
                    <a:pt x="148" y="613"/>
                    <a:pt x="148" y="592"/>
                  </a:cubicBezTo>
                  <a:cubicBezTo>
                    <a:pt x="191" y="529"/>
                    <a:pt x="275" y="466"/>
                    <a:pt x="360" y="466"/>
                  </a:cubicBezTo>
                  <a:close/>
                  <a:moveTo>
                    <a:pt x="508" y="1"/>
                  </a:moveTo>
                  <a:cubicBezTo>
                    <a:pt x="381" y="22"/>
                    <a:pt x="275" y="64"/>
                    <a:pt x="191" y="149"/>
                  </a:cubicBezTo>
                  <a:cubicBezTo>
                    <a:pt x="85" y="254"/>
                    <a:pt x="1" y="423"/>
                    <a:pt x="1" y="613"/>
                  </a:cubicBezTo>
                  <a:cubicBezTo>
                    <a:pt x="1" y="888"/>
                    <a:pt x="148" y="1057"/>
                    <a:pt x="360" y="1057"/>
                  </a:cubicBezTo>
                  <a:cubicBezTo>
                    <a:pt x="592" y="1057"/>
                    <a:pt x="719" y="888"/>
                    <a:pt x="719" y="698"/>
                  </a:cubicBezTo>
                  <a:cubicBezTo>
                    <a:pt x="719" y="487"/>
                    <a:pt x="592" y="360"/>
                    <a:pt x="402" y="360"/>
                  </a:cubicBezTo>
                  <a:cubicBezTo>
                    <a:pt x="296" y="360"/>
                    <a:pt x="212" y="423"/>
                    <a:pt x="148" y="487"/>
                  </a:cubicBezTo>
                  <a:cubicBezTo>
                    <a:pt x="170" y="318"/>
                    <a:pt x="296" y="149"/>
                    <a:pt x="508" y="128"/>
                  </a:cubicBezTo>
                  <a:cubicBezTo>
                    <a:pt x="550" y="106"/>
                    <a:pt x="592" y="106"/>
                    <a:pt x="613" y="106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3400925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466"/>
                  </a:moveTo>
                  <a:cubicBezTo>
                    <a:pt x="486" y="466"/>
                    <a:pt x="550" y="550"/>
                    <a:pt x="550" y="698"/>
                  </a:cubicBezTo>
                  <a:cubicBezTo>
                    <a:pt x="550" y="846"/>
                    <a:pt x="486" y="951"/>
                    <a:pt x="360" y="951"/>
                  </a:cubicBezTo>
                  <a:cubicBezTo>
                    <a:pt x="212" y="951"/>
                    <a:pt x="127" y="825"/>
                    <a:pt x="127" y="656"/>
                  </a:cubicBezTo>
                  <a:cubicBezTo>
                    <a:pt x="127" y="635"/>
                    <a:pt x="148" y="613"/>
                    <a:pt x="148" y="592"/>
                  </a:cubicBezTo>
                  <a:cubicBezTo>
                    <a:pt x="191" y="529"/>
                    <a:pt x="254" y="466"/>
                    <a:pt x="338" y="466"/>
                  </a:cubicBezTo>
                  <a:close/>
                  <a:moveTo>
                    <a:pt x="507" y="1"/>
                  </a:moveTo>
                  <a:cubicBezTo>
                    <a:pt x="360" y="22"/>
                    <a:pt x="254" y="64"/>
                    <a:pt x="169" y="149"/>
                  </a:cubicBezTo>
                  <a:cubicBezTo>
                    <a:pt x="64" y="254"/>
                    <a:pt x="0" y="423"/>
                    <a:pt x="0" y="613"/>
                  </a:cubicBezTo>
                  <a:cubicBezTo>
                    <a:pt x="0" y="888"/>
                    <a:pt x="148" y="1057"/>
                    <a:pt x="360" y="1057"/>
                  </a:cubicBezTo>
                  <a:cubicBezTo>
                    <a:pt x="571" y="1057"/>
                    <a:pt x="698" y="888"/>
                    <a:pt x="698" y="698"/>
                  </a:cubicBezTo>
                  <a:cubicBezTo>
                    <a:pt x="698" y="487"/>
                    <a:pt x="571" y="360"/>
                    <a:pt x="381" y="360"/>
                  </a:cubicBezTo>
                  <a:cubicBezTo>
                    <a:pt x="275" y="360"/>
                    <a:pt x="191" y="423"/>
                    <a:pt x="148" y="487"/>
                  </a:cubicBezTo>
                  <a:lnTo>
                    <a:pt x="127" y="487"/>
                  </a:lnTo>
                  <a:cubicBezTo>
                    <a:pt x="169" y="318"/>
                    <a:pt x="275" y="149"/>
                    <a:pt x="486" y="128"/>
                  </a:cubicBezTo>
                  <a:cubicBezTo>
                    <a:pt x="529" y="106"/>
                    <a:pt x="571" y="106"/>
                    <a:pt x="592" y="106"/>
                  </a:cubicBezTo>
                  <a:lnTo>
                    <a:pt x="59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3301125" y="171415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59" y="127"/>
                  </a:moveTo>
                  <a:cubicBezTo>
                    <a:pt x="507" y="127"/>
                    <a:pt x="592" y="254"/>
                    <a:pt x="592" y="402"/>
                  </a:cubicBezTo>
                  <a:cubicBezTo>
                    <a:pt x="592" y="571"/>
                    <a:pt x="507" y="697"/>
                    <a:pt x="359" y="697"/>
                  </a:cubicBezTo>
                  <a:cubicBezTo>
                    <a:pt x="254" y="697"/>
                    <a:pt x="169" y="634"/>
                    <a:pt x="148" y="528"/>
                  </a:cubicBezTo>
                  <a:cubicBezTo>
                    <a:pt x="148" y="528"/>
                    <a:pt x="148" y="507"/>
                    <a:pt x="148" y="486"/>
                  </a:cubicBezTo>
                  <a:lnTo>
                    <a:pt x="148" y="338"/>
                  </a:lnTo>
                  <a:cubicBezTo>
                    <a:pt x="148" y="338"/>
                    <a:pt x="148" y="317"/>
                    <a:pt x="148" y="296"/>
                  </a:cubicBezTo>
                  <a:cubicBezTo>
                    <a:pt x="169" y="190"/>
                    <a:pt x="275" y="127"/>
                    <a:pt x="359" y="127"/>
                  </a:cubicBezTo>
                  <a:close/>
                  <a:moveTo>
                    <a:pt x="401" y="0"/>
                  </a:moveTo>
                  <a:cubicBezTo>
                    <a:pt x="275" y="0"/>
                    <a:pt x="190" y="64"/>
                    <a:pt x="127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0" y="106"/>
                    <a:pt x="0" y="169"/>
                    <a:pt x="0" y="275"/>
                  </a:cubicBezTo>
                  <a:lnTo>
                    <a:pt x="0" y="1099"/>
                  </a:lnTo>
                  <a:lnTo>
                    <a:pt x="148" y="1099"/>
                  </a:lnTo>
                  <a:lnTo>
                    <a:pt x="148" y="697"/>
                  </a:lnTo>
                  <a:cubicBezTo>
                    <a:pt x="190" y="761"/>
                    <a:pt x="275" y="803"/>
                    <a:pt x="380" y="803"/>
                  </a:cubicBezTo>
                  <a:cubicBezTo>
                    <a:pt x="570" y="803"/>
                    <a:pt x="739" y="676"/>
                    <a:pt x="739" y="402"/>
                  </a:cubicBezTo>
                  <a:cubicBezTo>
                    <a:pt x="739" y="169"/>
                    <a:pt x="592" y="0"/>
                    <a:pt x="401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3323825" y="1707275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48" y="1057"/>
                  </a:lnTo>
                  <a:lnTo>
                    <a:pt x="14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33" y="402"/>
                  </a:lnTo>
                  <a:cubicBezTo>
                    <a:pt x="190" y="444"/>
                    <a:pt x="169" y="465"/>
                    <a:pt x="148" y="508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3344425" y="1714150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71"/>
                    <a:pt x="444" y="571"/>
                  </a:cubicBezTo>
                  <a:cubicBezTo>
                    <a:pt x="423" y="634"/>
                    <a:pt x="359" y="697"/>
                    <a:pt x="275" y="697"/>
                  </a:cubicBezTo>
                  <a:cubicBezTo>
                    <a:pt x="190" y="697"/>
                    <a:pt x="127" y="676"/>
                    <a:pt x="127" y="571"/>
                  </a:cubicBezTo>
                  <a:cubicBezTo>
                    <a:pt x="127" y="423"/>
                    <a:pt x="317" y="402"/>
                    <a:pt x="465" y="402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43"/>
                    <a:pt x="42" y="85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38" y="803"/>
                    <a:pt x="423" y="761"/>
                    <a:pt x="465" y="697"/>
                  </a:cubicBezTo>
                  <a:lnTo>
                    <a:pt x="486" y="803"/>
                  </a:lnTo>
                  <a:lnTo>
                    <a:pt x="613" y="803"/>
                  </a:lnTo>
                  <a:cubicBezTo>
                    <a:pt x="592" y="740"/>
                    <a:pt x="592" y="676"/>
                    <a:pt x="592" y="613"/>
                  </a:cubicBezTo>
                  <a:lnTo>
                    <a:pt x="592" y="317"/>
                  </a:lnTo>
                  <a:cubicBezTo>
                    <a:pt x="592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3371875" y="1707800"/>
              <a:ext cx="16400" cy="26450"/>
            </a:xfrm>
            <a:custGeom>
              <a:avLst/>
              <a:gdLst/>
              <a:ahLst/>
              <a:cxnLst/>
              <a:rect l="l" t="t" r="r" b="b"/>
              <a:pathLst>
                <a:path w="656" h="1058" extrusionOk="0">
                  <a:moveTo>
                    <a:pt x="317" y="1"/>
                  </a:moveTo>
                  <a:cubicBezTo>
                    <a:pt x="212" y="1"/>
                    <a:pt x="106" y="43"/>
                    <a:pt x="43" y="85"/>
                  </a:cubicBezTo>
                  <a:lnTo>
                    <a:pt x="85" y="170"/>
                  </a:lnTo>
                  <a:cubicBezTo>
                    <a:pt x="127" y="149"/>
                    <a:pt x="212" y="106"/>
                    <a:pt x="296" y="106"/>
                  </a:cubicBezTo>
                  <a:cubicBezTo>
                    <a:pt x="423" y="106"/>
                    <a:pt x="465" y="191"/>
                    <a:pt x="465" y="275"/>
                  </a:cubicBezTo>
                  <a:cubicBezTo>
                    <a:pt x="465" y="381"/>
                    <a:pt x="339" y="444"/>
                    <a:pt x="233" y="444"/>
                  </a:cubicBezTo>
                  <a:lnTo>
                    <a:pt x="170" y="444"/>
                  </a:lnTo>
                  <a:lnTo>
                    <a:pt x="170" y="550"/>
                  </a:lnTo>
                  <a:lnTo>
                    <a:pt x="233" y="550"/>
                  </a:lnTo>
                  <a:cubicBezTo>
                    <a:pt x="381" y="550"/>
                    <a:pt x="508" y="613"/>
                    <a:pt x="508" y="761"/>
                  </a:cubicBezTo>
                  <a:cubicBezTo>
                    <a:pt x="508" y="846"/>
                    <a:pt x="444" y="951"/>
                    <a:pt x="275" y="951"/>
                  </a:cubicBezTo>
                  <a:cubicBezTo>
                    <a:pt x="170" y="951"/>
                    <a:pt x="85" y="909"/>
                    <a:pt x="43" y="888"/>
                  </a:cubicBezTo>
                  <a:lnTo>
                    <a:pt x="1" y="994"/>
                  </a:lnTo>
                  <a:cubicBezTo>
                    <a:pt x="64" y="1036"/>
                    <a:pt x="170" y="1057"/>
                    <a:pt x="275" y="1057"/>
                  </a:cubicBezTo>
                  <a:cubicBezTo>
                    <a:pt x="529" y="1057"/>
                    <a:pt x="655" y="909"/>
                    <a:pt x="655" y="761"/>
                  </a:cubicBezTo>
                  <a:cubicBezTo>
                    <a:pt x="655" y="613"/>
                    <a:pt x="550" y="508"/>
                    <a:pt x="423" y="487"/>
                  </a:cubicBezTo>
                  <a:cubicBezTo>
                    <a:pt x="550" y="444"/>
                    <a:pt x="613" y="360"/>
                    <a:pt x="613" y="254"/>
                  </a:cubicBezTo>
                  <a:cubicBezTo>
                    <a:pt x="613" y="128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3393000" y="1729450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85" y="1"/>
                  </a:moveTo>
                  <a:cubicBezTo>
                    <a:pt x="22" y="1"/>
                    <a:pt x="1" y="43"/>
                    <a:pt x="1" y="107"/>
                  </a:cubicBezTo>
                  <a:cubicBezTo>
                    <a:pt x="1" y="149"/>
                    <a:pt x="22" y="191"/>
                    <a:pt x="85" y="191"/>
                  </a:cubicBezTo>
                  <a:cubicBezTo>
                    <a:pt x="148" y="191"/>
                    <a:pt x="191" y="149"/>
                    <a:pt x="191" y="107"/>
                  </a:cubicBezTo>
                  <a:cubicBezTo>
                    <a:pt x="191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3400925" y="1708325"/>
              <a:ext cx="16400" cy="25925"/>
            </a:xfrm>
            <a:custGeom>
              <a:avLst/>
              <a:gdLst/>
              <a:ahLst/>
              <a:cxnLst/>
              <a:rect l="l" t="t" r="r" b="b"/>
              <a:pathLst>
                <a:path w="656" h="1037" extrusionOk="0">
                  <a:moveTo>
                    <a:pt x="0" y="1"/>
                  </a:moveTo>
                  <a:lnTo>
                    <a:pt x="0" y="107"/>
                  </a:lnTo>
                  <a:lnTo>
                    <a:pt x="507" y="107"/>
                  </a:lnTo>
                  <a:lnTo>
                    <a:pt x="64" y="1036"/>
                  </a:lnTo>
                  <a:lnTo>
                    <a:pt x="212" y="1036"/>
                  </a:lnTo>
                  <a:lnTo>
                    <a:pt x="655" y="8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3423100" y="1708325"/>
              <a:ext cx="9000" cy="25925"/>
            </a:xfrm>
            <a:custGeom>
              <a:avLst/>
              <a:gdLst/>
              <a:ahLst/>
              <a:cxnLst/>
              <a:rect l="l" t="t" r="r" b="b"/>
              <a:pathLst>
                <a:path w="360" h="1037" extrusionOk="0">
                  <a:moveTo>
                    <a:pt x="233" y="1"/>
                  </a:moveTo>
                  <a:lnTo>
                    <a:pt x="1" y="107"/>
                  </a:lnTo>
                  <a:lnTo>
                    <a:pt x="43" y="212"/>
                  </a:lnTo>
                  <a:lnTo>
                    <a:pt x="212" y="128"/>
                  </a:lnTo>
                  <a:lnTo>
                    <a:pt x="212" y="1036"/>
                  </a:lnTo>
                  <a:lnTo>
                    <a:pt x="360" y="1036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>
              <a:off x="2083850" y="1228300"/>
              <a:ext cx="67625" cy="72900"/>
            </a:xfrm>
            <a:custGeom>
              <a:avLst/>
              <a:gdLst/>
              <a:ahLst/>
              <a:cxnLst/>
              <a:rect l="l" t="t" r="r" b="b"/>
              <a:pathLst>
                <a:path w="2705" h="2916" extrusionOk="0">
                  <a:moveTo>
                    <a:pt x="1352" y="317"/>
                  </a:moveTo>
                  <a:cubicBezTo>
                    <a:pt x="1543" y="317"/>
                    <a:pt x="1712" y="359"/>
                    <a:pt x="1859" y="465"/>
                  </a:cubicBezTo>
                  <a:cubicBezTo>
                    <a:pt x="2007" y="550"/>
                    <a:pt x="2113" y="697"/>
                    <a:pt x="2197" y="866"/>
                  </a:cubicBezTo>
                  <a:cubicBezTo>
                    <a:pt x="2282" y="1035"/>
                    <a:pt x="2303" y="1225"/>
                    <a:pt x="2303" y="1458"/>
                  </a:cubicBezTo>
                  <a:cubicBezTo>
                    <a:pt x="2303" y="1838"/>
                    <a:pt x="2219" y="2113"/>
                    <a:pt x="2050" y="2303"/>
                  </a:cubicBezTo>
                  <a:cubicBezTo>
                    <a:pt x="1859" y="2493"/>
                    <a:pt x="1627" y="2599"/>
                    <a:pt x="1352" y="2599"/>
                  </a:cubicBezTo>
                  <a:cubicBezTo>
                    <a:pt x="1078" y="2599"/>
                    <a:pt x="845" y="2514"/>
                    <a:pt x="655" y="2303"/>
                  </a:cubicBezTo>
                  <a:cubicBezTo>
                    <a:pt x="465" y="2113"/>
                    <a:pt x="381" y="1838"/>
                    <a:pt x="381" y="1500"/>
                  </a:cubicBezTo>
                  <a:cubicBezTo>
                    <a:pt x="381" y="1078"/>
                    <a:pt x="486" y="782"/>
                    <a:pt x="676" y="592"/>
                  </a:cubicBezTo>
                  <a:cubicBezTo>
                    <a:pt x="867" y="423"/>
                    <a:pt x="1078" y="317"/>
                    <a:pt x="1352" y="317"/>
                  </a:cubicBezTo>
                  <a:close/>
                  <a:moveTo>
                    <a:pt x="1352" y="0"/>
                  </a:moveTo>
                  <a:cubicBezTo>
                    <a:pt x="951" y="0"/>
                    <a:pt x="634" y="127"/>
                    <a:pt x="381" y="402"/>
                  </a:cubicBezTo>
                  <a:cubicBezTo>
                    <a:pt x="127" y="655"/>
                    <a:pt x="1" y="1035"/>
                    <a:pt x="1" y="1500"/>
                  </a:cubicBezTo>
                  <a:cubicBezTo>
                    <a:pt x="1" y="1754"/>
                    <a:pt x="43" y="1986"/>
                    <a:pt x="148" y="2197"/>
                  </a:cubicBezTo>
                  <a:cubicBezTo>
                    <a:pt x="275" y="2430"/>
                    <a:pt x="423" y="2599"/>
                    <a:pt x="634" y="2725"/>
                  </a:cubicBezTo>
                  <a:cubicBezTo>
                    <a:pt x="845" y="2852"/>
                    <a:pt x="1078" y="2915"/>
                    <a:pt x="1352" y="2915"/>
                  </a:cubicBezTo>
                  <a:cubicBezTo>
                    <a:pt x="1585" y="2915"/>
                    <a:pt x="1817" y="2873"/>
                    <a:pt x="2028" y="2746"/>
                  </a:cubicBezTo>
                  <a:cubicBezTo>
                    <a:pt x="2240" y="2641"/>
                    <a:pt x="2409" y="2472"/>
                    <a:pt x="2514" y="2239"/>
                  </a:cubicBezTo>
                  <a:cubicBezTo>
                    <a:pt x="2641" y="2007"/>
                    <a:pt x="2704" y="1754"/>
                    <a:pt x="2704" y="1458"/>
                  </a:cubicBezTo>
                  <a:cubicBezTo>
                    <a:pt x="2704" y="1183"/>
                    <a:pt x="2641" y="930"/>
                    <a:pt x="2535" y="719"/>
                  </a:cubicBezTo>
                  <a:cubicBezTo>
                    <a:pt x="2430" y="486"/>
                    <a:pt x="2261" y="317"/>
                    <a:pt x="2050" y="190"/>
                  </a:cubicBezTo>
                  <a:cubicBezTo>
                    <a:pt x="1838" y="64"/>
                    <a:pt x="1606" y="0"/>
                    <a:pt x="1352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>
              <a:off x="2155150" y="1177075"/>
              <a:ext cx="274100" cy="785825"/>
            </a:xfrm>
            <a:custGeom>
              <a:avLst/>
              <a:gdLst/>
              <a:ahLst/>
              <a:cxnLst/>
              <a:rect l="l" t="t" r="r" b="b"/>
              <a:pathLst>
                <a:path w="10964" h="31433" extrusionOk="0">
                  <a:moveTo>
                    <a:pt x="5091" y="31433"/>
                  </a:moveTo>
                  <a:cubicBezTo>
                    <a:pt x="5070" y="31412"/>
                    <a:pt x="5049" y="31412"/>
                    <a:pt x="5028" y="31391"/>
                  </a:cubicBezTo>
                  <a:cubicBezTo>
                    <a:pt x="5007" y="31369"/>
                    <a:pt x="4964" y="31348"/>
                    <a:pt x="4922" y="31327"/>
                  </a:cubicBezTo>
                  <a:cubicBezTo>
                    <a:pt x="4922" y="31327"/>
                    <a:pt x="4943" y="31306"/>
                    <a:pt x="4943" y="31285"/>
                  </a:cubicBezTo>
                  <a:cubicBezTo>
                    <a:pt x="5514" y="30186"/>
                    <a:pt x="6232" y="29046"/>
                    <a:pt x="6865" y="27905"/>
                  </a:cubicBezTo>
                  <a:cubicBezTo>
                    <a:pt x="5957" y="26257"/>
                    <a:pt x="4943" y="24652"/>
                    <a:pt x="4056" y="23004"/>
                  </a:cubicBezTo>
                  <a:cubicBezTo>
                    <a:pt x="4985" y="21378"/>
                    <a:pt x="5894" y="19772"/>
                    <a:pt x="6823" y="18146"/>
                  </a:cubicBezTo>
                  <a:cubicBezTo>
                    <a:pt x="5852" y="16392"/>
                    <a:pt x="4795" y="14639"/>
                    <a:pt x="3803" y="12886"/>
                  </a:cubicBezTo>
                  <a:cubicBezTo>
                    <a:pt x="4795" y="11407"/>
                    <a:pt x="5788" y="9929"/>
                    <a:pt x="6802" y="8408"/>
                  </a:cubicBezTo>
                  <a:cubicBezTo>
                    <a:pt x="6021" y="6929"/>
                    <a:pt x="5112" y="5492"/>
                    <a:pt x="4288" y="4035"/>
                  </a:cubicBezTo>
                  <a:cubicBezTo>
                    <a:pt x="3063" y="4035"/>
                    <a:pt x="1796" y="4056"/>
                    <a:pt x="528" y="4056"/>
                  </a:cubicBezTo>
                  <a:cubicBezTo>
                    <a:pt x="402" y="4056"/>
                    <a:pt x="42" y="4119"/>
                    <a:pt x="106" y="3908"/>
                  </a:cubicBezTo>
                  <a:cubicBezTo>
                    <a:pt x="148" y="3739"/>
                    <a:pt x="402" y="3824"/>
                    <a:pt x="571" y="3824"/>
                  </a:cubicBezTo>
                  <a:cubicBezTo>
                    <a:pt x="1732" y="3824"/>
                    <a:pt x="2979" y="3781"/>
                    <a:pt x="4141" y="3803"/>
                  </a:cubicBezTo>
                  <a:cubicBezTo>
                    <a:pt x="4056" y="3634"/>
                    <a:pt x="3908" y="3465"/>
                    <a:pt x="4141" y="3211"/>
                  </a:cubicBezTo>
                  <a:cubicBezTo>
                    <a:pt x="2979" y="3211"/>
                    <a:pt x="1775" y="3190"/>
                    <a:pt x="549" y="3190"/>
                  </a:cubicBezTo>
                  <a:cubicBezTo>
                    <a:pt x="402" y="3190"/>
                    <a:pt x="148" y="3253"/>
                    <a:pt x="85" y="3127"/>
                  </a:cubicBezTo>
                  <a:cubicBezTo>
                    <a:pt x="0" y="2915"/>
                    <a:pt x="402" y="2979"/>
                    <a:pt x="507" y="2979"/>
                  </a:cubicBezTo>
                  <a:cubicBezTo>
                    <a:pt x="1754" y="2958"/>
                    <a:pt x="3063" y="2958"/>
                    <a:pt x="4309" y="2958"/>
                  </a:cubicBezTo>
                  <a:cubicBezTo>
                    <a:pt x="4880" y="2007"/>
                    <a:pt x="5429" y="887"/>
                    <a:pt x="6042" y="0"/>
                  </a:cubicBezTo>
                  <a:cubicBezTo>
                    <a:pt x="6105" y="43"/>
                    <a:pt x="6147" y="43"/>
                    <a:pt x="6168" y="64"/>
                  </a:cubicBezTo>
                  <a:cubicBezTo>
                    <a:pt x="6253" y="169"/>
                    <a:pt x="5873" y="740"/>
                    <a:pt x="5767" y="909"/>
                  </a:cubicBezTo>
                  <a:cubicBezTo>
                    <a:pt x="5281" y="1754"/>
                    <a:pt x="4711" y="2746"/>
                    <a:pt x="4288" y="3486"/>
                  </a:cubicBezTo>
                  <a:cubicBezTo>
                    <a:pt x="5133" y="5091"/>
                    <a:pt x="6147" y="6654"/>
                    <a:pt x="7013" y="8260"/>
                  </a:cubicBezTo>
                  <a:cubicBezTo>
                    <a:pt x="7943" y="8260"/>
                    <a:pt x="8915" y="8260"/>
                    <a:pt x="9907" y="8239"/>
                  </a:cubicBezTo>
                  <a:cubicBezTo>
                    <a:pt x="10119" y="8239"/>
                    <a:pt x="10773" y="8175"/>
                    <a:pt x="10837" y="8302"/>
                  </a:cubicBezTo>
                  <a:cubicBezTo>
                    <a:pt x="10964" y="8555"/>
                    <a:pt x="10604" y="8471"/>
                    <a:pt x="10499" y="8471"/>
                  </a:cubicBezTo>
                  <a:cubicBezTo>
                    <a:pt x="9379" y="8471"/>
                    <a:pt x="8154" y="8492"/>
                    <a:pt x="7034" y="8513"/>
                  </a:cubicBezTo>
                  <a:cubicBezTo>
                    <a:pt x="6168" y="10245"/>
                    <a:pt x="4288" y="13287"/>
                    <a:pt x="4288" y="13287"/>
                  </a:cubicBezTo>
                  <a:cubicBezTo>
                    <a:pt x="4288" y="13287"/>
                    <a:pt x="6274" y="16646"/>
                    <a:pt x="7140" y="18146"/>
                  </a:cubicBezTo>
                  <a:cubicBezTo>
                    <a:pt x="6211" y="19772"/>
                    <a:pt x="5281" y="21399"/>
                    <a:pt x="4331" y="23025"/>
                  </a:cubicBezTo>
                  <a:cubicBezTo>
                    <a:pt x="5239" y="24673"/>
                    <a:pt x="6232" y="26279"/>
                    <a:pt x="7161" y="27905"/>
                  </a:cubicBezTo>
                  <a:cubicBezTo>
                    <a:pt x="6485" y="29067"/>
                    <a:pt x="5830" y="30229"/>
                    <a:pt x="5154" y="31391"/>
                  </a:cubicBezTo>
                  <a:cubicBezTo>
                    <a:pt x="5154" y="31433"/>
                    <a:pt x="5112" y="31433"/>
                    <a:pt x="5091" y="31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>
              <a:off x="2255475" y="2083300"/>
              <a:ext cx="18525" cy="26950"/>
            </a:xfrm>
            <a:custGeom>
              <a:avLst/>
              <a:gdLst/>
              <a:ahLst/>
              <a:cxnLst/>
              <a:rect l="l" t="t" r="r" b="b"/>
              <a:pathLst>
                <a:path w="741" h="1078" extrusionOk="0">
                  <a:moveTo>
                    <a:pt x="360" y="106"/>
                  </a:moveTo>
                  <a:cubicBezTo>
                    <a:pt x="508" y="106"/>
                    <a:pt x="592" y="232"/>
                    <a:pt x="592" y="380"/>
                  </a:cubicBezTo>
                  <a:cubicBezTo>
                    <a:pt x="592" y="570"/>
                    <a:pt x="508" y="676"/>
                    <a:pt x="360" y="676"/>
                  </a:cubicBezTo>
                  <a:cubicBezTo>
                    <a:pt x="254" y="676"/>
                    <a:pt x="170" y="613"/>
                    <a:pt x="149" y="507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17"/>
                  </a:lnTo>
                  <a:cubicBezTo>
                    <a:pt x="149" y="317"/>
                    <a:pt x="149" y="296"/>
                    <a:pt x="149" y="275"/>
                  </a:cubicBezTo>
                  <a:cubicBezTo>
                    <a:pt x="170" y="169"/>
                    <a:pt x="275" y="106"/>
                    <a:pt x="360" y="106"/>
                  </a:cubicBezTo>
                  <a:close/>
                  <a:moveTo>
                    <a:pt x="1" y="0"/>
                  </a:moveTo>
                  <a:cubicBezTo>
                    <a:pt x="1" y="85"/>
                    <a:pt x="1" y="148"/>
                    <a:pt x="1" y="254"/>
                  </a:cubicBezTo>
                  <a:lnTo>
                    <a:pt x="1" y="1077"/>
                  </a:lnTo>
                  <a:lnTo>
                    <a:pt x="149" y="1077"/>
                  </a:lnTo>
                  <a:lnTo>
                    <a:pt x="149" y="676"/>
                  </a:lnTo>
                  <a:cubicBezTo>
                    <a:pt x="191" y="739"/>
                    <a:pt x="275" y="782"/>
                    <a:pt x="381" y="782"/>
                  </a:cubicBezTo>
                  <a:cubicBezTo>
                    <a:pt x="571" y="782"/>
                    <a:pt x="740" y="655"/>
                    <a:pt x="740" y="380"/>
                  </a:cubicBezTo>
                  <a:cubicBezTo>
                    <a:pt x="740" y="148"/>
                    <a:pt x="592" y="0"/>
                    <a:pt x="402" y="0"/>
                  </a:cubicBezTo>
                  <a:cubicBezTo>
                    <a:pt x="275" y="0"/>
                    <a:pt x="191" y="42"/>
                    <a:pt x="128" y="12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2278200" y="2075900"/>
              <a:ext cx="19025" cy="26950"/>
            </a:xfrm>
            <a:custGeom>
              <a:avLst/>
              <a:gdLst/>
              <a:ahLst/>
              <a:cxnLst/>
              <a:rect l="l" t="t" r="r" b="b"/>
              <a:pathLst>
                <a:path w="761" h="1078" extrusionOk="0">
                  <a:moveTo>
                    <a:pt x="0" y="0"/>
                  </a:moveTo>
                  <a:lnTo>
                    <a:pt x="0" y="1078"/>
                  </a:lnTo>
                  <a:lnTo>
                    <a:pt x="148" y="1078"/>
                  </a:lnTo>
                  <a:lnTo>
                    <a:pt x="148" y="655"/>
                  </a:lnTo>
                  <a:lnTo>
                    <a:pt x="232" y="550"/>
                  </a:lnTo>
                  <a:lnTo>
                    <a:pt x="592" y="1078"/>
                  </a:lnTo>
                  <a:lnTo>
                    <a:pt x="761" y="1078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49" y="0"/>
                  </a:lnTo>
                  <a:lnTo>
                    <a:pt x="232" y="402"/>
                  </a:lnTo>
                  <a:cubicBezTo>
                    <a:pt x="211" y="444"/>
                    <a:pt x="169" y="465"/>
                    <a:pt x="148" y="50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8"/>
            <p:cNvSpPr/>
            <p:nvPr/>
          </p:nvSpPr>
          <p:spPr>
            <a:xfrm>
              <a:off x="2298775" y="2083300"/>
              <a:ext cx="15350" cy="19550"/>
            </a:xfrm>
            <a:custGeom>
              <a:avLst/>
              <a:gdLst/>
              <a:ahLst/>
              <a:cxnLst/>
              <a:rect l="l" t="t" r="r" b="b"/>
              <a:pathLst>
                <a:path w="614" h="782" extrusionOk="0">
                  <a:moveTo>
                    <a:pt x="466" y="380"/>
                  </a:moveTo>
                  <a:lnTo>
                    <a:pt x="466" y="507"/>
                  </a:lnTo>
                  <a:cubicBezTo>
                    <a:pt x="466" y="528"/>
                    <a:pt x="466" y="549"/>
                    <a:pt x="466" y="549"/>
                  </a:cubicBezTo>
                  <a:cubicBezTo>
                    <a:pt x="423" y="634"/>
                    <a:pt x="360" y="697"/>
                    <a:pt x="276" y="697"/>
                  </a:cubicBezTo>
                  <a:cubicBezTo>
                    <a:pt x="191" y="697"/>
                    <a:pt x="128" y="655"/>
                    <a:pt x="128" y="549"/>
                  </a:cubicBezTo>
                  <a:cubicBezTo>
                    <a:pt x="128" y="401"/>
                    <a:pt x="318" y="380"/>
                    <a:pt x="466" y="380"/>
                  </a:cubicBezTo>
                  <a:close/>
                  <a:moveTo>
                    <a:pt x="297" y="0"/>
                  </a:moveTo>
                  <a:cubicBezTo>
                    <a:pt x="212" y="0"/>
                    <a:pt x="107" y="21"/>
                    <a:pt x="43" y="63"/>
                  </a:cubicBezTo>
                  <a:lnTo>
                    <a:pt x="85" y="148"/>
                  </a:lnTo>
                  <a:cubicBezTo>
                    <a:pt x="128" y="106"/>
                    <a:pt x="212" y="85"/>
                    <a:pt x="276" y="85"/>
                  </a:cubicBezTo>
                  <a:cubicBezTo>
                    <a:pt x="445" y="85"/>
                    <a:pt x="466" y="211"/>
                    <a:pt x="466" y="275"/>
                  </a:cubicBezTo>
                  <a:cubicBezTo>
                    <a:pt x="170" y="275"/>
                    <a:pt x="1" y="380"/>
                    <a:pt x="1" y="570"/>
                  </a:cubicBezTo>
                  <a:cubicBezTo>
                    <a:pt x="1" y="676"/>
                    <a:pt x="85" y="782"/>
                    <a:pt x="233" y="782"/>
                  </a:cubicBezTo>
                  <a:cubicBezTo>
                    <a:pt x="339" y="782"/>
                    <a:pt x="423" y="739"/>
                    <a:pt x="466" y="676"/>
                  </a:cubicBezTo>
                  <a:lnTo>
                    <a:pt x="487" y="782"/>
                  </a:lnTo>
                  <a:lnTo>
                    <a:pt x="614" y="782"/>
                  </a:lnTo>
                  <a:cubicBezTo>
                    <a:pt x="592" y="718"/>
                    <a:pt x="592" y="655"/>
                    <a:pt x="592" y="592"/>
                  </a:cubicBezTo>
                  <a:lnTo>
                    <a:pt x="592" y="296"/>
                  </a:lnTo>
                  <a:cubicBezTo>
                    <a:pt x="592" y="148"/>
                    <a:pt x="529" y="0"/>
                    <a:pt x="29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2328875" y="20769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27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8"/>
            <p:cNvSpPr/>
            <p:nvPr/>
          </p:nvSpPr>
          <p:spPr>
            <a:xfrm>
              <a:off x="2346325" y="207642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106"/>
                  </a:moveTo>
                  <a:cubicBezTo>
                    <a:pt x="507" y="106"/>
                    <a:pt x="570" y="275"/>
                    <a:pt x="570" y="529"/>
                  </a:cubicBezTo>
                  <a:cubicBezTo>
                    <a:pt x="570" y="782"/>
                    <a:pt x="507" y="951"/>
                    <a:pt x="359" y="951"/>
                  </a:cubicBezTo>
                  <a:cubicBezTo>
                    <a:pt x="232" y="951"/>
                    <a:pt x="148" y="803"/>
                    <a:pt x="148" y="529"/>
                  </a:cubicBezTo>
                  <a:cubicBezTo>
                    <a:pt x="148" y="254"/>
                    <a:pt x="232" y="106"/>
                    <a:pt x="359" y="106"/>
                  </a:cubicBezTo>
                  <a:close/>
                  <a:moveTo>
                    <a:pt x="380" y="0"/>
                  </a:moveTo>
                  <a:cubicBezTo>
                    <a:pt x="169" y="0"/>
                    <a:pt x="0" y="191"/>
                    <a:pt x="0" y="529"/>
                  </a:cubicBezTo>
                  <a:cubicBezTo>
                    <a:pt x="21" y="867"/>
                    <a:pt x="148" y="1057"/>
                    <a:pt x="359" y="1057"/>
                  </a:cubicBezTo>
                  <a:cubicBezTo>
                    <a:pt x="570" y="1057"/>
                    <a:pt x="718" y="867"/>
                    <a:pt x="718" y="529"/>
                  </a:cubicBezTo>
                  <a:cubicBezTo>
                    <a:pt x="718" y="191"/>
                    <a:pt x="592" y="0"/>
                    <a:pt x="38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8"/>
            <p:cNvSpPr/>
            <p:nvPr/>
          </p:nvSpPr>
          <p:spPr>
            <a:xfrm>
              <a:off x="2367450" y="209807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6" y="1"/>
                  </a:moveTo>
                  <a:cubicBezTo>
                    <a:pt x="42" y="1"/>
                    <a:pt x="0" y="43"/>
                    <a:pt x="0" y="106"/>
                  </a:cubicBezTo>
                  <a:cubicBezTo>
                    <a:pt x="0" y="148"/>
                    <a:pt x="42" y="191"/>
                    <a:pt x="106" y="191"/>
                  </a:cubicBezTo>
                  <a:cubicBezTo>
                    <a:pt x="148" y="191"/>
                    <a:pt x="190" y="148"/>
                    <a:pt x="190" y="106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2374825" y="207642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60" y="465"/>
                  </a:moveTo>
                  <a:cubicBezTo>
                    <a:pt x="487" y="465"/>
                    <a:pt x="571" y="571"/>
                    <a:pt x="571" y="719"/>
                  </a:cubicBezTo>
                  <a:cubicBezTo>
                    <a:pt x="571" y="867"/>
                    <a:pt x="487" y="951"/>
                    <a:pt x="381" y="951"/>
                  </a:cubicBezTo>
                  <a:cubicBezTo>
                    <a:pt x="233" y="951"/>
                    <a:pt x="149" y="824"/>
                    <a:pt x="149" y="655"/>
                  </a:cubicBezTo>
                  <a:cubicBezTo>
                    <a:pt x="149" y="634"/>
                    <a:pt x="149" y="613"/>
                    <a:pt x="170" y="592"/>
                  </a:cubicBezTo>
                  <a:cubicBezTo>
                    <a:pt x="191" y="529"/>
                    <a:pt x="275" y="465"/>
                    <a:pt x="360" y="465"/>
                  </a:cubicBezTo>
                  <a:close/>
                  <a:moveTo>
                    <a:pt x="508" y="0"/>
                  </a:moveTo>
                  <a:cubicBezTo>
                    <a:pt x="381" y="22"/>
                    <a:pt x="275" y="85"/>
                    <a:pt x="191" y="169"/>
                  </a:cubicBezTo>
                  <a:cubicBezTo>
                    <a:pt x="85" y="254"/>
                    <a:pt x="1" y="423"/>
                    <a:pt x="1" y="634"/>
                  </a:cubicBezTo>
                  <a:cubicBezTo>
                    <a:pt x="1" y="888"/>
                    <a:pt x="149" y="1057"/>
                    <a:pt x="381" y="1057"/>
                  </a:cubicBezTo>
                  <a:cubicBezTo>
                    <a:pt x="592" y="1057"/>
                    <a:pt x="719" y="888"/>
                    <a:pt x="719" y="698"/>
                  </a:cubicBezTo>
                  <a:cubicBezTo>
                    <a:pt x="719" y="507"/>
                    <a:pt x="592" y="360"/>
                    <a:pt x="402" y="360"/>
                  </a:cubicBezTo>
                  <a:cubicBezTo>
                    <a:pt x="296" y="360"/>
                    <a:pt x="212" y="423"/>
                    <a:pt x="149" y="486"/>
                  </a:cubicBezTo>
                  <a:cubicBezTo>
                    <a:pt x="170" y="317"/>
                    <a:pt x="296" y="169"/>
                    <a:pt x="508" y="127"/>
                  </a:cubicBezTo>
                  <a:cubicBezTo>
                    <a:pt x="550" y="127"/>
                    <a:pt x="592" y="106"/>
                    <a:pt x="613" y="106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2396475" y="2076950"/>
              <a:ext cx="15875" cy="25900"/>
            </a:xfrm>
            <a:custGeom>
              <a:avLst/>
              <a:gdLst/>
              <a:ahLst/>
              <a:cxnLst/>
              <a:rect l="l" t="t" r="r" b="b"/>
              <a:pathLst>
                <a:path w="635" h="1036" extrusionOk="0">
                  <a:moveTo>
                    <a:pt x="1" y="1"/>
                  </a:moveTo>
                  <a:lnTo>
                    <a:pt x="1" y="106"/>
                  </a:lnTo>
                  <a:lnTo>
                    <a:pt x="487" y="106"/>
                  </a:lnTo>
                  <a:lnTo>
                    <a:pt x="43" y="1036"/>
                  </a:lnTo>
                  <a:lnTo>
                    <a:pt x="191" y="1036"/>
                  </a:lnTo>
                  <a:lnTo>
                    <a:pt x="635" y="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2371125" y="1138000"/>
              <a:ext cx="18000" cy="27475"/>
            </a:xfrm>
            <a:custGeom>
              <a:avLst/>
              <a:gdLst/>
              <a:ahLst/>
              <a:cxnLst/>
              <a:rect l="l" t="t" r="r" b="b"/>
              <a:pathLst>
                <a:path w="720" h="1099" extrusionOk="0">
                  <a:moveTo>
                    <a:pt x="360" y="106"/>
                  </a:moveTo>
                  <a:cubicBezTo>
                    <a:pt x="508" y="106"/>
                    <a:pt x="592" y="254"/>
                    <a:pt x="592" y="401"/>
                  </a:cubicBezTo>
                  <a:cubicBezTo>
                    <a:pt x="592" y="570"/>
                    <a:pt x="508" y="697"/>
                    <a:pt x="360" y="697"/>
                  </a:cubicBezTo>
                  <a:cubicBezTo>
                    <a:pt x="254" y="697"/>
                    <a:pt x="170" y="634"/>
                    <a:pt x="149" y="528"/>
                  </a:cubicBezTo>
                  <a:cubicBezTo>
                    <a:pt x="149" y="507"/>
                    <a:pt x="149" y="486"/>
                    <a:pt x="149" y="465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49" y="296"/>
                  </a:cubicBezTo>
                  <a:cubicBezTo>
                    <a:pt x="170" y="190"/>
                    <a:pt x="254" y="106"/>
                    <a:pt x="360" y="106"/>
                  </a:cubicBezTo>
                  <a:close/>
                  <a:moveTo>
                    <a:pt x="402" y="0"/>
                  </a:moveTo>
                  <a:cubicBezTo>
                    <a:pt x="276" y="0"/>
                    <a:pt x="191" y="63"/>
                    <a:pt x="128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85"/>
                    <a:pt x="1" y="169"/>
                    <a:pt x="1" y="275"/>
                  </a:cubicBezTo>
                  <a:lnTo>
                    <a:pt x="1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76" y="803"/>
                    <a:pt x="381" y="803"/>
                  </a:cubicBezTo>
                  <a:cubicBezTo>
                    <a:pt x="550" y="803"/>
                    <a:pt x="719" y="676"/>
                    <a:pt x="719" y="401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8"/>
            <p:cNvSpPr/>
            <p:nvPr/>
          </p:nvSpPr>
          <p:spPr>
            <a:xfrm>
              <a:off x="2393850" y="1131125"/>
              <a:ext cx="19025" cy="26425"/>
            </a:xfrm>
            <a:custGeom>
              <a:avLst/>
              <a:gdLst/>
              <a:ahLst/>
              <a:cxnLst/>
              <a:rect l="l" t="t" r="r" b="b"/>
              <a:pathLst>
                <a:path w="761" h="1057" extrusionOk="0">
                  <a:moveTo>
                    <a:pt x="0" y="0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8" y="444"/>
                  </a:lnTo>
                  <a:lnTo>
                    <a:pt x="718" y="0"/>
                  </a:lnTo>
                  <a:lnTo>
                    <a:pt x="549" y="0"/>
                  </a:lnTo>
                  <a:lnTo>
                    <a:pt x="233" y="402"/>
                  </a:lnTo>
                  <a:cubicBezTo>
                    <a:pt x="190" y="423"/>
                    <a:pt x="169" y="465"/>
                    <a:pt x="148" y="507"/>
                  </a:cubicBezTo>
                  <a:lnTo>
                    <a:pt x="127" y="50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8"/>
            <p:cNvSpPr/>
            <p:nvPr/>
          </p:nvSpPr>
          <p:spPr>
            <a:xfrm>
              <a:off x="2414450" y="1138000"/>
              <a:ext cx="15325" cy="20075"/>
            </a:xfrm>
            <a:custGeom>
              <a:avLst/>
              <a:gdLst/>
              <a:ahLst/>
              <a:cxnLst/>
              <a:rect l="l" t="t" r="r" b="b"/>
              <a:pathLst>
                <a:path w="613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44" y="570"/>
                  </a:cubicBezTo>
                  <a:cubicBezTo>
                    <a:pt x="423" y="634"/>
                    <a:pt x="359" y="697"/>
                    <a:pt x="254" y="697"/>
                  </a:cubicBezTo>
                  <a:cubicBezTo>
                    <a:pt x="190" y="697"/>
                    <a:pt x="127" y="655"/>
                    <a:pt x="127" y="570"/>
                  </a:cubicBezTo>
                  <a:cubicBezTo>
                    <a:pt x="127" y="423"/>
                    <a:pt x="296" y="401"/>
                    <a:pt x="465" y="401"/>
                  </a:cubicBezTo>
                  <a:close/>
                  <a:moveTo>
                    <a:pt x="296" y="0"/>
                  </a:moveTo>
                  <a:cubicBezTo>
                    <a:pt x="211" y="0"/>
                    <a:pt x="106" y="21"/>
                    <a:pt x="42" y="63"/>
                  </a:cubicBezTo>
                  <a:lnTo>
                    <a:pt x="85" y="169"/>
                  </a:lnTo>
                  <a:cubicBezTo>
                    <a:pt x="127" y="127"/>
                    <a:pt x="211" y="106"/>
                    <a:pt x="275" y="106"/>
                  </a:cubicBezTo>
                  <a:cubicBezTo>
                    <a:pt x="444" y="106"/>
                    <a:pt x="465" y="211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1"/>
                    <a:pt x="0" y="592"/>
                  </a:cubicBezTo>
                  <a:cubicBezTo>
                    <a:pt x="0" y="697"/>
                    <a:pt x="63" y="803"/>
                    <a:pt x="232" y="803"/>
                  </a:cubicBezTo>
                  <a:cubicBezTo>
                    <a:pt x="338" y="803"/>
                    <a:pt x="423" y="739"/>
                    <a:pt x="465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592" y="739"/>
                    <a:pt x="592" y="676"/>
                    <a:pt x="592" y="613"/>
                  </a:cubicBezTo>
                  <a:lnTo>
                    <a:pt x="592" y="592"/>
                  </a:lnTo>
                  <a:lnTo>
                    <a:pt x="592" y="317"/>
                  </a:lnTo>
                  <a:cubicBezTo>
                    <a:pt x="592" y="169"/>
                    <a:pt x="528" y="0"/>
                    <a:pt x="296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8"/>
            <p:cNvSpPr/>
            <p:nvPr/>
          </p:nvSpPr>
          <p:spPr>
            <a:xfrm>
              <a:off x="2442425" y="11316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1"/>
                  </a:moveTo>
                  <a:cubicBezTo>
                    <a:pt x="191" y="1"/>
                    <a:pt x="85" y="43"/>
                    <a:pt x="22" y="106"/>
                  </a:cubicBezTo>
                  <a:lnTo>
                    <a:pt x="64" y="191"/>
                  </a:lnTo>
                  <a:cubicBezTo>
                    <a:pt x="106" y="148"/>
                    <a:pt x="191" y="106"/>
                    <a:pt x="275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60" y="592"/>
                    <a:pt x="106" y="846"/>
                  </a:cubicBezTo>
                  <a:lnTo>
                    <a:pt x="1" y="951"/>
                  </a:lnTo>
                  <a:lnTo>
                    <a:pt x="1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6"/>
                  </a:lnTo>
                  <a:cubicBezTo>
                    <a:pt x="486" y="634"/>
                    <a:pt x="613" y="486"/>
                    <a:pt x="613" y="296"/>
                  </a:cubicBezTo>
                  <a:cubicBezTo>
                    <a:pt x="613" y="148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8"/>
            <p:cNvSpPr/>
            <p:nvPr/>
          </p:nvSpPr>
          <p:spPr>
            <a:xfrm>
              <a:off x="2463025" y="1153300"/>
              <a:ext cx="4250" cy="4775"/>
            </a:xfrm>
            <a:custGeom>
              <a:avLst/>
              <a:gdLst/>
              <a:ahLst/>
              <a:cxnLst/>
              <a:rect l="l" t="t" r="r" b="b"/>
              <a:pathLst>
                <a:path w="170" h="191" extrusionOk="0">
                  <a:moveTo>
                    <a:pt x="85" y="1"/>
                  </a:moveTo>
                  <a:cubicBezTo>
                    <a:pt x="22" y="1"/>
                    <a:pt x="0" y="43"/>
                    <a:pt x="0" y="85"/>
                  </a:cubicBezTo>
                  <a:cubicBezTo>
                    <a:pt x="0" y="149"/>
                    <a:pt x="22" y="191"/>
                    <a:pt x="85" y="191"/>
                  </a:cubicBezTo>
                  <a:cubicBezTo>
                    <a:pt x="148" y="191"/>
                    <a:pt x="169" y="149"/>
                    <a:pt x="169" y="85"/>
                  </a:cubicBezTo>
                  <a:cubicBezTo>
                    <a:pt x="169" y="43"/>
                    <a:pt x="148" y="1"/>
                    <a:pt x="85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2473050" y="1131650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27"/>
                  </a:lnTo>
                  <a:lnTo>
                    <a:pt x="22" y="233"/>
                  </a:lnTo>
                  <a:lnTo>
                    <a:pt x="212" y="148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8"/>
            <p:cNvSpPr/>
            <p:nvPr/>
          </p:nvSpPr>
          <p:spPr>
            <a:xfrm>
              <a:off x="2491025" y="1131650"/>
              <a:ext cx="15850" cy="26425"/>
            </a:xfrm>
            <a:custGeom>
              <a:avLst/>
              <a:gdLst/>
              <a:ahLst/>
              <a:cxnLst/>
              <a:rect l="l" t="t" r="r" b="b"/>
              <a:pathLst>
                <a:path w="634" h="1057" extrusionOk="0">
                  <a:moveTo>
                    <a:pt x="127" y="1"/>
                  </a:moveTo>
                  <a:lnTo>
                    <a:pt x="63" y="508"/>
                  </a:lnTo>
                  <a:cubicBezTo>
                    <a:pt x="85" y="508"/>
                    <a:pt x="148" y="486"/>
                    <a:pt x="190" y="486"/>
                  </a:cubicBezTo>
                  <a:cubicBezTo>
                    <a:pt x="401" y="486"/>
                    <a:pt x="486" y="592"/>
                    <a:pt x="486" y="719"/>
                  </a:cubicBezTo>
                  <a:cubicBezTo>
                    <a:pt x="486" y="867"/>
                    <a:pt x="380" y="951"/>
                    <a:pt x="253" y="951"/>
                  </a:cubicBezTo>
                  <a:cubicBezTo>
                    <a:pt x="148" y="951"/>
                    <a:pt x="63" y="909"/>
                    <a:pt x="21" y="888"/>
                  </a:cubicBezTo>
                  <a:lnTo>
                    <a:pt x="0" y="993"/>
                  </a:lnTo>
                  <a:cubicBezTo>
                    <a:pt x="42" y="1036"/>
                    <a:pt x="148" y="1057"/>
                    <a:pt x="253" y="1057"/>
                  </a:cubicBezTo>
                  <a:cubicBezTo>
                    <a:pt x="486" y="1057"/>
                    <a:pt x="634" y="909"/>
                    <a:pt x="634" y="698"/>
                  </a:cubicBezTo>
                  <a:cubicBezTo>
                    <a:pt x="634" y="571"/>
                    <a:pt x="570" y="486"/>
                    <a:pt x="486" y="444"/>
                  </a:cubicBezTo>
                  <a:cubicBezTo>
                    <a:pt x="422" y="402"/>
                    <a:pt x="338" y="381"/>
                    <a:pt x="275" y="381"/>
                  </a:cubicBezTo>
                  <a:cubicBezTo>
                    <a:pt x="232" y="381"/>
                    <a:pt x="211" y="381"/>
                    <a:pt x="190" y="402"/>
                  </a:cubicBezTo>
                  <a:lnTo>
                    <a:pt x="232" y="127"/>
                  </a:lnTo>
                  <a:lnTo>
                    <a:pt x="613" y="12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8"/>
            <p:cNvSpPr/>
            <p:nvPr/>
          </p:nvSpPr>
          <p:spPr>
            <a:xfrm>
              <a:off x="2446650" y="1462775"/>
              <a:ext cx="17975" cy="27475"/>
            </a:xfrm>
            <a:custGeom>
              <a:avLst/>
              <a:gdLst/>
              <a:ahLst/>
              <a:cxnLst/>
              <a:rect l="l" t="t" r="r" b="b"/>
              <a:pathLst>
                <a:path w="719" h="1099" extrusionOk="0">
                  <a:moveTo>
                    <a:pt x="360" y="127"/>
                  </a:moveTo>
                  <a:cubicBezTo>
                    <a:pt x="508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54" y="697"/>
                    <a:pt x="170" y="634"/>
                    <a:pt x="148" y="528"/>
                  </a:cubicBezTo>
                  <a:cubicBezTo>
                    <a:pt x="127" y="507"/>
                    <a:pt x="127" y="507"/>
                    <a:pt x="127" y="486"/>
                  </a:cubicBezTo>
                  <a:lnTo>
                    <a:pt x="127" y="338"/>
                  </a:lnTo>
                  <a:cubicBezTo>
                    <a:pt x="127" y="317"/>
                    <a:pt x="148" y="296"/>
                    <a:pt x="148" y="296"/>
                  </a:cubicBezTo>
                  <a:cubicBezTo>
                    <a:pt x="170" y="190"/>
                    <a:pt x="254" y="127"/>
                    <a:pt x="360" y="127"/>
                  </a:cubicBezTo>
                  <a:close/>
                  <a:moveTo>
                    <a:pt x="402" y="0"/>
                  </a:moveTo>
                  <a:cubicBezTo>
                    <a:pt x="275" y="0"/>
                    <a:pt x="191" y="64"/>
                    <a:pt x="127" y="148"/>
                  </a:cubicBezTo>
                  <a:lnTo>
                    <a:pt x="106" y="21"/>
                  </a:lnTo>
                  <a:lnTo>
                    <a:pt x="1" y="21"/>
                  </a:lnTo>
                  <a:cubicBezTo>
                    <a:pt x="1" y="106"/>
                    <a:pt x="1" y="169"/>
                    <a:pt x="1" y="275"/>
                  </a:cubicBezTo>
                  <a:lnTo>
                    <a:pt x="1" y="1099"/>
                  </a:lnTo>
                  <a:lnTo>
                    <a:pt x="127" y="1099"/>
                  </a:lnTo>
                  <a:lnTo>
                    <a:pt x="127" y="676"/>
                  </a:lnTo>
                  <a:cubicBezTo>
                    <a:pt x="191" y="761"/>
                    <a:pt x="275" y="803"/>
                    <a:pt x="381" y="803"/>
                  </a:cubicBezTo>
                  <a:cubicBezTo>
                    <a:pt x="550" y="803"/>
                    <a:pt x="719" y="676"/>
                    <a:pt x="719" y="402"/>
                  </a:cubicBezTo>
                  <a:cubicBezTo>
                    <a:pt x="719" y="169"/>
                    <a:pt x="592" y="0"/>
                    <a:pt x="402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8"/>
            <p:cNvSpPr/>
            <p:nvPr/>
          </p:nvSpPr>
          <p:spPr>
            <a:xfrm>
              <a:off x="2469350" y="1455900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6"/>
                  </a:lnTo>
                  <a:lnTo>
                    <a:pt x="233" y="550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1" y="423"/>
                    <a:pt x="170" y="465"/>
                    <a:pt x="128" y="508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8"/>
            <p:cNvSpPr/>
            <p:nvPr/>
          </p:nvSpPr>
          <p:spPr>
            <a:xfrm>
              <a:off x="2489425" y="1462775"/>
              <a:ext cx="15350" cy="20100"/>
            </a:xfrm>
            <a:custGeom>
              <a:avLst/>
              <a:gdLst/>
              <a:ahLst/>
              <a:cxnLst/>
              <a:rect l="l" t="t" r="r" b="b"/>
              <a:pathLst>
                <a:path w="614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9" y="655"/>
                    <a:pt x="149" y="571"/>
                  </a:cubicBezTo>
                  <a:cubicBezTo>
                    <a:pt x="149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43"/>
                    <a:pt x="64" y="64"/>
                  </a:cubicBezTo>
                  <a:lnTo>
                    <a:pt x="106" y="169"/>
                  </a:lnTo>
                  <a:cubicBezTo>
                    <a:pt x="149" y="127"/>
                    <a:pt x="233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54" y="803"/>
                  </a:cubicBezTo>
                  <a:cubicBezTo>
                    <a:pt x="360" y="803"/>
                    <a:pt x="444" y="761"/>
                    <a:pt x="486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8"/>
            <p:cNvSpPr/>
            <p:nvPr/>
          </p:nvSpPr>
          <p:spPr>
            <a:xfrm>
              <a:off x="2517425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8" y="106"/>
                  </a:moveTo>
                  <a:cubicBezTo>
                    <a:pt x="486" y="106"/>
                    <a:pt x="549" y="233"/>
                    <a:pt x="549" y="423"/>
                  </a:cubicBezTo>
                  <a:cubicBezTo>
                    <a:pt x="549" y="444"/>
                    <a:pt x="549" y="444"/>
                    <a:pt x="528" y="466"/>
                  </a:cubicBezTo>
                  <a:cubicBezTo>
                    <a:pt x="507" y="529"/>
                    <a:pt x="423" y="571"/>
                    <a:pt x="338" y="571"/>
                  </a:cubicBezTo>
                  <a:cubicBezTo>
                    <a:pt x="211" y="571"/>
                    <a:pt x="148" y="487"/>
                    <a:pt x="148" y="360"/>
                  </a:cubicBezTo>
                  <a:cubicBezTo>
                    <a:pt x="148" y="212"/>
                    <a:pt x="211" y="106"/>
                    <a:pt x="338" y="106"/>
                  </a:cubicBezTo>
                  <a:close/>
                  <a:moveTo>
                    <a:pt x="359" y="1"/>
                  </a:moveTo>
                  <a:cubicBezTo>
                    <a:pt x="148" y="1"/>
                    <a:pt x="0" y="170"/>
                    <a:pt x="0" y="360"/>
                  </a:cubicBezTo>
                  <a:cubicBezTo>
                    <a:pt x="0" y="529"/>
                    <a:pt x="127" y="677"/>
                    <a:pt x="296" y="677"/>
                  </a:cubicBezTo>
                  <a:cubicBezTo>
                    <a:pt x="402" y="677"/>
                    <a:pt x="486" y="635"/>
                    <a:pt x="549" y="571"/>
                  </a:cubicBezTo>
                  <a:lnTo>
                    <a:pt x="549" y="571"/>
                  </a:lnTo>
                  <a:cubicBezTo>
                    <a:pt x="528" y="698"/>
                    <a:pt x="486" y="782"/>
                    <a:pt x="423" y="846"/>
                  </a:cubicBezTo>
                  <a:cubicBezTo>
                    <a:pt x="359" y="888"/>
                    <a:pt x="275" y="930"/>
                    <a:pt x="190" y="930"/>
                  </a:cubicBezTo>
                  <a:cubicBezTo>
                    <a:pt x="148" y="951"/>
                    <a:pt x="127" y="951"/>
                    <a:pt x="85" y="951"/>
                  </a:cubicBezTo>
                  <a:lnTo>
                    <a:pt x="85" y="1057"/>
                  </a:lnTo>
                  <a:lnTo>
                    <a:pt x="211" y="1057"/>
                  </a:lnTo>
                  <a:cubicBezTo>
                    <a:pt x="317" y="1036"/>
                    <a:pt x="444" y="994"/>
                    <a:pt x="507" y="909"/>
                  </a:cubicBezTo>
                  <a:cubicBezTo>
                    <a:pt x="613" y="825"/>
                    <a:pt x="697" y="656"/>
                    <a:pt x="697" y="423"/>
                  </a:cubicBezTo>
                  <a:cubicBezTo>
                    <a:pt x="697" y="170"/>
                    <a:pt x="571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>
              <a:off x="2538025" y="14780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2" y="1"/>
                    <a:pt x="0" y="43"/>
                    <a:pt x="0" y="85"/>
                  </a:cubicBezTo>
                  <a:cubicBezTo>
                    <a:pt x="0" y="149"/>
                    <a:pt x="42" y="191"/>
                    <a:pt x="106" y="191"/>
                  </a:cubicBezTo>
                  <a:cubicBezTo>
                    <a:pt x="148" y="191"/>
                    <a:pt x="190" y="149"/>
                    <a:pt x="190" y="85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>
              <a:off x="2548575" y="1456950"/>
              <a:ext cx="8475" cy="25375"/>
            </a:xfrm>
            <a:custGeom>
              <a:avLst/>
              <a:gdLst/>
              <a:ahLst/>
              <a:cxnLst/>
              <a:rect l="l" t="t" r="r" b="b"/>
              <a:pathLst>
                <a:path w="339" h="1015" extrusionOk="0">
                  <a:moveTo>
                    <a:pt x="212" y="1"/>
                  </a:moveTo>
                  <a:lnTo>
                    <a:pt x="1" y="107"/>
                  </a:lnTo>
                  <a:lnTo>
                    <a:pt x="22" y="212"/>
                  </a:lnTo>
                  <a:lnTo>
                    <a:pt x="191" y="128"/>
                  </a:lnTo>
                  <a:lnTo>
                    <a:pt x="212" y="128"/>
                  </a:lnTo>
                  <a:lnTo>
                    <a:pt x="212" y="1015"/>
                  </a:lnTo>
                  <a:lnTo>
                    <a:pt x="338" y="101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8"/>
            <p:cNvSpPr/>
            <p:nvPr/>
          </p:nvSpPr>
          <p:spPr>
            <a:xfrm>
              <a:off x="2566000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60" y="466"/>
                  </a:moveTo>
                  <a:cubicBezTo>
                    <a:pt x="486" y="466"/>
                    <a:pt x="571" y="550"/>
                    <a:pt x="571" y="698"/>
                  </a:cubicBezTo>
                  <a:cubicBezTo>
                    <a:pt x="571" y="846"/>
                    <a:pt x="486" y="951"/>
                    <a:pt x="360" y="951"/>
                  </a:cubicBezTo>
                  <a:cubicBezTo>
                    <a:pt x="212" y="951"/>
                    <a:pt x="148" y="825"/>
                    <a:pt x="127" y="656"/>
                  </a:cubicBezTo>
                  <a:cubicBezTo>
                    <a:pt x="127" y="635"/>
                    <a:pt x="148" y="613"/>
                    <a:pt x="148" y="592"/>
                  </a:cubicBezTo>
                  <a:cubicBezTo>
                    <a:pt x="191" y="529"/>
                    <a:pt x="275" y="466"/>
                    <a:pt x="360" y="466"/>
                  </a:cubicBezTo>
                  <a:close/>
                  <a:moveTo>
                    <a:pt x="508" y="1"/>
                  </a:moveTo>
                  <a:cubicBezTo>
                    <a:pt x="381" y="22"/>
                    <a:pt x="254" y="64"/>
                    <a:pt x="170" y="149"/>
                  </a:cubicBezTo>
                  <a:cubicBezTo>
                    <a:pt x="64" y="254"/>
                    <a:pt x="1" y="423"/>
                    <a:pt x="1" y="613"/>
                  </a:cubicBezTo>
                  <a:cubicBezTo>
                    <a:pt x="1" y="888"/>
                    <a:pt x="148" y="1057"/>
                    <a:pt x="360" y="1057"/>
                  </a:cubicBezTo>
                  <a:cubicBezTo>
                    <a:pt x="571" y="1057"/>
                    <a:pt x="698" y="888"/>
                    <a:pt x="698" y="698"/>
                  </a:cubicBezTo>
                  <a:cubicBezTo>
                    <a:pt x="698" y="487"/>
                    <a:pt x="571" y="360"/>
                    <a:pt x="402" y="360"/>
                  </a:cubicBezTo>
                  <a:cubicBezTo>
                    <a:pt x="275" y="360"/>
                    <a:pt x="191" y="423"/>
                    <a:pt x="148" y="487"/>
                  </a:cubicBezTo>
                  <a:cubicBezTo>
                    <a:pt x="170" y="318"/>
                    <a:pt x="275" y="149"/>
                    <a:pt x="508" y="128"/>
                  </a:cubicBezTo>
                  <a:cubicBezTo>
                    <a:pt x="550" y="106"/>
                    <a:pt x="571" y="106"/>
                    <a:pt x="613" y="106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8"/>
            <p:cNvSpPr/>
            <p:nvPr/>
          </p:nvSpPr>
          <p:spPr>
            <a:xfrm>
              <a:off x="2284000" y="1096800"/>
              <a:ext cx="76600" cy="79775"/>
            </a:xfrm>
            <a:custGeom>
              <a:avLst/>
              <a:gdLst/>
              <a:ahLst/>
              <a:cxnLst/>
              <a:rect l="l" t="t" r="r" b="b"/>
              <a:pathLst>
                <a:path w="3064" h="3191" extrusionOk="0">
                  <a:moveTo>
                    <a:pt x="1374" y="3063"/>
                  </a:moveTo>
                  <a:cubicBezTo>
                    <a:pt x="803" y="2852"/>
                    <a:pt x="550" y="2366"/>
                    <a:pt x="529" y="2028"/>
                  </a:cubicBezTo>
                  <a:cubicBezTo>
                    <a:pt x="486" y="1395"/>
                    <a:pt x="1014" y="613"/>
                    <a:pt x="1648" y="529"/>
                  </a:cubicBezTo>
                  <a:cubicBezTo>
                    <a:pt x="2345" y="423"/>
                    <a:pt x="3063" y="1014"/>
                    <a:pt x="3063" y="1690"/>
                  </a:cubicBezTo>
                  <a:cubicBezTo>
                    <a:pt x="3042" y="2049"/>
                    <a:pt x="2979" y="2155"/>
                    <a:pt x="2873" y="2366"/>
                  </a:cubicBezTo>
                  <a:cubicBezTo>
                    <a:pt x="2641" y="2789"/>
                    <a:pt x="2387" y="2937"/>
                    <a:pt x="2282" y="3000"/>
                  </a:cubicBezTo>
                  <a:cubicBezTo>
                    <a:pt x="2049" y="3127"/>
                    <a:pt x="1733" y="3190"/>
                    <a:pt x="1374" y="3063"/>
                  </a:cubicBezTo>
                  <a:close/>
                  <a:moveTo>
                    <a:pt x="2535" y="1162"/>
                  </a:moveTo>
                  <a:cubicBezTo>
                    <a:pt x="1585" y="0"/>
                    <a:pt x="0" y="2240"/>
                    <a:pt x="1479" y="2768"/>
                  </a:cubicBezTo>
                  <a:cubicBezTo>
                    <a:pt x="2324" y="3063"/>
                    <a:pt x="3042" y="1754"/>
                    <a:pt x="2535" y="1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8"/>
            <p:cNvSpPr/>
            <p:nvPr/>
          </p:nvSpPr>
          <p:spPr>
            <a:xfrm>
              <a:off x="2233825" y="1069875"/>
              <a:ext cx="74500" cy="80825"/>
            </a:xfrm>
            <a:custGeom>
              <a:avLst/>
              <a:gdLst/>
              <a:ahLst/>
              <a:cxnLst/>
              <a:rect l="l" t="t" r="r" b="b"/>
              <a:pathLst>
                <a:path w="2980" h="3233" extrusionOk="0">
                  <a:moveTo>
                    <a:pt x="1416" y="3021"/>
                  </a:moveTo>
                  <a:cubicBezTo>
                    <a:pt x="1606" y="2725"/>
                    <a:pt x="1775" y="2408"/>
                    <a:pt x="1944" y="2112"/>
                  </a:cubicBezTo>
                  <a:cubicBezTo>
                    <a:pt x="1627" y="1880"/>
                    <a:pt x="1205" y="1669"/>
                    <a:pt x="846" y="1458"/>
                  </a:cubicBezTo>
                  <a:cubicBezTo>
                    <a:pt x="656" y="1690"/>
                    <a:pt x="487" y="2070"/>
                    <a:pt x="318" y="2345"/>
                  </a:cubicBezTo>
                  <a:cubicBezTo>
                    <a:pt x="212" y="2345"/>
                    <a:pt x="106" y="2239"/>
                    <a:pt x="1" y="2197"/>
                  </a:cubicBezTo>
                  <a:cubicBezTo>
                    <a:pt x="423" y="1458"/>
                    <a:pt x="846" y="718"/>
                    <a:pt x="1268" y="0"/>
                  </a:cubicBezTo>
                  <a:cubicBezTo>
                    <a:pt x="1353" y="42"/>
                    <a:pt x="1458" y="106"/>
                    <a:pt x="1564" y="169"/>
                  </a:cubicBezTo>
                  <a:cubicBezTo>
                    <a:pt x="1374" y="507"/>
                    <a:pt x="1162" y="845"/>
                    <a:pt x="972" y="1183"/>
                  </a:cubicBezTo>
                  <a:cubicBezTo>
                    <a:pt x="1353" y="1394"/>
                    <a:pt x="1733" y="1606"/>
                    <a:pt x="2113" y="1838"/>
                  </a:cubicBezTo>
                  <a:cubicBezTo>
                    <a:pt x="2303" y="1500"/>
                    <a:pt x="2493" y="1162"/>
                    <a:pt x="2683" y="824"/>
                  </a:cubicBezTo>
                  <a:cubicBezTo>
                    <a:pt x="2789" y="866"/>
                    <a:pt x="2895" y="930"/>
                    <a:pt x="2979" y="993"/>
                  </a:cubicBezTo>
                  <a:cubicBezTo>
                    <a:pt x="2578" y="1711"/>
                    <a:pt x="2176" y="2408"/>
                    <a:pt x="1754" y="3126"/>
                  </a:cubicBezTo>
                  <a:cubicBezTo>
                    <a:pt x="1691" y="3232"/>
                    <a:pt x="1543" y="3042"/>
                    <a:pt x="1416" y="30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8"/>
            <p:cNvSpPr/>
            <p:nvPr/>
          </p:nvSpPr>
          <p:spPr>
            <a:xfrm>
              <a:off x="2373775" y="2019925"/>
              <a:ext cx="19025" cy="31175"/>
            </a:xfrm>
            <a:custGeom>
              <a:avLst/>
              <a:gdLst/>
              <a:ahLst/>
              <a:cxnLst/>
              <a:rect l="l" t="t" r="r" b="b"/>
              <a:pathLst>
                <a:path w="761" h="1247" extrusionOk="0">
                  <a:moveTo>
                    <a:pt x="360" y="0"/>
                  </a:moveTo>
                  <a:cubicBezTo>
                    <a:pt x="233" y="0"/>
                    <a:pt x="106" y="42"/>
                    <a:pt x="43" y="106"/>
                  </a:cubicBezTo>
                  <a:lnTo>
                    <a:pt x="85" y="211"/>
                  </a:lnTo>
                  <a:cubicBezTo>
                    <a:pt x="148" y="169"/>
                    <a:pt x="233" y="127"/>
                    <a:pt x="338" y="127"/>
                  </a:cubicBezTo>
                  <a:cubicBezTo>
                    <a:pt x="486" y="127"/>
                    <a:pt x="550" y="211"/>
                    <a:pt x="550" y="317"/>
                  </a:cubicBezTo>
                  <a:cubicBezTo>
                    <a:pt x="550" y="465"/>
                    <a:pt x="402" y="507"/>
                    <a:pt x="275" y="507"/>
                  </a:cubicBezTo>
                  <a:lnTo>
                    <a:pt x="191" y="507"/>
                  </a:lnTo>
                  <a:lnTo>
                    <a:pt x="191" y="634"/>
                  </a:lnTo>
                  <a:lnTo>
                    <a:pt x="275" y="634"/>
                  </a:lnTo>
                  <a:cubicBezTo>
                    <a:pt x="444" y="634"/>
                    <a:pt x="592" y="718"/>
                    <a:pt x="592" y="887"/>
                  </a:cubicBezTo>
                  <a:cubicBezTo>
                    <a:pt x="592" y="972"/>
                    <a:pt x="529" y="1120"/>
                    <a:pt x="317" y="1120"/>
                  </a:cubicBezTo>
                  <a:cubicBezTo>
                    <a:pt x="212" y="1120"/>
                    <a:pt x="106" y="1056"/>
                    <a:pt x="43" y="1035"/>
                  </a:cubicBezTo>
                  <a:lnTo>
                    <a:pt x="1" y="1162"/>
                  </a:lnTo>
                  <a:cubicBezTo>
                    <a:pt x="64" y="1204"/>
                    <a:pt x="191" y="1246"/>
                    <a:pt x="317" y="1246"/>
                  </a:cubicBezTo>
                  <a:cubicBezTo>
                    <a:pt x="613" y="1246"/>
                    <a:pt x="761" y="1077"/>
                    <a:pt x="761" y="887"/>
                  </a:cubicBezTo>
                  <a:cubicBezTo>
                    <a:pt x="761" y="718"/>
                    <a:pt x="634" y="613"/>
                    <a:pt x="486" y="571"/>
                  </a:cubicBezTo>
                  <a:cubicBezTo>
                    <a:pt x="634" y="528"/>
                    <a:pt x="719" y="423"/>
                    <a:pt x="719" y="296"/>
                  </a:cubicBezTo>
                  <a:cubicBezTo>
                    <a:pt x="719" y="148"/>
                    <a:pt x="592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8"/>
            <p:cNvSpPr/>
            <p:nvPr/>
          </p:nvSpPr>
          <p:spPr>
            <a:xfrm>
              <a:off x="2321500" y="1972925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31"/>
                  </a:lnTo>
                  <a:lnTo>
                    <a:pt x="1606" y="1331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06" y="0"/>
                  </a:lnTo>
                  <a:lnTo>
                    <a:pt x="1606" y="1035"/>
                  </a:lnTo>
                  <a:lnTo>
                    <a:pt x="317" y="103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8"/>
            <p:cNvSpPr/>
            <p:nvPr/>
          </p:nvSpPr>
          <p:spPr>
            <a:xfrm>
              <a:off x="2320425" y="1972375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944" y="64"/>
                  </a:moveTo>
                  <a:lnTo>
                    <a:pt x="1944" y="2494"/>
                  </a:lnTo>
                  <a:lnTo>
                    <a:pt x="1691" y="2494"/>
                  </a:lnTo>
                  <a:lnTo>
                    <a:pt x="1691" y="1311"/>
                  </a:lnTo>
                  <a:lnTo>
                    <a:pt x="339" y="1311"/>
                  </a:lnTo>
                  <a:lnTo>
                    <a:pt x="339" y="2494"/>
                  </a:lnTo>
                  <a:lnTo>
                    <a:pt x="64" y="2494"/>
                  </a:lnTo>
                  <a:lnTo>
                    <a:pt x="64" y="64"/>
                  </a:lnTo>
                  <a:lnTo>
                    <a:pt x="339" y="64"/>
                  </a:lnTo>
                  <a:lnTo>
                    <a:pt x="339" y="1078"/>
                  </a:lnTo>
                  <a:lnTo>
                    <a:pt x="1691" y="1078"/>
                  </a:lnTo>
                  <a:lnTo>
                    <a:pt x="1691" y="64"/>
                  </a:lnTo>
                  <a:close/>
                  <a:moveTo>
                    <a:pt x="1" y="1"/>
                  </a:moveTo>
                  <a:lnTo>
                    <a:pt x="1" y="2557"/>
                  </a:lnTo>
                  <a:lnTo>
                    <a:pt x="402" y="2557"/>
                  </a:lnTo>
                  <a:lnTo>
                    <a:pt x="402" y="1374"/>
                  </a:lnTo>
                  <a:lnTo>
                    <a:pt x="1628" y="1374"/>
                  </a:lnTo>
                  <a:lnTo>
                    <a:pt x="1628" y="2557"/>
                  </a:lnTo>
                  <a:lnTo>
                    <a:pt x="2008" y="2557"/>
                  </a:lnTo>
                  <a:lnTo>
                    <a:pt x="2008" y="1"/>
                  </a:lnTo>
                  <a:lnTo>
                    <a:pt x="1628" y="1"/>
                  </a:lnTo>
                  <a:lnTo>
                    <a:pt x="1628" y="1015"/>
                  </a:lnTo>
                  <a:lnTo>
                    <a:pt x="402" y="1015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8"/>
            <p:cNvSpPr/>
            <p:nvPr/>
          </p:nvSpPr>
          <p:spPr>
            <a:xfrm>
              <a:off x="2262350" y="1972925"/>
              <a:ext cx="49125" cy="62325"/>
            </a:xfrm>
            <a:custGeom>
              <a:avLst/>
              <a:gdLst/>
              <a:ahLst/>
              <a:cxnLst/>
              <a:rect l="l" t="t" r="r" b="b"/>
              <a:pathLst>
                <a:path w="1965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4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0"/>
                  </a:lnTo>
                  <a:lnTo>
                    <a:pt x="1648" y="0"/>
                  </a:lnTo>
                  <a:lnTo>
                    <a:pt x="1648" y="196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8"/>
            <p:cNvSpPr/>
            <p:nvPr/>
          </p:nvSpPr>
          <p:spPr>
            <a:xfrm>
              <a:off x="2261825" y="197237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4"/>
                  </a:lnTo>
                  <a:lnTo>
                    <a:pt x="1669" y="2494"/>
                  </a:lnTo>
                  <a:lnTo>
                    <a:pt x="380" y="550"/>
                  </a:lnTo>
                  <a:lnTo>
                    <a:pt x="317" y="571"/>
                  </a:lnTo>
                  <a:lnTo>
                    <a:pt x="317" y="2494"/>
                  </a:lnTo>
                  <a:lnTo>
                    <a:pt x="64" y="2494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8"/>
                  </a:lnTo>
                  <a:lnTo>
                    <a:pt x="1711" y="1987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0" y="2557"/>
                  </a:lnTo>
                  <a:lnTo>
                    <a:pt x="380" y="677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8"/>
            <p:cNvSpPr/>
            <p:nvPr/>
          </p:nvSpPr>
          <p:spPr>
            <a:xfrm>
              <a:off x="2409675" y="1939125"/>
              <a:ext cx="36475" cy="36450"/>
            </a:xfrm>
            <a:custGeom>
              <a:avLst/>
              <a:gdLst/>
              <a:ahLst/>
              <a:cxnLst/>
              <a:rect l="l" t="t" r="r" b="b"/>
              <a:pathLst>
                <a:path w="1459" h="1458" extrusionOk="0">
                  <a:moveTo>
                    <a:pt x="529" y="0"/>
                  </a:moveTo>
                  <a:lnTo>
                    <a:pt x="529" y="507"/>
                  </a:lnTo>
                  <a:lnTo>
                    <a:pt x="1" y="507"/>
                  </a:lnTo>
                  <a:lnTo>
                    <a:pt x="1" y="951"/>
                  </a:lnTo>
                  <a:lnTo>
                    <a:pt x="529" y="951"/>
                  </a:lnTo>
                  <a:lnTo>
                    <a:pt x="529" y="1458"/>
                  </a:lnTo>
                  <a:lnTo>
                    <a:pt x="952" y="1458"/>
                  </a:lnTo>
                  <a:lnTo>
                    <a:pt x="952" y="951"/>
                  </a:lnTo>
                  <a:lnTo>
                    <a:pt x="1458" y="951"/>
                  </a:lnTo>
                  <a:lnTo>
                    <a:pt x="1458" y="507"/>
                  </a:lnTo>
                  <a:lnTo>
                    <a:pt x="952" y="50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8"/>
            <p:cNvSpPr/>
            <p:nvPr/>
          </p:nvSpPr>
          <p:spPr>
            <a:xfrm>
              <a:off x="2393850" y="1923275"/>
              <a:ext cx="68675" cy="68150"/>
            </a:xfrm>
            <a:custGeom>
              <a:avLst/>
              <a:gdLst/>
              <a:ahLst/>
              <a:cxnLst/>
              <a:rect l="l" t="t" r="r" b="b"/>
              <a:pathLst>
                <a:path w="2747" h="2726" extrusionOk="0">
                  <a:moveTo>
                    <a:pt x="1373" y="212"/>
                  </a:moveTo>
                  <a:cubicBezTo>
                    <a:pt x="2007" y="212"/>
                    <a:pt x="2514" y="719"/>
                    <a:pt x="2514" y="1352"/>
                  </a:cubicBezTo>
                  <a:cubicBezTo>
                    <a:pt x="2514" y="1986"/>
                    <a:pt x="2007" y="2514"/>
                    <a:pt x="1373" y="2514"/>
                  </a:cubicBezTo>
                  <a:cubicBezTo>
                    <a:pt x="740" y="2514"/>
                    <a:pt x="211" y="1986"/>
                    <a:pt x="211" y="1352"/>
                  </a:cubicBezTo>
                  <a:cubicBezTo>
                    <a:pt x="211" y="719"/>
                    <a:pt x="740" y="212"/>
                    <a:pt x="1373" y="212"/>
                  </a:cubicBezTo>
                  <a:close/>
                  <a:moveTo>
                    <a:pt x="1373" y="0"/>
                  </a:moveTo>
                  <a:cubicBezTo>
                    <a:pt x="613" y="0"/>
                    <a:pt x="0" y="592"/>
                    <a:pt x="0" y="1352"/>
                  </a:cubicBezTo>
                  <a:cubicBezTo>
                    <a:pt x="0" y="2113"/>
                    <a:pt x="613" y="2725"/>
                    <a:pt x="1373" y="2725"/>
                  </a:cubicBezTo>
                  <a:cubicBezTo>
                    <a:pt x="2134" y="2725"/>
                    <a:pt x="2746" y="2113"/>
                    <a:pt x="2746" y="1352"/>
                  </a:cubicBezTo>
                  <a:cubicBezTo>
                    <a:pt x="2746" y="592"/>
                    <a:pt x="2134" y="0"/>
                    <a:pt x="1373" y="0"/>
                  </a:cubicBezTo>
                  <a:close/>
                </a:path>
              </a:pathLst>
            </a:custGeom>
            <a:solidFill>
              <a:srgbClr val="D2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2555450" y="1396750"/>
              <a:ext cx="28000" cy="43350"/>
            </a:xfrm>
            <a:custGeom>
              <a:avLst/>
              <a:gdLst/>
              <a:ahLst/>
              <a:cxnLst/>
              <a:rect l="l" t="t" r="r" b="b"/>
              <a:pathLst>
                <a:path w="1120" h="1734" extrusionOk="0">
                  <a:moveTo>
                    <a:pt x="296" y="1522"/>
                  </a:moveTo>
                  <a:cubicBezTo>
                    <a:pt x="528" y="1522"/>
                    <a:pt x="782" y="1522"/>
                    <a:pt x="1014" y="1522"/>
                  </a:cubicBezTo>
                  <a:cubicBezTo>
                    <a:pt x="1035" y="1585"/>
                    <a:pt x="1035" y="1649"/>
                    <a:pt x="1035" y="1712"/>
                  </a:cubicBezTo>
                  <a:cubicBezTo>
                    <a:pt x="697" y="1712"/>
                    <a:pt x="359" y="1712"/>
                    <a:pt x="21" y="1733"/>
                  </a:cubicBezTo>
                  <a:cubicBezTo>
                    <a:pt x="0" y="1289"/>
                    <a:pt x="570" y="1099"/>
                    <a:pt x="739" y="761"/>
                  </a:cubicBezTo>
                  <a:cubicBezTo>
                    <a:pt x="972" y="360"/>
                    <a:pt x="275" y="149"/>
                    <a:pt x="232" y="656"/>
                  </a:cubicBezTo>
                  <a:cubicBezTo>
                    <a:pt x="148" y="677"/>
                    <a:pt x="106" y="635"/>
                    <a:pt x="21" y="635"/>
                  </a:cubicBezTo>
                  <a:cubicBezTo>
                    <a:pt x="21" y="1"/>
                    <a:pt x="1120" y="22"/>
                    <a:pt x="993" y="719"/>
                  </a:cubicBezTo>
                  <a:cubicBezTo>
                    <a:pt x="930" y="1099"/>
                    <a:pt x="465" y="1205"/>
                    <a:pt x="296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2496825" y="1353975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10"/>
                  </a:lnTo>
                  <a:lnTo>
                    <a:pt x="1606" y="1310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06" y="1"/>
                  </a:lnTo>
                  <a:lnTo>
                    <a:pt x="1606" y="1015"/>
                  </a:lnTo>
                  <a:lnTo>
                    <a:pt x="317" y="1015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2495775" y="13529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8" y="1331"/>
                  </a:lnTo>
                  <a:lnTo>
                    <a:pt x="338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401" y="2557"/>
                  </a:lnTo>
                  <a:lnTo>
                    <a:pt x="401" y="1395"/>
                  </a:lnTo>
                  <a:lnTo>
                    <a:pt x="1627" y="1395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36"/>
                  </a:lnTo>
                  <a:lnTo>
                    <a:pt x="401" y="103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2438200" y="1353975"/>
              <a:ext cx="48625" cy="62350"/>
            </a:xfrm>
            <a:custGeom>
              <a:avLst/>
              <a:gdLst/>
              <a:ahLst/>
              <a:cxnLst/>
              <a:rect l="l" t="t" r="r" b="b"/>
              <a:pathLst>
                <a:path w="1945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27" y="1"/>
                  </a:lnTo>
                  <a:lnTo>
                    <a:pt x="1627" y="194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2437150" y="1352925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1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1" y="2557"/>
                  </a:lnTo>
                  <a:lnTo>
                    <a:pt x="381" y="677"/>
                  </a:lnTo>
                  <a:lnTo>
                    <a:pt x="1648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843350" y="1379325"/>
              <a:ext cx="72375" cy="116750"/>
            </a:xfrm>
            <a:custGeom>
              <a:avLst/>
              <a:gdLst/>
              <a:ahLst/>
              <a:cxnLst/>
              <a:rect l="l" t="t" r="r" b="b"/>
              <a:pathLst>
                <a:path w="2895" h="4670" extrusionOk="0">
                  <a:moveTo>
                    <a:pt x="2683" y="1"/>
                  </a:moveTo>
                  <a:lnTo>
                    <a:pt x="1" y="4669"/>
                  </a:lnTo>
                  <a:lnTo>
                    <a:pt x="275" y="4669"/>
                  </a:lnTo>
                  <a:lnTo>
                    <a:pt x="2894" y="106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843350" y="1262625"/>
              <a:ext cx="72375" cy="116725"/>
            </a:xfrm>
            <a:custGeom>
              <a:avLst/>
              <a:gdLst/>
              <a:ahLst/>
              <a:cxnLst/>
              <a:rect l="l" t="t" r="r" b="b"/>
              <a:pathLst>
                <a:path w="2895" h="4669" extrusionOk="0">
                  <a:moveTo>
                    <a:pt x="1" y="0"/>
                  </a:moveTo>
                  <a:lnTo>
                    <a:pt x="2683" y="4669"/>
                  </a:lnTo>
                  <a:lnTo>
                    <a:pt x="2831" y="4669"/>
                  </a:lnTo>
                  <a:lnTo>
                    <a:pt x="2894" y="454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843350" y="1175475"/>
              <a:ext cx="55475" cy="87175"/>
            </a:xfrm>
            <a:custGeom>
              <a:avLst/>
              <a:gdLst/>
              <a:ahLst/>
              <a:cxnLst/>
              <a:rect l="l" t="t" r="r" b="b"/>
              <a:pathLst>
                <a:path w="2219" h="3487" extrusionOk="0">
                  <a:moveTo>
                    <a:pt x="2007" y="1"/>
                  </a:moveTo>
                  <a:lnTo>
                    <a:pt x="1" y="3486"/>
                  </a:lnTo>
                  <a:lnTo>
                    <a:pt x="275" y="3486"/>
                  </a:lnTo>
                  <a:lnTo>
                    <a:pt x="2219" y="128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753050" y="1270025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0" y="0"/>
                  </a:moveTo>
                  <a:lnTo>
                    <a:pt x="0" y="232"/>
                  </a:lnTo>
                  <a:lnTo>
                    <a:pt x="3972" y="232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753050" y="1249950"/>
              <a:ext cx="99300" cy="5825"/>
            </a:xfrm>
            <a:custGeom>
              <a:avLst/>
              <a:gdLst/>
              <a:ahLst/>
              <a:cxnLst/>
              <a:rect l="l" t="t" r="r" b="b"/>
              <a:pathLst>
                <a:path w="3972" h="233" extrusionOk="0">
                  <a:moveTo>
                    <a:pt x="0" y="0"/>
                  </a:moveTo>
                  <a:lnTo>
                    <a:pt x="0" y="233"/>
                  </a:lnTo>
                  <a:lnTo>
                    <a:pt x="3972" y="23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914125" y="1376175"/>
              <a:ext cx="100350" cy="5825"/>
            </a:xfrm>
            <a:custGeom>
              <a:avLst/>
              <a:gdLst/>
              <a:ahLst/>
              <a:cxnLst/>
              <a:rect l="l" t="t" r="r" b="b"/>
              <a:pathLst>
                <a:path w="4014" h="233" extrusionOk="0">
                  <a:moveTo>
                    <a:pt x="63" y="0"/>
                  </a:moveTo>
                  <a:lnTo>
                    <a:pt x="0" y="127"/>
                  </a:lnTo>
                  <a:lnTo>
                    <a:pt x="63" y="232"/>
                  </a:lnTo>
                  <a:lnTo>
                    <a:pt x="4014" y="232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843350" y="1496050"/>
              <a:ext cx="73950" cy="116200"/>
            </a:xfrm>
            <a:custGeom>
              <a:avLst/>
              <a:gdLst/>
              <a:ahLst/>
              <a:cxnLst/>
              <a:rect l="l" t="t" r="r" b="b"/>
              <a:pathLst>
                <a:path w="2958" h="4648" extrusionOk="0">
                  <a:moveTo>
                    <a:pt x="1" y="0"/>
                  </a:moveTo>
                  <a:lnTo>
                    <a:pt x="2683" y="4647"/>
                  </a:lnTo>
                  <a:lnTo>
                    <a:pt x="2958" y="4647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843350" y="1612225"/>
              <a:ext cx="73950" cy="116725"/>
            </a:xfrm>
            <a:custGeom>
              <a:avLst/>
              <a:gdLst/>
              <a:ahLst/>
              <a:cxnLst/>
              <a:rect l="l" t="t" r="r" b="b"/>
              <a:pathLst>
                <a:path w="2958" h="4669" extrusionOk="0">
                  <a:moveTo>
                    <a:pt x="2683" y="0"/>
                  </a:moveTo>
                  <a:lnTo>
                    <a:pt x="1" y="4669"/>
                  </a:lnTo>
                  <a:lnTo>
                    <a:pt x="275" y="4669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843350" y="1728925"/>
              <a:ext cx="53375" cy="83475"/>
            </a:xfrm>
            <a:custGeom>
              <a:avLst/>
              <a:gdLst/>
              <a:ahLst/>
              <a:cxnLst/>
              <a:rect l="l" t="t" r="r" b="b"/>
              <a:pathLst>
                <a:path w="2135" h="3339" extrusionOk="0">
                  <a:moveTo>
                    <a:pt x="1" y="1"/>
                  </a:moveTo>
                  <a:lnTo>
                    <a:pt x="1923" y="3338"/>
                  </a:lnTo>
                  <a:lnTo>
                    <a:pt x="2134" y="3212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842300" y="1874700"/>
              <a:ext cx="58650" cy="81350"/>
            </a:xfrm>
            <a:custGeom>
              <a:avLst/>
              <a:gdLst/>
              <a:ahLst/>
              <a:cxnLst/>
              <a:rect l="l" t="t" r="r" b="b"/>
              <a:pathLst>
                <a:path w="2346" h="3254" extrusionOk="0">
                  <a:moveTo>
                    <a:pt x="2155" y="0"/>
                  </a:moveTo>
                  <a:lnTo>
                    <a:pt x="0" y="3021"/>
                  </a:lnTo>
                  <a:lnTo>
                    <a:pt x="106" y="3253"/>
                  </a:lnTo>
                  <a:lnTo>
                    <a:pt x="2345" y="148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748825" y="1940700"/>
              <a:ext cx="96125" cy="15350"/>
            </a:xfrm>
            <a:custGeom>
              <a:avLst/>
              <a:gdLst/>
              <a:ahLst/>
              <a:cxnLst/>
              <a:rect l="l" t="t" r="r" b="b"/>
              <a:pathLst>
                <a:path w="3845" h="614" extrusionOk="0">
                  <a:moveTo>
                    <a:pt x="21" y="1"/>
                  </a:moveTo>
                  <a:lnTo>
                    <a:pt x="0" y="233"/>
                  </a:lnTo>
                  <a:lnTo>
                    <a:pt x="3845" y="613"/>
                  </a:lnTo>
                  <a:lnTo>
                    <a:pt x="3739" y="38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829625" y="1950725"/>
              <a:ext cx="46500" cy="94025"/>
            </a:xfrm>
            <a:custGeom>
              <a:avLst/>
              <a:gdLst/>
              <a:ahLst/>
              <a:cxnLst/>
              <a:rect l="l" t="t" r="r" b="b"/>
              <a:pathLst>
                <a:path w="1860" h="3761" extrusionOk="0">
                  <a:moveTo>
                    <a:pt x="212" y="1"/>
                  </a:moveTo>
                  <a:lnTo>
                    <a:pt x="0" y="85"/>
                  </a:lnTo>
                  <a:lnTo>
                    <a:pt x="1648" y="3761"/>
                  </a:lnTo>
                  <a:lnTo>
                    <a:pt x="1859" y="367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847575" y="1942275"/>
              <a:ext cx="47025" cy="94575"/>
            </a:xfrm>
            <a:custGeom>
              <a:avLst/>
              <a:gdLst/>
              <a:ahLst/>
              <a:cxnLst/>
              <a:rect l="l" t="t" r="r" b="b"/>
              <a:pathLst>
                <a:path w="1881" h="3783" extrusionOk="0">
                  <a:moveTo>
                    <a:pt x="212" y="1"/>
                  </a:moveTo>
                  <a:lnTo>
                    <a:pt x="1" y="107"/>
                  </a:lnTo>
                  <a:lnTo>
                    <a:pt x="1669" y="3782"/>
                  </a:lnTo>
                  <a:lnTo>
                    <a:pt x="1881" y="367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676475" y="1226175"/>
              <a:ext cx="67625" cy="73450"/>
            </a:xfrm>
            <a:custGeom>
              <a:avLst/>
              <a:gdLst/>
              <a:ahLst/>
              <a:cxnLst/>
              <a:rect l="l" t="t" r="r" b="b"/>
              <a:pathLst>
                <a:path w="2705" h="2938" extrusionOk="0">
                  <a:moveTo>
                    <a:pt x="1352" y="318"/>
                  </a:moveTo>
                  <a:cubicBezTo>
                    <a:pt x="1542" y="318"/>
                    <a:pt x="1711" y="381"/>
                    <a:pt x="1859" y="466"/>
                  </a:cubicBezTo>
                  <a:cubicBezTo>
                    <a:pt x="2007" y="571"/>
                    <a:pt x="2113" y="698"/>
                    <a:pt x="2197" y="867"/>
                  </a:cubicBezTo>
                  <a:cubicBezTo>
                    <a:pt x="2282" y="1036"/>
                    <a:pt x="2324" y="1247"/>
                    <a:pt x="2324" y="1479"/>
                  </a:cubicBezTo>
                  <a:cubicBezTo>
                    <a:pt x="2324" y="1839"/>
                    <a:pt x="2218" y="2113"/>
                    <a:pt x="2049" y="2303"/>
                  </a:cubicBezTo>
                  <a:cubicBezTo>
                    <a:pt x="1859" y="2515"/>
                    <a:pt x="1627" y="2599"/>
                    <a:pt x="1352" y="2599"/>
                  </a:cubicBezTo>
                  <a:cubicBezTo>
                    <a:pt x="1078" y="2599"/>
                    <a:pt x="845" y="2515"/>
                    <a:pt x="655" y="2324"/>
                  </a:cubicBezTo>
                  <a:cubicBezTo>
                    <a:pt x="486" y="2113"/>
                    <a:pt x="381" y="1860"/>
                    <a:pt x="381" y="1501"/>
                  </a:cubicBezTo>
                  <a:cubicBezTo>
                    <a:pt x="381" y="1078"/>
                    <a:pt x="486" y="782"/>
                    <a:pt x="676" y="592"/>
                  </a:cubicBezTo>
                  <a:cubicBezTo>
                    <a:pt x="866" y="423"/>
                    <a:pt x="1099" y="318"/>
                    <a:pt x="1352" y="318"/>
                  </a:cubicBezTo>
                  <a:close/>
                  <a:moveTo>
                    <a:pt x="1352" y="1"/>
                  </a:moveTo>
                  <a:cubicBezTo>
                    <a:pt x="951" y="1"/>
                    <a:pt x="634" y="149"/>
                    <a:pt x="381" y="402"/>
                  </a:cubicBezTo>
                  <a:cubicBezTo>
                    <a:pt x="127" y="677"/>
                    <a:pt x="0" y="1036"/>
                    <a:pt x="0" y="1501"/>
                  </a:cubicBezTo>
                  <a:cubicBezTo>
                    <a:pt x="0" y="1754"/>
                    <a:pt x="64" y="1986"/>
                    <a:pt x="169" y="2219"/>
                  </a:cubicBezTo>
                  <a:cubicBezTo>
                    <a:pt x="275" y="2430"/>
                    <a:pt x="423" y="2599"/>
                    <a:pt x="634" y="2726"/>
                  </a:cubicBezTo>
                  <a:cubicBezTo>
                    <a:pt x="845" y="2874"/>
                    <a:pt x="1078" y="2937"/>
                    <a:pt x="1352" y="2937"/>
                  </a:cubicBezTo>
                  <a:cubicBezTo>
                    <a:pt x="1606" y="2937"/>
                    <a:pt x="1817" y="2874"/>
                    <a:pt x="2028" y="2747"/>
                  </a:cubicBezTo>
                  <a:cubicBezTo>
                    <a:pt x="2240" y="2641"/>
                    <a:pt x="2409" y="2472"/>
                    <a:pt x="2535" y="2240"/>
                  </a:cubicBezTo>
                  <a:cubicBezTo>
                    <a:pt x="2641" y="2008"/>
                    <a:pt x="2704" y="1754"/>
                    <a:pt x="2704" y="1479"/>
                  </a:cubicBezTo>
                  <a:cubicBezTo>
                    <a:pt x="2704" y="1184"/>
                    <a:pt x="2641" y="930"/>
                    <a:pt x="2535" y="719"/>
                  </a:cubicBezTo>
                  <a:cubicBezTo>
                    <a:pt x="2430" y="487"/>
                    <a:pt x="2261" y="318"/>
                    <a:pt x="2049" y="191"/>
                  </a:cubicBezTo>
                  <a:cubicBezTo>
                    <a:pt x="1838" y="64"/>
                    <a:pt x="1606" y="1"/>
                    <a:pt x="1352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686500" y="1904800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" y="0"/>
                  </a:moveTo>
                  <a:lnTo>
                    <a:pt x="1" y="2556"/>
                  </a:lnTo>
                  <a:lnTo>
                    <a:pt x="318" y="2556"/>
                  </a:lnTo>
                  <a:lnTo>
                    <a:pt x="318" y="549"/>
                  </a:lnTo>
                  <a:lnTo>
                    <a:pt x="1648" y="2556"/>
                  </a:lnTo>
                  <a:lnTo>
                    <a:pt x="2008" y="2556"/>
                  </a:lnTo>
                  <a:lnTo>
                    <a:pt x="2008" y="0"/>
                  </a:lnTo>
                  <a:lnTo>
                    <a:pt x="1691" y="0"/>
                  </a:lnTo>
                  <a:lnTo>
                    <a:pt x="1691" y="2007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608875" y="1905850"/>
              <a:ext cx="50200" cy="63400"/>
            </a:xfrm>
            <a:custGeom>
              <a:avLst/>
              <a:gdLst/>
              <a:ahLst/>
              <a:cxnLst/>
              <a:rect l="l" t="t" r="r" b="b"/>
              <a:pathLst>
                <a:path w="2008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339" y="2535"/>
                  </a:lnTo>
                  <a:lnTo>
                    <a:pt x="339" y="1331"/>
                  </a:lnTo>
                  <a:lnTo>
                    <a:pt x="1669" y="1331"/>
                  </a:lnTo>
                  <a:lnTo>
                    <a:pt x="1669" y="2535"/>
                  </a:lnTo>
                  <a:lnTo>
                    <a:pt x="2007" y="2535"/>
                  </a:lnTo>
                  <a:lnTo>
                    <a:pt x="2007" y="0"/>
                  </a:lnTo>
                  <a:lnTo>
                    <a:pt x="1669" y="0"/>
                  </a:lnTo>
                  <a:lnTo>
                    <a:pt x="1669" y="1035"/>
                  </a:lnTo>
                  <a:lnTo>
                    <a:pt x="339" y="103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659575" y="1965525"/>
              <a:ext cx="22725" cy="34350"/>
            </a:xfrm>
            <a:custGeom>
              <a:avLst/>
              <a:gdLst/>
              <a:ahLst/>
              <a:cxnLst/>
              <a:rect l="l" t="t" r="r" b="b"/>
              <a:pathLst>
                <a:path w="909" h="1374" extrusionOk="0">
                  <a:moveTo>
                    <a:pt x="486" y="0"/>
                  </a:moveTo>
                  <a:cubicBezTo>
                    <a:pt x="360" y="0"/>
                    <a:pt x="254" y="43"/>
                    <a:pt x="169" y="106"/>
                  </a:cubicBezTo>
                  <a:cubicBezTo>
                    <a:pt x="85" y="169"/>
                    <a:pt x="43" y="275"/>
                    <a:pt x="43" y="402"/>
                  </a:cubicBezTo>
                  <a:lnTo>
                    <a:pt x="212" y="423"/>
                  </a:lnTo>
                  <a:cubicBezTo>
                    <a:pt x="212" y="338"/>
                    <a:pt x="233" y="275"/>
                    <a:pt x="275" y="212"/>
                  </a:cubicBezTo>
                  <a:cubicBezTo>
                    <a:pt x="338" y="169"/>
                    <a:pt x="402" y="148"/>
                    <a:pt x="486" y="148"/>
                  </a:cubicBezTo>
                  <a:cubicBezTo>
                    <a:pt x="550" y="148"/>
                    <a:pt x="613" y="169"/>
                    <a:pt x="655" y="212"/>
                  </a:cubicBezTo>
                  <a:cubicBezTo>
                    <a:pt x="719" y="254"/>
                    <a:pt x="740" y="317"/>
                    <a:pt x="740" y="381"/>
                  </a:cubicBezTo>
                  <a:cubicBezTo>
                    <a:pt x="740" y="444"/>
                    <a:pt x="719" y="507"/>
                    <a:pt x="655" y="592"/>
                  </a:cubicBezTo>
                  <a:cubicBezTo>
                    <a:pt x="613" y="655"/>
                    <a:pt x="507" y="761"/>
                    <a:pt x="360" y="866"/>
                  </a:cubicBezTo>
                  <a:cubicBezTo>
                    <a:pt x="254" y="951"/>
                    <a:pt x="191" y="1014"/>
                    <a:pt x="127" y="1078"/>
                  </a:cubicBezTo>
                  <a:cubicBezTo>
                    <a:pt x="85" y="1141"/>
                    <a:pt x="43" y="1204"/>
                    <a:pt x="22" y="1268"/>
                  </a:cubicBezTo>
                  <a:cubicBezTo>
                    <a:pt x="0" y="1310"/>
                    <a:pt x="0" y="1331"/>
                    <a:pt x="0" y="1373"/>
                  </a:cubicBezTo>
                  <a:lnTo>
                    <a:pt x="909" y="1373"/>
                  </a:lnTo>
                  <a:lnTo>
                    <a:pt x="909" y="1226"/>
                  </a:lnTo>
                  <a:lnTo>
                    <a:pt x="233" y="1226"/>
                  </a:lnTo>
                  <a:cubicBezTo>
                    <a:pt x="254" y="1183"/>
                    <a:pt x="275" y="1162"/>
                    <a:pt x="317" y="1120"/>
                  </a:cubicBezTo>
                  <a:cubicBezTo>
                    <a:pt x="338" y="1099"/>
                    <a:pt x="402" y="1035"/>
                    <a:pt x="507" y="951"/>
                  </a:cubicBezTo>
                  <a:cubicBezTo>
                    <a:pt x="634" y="845"/>
                    <a:pt x="719" y="782"/>
                    <a:pt x="761" y="719"/>
                  </a:cubicBezTo>
                  <a:cubicBezTo>
                    <a:pt x="824" y="655"/>
                    <a:pt x="845" y="592"/>
                    <a:pt x="866" y="550"/>
                  </a:cubicBezTo>
                  <a:cubicBezTo>
                    <a:pt x="909" y="486"/>
                    <a:pt x="909" y="444"/>
                    <a:pt x="909" y="381"/>
                  </a:cubicBezTo>
                  <a:cubicBezTo>
                    <a:pt x="909" y="275"/>
                    <a:pt x="866" y="190"/>
                    <a:pt x="803" y="106"/>
                  </a:cubicBezTo>
                  <a:cubicBezTo>
                    <a:pt x="719" y="43"/>
                    <a:pt x="613" y="0"/>
                    <a:pt x="486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1038225" y="2035225"/>
              <a:ext cx="36450" cy="36475"/>
            </a:xfrm>
            <a:custGeom>
              <a:avLst/>
              <a:gdLst/>
              <a:ahLst/>
              <a:cxnLst/>
              <a:rect l="l" t="t" r="r" b="b"/>
              <a:pathLst>
                <a:path w="1458" h="1459" extrusionOk="0">
                  <a:moveTo>
                    <a:pt x="507" y="1"/>
                  </a:moveTo>
                  <a:lnTo>
                    <a:pt x="507" y="508"/>
                  </a:lnTo>
                  <a:lnTo>
                    <a:pt x="0" y="508"/>
                  </a:lnTo>
                  <a:lnTo>
                    <a:pt x="0" y="951"/>
                  </a:lnTo>
                  <a:lnTo>
                    <a:pt x="507" y="951"/>
                  </a:lnTo>
                  <a:lnTo>
                    <a:pt x="507" y="1458"/>
                  </a:lnTo>
                  <a:lnTo>
                    <a:pt x="951" y="1458"/>
                  </a:lnTo>
                  <a:lnTo>
                    <a:pt x="951" y="951"/>
                  </a:lnTo>
                  <a:lnTo>
                    <a:pt x="1458" y="951"/>
                  </a:lnTo>
                  <a:lnTo>
                    <a:pt x="1458" y="508"/>
                  </a:lnTo>
                  <a:lnTo>
                    <a:pt x="951" y="50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1022375" y="2019400"/>
              <a:ext cx="68150" cy="68150"/>
            </a:xfrm>
            <a:custGeom>
              <a:avLst/>
              <a:gdLst/>
              <a:ahLst/>
              <a:cxnLst/>
              <a:rect l="l" t="t" r="r" b="b"/>
              <a:pathLst>
                <a:path w="2726" h="2726" extrusionOk="0">
                  <a:moveTo>
                    <a:pt x="1374" y="211"/>
                  </a:moveTo>
                  <a:cubicBezTo>
                    <a:pt x="2007" y="211"/>
                    <a:pt x="2514" y="739"/>
                    <a:pt x="2514" y="1373"/>
                  </a:cubicBezTo>
                  <a:cubicBezTo>
                    <a:pt x="2514" y="2007"/>
                    <a:pt x="2007" y="2514"/>
                    <a:pt x="1374" y="2514"/>
                  </a:cubicBezTo>
                  <a:cubicBezTo>
                    <a:pt x="740" y="2514"/>
                    <a:pt x="212" y="2007"/>
                    <a:pt x="212" y="1373"/>
                  </a:cubicBezTo>
                  <a:cubicBezTo>
                    <a:pt x="212" y="739"/>
                    <a:pt x="740" y="211"/>
                    <a:pt x="1374" y="211"/>
                  </a:cubicBezTo>
                  <a:close/>
                  <a:moveTo>
                    <a:pt x="1374" y="0"/>
                  </a:moveTo>
                  <a:cubicBezTo>
                    <a:pt x="613" y="0"/>
                    <a:pt x="1" y="613"/>
                    <a:pt x="1" y="1373"/>
                  </a:cubicBezTo>
                  <a:cubicBezTo>
                    <a:pt x="1" y="2112"/>
                    <a:pt x="613" y="2725"/>
                    <a:pt x="1374" y="2725"/>
                  </a:cubicBezTo>
                  <a:cubicBezTo>
                    <a:pt x="2113" y="2725"/>
                    <a:pt x="2725" y="2112"/>
                    <a:pt x="2725" y="1373"/>
                  </a:cubicBezTo>
                  <a:cubicBezTo>
                    <a:pt x="2725" y="613"/>
                    <a:pt x="2113" y="0"/>
                    <a:pt x="1374" y="0"/>
                  </a:cubicBezTo>
                  <a:close/>
                </a:path>
              </a:pathLst>
            </a:custGeom>
            <a:solidFill>
              <a:srgbClr val="D2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850225" y="1381975"/>
              <a:ext cx="65500" cy="125175"/>
            </a:xfrm>
            <a:custGeom>
              <a:avLst/>
              <a:gdLst/>
              <a:ahLst/>
              <a:cxnLst/>
              <a:rect l="l" t="t" r="r" b="b"/>
              <a:pathLst>
                <a:path w="2620" h="5007" extrusionOk="0">
                  <a:moveTo>
                    <a:pt x="2619" y="0"/>
                  </a:moveTo>
                  <a:lnTo>
                    <a:pt x="0" y="4563"/>
                  </a:lnTo>
                  <a:lnTo>
                    <a:pt x="254" y="5007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879800" y="1098375"/>
              <a:ext cx="81350" cy="85050"/>
            </a:xfrm>
            <a:custGeom>
              <a:avLst/>
              <a:gdLst/>
              <a:ahLst/>
              <a:cxnLst/>
              <a:rect l="l" t="t" r="r" b="b"/>
              <a:pathLst>
                <a:path w="3254" h="3402" extrusionOk="0">
                  <a:moveTo>
                    <a:pt x="1458" y="3254"/>
                  </a:moveTo>
                  <a:cubicBezTo>
                    <a:pt x="845" y="3022"/>
                    <a:pt x="570" y="2515"/>
                    <a:pt x="549" y="2155"/>
                  </a:cubicBezTo>
                  <a:cubicBezTo>
                    <a:pt x="507" y="1501"/>
                    <a:pt x="1077" y="656"/>
                    <a:pt x="1753" y="550"/>
                  </a:cubicBezTo>
                  <a:cubicBezTo>
                    <a:pt x="2493" y="444"/>
                    <a:pt x="3253" y="1078"/>
                    <a:pt x="3232" y="1796"/>
                  </a:cubicBezTo>
                  <a:cubicBezTo>
                    <a:pt x="3232" y="2177"/>
                    <a:pt x="3169" y="2303"/>
                    <a:pt x="3042" y="2515"/>
                  </a:cubicBezTo>
                  <a:cubicBezTo>
                    <a:pt x="2810" y="2958"/>
                    <a:pt x="2535" y="3127"/>
                    <a:pt x="2429" y="3191"/>
                  </a:cubicBezTo>
                  <a:cubicBezTo>
                    <a:pt x="2176" y="3317"/>
                    <a:pt x="1838" y="3402"/>
                    <a:pt x="1458" y="3254"/>
                  </a:cubicBezTo>
                  <a:close/>
                  <a:moveTo>
                    <a:pt x="2704" y="1226"/>
                  </a:moveTo>
                  <a:cubicBezTo>
                    <a:pt x="1669" y="1"/>
                    <a:pt x="0" y="2388"/>
                    <a:pt x="1563" y="2937"/>
                  </a:cubicBezTo>
                  <a:cubicBezTo>
                    <a:pt x="2450" y="3254"/>
                    <a:pt x="3232" y="1860"/>
                    <a:pt x="2704" y="1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826450" y="1069875"/>
              <a:ext cx="79250" cy="86100"/>
            </a:xfrm>
            <a:custGeom>
              <a:avLst/>
              <a:gdLst/>
              <a:ahLst/>
              <a:cxnLst/>
              <a:rect l="l" t="t" r="r" b="b"/>
              <a:pathLst>
                <a:path w="3170" h="3444" extrusionOk="0">
                  <a:moveTo>
                    <a:pt x="1521" y="3190"/>
                  </a:moveTo>
                  <a:cubicBezTo>
                    <a:pt x="1690" y="2873"/>
                    <a:pt x="1881" y="2556"/>
                    <a:pt x="2071" y="2239"/>
                  </a:cubicBezTo>
                  <a:cubicBezTo>
                    <a:pt x="1733" y="1986"/>
                    <a:pt x="1289" y="1775"/>
                    <a:pt x="909" y="1542"/>
                  </a:cubicBezTo>
                  <a:cubicBezTo>
                    <a:pt x="698" y="1796"/>
                    <a:pt x="529" y="2197"/>
                    <a:pt x="339" y="2493"/>
                  </a:cubicBezTo>
                  <a:cubicBezTo>
                    <a:pt x="233" y="2493"/>
                    <a:pt x="106" y="2387"/>
                    <a:pt x="1" y="2324"/>
                  </a:cubicBezTo>
                  <a:cubicBezTo>
                    <a:pt x="444" y="1542"/>
                    <a:pt x="888" y="782"/>
                    <a:pt x="1331" y="0"/>
                  </a:cubicBezTo>
                  <a:cubicBezTo>
                    <a:pt x="1437" y="63"/>
                    <a:pt x="1543" y="127"/>
                    <a:pt x="1648" y="169"/>
                  </a:cubicBezTo>
                  <a:cubicBezTo>
                    <a:pt x="1458" y="528"/>
                    <a:pt x="1247" y="887"/>
                    <a:pt x="1036" y="1246"/>
                  </a:cubicBezTo>
                  <a:cubicBezTo>
                    <a:pt x="1437" y="1479"/>
                    <a:pt x="1838" y="1711"/>
                    <a:pt x="2240" y="1943"/>
                  </a:cubicBezTo>
                  <a:cubicBezTo>
                    <a:pt x="2451" y="1584"/>
                    <a:pt x="2641" y="1225"/>
                    <a:pt x="2852" y="866"/>
                  </a:cubicBezTo>
                  <a:cubicBezTo>
                    <a:pt x="2958" y="930"/>
                    <a:pt x="3064" y="993"/>
                    <a:pt x="3169" y="1056"/>
                  </a:cubicBezTo>
                  <a:cubicBezTo>
                    <a:pt x="2747" y="1817"/>
                    <a:pt x="2303" y="2556"/>
                    <a:pt x="1859" y="3317"/>
                  </a:cubicBezTo>
                  <a:cubicBezTo>
                    <a:pt x="1796" y="3443"/>
                    <a:pt x="1627" y="3232"/>
                    <a:pt x="1521" y="3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1003900" y="2102825"/>
              <a:ext cx="27475" cy="43325"/>
            </a:xfrm>
            <a:custGeom>
              <a:avLst/>
              <a:gdLst/>
              <a:ahLst/>
              <a:cxnLst/>
              <a:rect l="l" t="t" r="r" b="b"/>
              <a:pathLst>
                <a:path w="1099" h="1733" extrusionOk="0">
                  <a:moveTo>
                    <a:pt x="275" y="1522"/>
                  </a:moveTo>
                  <a:cubicBezTo>
                    <a:pt x="528" y="1522"/>
                    <a:pt x="782" y="1522"/>
                    <a:pt x="1014" y="1522"/>
                  </a:cubicBezTo>
                  <a:cubicBezTo>
                    <a:pt x="1014" y="1585"/>
                    <a:pt x="1014" y="1648"/>
                    <a:pt x="1014" y="1712"/>
                  </a:cubicBezTo>
                  <a:cubicBezTo>
                    <a:pt x="676" y="1712"/>
                    <a:pt x="338" y="1712"/>
                    <a:pt x="0" y="1733"/>
                  </a:cubicBezTo>
                  <a:cubicBezTo>
                    <a:pt x="0" y="1289"/>
                    <a:pt x="571" y="1078"/>
                    <a:pt x="740" y="761"/>
                  </a:cubicBezTo>
                  <a:cubicBezTo>
                    <a:pt x="972" y="360"/>
                    <a:pt x="275" y="127"/>
                    <a:pt x="211" y="655"/>
                  </a:cubicBezTo>
                  <a:cubicBezTo>
                    <a:pt x="127" y="655"/>
                    <a:pt x="106" y="613"/>
                    <a:pt x="21" y="634"/>
                  </a:cubicBezTo>
                  <a:cubicBezTo>
                    <a:pt x="0" y="1"/>
                    <a:pt x="1099" y="22"/>
                    <a:pt x="993" y="719"/>
                  </a:cubicBezTo>
                  <a:cubicBezTo>
                    <a:pt x="909" y="1099"/>
                    <a:pt x="465" y="1205"/>
                    <a:pt x="275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944750" y="2059525"/>
              <a:ext cx="49125" cy="62875"/>
            </a:xfrm>
            <a:custGeom>
              <a:avLst/>
              <a:gdLst/>
              <a:ahLst/>
              <a:cxnLst/>
              <a:rect l="l" t="t" r="r" b="b"/>
              <a:pathLst>
                <a:path w="1965" h="2515" extrusionOk="0">
                  <a:moveTo>
                    <a:pt x="0" y="0"/>
                  </a:moveTo>
                  <a:lnTo>
                    <a:pt x="0" y="2514"/>
                  </a:lnTo>
                  <a:lnTo>
                    <a:pt x="338" y="2514"/>
                  </a:lnTo>
                  <a:lnTo>
                    <a:pt x="338" y="1331"/>
                  </a:lnTo>
                  <a:lnTo>
                    <a:pt x="1627" y="1331"/>
                  </a:lnTo>
                  <a:lnTo>
                    <a:pt x="1627" y="2514"/>
                  </a:lnTo>
                  <a:lnTo>
                    <a:pt x="1965" y="2514"/>
                  </a:lnTo>
                  <a:lnTo>
                    <a:pt x="1965" y="0"/>
                  </a:lnTo>
                  <a:lnTo>
                    <a:pt x="1627" y="0"/>
                  </a:lnTo>
                  <a:lnTo>
                    <a:pt x="1627" y="1036"/>
                  </a:lnTo>
                  <a:lnTo>
                    <a:pt x="338" y="1036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944225" y="2059000"/>
              <a:ext cx="50175" cy="63925"/>
            </a:xfrm>
            <a:custGeom>
              <a:avLst/>
              <a:gdLst/>
              <a:ahLst/>
              <a:cxnLst/>
              <a:rect l="l" t="t" r="r" b="b"/>
              <a:pathLst>
                <a:path w="2007" h="2557" extrusionOk="0">
                  <a:moveTo>
                    <a:pt x="1944" y="64"/>
                  </a:moveTo>
                  <a:lnTo>
                    <a:pt x="1944" y="2493"/>
                  </a:lnTo>
                  <a:lnTo>
                    <a:pt x="1690" y="2493"/>
                  </a:lnTo>
                  <a:lnTo>
                    <a:pt x="1690" y="1310"/>
                  </a:lnTo>
                  <a:lnTo>
                    <a:pt x="317" y="1310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317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402" y="2556"/>
                  </a:lnTo>
                  <a:lnTo>
                    <a:pt x="402" y="1395"/>
                  </a:lnTo>
                  <a:lnTo>
                    <a:pt x="1627" y="1395"/>
                  </a:lnTo>
                  <a:lnTo>
                    <a:pt x="1627" y="2556"/>
                  </a:lnTo>
                  <a:lnTo>
                    <a:pt x="2007" y="2556"/>
                  </a:lnTo>
                  <a:lnTo>
                    <a:pt x="2007" y="0"/>
                  </a:lnTo>
                  <a:lnTo>
                    <a:pt x="1627" y="0"/>
                  </a:lnTo>
                  <a:lnTo>
                    <a:pt x="1627" y="1014"/>
                  </a:lnTo>
                  <a:lnTo>
                    <a:pt x="402" y="101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886125" y="2059525"/>
              <a:ext cx="49150" cy="62875"/>
            </a:xfrm>
            <a:custGeom>
              <a:avLst/>
              <a:gdLst/>
              <a:ahLst/>
              <a:cxnLst/>
              <a:rect l="l" t="t" r="r" b="b"/>
              <a:pathLst>
                <a:path w="1966" h="2515" extrusionOk="0">
                  <a:moveTo>
                    <a:pt x="1" y="0"/>
                  </a:moveTo>
                  <a:lnTo>
                    <a:pt x="1" y="2514"/>
                  </a:lnTo>
                  <a:lnTo>
                    <a:pt x="317" y="2514"/>
                  </a:lnTo>
                  <a:lnTo>
                    <a:pt x="317" y="550"/>
                  </a:lnTo>
                  <a:lnTo>
                    <a:pt x="1627" y="2514"/>
                  </a:lnTo>
                  <a:lnTo>
                    <a:pt x="1965" y="2514"/>
                  </a:lnTo>
                  <a:lnTo>
                    <a:pt x="1965" y="0"/>
                  </a:lnTo>
                  <a:lnTo>
                    <a:pt x="1648" y="0"/>
                  </a:lnTo>
                  <a:lnTo>
                    <a:pt x="1648" y="196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885600" y="205900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60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38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1" y="2556"/>
                  </a:lnTo>
                  <a:lnTo>
                    <a:pt x="381" y="676"/>
                  </a:lnTo>
                  <a:lnTo>
                    <a:pt x="1627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27" y="0"/>
                  </a:lnTo>
                  <a:lnTo>
                    <a:pt x="1627" y="188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965875" y="1810800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31"/>
                  </a:lnTo>
                  <a:lnTo>
                    <a:pt x="1627" y="1331"/>
                  </a:lnTo>
                  <a:lnTo>
                    <a:pt x="1627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035"/>
                  </a:lnTo>
                  <a:lnTo>
                    <a:pt x="317" y="103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964825" y="1810250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65" y="64"/>
                  </a:moveTo>
                  <a:lnTo>
                    <a:pt x="1965" y="2494"/>
                  </a:lnTo>
                  <a:lnTo>
                    <a:pt x="1690" y="2494"/>
                  </a:lnTo>
                  <a:lnTo>
                    <a:pt x="1690" y="1311"/>
                  </a:lnTo>
                  <a:lnTo>
                    <a:pt x="338" y="1311"/>
                  </a:lnTo>
                  <a:lnTo>
                    <a:pt x="338" y="2494"/>
                  </a:lnTo>
                  <a:lnTo>
                    <a:pt x="63" y="2494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78"/>
                  </a:lnTo>
                  <a:lnTo>
                    <a:pt x="1690" y="1078"/>
                  </a:lnTo>
                  <a:lnTo>
                    <a:pt x="1690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401" y="2557"/>
                  </a:lnTo>
                  <a:lnTo>
                    <a:pt x="401" y="1374"/>
                  </a:lnTo>
                  <a:lnTo>
                    <a:pt x="1627" y="1374"/>
                  </a:lnTo>
                  <a:lnTo>
                    <a:pt x="1627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27" y="1"/>
                  </a:lnTo>
                  <a:lnTo>
                    <a:pt x="1627" y="1015"/>
                  </a:lnTo>
                  <a:lnTo>
                    <a:pt x="401" y="101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907250" y="1810800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1" y="0"/>
                  </a:moveTo>
                  <a:lnTo>
                    <a:pt x="1" y="2493"/>
                  </a:lnTo>
                  <a:lnTo>
                    <a:pt x="317" y="2493"/>
                  </a:lnTo>
                  <a:lnTo>
                    <a:pt x="317" y="549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96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906200" y="181025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4"/>
                  </a:lnTo>
                  <a:lnTo>
                    <a:pt x="1669" y="2494"/>
                  </a:lnTo>
                  <a:lnTo>
                    <a:pt x="380" y="550"/>
                  </a:lnTo>
                  <a:lnTo>
                    <a:pt x="317" y="571"/>
                  </a:lnTo>
                  <a:lnTo>
                    <a:pt x="317" y="2494"/>
                  </a:lnTo>
                  <a:lnTo>
                    <a:pt x="64" y="2494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8"/>
                  </a:lnTo>
                  <a:lnTo>
                    <a:pt x="1711" y="1987"/>
                  </a:lnTo>
                  <a:lnTo>
                    <a:pt x="1711" y="64"/>
                  </a:lnTo>
                  <a:close/>
                  <a:moveTo>
                    <a:pt x="0" y="1"/>
                  </a:moveTo>
                  <a:lnTo>
                    <a:pt x="0" y="2557"/>
                  </a:lnTo>
                  <a:lnTo>
                    <a:pt x="380" y="2557"/>
                  </a:lnTo>
                  <a:lnTo>
                    <a:pt x="380" y="677"/>
                  </a:lnTo>
                  <a:lnTo>
                    <a:pt x="1648" y="2557"/>
                  </a:lnTo>
                  <a:lnTo>
                    <a:pt x="2028" y="2557"/>
                  </a:lnTo>
                  <a:lnTo>
                    <a:pt x="2028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1147000" y="1392000"/>
              <a:ext cx="28025" cy="43325"/>
            </a:xfrm>
            <a:custGeom>
              <a:avLst/>
              <a:gdLst/>
              <a:ahLst/>
              <a:cxnLst/>
              <a:rect l="l" t="t" r="r" b="b"/>
              <a:pathLst>
                <a:path w="1121" h="1733" extrusionOk="0">
                  <a:moveTo>
                    <a:pt x="275" y="1522"/>
                  </a:moveTo>
                  <a:cubicBezTo>
                    <a:pt x="529" y="1522"/>
                    <a:pt x="782" y="1522"/>
                    <a:pt x="1015" y="1522"/>
                  </a:cubicBezTo>
                  <a:cubicBezTo>
                    <a:pt x="1015" y="1585"/>
                    <a:pt x="1015" y="1648"/>
                    <a:pt x="1015" y="1712"/>
                  </a:cubicBezTo>
                  <a:cubicBezTo>
                    <a:pt x="677" y="1712"/>
                    <a:pt x="339" y="1712"/>
                    <a:pt x="1" y="1733"/>
                  </a:cubicBezTo>
                  <a:cubicBezTo>
                    <a:pt x="1" y="1289"/>
                    <a:pt x="571" y="1078"/>
                    <a:pt x="740" y="761"/>
                  </a:cubicBezTo>
                  <a:cubicBezTo>
                    <a:pt x="972" y="360"/>
                    <a:pt x="275" y="127"/>
                    <a:pt x="212" y="656"/>
                  </a:cubicBezTo>
                  <a:cubicBezTo>
                    <a:pt x="149" y="677"/>
                    <a:pt x="106" y="634"/>
                    <a:pt x="22" y="634"/>
                  </a:cubicBezTo>
                  <a:cubicBezTo>
                    <a:pt x="1" y="1"/>
                    <a:pt x="1120" y="22"/>
                    <a:pt x="994" y="719"/>
                  </a:cubicBezTo>
                  <a:cubicBezTo>
                    <a:pt x="930" y="1099"/>
                    <a:pt x="465" y="1205"/>
                    <a:pt x="275" y="15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1087850" y="1349225"/>
              <a:ext cx="49150" cy="62350"/>
            </a:xfrm>
            <a:custGeom>
              <a:avLst/>
              <a:gdLst/>
              <a:ahLst/>
              <a:cxnLst/>
              <a:rect l="l" t="t" r="r" b="b"/>
              <a:pathLst>
                <a:path w="1966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39" y="2493"/>
                  </a:lnTo>
                  <a:lnTo>
                    <a:pt x="339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27" y="1"/>
                  </a:lnTo>
                  <a:lnTo>
                    <a:pt x="1627" y="1015"/>
                  </a:lnTo>
                  <a:lnTo>
                    <a:pt x="339" y="101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1087325" y="1348175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944" y="64"/>
                  </a:moveTo>
                  <a:lnTo>
                    <a:pt x="1944" y="2493"/>
                  </a:lnTo>
                  <a:lnTo>
                    <a:pt x="1691" y="2493"/>
                  </a:lnTo>
                  <a:lnTo>
                    <a:pt x="1691" y="1331"/>
                  </a:lnTo>
                  <a:lnTo>
                    <a:pt x="339" y="1331"/>
                  </a:lnTo>
                  <a:lnTo>
                    <a:pt x="339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39" y="64"/>
                  </a:lnTo>
                  <a:lnTo>
                    <a:pt x="339" y="1099"/>
                  </a:lnTo>
                  <a:lnTo>
                    <a:pt x="1691" y="1099"/>
                  </a:lnTo>
                  <a:lnTo>
                    <a:pt x="1691" y="64"/>
                  </a:lnTo>
                  <a:close/>
                  <a:moveTo>
                    <a:pt x="1" y="0"/>
                  </a:moveTo>
                  <a:lnTo>
                    <a:pt x="1" y="2556"/>
                  </a:lnTo>
                  <a:lnTo>
                    <a:pt x="402" y="2556"/>
                  </a:lnTo>
                  <a:lnTo>
                    <a:pt x="402" y="1395"/>
                  </a:lnTo>
                  <a:lnTo>
                    <a:pt x="1627" y="1395"/>
                  </a:lnTo>
                  <a:lnTo>
                    <a:pt x="1627" y="2556"/>
                  </a:lnTo>
                  <a:lnTo>
                    <a:pt x="2008" y="2556"/>
                  </a:lnTo>
                  <a:lnTo>
                    <a:pt x="2008" y="0"/>
                  </a:lnTo>
                  <a:lnTo>
                    <a:pt x="1627" y="0"/>
                  </a:lnTo>
                  <a:lnTo>
                    <a:pt x="1627" y="1036"/>
                  </a:lnTo>
                  <a:lnTo>
                    <a:pt x="402" y="103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1029250" y="1349225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4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1028725" y="1348175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0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0" y="2556"/>
                  </a:lnTo>
                  <a:lnTo>
                    <a:pt x="380" y="676"/>
                  </a:lnTo>
                  <a:lnTo>
                    <a:pt x="1627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48" y="0"/>
                  </a:lnTo>
                  <a:lnTo>
                    <a:pt x="1648" y="188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884025" y="2167775"/>
              <a:ext cx="18500" cy="27500"/>
            </a:xfrm>
            <a:custGeom>
              <a:avLst/>
              <a:gdLst/>
              <a:ahLst/>
              <a:cxnLst/>
              <a:rect l="l" t="t" r="r" b="b"/>
              <a:pathLst>
                <a:path w="740" h="1100" extrusionOk="0">
                  <a:moveTo>
                    <a:pt x="380" y="128"/>
                  </a:moveTo>
                  <a:cubicBezTo>
                    <a:pt x="528" y="128"/>
                    <a:pt x="592" y="254"/>
                    <a:pt x="592" y="402"/>
                  </a:cubicBezTo>
                  <a:cubicBezTo>
                    <a:pt x="592" y="571"/>
                    <a:pt x="507" y="698"/>
                    <a:pt x="359" y="698"/>
                  </a:cubicBezTo>
                  <a:cubicBezTo>
                    <a:pt x="275" y="698"/>
                    <a:pt x="190" y="635"/>
                    <a:pt x="148" y="529"/>
                  </a:cubicBezTo>
                  <a:cubicBezTo>
                    <a:pt x="148" y="529"/>
                    <a:pt x="148" y="508"/>
                    <a:pt x="148" y="487"/>
                  </a:cubicBezTo>
                  <a:lnTo>
                    <a:pt x="148" y="339"/>
                  </a:lnTo>
                  <a:cubicBezTo>
                    <a:pt x="148" y="339"/>
                    <a:pt x="148" y="318"/>
                    <a:pt x="169" y="297"/>
                  </a:cubicBezTo>
                  <a:cubicBezTo>
                    <a:pt x="190" y="191"/>
                    <a:pt x="275" y="128"/>
                    <a:pt x="380" y="128"/>
                  </a:cubicBezTo>
                  <a:close/>
                  <a:moveTo>
                    <a:pt x="423" y="1"/>
                  </a:moveTo>
                  <a:cubicBezTo>
                    <a:pt x="296" y="1"/>
                    <a:pt x="190" y="64"/>
                    <a:pt x="148" y="149"/>
                  </a:cubicBezTo>
                  <a:lnTo>
                    <a:pt x="127" y="22"/>
                  </a:lnTo>
                  <a:lnTo>
                    <a:pt x="0" y="22"/>
                  </a:lnTo>
                  <a:cubicBezTo>
                    <a:pt x="21" y="106"/>
                    <a:pt x="21" y="170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98"/>
                  </a:lnTo>
                  <a:cubicBezTo>
                    <a:pt x="211" y="761"/>
                    <a:pt x="296" y="804"/>
                    <a:pt x="401" y="804"/>
                  </a:cubicBezTo>
                  <a:cubicBezTo>
                    <a:pt x="570" y="804"/>
                    <a:pt x="739" y="677"/>
                    <a:pt x="739" y="402"/>
                  </a:cubicBezTo>
                  <a:cubicBezTo>
                    <a:pt x="739" y="170"/>
                    <a:pt x="592" y="1"/>
                    <a:pt x="423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907250" y="2160925"/>
              <a:ext cx="18500" cy="26425"/>
            </a:xfrm>
            <a:custGeom>
              <a:avLst/>
              <a:gdLst/>
              <a:ahLst/>
              <a:cxnLst/>
              <a:rect l="l" t="t" r="r" b="b"/>
              <a:pathLst>
                <a:path w="740" h="1057" extrusionOk="0">
                  <a:moveTo>
                    <a:pt x="1" y="0"/>
                  </a:moveTo>
                  <a:lnTo>
                    <a:pt x="1" y="1056"/>
                  </a:lnTo>
                  <a:lnTo>
                    <a:pt x="127" y="1056"/>
                  </a:lnTo>
                  <a:lnTo>
                    <a:pt x="127" y="655"/>
                  </a:lnTo>
                  <a:lnTo>
                    <a:pt x="233" y="549"/>
                  </a:lnTo>
                  <a:lnTo>
                    <a:pt x="592" y="1056"/>
                  </a:lnTo>
                  <a:lnTo>
                    <a:pt x="740" y="1056"/>
                  </a:lnTo>
                  <a:lnTo>
                    <a:pt x="338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1" y="444"/>
                    <a:pt x="170" y="465"/>
                    <a:pt x="127" y="507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927325" y="21677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9"/>
                  </a:lnTo>
                  <a:cubicBezTo>
                    <a:pt x="465" y="550"/>
                    <a:pt x="465" y="571"/>
                    <a:pt x="465" y="571"/>
                  </a:cubicBezTo>
                  <a:cubicBezTo>
                    <a:pt x="444" y="635"/>
                    <a:pt x="380" y="698"/>
                    <a:pt x="275" y="698"/>
                  </a:cubicBezTo>
                  <a:cubicBezTo>
                    <a:pt x="211" y="698"/>
                    <a:pt x="148" y="656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1"/>
                  </a:moveTo>
                  <a:cubicBezTo>
                    <a:pt x="211" y="1"/>
                    <a:pt x="127" y="43"/>
                    <a:pt x="64" y="85"/>
                  </a:cubicBezTo>
                  <a:lnTo>
                    <a:pt x="85" y="170"/>
                  </a:lnTo>
                  <a:cubicBezTo>
                    <a:pt x="148" y="128"/>
                    <a:pt x="211" y="106"/>
                    <a:pt x="296" y="106"/>
                  </a:cubicBezTo>
                  <a:cubicBezTo>
                    <a:pt x="444" y="106"/>
                    <a:pt x="465" y="233"/>
                    <a:pt x="465" y="297"/>
                  </a:cubicBezTo>
                  <a:cubicBezTo>
                    <a:pt x="169" y="297"/>
                    <a:pt x="0" y="402"/>
                    <a:pt x="0" y="592"/>
                  </a:cubicBezTo>
                  <a:cubicBezTo>
                    <a:pt x="0" y="698"/>
                    <a:pt x="85" y="804"/>
                    <a:pt x="233" y="804"/>
                  </a:cubicBezTo>
                  <a:cubicBezTo>
                    <a:pt x="359" y="804"/>
                    <a:pt x="423" y="761"/>
                    <a:pt x="486" y="698"/>
                  </a:cubicBezTo>
                  <a:lnTo>
                    <a:pt x="486" y="804"/>
                  </a:lnTo>
                  <a:lnTo>
                    <a:pt x="613" y="804"/>
                  </a:lnTo>
                  <a:cubicBezTo>
                    <a:pt x="613" y="740"/>
                    <a:pt x="613" y="677"/>
                    <a:pt x="613" y="613"/>
                  </a:cubicBezTo>
                  <a:lnTo>
                    <a:pt x="613" y="318"/>
                  </a:lnTo>
                  <a:cubicBezTo>
                    <a:pt x="613" y="170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957950" y="2161975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12" y="1"/>
                  </a:moveTo>
                  <a:lnTo>
                    <a:pt x="0" y="106"/>
                  </a:lnTo>
                  <a:lnTo>
                    <a:pt x="22" y="212"/>
                  </a:lnTo>
                  <a:lnTo>
                    <a:pt x="191" y="127"/>
                  </a:lnTo>
                  <a:lnTo>
                    <a:pt x="191" y="1036"/>
                  </a:lnTo>
                  <a:lnTo>
                    <a:pt x="338" y="103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975900" y="2161450"/>
              <a:ext cx="16400" cy="25900"/>
            </a:xfrm>
            <a:custGeom>
              <a:avLst/>
              <a:gdLst/>
              <a:ahLst/>
              <a:cxnLst/>
              <a:rect l="l" t="t" r="r" b="b"/>
              <a:pathLst>
                <a:path w="656" h="1036" extrusionOk="0">
                  <a:moveTo>
                    <a:pt x="317" y="0"/>
                  </a:moveTo>
                  <a:cubicBezTo>
                    <a:pt x="191" y="0"/>
                    <a:pt x="85" y="43"/>
                    <a:pt x="22" y="106"/>
                  </a:cubicBezTo>
                  <a:lnTo>
                    <a:pt x="64" y="212"/>
                  </a:lnTo>
                  <a:cubicBezTo>
                    <a:pt x="106" y="169"/>
                    <a:pt x="191" y="106"/>
                    <a:pt x="275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60" y="613"/>
                    <a:pt x="106" y="845"/>
                  </a:cubicBezTo>
                  <a:lnTo>
                    <a:pt x="1" y="951"/>
                  </a:lnTo>
                  <a:lnTo>
                    <a:pt x="1" y="1035"/>
                  </a:lnTo>
                  <a:lnTo>
                    <a:pt x="655" y="1035"/>
                  </a:lnTo>
                  <a:lnTo>
                    <a:pt x="655" y="930"/>
                  </a:lnTo>
                  <a:lnTo>
                    <a:pt x="191" y="930"/>
                  </a:lnTo>
                  <a:lnTo>
                    <a:pt x="275" y="845"/>
                  </a:lnTo>
                  <a:cubicBezTo>
                    <a:pt x="486" y="634"/>
                    <a:pt x="634" y="486"/>
                    <a:pt x="634" y="296"/>
                  </a:cubicBezTo>
                  <a:cubicBezTo>
                    <a:pt x="634" y="148"/>
                    <a:pt x="52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996500" y="21831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85" y="0"/>
                  </a:moveTo>
                  <a:cubicBezTo>
                    <a:pt x="22" y="0"/>
                    <a:pt x="0" y="43"/>
                    <a:pt x="0" y="106"/>
                  </a:cubicBezTo>
                  <a:cubicBezTo>
                    <a:pt x="0" y="148"/>
                    <a:pt x="22" y="191"/>
                    <a:pt x="85" y="191"/>
                  </a:cubicBezTo>
                  <a:cubicBezTo>
                    <a:pt x="148" y="191"/>
                    <a:pt x="191" y="148"/>
                    <a:pt x="191" y="106"/>
                  </a:cubicBezTo>
                  <a:cubicBezTo>
                    <a:pt x="191" y="43"/>
                    <a:pt x="148" y="0"/>
                    <a:pt x="85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1006525" y="2161975"/>
              <a:ext cx="8475" cy="25900"/>
            </a:xfrm>
            <a:custGeom>
              <a:avLst/>
              <a:gdLst/>
              <a:ahLst/>
              <a:cxnLst/>
              <a:rect l="l" t="t" r="r" b="b"/>
              <a:pathLst>
                <a:path w="339" h="1036" extrusionOk="0">
                  <a:moveTo>
                    <a:pt x="233" y="1"/>
                  </a:moveTo>
                  <a:lnTo>
                    <a:pt x="1" y="106"/>
                  </a:lnTo>
                  <a:lnTo>
                    <a:pt x="22" y="212"/>
                  </a:lnTo>
                  <a:lnTo>
                    <a:pt x="212" y="127"/>
                  </a:lnTo>
                  <a:lnTo>
                    <a:pt x="212" y="1036"/>
                  </a:lnTo>
                  <a:lnTo>
                    <a:pt x="339" y="103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1023950" y="2161450"/>
              <a:ext cx="18000" cy="26425"/>
            </a:xfrm>
            <a:custGeom>
              <a:avLst/>
              <a:gdLst/>
              <a:ahLst/>
              <a:cxnLst/>
              <a:rect l="l" t="t" r="r" b="b"/>
              <a:pathLst>
                <a:path w="720" h="1057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8"/>
                  </a:cubicBezTo>
                  <a:cubicBezTo>
                    <a:pt x="571" y="782"/>
                    <a:pt x="508" y="951"/>
                    <a:pt x="360" y="951"/>
                  </a:cubicBezTo>
                  <a:cubicBezTo>
                    <a:pt x="233" y="951"/>
                    <a:pt x="149" y="803"/>
                    <a:pt x="149" y="528"/>
                  </a:cubicBezTo>
                  <a:cubicBezTo>
                    <a:pt x="149" y="254"/>
                    <a:pt x="233" y="106"/>
                    <a:pt x="360" y="106"/>
                  </a:cubicBezTo>
                  <a:close/>
                  <a:moveTo>
                    <a:pt x="360" y="0"/>
                  </a:moveTo>
                  <a:cubicBezTo>
                    <a:pt x="170" y="0"/>
                    <a:pt x="1" y="190"/>
                    <a:pt x="1" y="528"/>
                  </a:cubicBezTo>
                  <a:cubicBezTo>
                    <a:pt x="22" y="866"/>
                    <a:pt x="149" y="1057"/>
                    <a:pt x="360" y="1057"/>
                  </a:cubicBezTo>
                  <a:cubicBezTo>
                    <a:pt x="571" y="1057"/>
                    <a:pt x="719" y="866"/>
                    <a:pt x="719" y="528"/>
                  </a:cubicBezTo>
                  <a:cubicBezTo>
                    <a:pt x="719" y="190"/>
                    <a:pt x="592" y="0"/>
                    <a:pt x="360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991750" y="1138000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06"/>
                  </a:moveTo>
                  <a:cubicBezTo>
                    <a:pt x="528" y="106"/>
                    <a:pt x="592" y="254"/>
                    <a:pt x="592" y="401"/>
                  </a:cubicBezTo>
                  <a:cubicBezTo>
                    <a:pt x="592" y="570"/>
                    <a:pt x="507" y="697"/>
                    <a:pt x="359" y="697"/>
                  </a:cubicBezTo>
                  <a:cubicBezTo>
                    <a:pt x="275" y="697"/>
                    <a:pt x="190" y="634"/>
                    <a:pt x="169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69" y="296"/>
                  </a:cubicBezTo>
                  <a:cubicBezTo>
                    <a:pt x="190" y="190"/>
                    <a:pt x="275" y="106"/>
                    <a:pt x="381" y="106"/>
                  </a:cubicBezTo>
                  <a:close/>
                  <a:moveTo>
                    <a:pt x="423" y="0"/>
                  </a:moveTo>
                  <a:cubicBezTo>
                    <a:pt x="296" y="0"/>
                    <a:pt x="190" y="63"/>
                    <a:pt x="148" y="148"/>
                  </a:cubicBezTo>
                  <a:lnTo>
                    <a:pt x="127" y="21"/>
                  </a:lnTo>
                  <a:lnTo>
                    <a:pt x="0" y="21"/>
                  </a:lnTo>
                  <a:cubicBezTo>
                    <a:pt x="21" y="85"/>
                    <a:pt x="21" y="169"/>
                    <a:pt x="21" y="275"/>
                  </a:cubicBezTo>
                  <a:lnTo>
                    <a:pt x="21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212" y="761"/>
                    <a:pt x="296" y="803"/>
                    <a:pt x="402" y="803"/>
                  </a:cubicBezTo>
                  <a:cubicBezTo>
                    <a:pt x="571" y="803"/>
                    <a:pt x="740" y="676"/>
                    <a:pt x="740" y="401"/>
                  </a:cubicBezTo>
                  <a:cubicBezTo>
                    <a:pt x="740" y="169"/>
                    <a:pt x="613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1014975" y="1131125"/>
              <a:ext cx="18525" cy="26425"/>
            </a:xfrm>
            <a:custGeom>
              <a:avLst/>
              <a:gdLst/>
              <a:ahLst/>
              <a:cxnLst/>
              <a:rect l="l" t="t" r="r" b="b"/>
              <a:pathLst>
                <a:path w="741" h="1057" extrusionOk="0">
                  <a:moveTo>
                    <a:pt x="1" y="0"/>
                  </a:moveTo>
                  <a:lnTo>
                    <a:pt x="1" y="1057"/>
                  </a:lnTo>
                  <a:lnTo>
                    <a:pt x="128" y="1057"/>
                  </a:lnTo>
                  <a:lnTo>
                    <a:pt x="128" y="655"/>
                  </a:lnTo>
                  <a:lnTo>
                    <a:pt x="233" y="529"/>
                  </a:lnTo>
                  <a:lnTo>
                    <a:pt x="592" y="1057"/>
                  </a:lnTo>
                  <a:lnTo>
                    <a:pt x="740" y="1057"/>
                  </a:lnTo>
                  <a:lnTo>
                    <a:pt x="339" y="444"/>
                  </a:lnTo>
                  <a:lnTo>
                    <a:pt x="719" y="0"/>
                  </a:lnTo>
                  <a:lnTo>
                    <a:pt x="550" y="0"/>
                  </a:lnTo>
                  <a:lnTo>
                    <a:pt x="212" y="402"/>
                  </a:lnTo>
                  <a:cubicBezTo>
                    <a:pt x="191" y="423"/>
                    <a:pt x="170" y="465"/>
                    <a:pt x="128" y="507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1035050" y="1138000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465" y="401"/>
                  </a:moveTo>
                  <a:lnTo>
                    <a:pt x="465" y="528"/>
                  </a:lnTo>
                  <a:cubicBezTo>
                    <a:pt x="465" y="549"/>
                    <a:pt x="465" y="549"/>
                    <a:pt x="465" y="570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8" y="655"/>
                    <a:pt x="148" y="570"/>
                  </a:cubicBezTo>
                  <a:cubicBezTo>
                    <a:pt x="148" y="423"/>
                    <a:pt x="317" y="401"/>
                    <a:pt x="465" y="401"/>
                  </a:cubicBezTo>
                  <a:close/>
                  <a:moveTo>
                    <a:pt x="317" y="0"/>
                  </a:moveTo>
                  <a:cubicBezTo>
                    <a:pt x="212" y="0"/>
                    <a:pt x="127" y="21"/>
                    <a:pt x="64" y="63"/>
                  </a:cubicBezTo>
                  <a:lnTo>
                    <a:pt x="85" y="169"/>
                  </a:lnTo>
                  <a:cubicBezTo>
                    <a:pt x="148" y="127"/>
                    <a:pt x="212" y="106"/>
                    <a:pt x="296" y="106"/>
                  </a:cubicBezTo>
                  <a:cubicBezTo>
                    <a:pt x="444" y="106"/>
                    <a:pt x="465" y="211"/>
                    <a:pt x="465" y="275"/>
                  </a:cubicBezTo>
                  <a:lnTo>
                    <a:pt x="465" y="296"/>
                  </a:lnTo>
                  <a:cubicBezTo>
                    <a:pt x="169" y="296"/>
                    <a:pt x="0" y="401"/>
                    <a:pt x="0" y="592"/>
                  </a:cubicBezTo>
                  <a:cubicBezTo>
                    <a:pt x="0" y="697"/>
                    <a:pt x="85" y="803"/>
                    <a:pt x="233" y="803"/>
                  </a:cubicBezTo>
                  <a:cubicBezTo>
                    <a:pt x="360" y="803"/>
                    <a:pt x="444" y="739"/>
                    <a:pt x="486" y="697"/>
                  </a:cubicBezTo>
                  <a:lnTo>
                    <a:pt x="486" y="782"/>
                  </a:lnTo>
                  <a:lnTo>
                    <a:pt x="613" y="782"/>
                  </a:lnTo>
                  <a:cubicBezTo>
                    <a:pt x="613" y="739"/>
                    <a:pt x="613" y="676"/>
                    <a:pt x="613" y="613"/>
                  </a:cubicBezTo>
                  <a:lnTo>
                    <a:pt x="613" y="592"/>
                  </a:lnTo>
                  <a:lnTo>
                    <a:pt x="613" y="317"/>
                  </a:lnTo>
                  <a:cubicBezTo>
                    <a:pt x="613" y="169"/>
                    <a:pt x="550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1063050" y="1131650"/>
              <a:ext cx="16375" cy="25900"/>
            </a:xfrm>
            <a:custGeom>
              <a:avLst/>
              <a:gdLst/>
              <a:ahLst/>
              <a:cxnLst/>
              <a:rect l="l" t="t" r="r" b="b"/>
              <a:pathLst>
                <a:path w="655" h="1036" extrusionOk="0">
                  <a:moveTo>
                    <a:pt x="317" y="1"/>
                  </a:moveTo>
                  <a:cubicBezTo>
                    <a:pt x="211" y="1"/>
                    <a:pt x="106" y="43"/>
                    <a:pt x="21" y="106"/>
                  </a:cubicBezTo>
                  <a:lnTo>
                    <a:pt x="85" y="191"/>
                  </a:lnTo>
                  <a:cubicBezTo>
                    <a:pt x="127" y="148"/>
                    <a:pt x="190" y="106"/>
                    <a:pt x="296" y="106"/>
                  </a:cubicBezTo>
                  <a:cubicBezTo>
                    <a:pt x="444" y="106"/>
                    <a:pt x="486" y="212"/>
                    <a:pt x="486" y="317"/>
                  </a:cubicBezTo>
                  <a:cubicBezTo>
                    <a:pt x="486" y="465"/>
                    <a:pt x="380" y="592"/>
                    <a:pt x="106" y="846"/>
                  </a:cubicBezTo>
                  <a:lnTo>
                    <a:pt x="0" y="951"/>
                  </a:lnTo>
                  <a:lnTo>
                    <a:pt x="0" y="1036"/>
                  </a:lnTo>
                  <a:lnTo>
                    <a:pt x="655" y="1036"/>
                  </a:lnTo>
                  <a:lnTo>
                    <a:pt x="655" y="930"/>
                  </a:lnTo>
                  <a:lnTo>
                    <a:pt x="190" y="930"/>
                  </a:lnTo>
                  <a:lnTo>
                    <a:pt x="275" y="846"/>
                  </a:lnTo>
                  <a:cubicBezTo>
                    <a:pt x="507" y="634"/>
                    <a:pt x="634" y="486"/>
                    <a:pt x="634" y="296"/>
                  </a:cubicBezTo>
                  <a:cubicBezTo>
                    <a:pt x="634" y="148"/>
                    <a:pt x="54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1083625" y="115330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07" y="1"/>
                  </a:moveTo>
                  <a:cubicBezTo>
                    <a:pt x="43" y="1"/>
                    <a:pt x="1" y="43"/>
                    <a:pt x="1" y="85"/>
                  </a:cubicBezTo>
                  <a:cubicBezTo>
                    <a:pt x="1" y="149"/>
                    <a:pt x="43" y="191"/>
                    <a:pt x="107" y="191"/>
                  </a:cubicBezTo>
                  <a:cubicBezTo>
                    <a:pt x="149" y="191"/>
                    <a:pt x="191" y="149"/>
                    <a:pt x="191" y="85"/>
                  </a:cubicBezTo>
                  <a:cubicBezTo>
                    <a:pt x="191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1091550" y="1131650"/>
              <a:ext cx="17450" cy="26425"/>
            </a:xfrm>
            <a:custGeom>
              <a:avLst/>
              <a:gdLst/>
              <a:ahLst/>
              <a:cxnLst/>
              <a:rect l="l" t="t" r="r" b="b"/>
              <a:pathLst>
                <a:path w="698" h="1057" extrusionOk="0">
                  <a:moveTo>
                    <a:pt x="339" y="106"/>
                  </a:moveTo>
                  <a:cubicBezTo>
                    <a:pt x="487" y="106"/>
                    <a:pt x="550" y="275"/>
                    <a:pt x="550" y="529"/>
                  </a:cubicBezTo>
                  <a:cubicBezTo>
                    <a:pt x="550" y="782"/>
                    <a:pt x="487" y="951"/>
                    <a:pt x="339" y="951"/>
                  </a:cubicBezTo>
                  <a:cubicBezTo>
                    <a:pt x="212" y="951"/>
                    <a:pt x="127" y="803"/>
                    <a:pt x="127" y="529"/>
                  </a:cubicBezTo>
                  <a:cubicBezTo>
                    <a:pt x="127" y="254"/>
                    <a:pt x="212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9" y="1"/>
                    <a:pt x="1" y="191"/>
                    <a:pt x="1" y="529"/>
                  </a:cubicBezTo>
                  <a:cubicBezTo>
                    <a:pt x="1" y="867"/>
                    <a:pt x="127" y="1057"/>
                    <a:pt x="339" y="1057"/>
                  </a:cubicBezTo>
                  <a:cubicBezTo>
                    <a:pt x="550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1111625" y="1131650"/>
              <a:ext cx="16400" cy="26425"/>
            </a:xfrm>
            <a:custGeom>
              <a:avLst/>
              <a:gdLst/>
              <a:ahLst/>
              <a:cxnLst/>
              <a:rect l="l" t="t" r="r" b="b"/>
              <a:pathLst>
                <a:path w="656" h="1057" extrusionOk="0">
                  <a:moveTo>
                    <a:pt x="317" y="1"/>
                  </a:moveTo>
                  <a:cubicBezTo>
                    <a:pt x="212" y="1"/>
                    <a:pt x="106" y="43"/>
                    <a:pt x="43" y="64"/>
                  </a:cubicBezTo>
                  <a:lnTo>
                    <a:pt x="85" y="170"/>
                  </a:lnTo>
                  <a:cubicBezTo>
                    <a:pt x="127" y="148"/>
                    <a:pt x="212" y="106"/>
                    <a:pt x="296" y="106"/>
                  </a:cubicBezTo>
                  <a:cubicBezTo>
                    <a:pt x="423" y="106"/>
                    <a:pt x="465" y="170"/>
                    <a:pt x="465" y="254"/>
                  </a:cubicBezTo>
                  <a:cubicBezTo>
                    <a:pt x="465" y="381"/>
                    <a:pt x="338" y="444"/>
                    <a:pt x="233" y="444"/>
                  </a:cubicBezTo>
                  <a:lnTo>
                    <a:pt x="169" y="444"/>
                  </a:lnTo>
                  <a:lnTo>
                    <a:pt x="169" y="550"/>
                  </a:lnTo>
                  <a:lnTo>
                    <a:pt x="233" y="550"/>
                  </a:lnTo>
                  <a:cubicBezTo>
                    <a:pt x="381" y="550"/>
                    <a:pt x="507" y="592"/>
                    <a:pt x="507" y="740"/>
                  </a:cubicBezTo>
                  <a:cubicBezTo>
                    <a:pt x="507" y="824"/>
                    <a:pt x="444" y="951"/>
                    <a:pt x="275" y="951"/>
                  </a:cubicBezTo>
                  <a:cubicBezTo>
                    <a:pt x="169" y="951"/>
                    <a:pt x="85" y="909"/>
                    <a:pt x="43" y="888"/>
                  </a:cubicBezTo>
                  <a:lnTo>
                    <a:pt x="0" y="993"/>
                  </a:lnTo>
                  <a:cubicBezTo>
                    <a:pt x="64" y="1015"/>
                    <a:pt x="169" y="1057"/>
                    <a:pt x="275" y="1057"/>
                  </a:cubicBezTo>
                  <a:cubicBezTo>
                    <a:pt x="529" y="1057"/>
                    <a:pt x="655" y="909"/>
                    <a:pt x="655" y="740"/>
                  </a:cubicBezTo>
                  <a:cubicBezTo>
                    <a:pt x="655" y="613"/>
                    <a:pt x="550" y="508"/>
                    <a:pt x="423" y="486"/>
                  </a:cubicBezTo>
                  <a:cubicBezTo>
                    <a:pt x="550" y="444"/>
                    <a:pt x="613" y="339"/>
                    <a:pt x="613" y="233"/>
                  </a:cubicBezTo>
                  <a:cubicBezTo>
                    <a:pt x="613" y="106"/>
                    <a:pt x="529" y="1"/>
                    <a:pt x="317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1036625" y="1462775"/>
              <a:ext cx="18525" cy="27475"/>
            </a:xfrm>
            <a:custGeom>
              <a:avLst/>
              <a:gdLst/>
              <a:ahLst/>
              <a:cxnLst/>
              <a:rect l="l" t="t" r="r" b="b"/>
              <a:pathLst>
                <a:path w="741" h="1099" extrusionOk="0">
                  <a:moveTo>
                    <a:pt x="381" y="127"/>
                  </a:moveTo>
                  <a:cubicBezTo>
                    <a:pt x="529" y="127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75" y="697"/>
                    <a:pt x="191" y="634"/>
                    <a:pt x="149" y="528"/>
                  </a:cubicBezTo>
                  <a:cubicBezTo>
                    <a:pt x="149" y="507"/>
                    <a:pt x="149" y="507"/>
                    <a:pt x="149" y="486"/>
                  </a:cubicBezTo>
                  <a:lnTo>
                    <a:pt x="149" y="338"/>
                  </a:lnTo>
                  <a:cubicBezTo>
                    <a:pt x="149" y="317"/>
                    <a:pt x="149" y="296"/>
                    <a:pt x="170" y="296"/>
                  </a:cubicBezTo>
                  <a:cubicBezTo>
                    <a:pt x="191" y="190"/>
                    <a:pt x="275" y="127"/>
                    <a:pt x="381" y="127"/>
                  </a:cubicBezTo>
                  <a:close/>
                  <a:moveTo>
                    <a:pt x="423" y="0"/>
                  </a:moveTo>
                  <a:cubicBezTo>
                    <a:pt x="297" y="0"/>
                    <a:pt x="191" y="64"/>
                    <a:pt x="149" y="148"/>
                  </a:cubicBezTo>
                  <a:lnTo>
                    <a:pt x="128" y="21"/>
                  </a:lnTo>
                  <a:lnTo>
                    <a:pt x="1" y="21"/>
                  </a:lnTo>
                  <a:cubicBezTo>
                    <a:pt x="1" y="106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9" y="1099"/>
                  </a:lnTo>
                  <a:lnTo>
                    <a:pt x="149" y="676"/>
                  </a:lnTo>
                  <a:cubicBezTo>
                    <a:pt x="191" y="761"/>
                    <a:pt x="297" y="803"/>
                    <a:pt x="381" y="803"/>
                  </a:cubicBezTo>
                  <a:cubicBezTo>
                    <a:pt x="571" y="803"/>
                    <a:pt x="740" y="676"/>
                    <a:pt x="740" y="402"/>
                  </a:cubicBezTo>
                  <a:cubicBezTo>
                    <a:pt x="740" y="169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1059875" y="1455900"/>
              <a:ext cx="18500" cy="26425"/>
            </a:xfrm>
            <a:custGeom>
              <a:avLst/>
              <a:gdLst/>
              <a:ahLst/>
              <a:cxnLst/>
              <a:rect l="l" t="t" r="r" b="b"/>
              <a:pathLst>
                <a:path w="740" h="1057" extrusionOk="0">
                  <a:moveTo>
                    <a:pt x="0" y="1"/>
                  </a:moveTo>
                  <a:lnTo>
                    <a:pt x="0" y="1057"/>
                  </a:lnTo>
                  <a:lnTo>
                    <a:pt x="127" y="1057"/>
                  </a:lnTo>
                  <a:lnTo>
                    <a:pt x="127" y="656"/>
                  </a:lnTo>
                  <a:lnTo>
                    <a:pt x="233" y="550"/>
                  </a:lnTo>
                  <a:lnTo>
                    <a:pt x="571" y="1057"/>
                  </a:lnTo>
                  <a:lnTo>
                    <a:pt x="740" y="1057"/>
                  </a:lnTo>
                  <a:lnTo>
                    <a:pt x="317" y="444"/>
                  </a:lnTo>
                  <a:lnTo>
                    <a:pt x="719" y="1"/>
                  </a:lnTo>
                  <a:lnTo>
                    <a:pt x="550" y="1"/>
                  </a:lnTo>
                  <a:lnTo>
                    <a:pt x="212" y="402"/>
                  </a:lnTo>
                  <a:cubicBezTo>
                    <a:pt x="190" y="423"/>
                    <a:pt x="169" y="465"/>
                    <a:pt x="127" y="508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1079950" y="1462775"/>
              <a:ext cx="15325" cy="20100"/>
            </a:xfrm>
            <a:custGeom>
              <a:avLst/>
              <a:gdLst/>
              <a:ahLst/>
              <a:cxnLst/>
              <a:rect l="l" t="t" r="r" b="b"/>
              <a:pathLst>
                <a:path w="613" h="804" extrusionOk="0">
                  <a:moveTo>
                    <a:pt x="465" y="402"/>
                  </a:moveTo>
                  <a:lnTo>
                    <a:pt x="465" y="528"/>
                  </a:lnTo>
                  <a:cubicBezTo>
                    <a:pt x="465" y="550"/>
                    <a:pt x="465" y="550"/>
                    <a:pt x="465" y="571"/>
                  </a:cubicBezTo>
                  <a:cubicBezTo>
                    <a:pt x="444" y="634"/>
                    <a:pt x="380" y="697"/>
                    <a:pt x="275" y="697"/>
                  </a:cubicBezTo>
                  <a:cubicBezTo>
                    <a:pt x="211" y="697"/>
                    <a:pt x="148" y="655"/>
                    <a:pt x="148" y="571"/>
                  </a:cubicBezTo>
                  <a:cubicBezTo>
                    <a:pt x="148" y="423"/>
                    <a:pt x="317" y="402"/>
                    <a:pt x="465" y="402"/>
                  </a:cubicBezTo>
                  <a:close/>
                  <a:moveTo>
                    <a:pt x="317" y="0"/>
                  </a:moveTo>
                  <a:cubicBezTo>
                    <a:pt x="211" y="0"/>
                    <a:pt x="127" y="43"/>
                    <a:pt x="63" y="64"/>
                  </a:cubicBezTo>
                  <a:lnTo>
                    <a:pt x="85" y="169"/>
                  </a:lnTo>
                  <a:cubicBezTo>
                    <a:pt x="148" y="127"/>
                    <a:pt x="211" y="106"/>
                    <a:pt x="296" y="106"/>
                  </a:cubicBezTo>
                  <a:cubicBezTo>
                    <a:pt x="444" y="106"/>
                    <a:pt x="465" y="233"/>
                    <a:pt x="465" y="296"/>
                  </a:cubicBezTo>
                  <a:cubicBezTo>
                    <a:pt x="169" y="296"/>
                    <a:pt x="0" y="402"/>
                    <a:pt x="0" y="592"/>
                  </a:cubicBezTo>
                  <a:cubicBezTo>
                    <a:pt x="0" y="697"/>
                    <a:pt x="85" y="803"/>
                    <a:pt x="232" y="803"/>
                  </a:cubicBezTo>
                  <a:cubicBezTo>
                    <a:pt x="359" y="803"/>
                    <a:pt x="422" y="761"/>
                    <a:pt x="465" y="697"/>
                  </a:cubicBezTo>
                  <a:lnTo>
                    <a:pt x="486" y="697"/>
                  </a:lnTo>
                  <a:lnTo>
                    <a:pt x="486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613"/>
                  </a:cubicBezTo>
                  <a:lnTo>
                    <a:pt x="613" y="317"/>
                  </a:lnTo>
                  <a:cubicBezTo>
                    <a:pt x="613" y="169"/>
                    <a:pt x="549" y="0"/>
                    <a:pt x="317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1107925" y="1456425"/>
              <a:ext cx="17450" cy="26450"/>
            </a:xfrm>
            <a:custGeom>
              <a:avLst/>
              <a:gdLst/>
              <a:ahLst/>
              <a:cxnLst/>
              <a:rect l="l" t="t" r="r" b="b"/>
              <a:pathLst>
                <a:path w="698" h="1058" extrusionOk="0">
                  <a:moveTo>
                    <a:pt x="339" y="106"/>
                  </a:moveTo>
                  <a:cubicBezTo>
                    <a:pt x="486" y="106"/>
                    <a:pt x="550" y="233"/>
                    <a:pt x="550" y="423"/>
                  </a:cubicBezTo>
                  <a:cubicBezTo>
                    <a:pt x="550" y="444"/>
                    <a:pt x="550" y="444"/>
                    <a:pt x="529" y="466"/>
                  </a:cubicBezTo>
                  <a:cubicBezTo>
                    <a:pt x="508" y="529"/>
                    <a:pt x="423" y="571"/>
                    <a:pt x="339" y="571"/>
                  </a:cubicBezTo>
                  <a:cubicBezTo>
                    <a:pt x="212" y="571"/>
                    <a:pt x="127" y="487"/>
                    <a:pt x="127" y="360"/>
                  </a:cubicBezTo>
                  <a:cubicBezTo>
                    <a:pt x="127" y="212"/>
                    <a:pt x="212" y="106"/>
                    <a:pt x="339" y="106"/>
                  </a:cubicBezTo>
                  <a:close/>
                  <a:moveTo>
                    <a:pt x="339" y="1"/>
                  </a:moveTo>
                  <a:cubicBezTo>
                    <a:pt x="127" y="1"/>
                    <a:pt x="1" y="170"/>
                    <a:pt x="1" y="360"/>
                  </a:cubicBezTo>
                  <a:cubicBezTo>
                    <a:pt x="1" y="529"/>
                    <a:pt x="106" y="677"/>
                    <a:pt x="296" y="677"/>
                  </a:cubicBezTo>
                  <a:cubicBezTo>
                    <a:pt x="402" y="677"/>
                    <a:pt x="486" y="635"/>
                    <a:pt x="550" y="571"/>
                  </a:cubicBezTo>
                  <a:lnTo>
                    <a:pt x="550" y="571"/>
                  </a:lnTo>
                  <a:cubicBezTo>
                    <a:pt x="529" y="698"/>
                    <a:pt x="486" y="782"/>
                    <a:pt x="402" y="846"/>
                  </a:cubicBezTo>
                  <a:cubicBezTo>
                    <a:pt x="360" y="888"/>
                    <a:pt x="275" y="930"/>
                    <a:pt x="191" y="930"/>
                  </a:cubicBezTo>
                  <a:cubicBezTo>
                    <a:pt x="148" y="951"/>
                    <a:pt x="106" y="951"/>
                    <a:pt x="85" y="951"/>
                  </a:cubicBezTo>
                  <a:lnTo>
                    <a:pt x="85" y="1057"/>
                  </a:lnTo>
                  <a:lnTo>
                    <a:pt x="212" y="1057"/>
                  </a:lnTo>
                  <a:cubicBezTo>
                    <a:pt x="317" y="1036"/>
                    <a:pt x="423" y="994"/>
                    <a:pt x="508" y="909"/>
                  </a:cubicBezTo>
                  <a:cubicBezTo>
                    <a:pt x="613" y="825"/>
                    <a:pt x="698" y="656"/>
                    <a:pt x="698" y="423"/>
                  </a:cubicBezTo>
                  <a:cubicBezTo>
                    <a:pt x="698" y="170"/>
                    <a:pt x="550" y="1"/>
                    <a:pt x="33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1128525" y="1478075"/>
              <a:ext cx="4775" cy="4800"/>
            </a:xfrm>
            <a:custGeom>
              <a:avLst/>
              <a:gdLst/>
              <a:ahLst/>
              <a:cxnLst/>
              <a:rect l="l" t="t" r="r" b="b"/>
              <a:pathLst>
                <a:path w="191" h="192" extrusionOk="0">
                  <a:moveTo>
                    <a:pt x="106" y="1"/>
                  </a:moveTo>
                  <a:cubicBezTo>
                    <a:pt x="43" y="1"/>
                    <a:pt x="0" y="43"/>
                    <a:pt x="0" y="85"/>
                  </a:cubicBezTo>
                  <a:cubicBezTo>
                    <a:pt x="0" y="149"/>
                    <a:pt x="43" y="191"/>
                    <a:pt x="85" y="191"/>
                  </a:cubicBezTo>
                  <a:cubicBezTo>
                    <a:pt x="148" y="191"/>
                    <a:pt x="191" y="149"/>
                    <a:pt x="191" y="85"/>
                  </a:cubicBezTo>
                  <a:cubicBezTo>
                    <a:pt x="191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1135925" y="1456425"/>
              <a:ext cx="17975" cy="26450"/>
            </a:xfrm>
            <a:custGeom>
              <a:avLst/>
              <a:gdLst/>
              <a:ahLst/>
              <a:cxnLst/>
              <a:rect l="l" t="t" r="r" b="b"/>
              <a:pathLst>
                <a:path w="719" h="1058" extrusionOk="0">
                  <a:moveTo>
                    <a:pt x="359" y="106"/>
                  </a:moveTo>
                  <a:cubicBezTo>
                    <a:pt x="507" y="106"/>
                    <a:pt x="570" y="275"/>
                    <a:pt x="570" y="529"/>
                  </a:cubicBezTo>
                  <a:cubicBezTo>
                    <a:pt x="570" y="782"/>
                    <a:pt x="507" y="951"/>
                    <a:pt x="359" y="951"/>
                  </a:cubicBezTo>
                  <a:cubicBezTo>
                    <a:pt x="233" y="951"/>
                    <a:pt x="148" y="804"/>
                    <a:pt x="148" y="529"/>
                  </a:cubicBezTo>
                  <a:cubicBezTo>
                    <a:pt x="148" y="254"/>
                    <a:pt x="233" y="106"/>
                    <a:pt x="359" y="106"/>
                  </a:cubicBezTo>
                  <a:close/>
                  <a:moveTo>
                    <a:pt x="359" y="1"/>
                  </a:moveTo>
                  <a:cubicBezTo>
                    <a:pt x="169" y="1"/>
                    <a:pt x="0" y="191"/>
                    <a:pt x="0" y="529"/>
                  </a:cubicBezTo>
                  <a:cubicBezTo>
                    <a:pt x="21" y="867"/>
                    <a:pt x="148" y="1057"/>
                    <a:pt x="359" y="1057"/>
                  </a:cubicBezTo>
                  <a:cubicBezTo>
                    <a:pt x="570" y="1057"/>
                    <a:pt x="718" y="867"/>
                    <a:pt x="718" y="508"/>
                  </a:cubicBezTo>
                  <a:cubicBezTo>
                    <a:pt x="718" y="191"/>
                    <a:pt x="592" y="1"/>
                    <a:pt x="359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1156500" y="1456425"/>
              <a:ext cx="17475" cy="26450"/>
            </a:xfrm>
            <a:custGeom>
              <a:avLst/>
              <a:gdLst/>
              <a:ahLst/>
              <a:cxnLst/>
              <a:rect l="l" t="t" r="r" b="b"/>
              <a:pathLst>
                <a:path w="699" h="1058" extrusionOk="0">
                  <a:moveTo>
                    <a:pt x="339" y="106"/>
                  </a:moveTo>
                  <a:cubicBezTo>
                    <a:pt x="487" y="106"/>
                    <a:pt x="550" y="275"/>
                    <a:pt x="550" y="529"/>
                  </a:cubicBezTo>
                  <a:cubicBezTo>
                    <a:pt x="550" y="782"/>
                    <a:pt x="487" y="951"/>
                    <a:pt x="339" y="951"/>
                  </a:cubicBezTo>
                  <a:cubicBezTo>
                    <a:pt x="212" y="951"/>
                    <a:pt x="149" y="804"/>
                    <a:pt x="149" y="529"/>
                  </a:cubicBezTo>
                  <a:cubicBezTo>
                    <a:pt x="149" y="254"/>
                    <a:pt x="233" y="106"/>
                    <a:pt x="339" y="106"/>
                  </a:cubicBezTo>
                  <a:close/>
                  <a:moveTo>
                    <a:pt x="360" y="1"/>
                  </a:moveTo>
                  <a:cubicBezTo>
                    <a:pt x="149" y="1"/>
                    <a:pt x="1" y="191"/>
                    <a:pt x="1" y="529"/>
                  </a:cubicBezTo>
                  <a:cubicBezTo>
                    <a:pt x="1" y="867"/>
                    <a:pt x="149" y="1057"/>
                    <a:pt x="339" y="1057"/>
                  </a:cubicBezTo>
                  <a:cubicBezTo>
                    <a:pt x="571" y="1057"/>
                    <a:pt x="698" y="867"/>
                    <a:pt x="698" y="508"/>
                  </a:cubicBezTo>
                  <a:cubicBezTo>
                    <a:pt x="698" y="191"/>
                    <a:pt x="571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8"/>
            <p:cNvSpPr/>
            <p:nvPr/>
          </p:nvSpPr>
          <p:spPr>
            <a:xfrm>
              <a:off x="1266875" y="1227775"/>
              <a:ext cx="67625" cy="73425"/>
            </a:xfrm>
            <a:custGeom>
              <a:avLst/>
              <a:gdLst/>
              <a:ahLst/>
              <a:cxnLst/>
              <a:rect l="l" t="t" r="r" b="b"/>
              <a:pathLst>
                <a:path w="2705" h="2937" extrusionOk="0">
                  <a:moveTo>
                    <a:pt x="1353" y="338"/>
                  </a:moveTo>
                  <a:cubicBezTo>
                    <a:pt x="1543" y="338"/>
                    <a:pt x="1712" y="380"/>
                    <a:pt x="1860" y="465"/>
                  </a:cubicBezTo>
                  <a:cubicBezTo>
                    <a:pt x="2008" y="571"/>
                    <a:pt x="2113" y="697"/>
                    <a:pt x="2198" y="866"/>
                  </a:cubicBezTo>
                  <a:cubicBezTo>
                    <a:pt x="2282" y="1035"/>
                    <a:pt x="2324" y="1246"/>
                    <a:pt x="2324" y="1479"/>
                  </a:cubicBezTo>
                  <a:cubicBezTo>
                    <a:pt x="2324" y="1838"/>
                    <a:pt x="2219" y="2113"/>
                    <a:pt x="2050" y="2303"/>
                  </a:cubicBezTo>
                  <a:cubicBezTo>
                    <a:pt x="1860" y="2514"/>
                    <a:pt x="1627" y="2598"/>
                    <a:pt x="1353" y="2598"/>
                  </a:cubicBezTo>
                  <a:cubicBezTo>
                    <a:pt x="1078" y="2598"/>
                    <a:pt x="846" y="2514"/>
                    <a:pt x="656" y="2324"/>
                  </a:cubicBezTo>
                  <a:cubicBezTo>
                    <a:pt x="487" y="2113"/>
                    <a:pt x="381" y="1859"/>
                    <a:pt x="381" y="1521"/>
                  </a:cubicBezTo>
                  <a:cubicBezTo>
                    <a:pt x="381" y="1077"/>
                    <a:pt x="487" y="782"/>
                    <a:pt x="677" y="592"/>
                  </a:cubicBezTo>
                  <a:cubicBezTo>
                    <a:pt x="867" y="423"/>
                    <a:pt x="1099" y="338"/>
                    <a:pt x="1353" y="338"/>
                  </a:cubicBezTo>
                  <a:close/>
                  <a:moveTo>
                    <a:pt x="1353" y="0"/>
                  </a:moveTo>
                  <a:cubicBezTo>
                    <a:pt x="951" y="0"/>
                    <a:pt x="635" y="148"/>
                    <a:pt x="381" y="402"/>
                  </a:cubicBezTo>
                  <a:cubicBezTo>
                    <a:pt x="128" y="676"/>
                    <a:pt x="1" y="1035"/>
                    <a:pt x="1" y="1500"/>
                  </a:cubicBezTo>
                  <a:cubicBezTo>
                    <a:pt x="1" y="1753"/>
                    <a:pt x="64" y="1986"/>
                    <a:pt x="170" y="2218"/>
                  </a:cubicBezTo>
                  <a:cubicBezTo>
                    <a:pt x="275" y="2429"/>
                    <a:pt x="423" y="2598"/>
                    <a:pt x="635" y="2746"/>
                  </a:cubicBezTo>
                  <a:cubicBezTo>
                    <a:pt x="846" y="2873"/>
                    <a:pt x="1078" y="2936"/>
                    <a:pt x="1353" y="2936"/>
                  </a:cubicBezTo>
                  <a:cubicBezTo>
                    <a:pt x="1606" y="2936"/>
                    <a:pt x="1818" y="2873"/>
                    <a:pt x="2029" y="2746"/>
                  </a:cubicBezTo>
                  <a:cubicBezTo>
                    <a:pt x="2240" y="2641"/>
                    <a:pt x="2409" y="2472"/>
                    <a:pt x="2536" y="2239"/>
                  </a:cubicBezTo>
                  <a:cubicBezTo>
                    <a:pt x="2641" y="2007"/>
                    <a:pt x="2705" y="1753"/>
                    <a:pt x="2705" y="1479"/>
                  </a:cubicBezTo>
                  <a:cubicBezTo>
                    <a:pt x="2705" y="1183"/>
                    <a:pt x="2641" y="930"/>
                    <a:pt x="2536" y="718"/>
                  </a:cubicBezTo>
                  <a:cubicBezTo>
                    <a:pt x="2430" y="486"/>
                    <a:pt x="2261" y="317"/>
                    <a:pt x="2050" y="190"/>
                  </a:cubicBezTo>
                  <a:cubicBezTo>
                    <a:pt x="1839" y="64"/>
                    <a:pt x="1606" y="0"/>
                    <a:pt x="1353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1438000" y="1388825"/>
              <a:ext cx="77125" cy="125200"/>
            </a:xfrm>
            <a:custGeom>
              <a:avLst/>
              <a:gdLst/>
              <a:ahLst/>
              <a:cxnLst/>
              <a:rect l="l" t="t" r="r" b="b"/>
              <a:pathLst>
                <a:path w="3085" h="5008" extrusionOk="0">
                  <a:moveTo>
                    <a:pt x="2873" y="1"/>
                  </a:moveTo>
                  <a:lnTo>
                    <a:pt x="0" y="5007"/>
                  </a:lnTo>
                  <a:lnTo>
                    <a:pt x="275" y="5007"/>
                  </a:lnTo>
                  <a:lnTo>
                    <a:pt x="3084" y="128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8"/>
            <p:cNvSpPr/>
            <p:nvPr/>
          </p:nvSpPr>
          <p:spPr>
            <a:xfrm>
              <a:off x="1436400" y="1388300"/>
              <a:ext cx="79775" cy="126250"/>
            </a:xfrm>
            <a:custGeom>
              <a:avLst/>
              <a:gdLst/>
              <a:ahLst/>
              <a:cxnLst/>
              <a:rect l="l" t="t" r="r" b="b"/>
              <a:pathLst>
                <a:path w="3191" h="5050" extrusionOk="0">
                  <a:moveTo>
                    <a:pt x="3064" y="64"/>
                  </a:moveTo>
                  <a:lnTo>
                    <a:pt x="3106" y="149"/>
                  </a:lnTo>
                  <a:lnTo>
                    <a:pt x="317" y="4986"/>
                  </a:lnTo>
                  <a:lnTo>
                    <a:pt x="127" y="4986"/>
                  </a:lnTo>
                  <a:lnTo>
                    <a:pt x="2958" y="64"/>
                  </a:lnTo>
                  <a:close/>
                  <a:moveTo>
                    <a:pt x="2916" y="1"/>
                  </a:moveTo>
                  <a:lnTo>
                    <a:pt x="1" y="5049"/>
                  </a:lnTo>
                  <a:lnTo>
                    <a:pt x="360" y="5049"/>
                  </a:lnTo>
                  <a:lnTo>
                    <a:pt x="3190" y="149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8"/>
            <p:cNvSpPr/>
            <p:nvPr/>
          </p:nvSpPr>
          <p:spPr>
            <a:xfrm>
              <a:off x="1438000" y="1264200"/>
              <a:ext cx="77125" cy="124650"/>
            </a:xfrm>
            <a:custGeom>
              <a:avLst/>
              <a:gdLst/>
              <a:ahLst/>
              <a:cxnLst/>
              <a:rect l="l" t="t" r="r" b="b"/>
              <a:pathLst>
                <a:path w="3085" h="4986" extrusionOk="0">
                  <a:moveTo>
                    <a:pt x="0" y="1"/>
                  </a:moveTo>
                  <a:lnTo>
                    <a:pt x="2873" y="4986"/>
                  </a:lnTo>
                  <a:lnTo>
                    <a:pt x="3021" y="4986"/>
                  </a:lnTo>
                  <a:lnTo>
                    <a:pt x="3084" y="485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8"/>
            <p:cNvSpPr/>
            <p:nvPr/>
          </p:nvSpPr>
          <p:spPr>
            <a:xfrm>
              <a:off x="1436400" y="1263675"/>
              <a:ext cx="79775" cy="126250"/>
            </a:xfrm>
            <a:custGeom>
              <a:avLst/>
              <a:gdLst/>
              <a:ahLst/>
              <a:cxnLst/>
              <a:rect l="l" t="t" r="r" b="b"/>
              <a:pathLst>
                <a:path w="3191" h="5050" extrusionOk="0">
                  <a:moveTo>
                    <a:pt x="317" y="64"/>
                  </a:moveTo>
                  <a:lnTo>
                    <a:pt x="3106" y="4880"/>
                  </a:lnTo>
                  <a:lnTo>
                    <a:pt x="3064" y="4986"/>
                  </a:lnTo>
                  <a:lnTo>
                    <a:pt x="2958" y="4986"/>
                  </a:lnTo>
                  <a:lnTo>
                    <a:pt x="127" y="64"/>
                  </a:lnTo>
                  <a:close/>
                  <a:moveTo>
                    <a:pt x="1" y="1"/>
                  </a:moveTo>
                  <a:lnTo>
                    <a:pt x="2916" y="5049"/>
                  </a:lnTo>
                  <a:lnTo>
                    <a:pt x="3106" y="5049"/>
                  </a:lnTo>
                  <a:lnTo>
                    <a:pt x="3190" y="488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1438000" y="1170725"/>
              <a:ext cx="59150" cy="93500"/>
            </a:xfrm>
            <a:custGeom>
              <a:avLst/>
              <a:gdLst/>
              <a:ahLst/>
              <a:cxnLst/>
              <a:rect l="l" t="t" r="r" b="b"/>
              <a:pathLst>
                <a:path w="2366" h="3740" extrusionOk="0">
                  <a:moveTo>
                    <a:pt x="2155" y="1"/>
                  </a:moveTo>
                  <a:lnTo>
                    <a:pt x="0" y="3740"/>
                  </a:lnTo>
                  <a:lnTo>
                    <a:pt x="275" y="3740"/>
                  </a:lnTo>
                  <a:lnTo>
                    <a:pt x="2366" y="128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1436400" y="1169675"/>
              <a:ext cx="61825" cy="95600"/>
            </a:xfrm>
            <a:custGeom>
              <a:avLst/>
              <a:gdLst/>
              <a:ahLst/>
              <a:cxnLst/>
              <a:rect l="l" t="t" r="r" b="b"/>
              <a:pathLst>
                <a:path w="2473" h="3824" extrusionOk="0">
                  <a:moveTo>
                    <a:pt x="2219" y="85"/>
                  </a:moveTo>
                  <a:lnTo>
                    <a:pt x="2388" y="191"/>
                  </a:lnTo>
                  <a:lnTo>
                    <a:pt x="317" y="3761"/>
                  </a:lnTo>
                  <a:lnTo>
                    <a:pt x="127" y="3761"/>
                  </a:lnTo>
                  <a:lnTo>
                    <a:pt x="2219" y="85"/>
                  </a:lnTo>
                  <a:close/>
                  <a:moveTo>
                    <a:pt x="2198" y="1"/>
                  </a:moveTo>
                  <a:lnTo>
                    <a:pt x="1" y="3824"/>
                  </a:lnTo>
                  <a:lnTo>
                    <a:pt x="360" y="3824"/>
                  </a:lnTo>
                  <a:lnTo>
                    <a:pt x="2472" y="148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8"/>
            <p:cNvSpPr/>
            <p:nvPr/>
          </p:nvSpPr>
          <p:spPr>
            <a:xfrm>
              <a:off x="1340825" y="1272125"/>
              <a:ext cx="106700" cy="6375"/>
            </a:xfrm>
            <a:custGeom>
              <a:avLst/>
              <a:gdLst/>
              <a:ahLst/>
              <a:cxnLst/>
              <a:rect l="l" t="t" r="r" b="b"/>
              <a:pathLst>
                <a:path w="4268" h="255" extrusionOk="0">
                  <a:moveTo>
                    <a:pt x="0" y="1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8"/>
            <p:cNvSpPr/>
            <p:nvPr/>
          </p:nvSpPr>
          <p:spPr>
            <a:xfrm>
              <a:off x="1340300" y="1271600"/>
              <a:ext cx="108275" cy="7425"/>
            </a:xfrm>
            <a:custGeom>
              <a:avLst/>
              <a:gdLst/>
              <a:ahLst/>
              <a:cxnLst/>
              <a:rect l="l" t="t" r="r" b="b"/>
              <a:pathLst>
                <a:path w="4331" h="297" extrusionOk="0">
                  <a:moveTo>
                    <a:pt x="4267" y="64"/>
                  </a:moveTo>
                  <a:lnTo>
                    <a:pt x="4267" y="233"/>
                  </a:lnTo>
                  <a:lnTo>
                    <a:pt x="63" y="233"/>
                  </a:lnTo>
                  <a:lnTo>
                    <a:pt x="63" y="64"/>
                  </a:lnTo>
                  <a:close/>
                  <a:moveTo>
                    <a:pt x="0" y="0"/>
                  </a:moveTo>
                  <a:lnTo>
                    <a:pt x="0" y="296"/>
                  </a:lnTo>
                  <a:lnTo>
                    <a:pt x="4330" y="296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8"/>
            <p:cNvSpPr/>
            <p:nvPr/>
          </p:nvSpPr>
          <p:spPr>
            <a:xfrm>
              <a:off x="1340825" y="1250475"/>
              <a:ext cx="106700" cy="6350"/>
            </a:xfrm>
            <a:custGeom>
              <a:avLst/>
              <a:gdLst/>
              <a:ahLst/>
              <a:cxnLst/>
              <a:rect l="l" t="t" r="r" b="b"/>
              <a:pathLst>
                <a:path w="4268" h="254" extrusionOk="0">
                  <a:moveTo>
                    <a:pt x="0" y="0"/>
                  </a:moveTo>
                  <a:lnTo>
                    <a:pt x="0" y="254"/>
                  </a:lnTo>
                  <a:lnTo>
                    <a:pt x="4267" y="25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8"/>
            <p:cNvSpPr/>
            <p:nvPr/>
          </p:nvSpPr>
          <p:spPr>
            <a:xfrm>
              <a:off x="1340300" y="1249425"/>
              <a:ext cx="108275" cy="7950"/>
            </a:xfrm>
            <a:custGeom>
              <a:avLst/>
              <a:gdLst/>
              <a:ahLst/>
              <a:cxnLst/>
              <a:rect l="l" t="t" r="r" b="b"/>
              <a:pathLst>
                <a:path w="4331" h="318" extrusionOk="0">
                  <a:moveTo>
                    <a:pt x="4267" y="64"/>
                  </a:moveTo>
                  <a:lnTo>
                    <a:pt x="4267" y="254"/>
                  </a:lnTo>
                  <a:lnTo>
                    <a:pt x="63" y="254"/>
                  </a:lnTo>
                  <a:lnTo>
                    <a:pt x="63" y="64"/>
                  </a:lnTo>
                  <a:close/>
                  <a:moveTo>
                    <a:pt x="0" y="0"/>
                  </a:moveTo>
                  <a:lnTo>
                    <a:pt x="0" y="317"/>
                  </a:lnTo>
                  <a:lnTo>
                    <a:pt x="4330" y="317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8"/>
            <p:cNvSpPr/>
            <p:nvPr/>
          </p:nvSpPr>
          <p:spPr>
            <a:xfrm>
              <a:off x="1513500" y="1385675"/>
              <a:ext cx="107750" cy="6350"/>
            </a:xfrm>
            <a:custGeom>
              <a:avLst/>
              <a:gdLst/>
              <a:ahLst/>
              <a:cxnLst/>
              <a:rect l="l" t="t" r="r" b="b"/>
              <a:pathLst>
                <a:path w="4310" h="254" extrusionOk="0">
                  <a:moveTo>
                    <a:pt x="64" y="0"/>
                  </a:moveTo>
                  <a:lnTo>
                    <a:pt x="1" y="127"/>
                  </a:lnTo>
                  <a:lnTo>
                    <a:pt x="64" y="254"/>
                  </a:lnTo>
                  <a:lnTo>
                    <a:pt x="4310" y="254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8"/>
            <p:cNvSpPr/>
            <p:nvPr/>
          </p:nvSpPr>
          <p:spPr>
            <a:xfrm>
              <a:off x="1512450" y="1385150"/>
              <a:ext cx="109350" cy="7925"/>
            </a:xfrm>
            <a:custGeom>
              <a:avLst/>
              <a:gdLst/>
              <a:ahLst/>
              <a:cxnLst/>
              <a:rect l="l" t="t" r="r" b="b"/>
              <a:pathLst>
                <a:path w="4374" h="317" extrusionOk="0">
                  <a:moveTo>
                    <a:pt x="4310" y="63"/>
                  </a:moveTo>
                  <a:lnTo>
                    <a:pt x="4310" y="254"/>
                  </a:lnTo>
                  <a:lnTo>
                    <a:pt x="127" y="254"/>
                  </a:lnTo>
                  <a:lnTo>
                    <a:pt x="85" y="148"/>
                  </a:lnTo>
                  <a:lnTo>
                    <a:pt x="127" y="63"/>
                  </a:lnTo>
                  <a:close/>
                  <a:moveTo>
                    <a:pt x="85" y="0"/>
                  </a:moveTo>
                  <a:lnTo>
                    <a:pt x="0" y="148"/>
                  </a:lnTo>
                  <a:lnTo>
                    <a:pt x="85" y="317"/>
                  </a:lnTo>
                  <a:lnTo>
                    <a:pt x="4373" y="317"/>
                  </a:lnTo>
                  <a:lnTo>
                    <a:pt x="4373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8"/>
            <p:cNvSpPr/>
            <p:nvPr/>
          </p:nvSpPr>
          <p:spPr>
            <a:xfrm>
              <a:off x="1438000" y="1514000"/>
              <a:ext cx="77650" cy="124650"/>
            </a:xfrm>
            <a:custGeom>
              <a:avLst/>
              <a:gdLst/>
              <a:ahLst/>
              <a:cxnLst/>
              <a:rect l="l" t="t" r="r" b="b"/>
              <a:pathLst>
                <a:path w="3106" h="4986" extrusionOk="0">
                  <a:moveTo>
                    <a:pt x="0" y="0"/>
                  </a:moveTo>
                  <a:lnTo>
                    <a:pt x="2873" y="4986"/>
                  </a:lnTo>
                  <a:lnTo>
                    <a:pt x="3021" y="4986"/>
                  </a:lnTo>
                  <a:lnTo>
                    <a:pt x="3105" y="48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8"/>
            <p:cNvSpPr/>
            <p:nvPr/>
          </p:nvSpPr>
          <p:spPr>
            <a:xfrm>
              <a:off x="1436400" y="1512950"/>
              <a:ext cx="79775" cy="126750"/>
            </a:xfrm>
            <a:custGeom>
              <a:avLst/>
              <a:gdLst/>
              <a:ahLst/>
              <a:cxnLst/>
              <a:rect l="l" t="t" r="r" b="b"/>
              <a:pathLst>
                <a:path w="3191" h="5070" extrusionOk="0">
                  <a:moveTo>
                    <a:pt x="317" y="63"/>
                  </a:moveTo>
                  <a:lnTo>
                    <a:pt x="3127" y="4901"/>
                  </a:lnTo>
                  <a:lnTo>
                    <a:pt x="3064" y="4985"/>
                  </a:lnTo>
                  <a:lnTo>
                    <a:pt x="2958" y="4985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2916" y="5049"/>
                  </a:lnTo>
                  <a:lnTo>
                    <a:pt x="2916" y="5070"/>
                  </a:lnTo>
                  <a:lnTo>
                    <a:pt x="3085" y="5049"/>
                  </a:lnTo>
                  <a:lnTo>
                    <a:pt x="3190" y="4901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8"/>
            <p:cNvSpPr/>
            <p:nvPr/>
          </p:nvSpPr>
          <p:spPr>
            <a:xfrm>
              <a:off x="1504525" y="1784900"/>
              <a:ext cx="62350" cy="57075"/>
            </a:xfrm>
            <a:custGeom>
              <a:avLst/>
              <a:gdLst/>
              <a:ahLst/>
              <a:cxnLst/>
              <a:rect l="l" t="t" r="r" b="b"/>
              <a:pathLst>
                <a:path w="2494" h="2283" extrusionOk="0">
                  <a:moveTo>
                    <a:pt x="148" y="1"/>
                  </a:moveTo>
                  <a:lnTo>
                    <a:pt x="1" y="191"/>
                  </a:lnTo>
                  <a:lnTo>
                    <a:pt x="2324" y="2282"/>
                  </a:lnTo>
                  <a:lnTo>
                    <a:pt x="2493" y="2092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8"/>
            <p:cNvSpPr/>
            <p:nvPr/>
          </p:nvSpPr>
          <p:spPr>
            <a:xfrm>
              <a:off x="1503475" y="1783850"/>
              <a:ext cx="64450" cy="59700"/>
            </a:xfrm>
            <a:custGeom>
              <a:avLst/>
              <a:gdLst/>
              <a:ahLst/>
              <a:cxnLst/>
              <a:rect l="l" t="t" r="r" b="b"/>
              <a:pathLst>
                <a:path w="2578" h="2388" extrusionOk="0">
                  <a:moveTo>
                    <a:pt x="212" y="106"/>
                  </a:moveTo>
                  <a:lnTo>
                    <a:pt x="2493" y="2155"/>
                  </a:lnTo>
                  <a:lnTo>
                    <a:pt x="2366" y="2282"/>
                  </a:lnTo>
                  <a:lnTo>
                    <a:pt x="85" y="233"/>
                  </a:lnTo>
                  <a:lnTo>
                    <a:pt x="212" y="106"/>
                  </a:lnTo>
                  <a:close/>
                  <a:moveTo>
                    <a:pt x="190" y="1"/>
                  </a:moveTo>
                  <a:lnTo>
                    <a:pt x="0" y="233"/>
                  </a:lnTo>
                  <a:lnTo>
                    <a:pt x="2366" y="2388"/>
                  </a:lnTo>
                  <a:lnTo>
                    <a:pt x="2577" y="2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1433225" y="1738975"/>
              <a:ext cx="49150" cy="62325"/>
            </a:xfrm>
            <a:custGeom>
              <a:avLst/>
              <a:gdLst/>
              <a:ahLst/>
              <a:cxnLst/>
              <a:rect l="l" t="t" r="r" b="b"/>
              <a:pathLst>
                <a:path w="1966" h="2493" extrusionOk="0">
                  <a:moveTo>
                    <a:pt x="1" y="0"/>
                  </a:moveTo>
                  <a:lnTo>
                    <a:pt x="1" y="2493"/>
                  </a:lnTo>
                  <a:lnTo>
                    <a:pt x="318" y="2493"/>
                  </a:lnTo>
                  <a:lnTo>
                    <a:pt x="318" y="528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0"/>
                  </a:lnTo>
                  <a:lnTo>
                    <a:pt x="1649" y="0"/>
                  </a:lnTo>
                  <a:lnTo>
                    <a:pt x="1649" y="196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8"/>
            <p:cNvSpPr/>
            <p:nvPr/>
          </p:nvSpPr>
          <p:spPr>
            <a:xfrm>
              <a:off x="1432700" y="1737900"/>
              <a:ext cx="50725" cy="64475"/>
            </a:xfrm>
            <a:custGeom>
              <a:avLst/>
              <a:gdLst/>
              <a:ahLst/>
              <a:cxnLst/>
              <a:rect l="l" t="t" r="r" b="b"/>
              <a:pathLst>
                <a:path w="2029" h="2579" extrusionOk="0">
                  <a:moveTo>
                    <a:pt x="1965" y="85"/>
                  </a:moveTo>
                  <a:lnTo>
                    <a:pt x="1965" y="2494"/>
                  </a:lnTo>
                  <a:lnTo>
                    <a:pt x="1670" y="2494"/>
                  </a:lnTo>
                  <a:lnTo>
                    <a:pt x="381" y="571"/>
                  </a:lnTo>
                  <a:lnTo>
                    <a:pt x="318" y="571"/>
                  </a:lnTo>
                  <a:lnTo>
                    <a:pt x="318" y="2494"/>
                  </a:lnTo>
                  <a:lnTo>
                    <a:pt x="64" y="2494"/>
                  </a:lnTo>
                  <a:lnTo>
                    <a:pt x="64" y="85"/>
                  </a:lnTo>
                  <a:lnTo>
                    <a:pt x="339" y="85"/>
                  </a:lnTo>
                  <a:lnTo>
                    <a:pt x="1648" y="2008"/>
                  </a:lnTo>
                  <a:lnTo>
                    <a:pt x="1712" y="2008"/>
                  </a:lnTo>
                  <a:lnTo>
                    <a:pt x="1712" y="85"/>
                  </a:lnTo>
                  <a:close/>
                  <a:moveTo>
                    <a:pt x="1" y="1"/>
                  </a:moveTo>
                  <a:lnTo>
                    <a:pt x="1" y="2578"/>
                  </a:lnTo>
                  <a:lnTo>
                    <a:pt x="381" y="2578"/>
                  </a:lnTo>
                  <a:lnTo>
                    <a:pt x="381" y="698"/>
                  </a:lnTo>
                  <a:lnTo>
                    <a:pt x="1627" y="2578"/>
                  </a:lnTo>
                  <a:lnTo>
                    <a:pt x="2029" y="2578"/>
                  </a:lnTo>
                  <a:lnTo>
                    <a:pt x="2029" y="1"/>
                  </a:lnTo>
                  <a:lnTo>
                    <a:pt x="1648" y="1"/>
                  </a:lnTo>
                  <a:lnTo>
                    <a:pt x="1648" y="1881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8"/>
            <p:cNvSpPr/>
            <p:nvPr/>
          </p:nvSpPr>
          <p:spPr>
            <a:xfrm>
              <a:off x="1653975" y="1650775"/>
              <a:ext cx="28550" cy="109350"/>
            </a:xfrm>
            <a:custGeom>
              <a:avLst/>
              <a:gdLst/>
              <a:ahLst/>
              <a:cxnLst/>
              <a:rect l="l" t="t" r="r" b="b"/>
              <a:pathLst>
                <a:path w="1142" h="4374" extrusionOk="0">
                  <a:moveTo>
                    <a:pt x="212" y="0"/>
                  </a:moveTo>
                  <a:lnTo>
                    <a:pt x="1" y="233"/>
                  </a:lnTo>
                  <a:lnTo>
                    <a:pt x="888" y="4373"/>
                  </a:lnTo>
                  <a:lnTo>
                    <a:pt x="1141" y="433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8"/>
            <p:cNvSpPr/>
            <p:nvPr/>
          </p:nvSpPr>
          <p:spPr>
            <a:xfrm>
              <a:off x="1561550" y="1813950"/>
              <a:ext cx="87700" cy="56000"/>
            </a:xfrm>
            <a:custGeom>
              <a:avLst/>
              <a:gdLst/>
              <a:ahLst/>
              <a:cxnLst/>
              <a:rect l="l" t="t" r="r" b="b"/>
              <a:pathLst>
                <a:path w="3508" h="2240" extrusionOk="0">
                  <a:moveTo>
                    <a:pt x="3381" y="1"/>
                  </a:moveTo>
                  <a:lnTo>
                    <a:pt x="22" y="1944"/>
                  </a:lnTo>
                  <a:lnTo>
                    <a:pt x="1" y="2240"/>
                  </a:lnTo>
                  <a:lnTo>
                    <a:pt x="3508" y="212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8"/>
            <p:cNvSpPr/>
            <p:nvPr/>
          </p:nvSpPr>
          <p:spPr>
            <a:xfrm>
              <a:off x="1490275" y="1801275"/>
              <a:ext cx="71850" cy="68675"/>
            </a:xfrm>
            <a:custGeom>
              <a:avLst/>
              <a:gdLst/>
              <a:ahLst/>
              <a:cxnLst/>
              <a:rect l="l" t="t" r="r" b="b"/>
              <a:pathLst>
                <a:path w="2874" h="2747" extrusionOk="0">
                  <a:moveTo>
                    <a:pt x="148" y="1"/>
                  </a:moveTo>
                  <a:lnTo>
                    <a:pt x="0" y="170"/>
                  </a:lnTo>
                  <a:lnTo>
                    <a:pt x="2852" y="2747"/>
                  </a:lnTo>
                  <a:lnTo>
                    <a:pt x="2873" y="245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1513500" y="1635450"/>
              <a:ext cx="145775" cy="21150"/>
            </a:xfrm>
            <a:custGeom>
              <a:avLst/>
              <a:gdLst/>
              <a:ahLst/>
              <a:cxnLst/>
              <a:rect l="l" t="t" r="r" b="b"/>
              <a:pathLst>
                <a:path w="5831" h="846" extrusionOk="0">
                  <a:moveTo>
                    <a:pt x="85" y="1"/>
                  </a:moveTo>
                  <a:lnTo>
                    <a:pt x="1" y="128"/>
                  </a:lnTo>
                  <a:lnTo>
                    <a:pt x="85" y="254"/>
                  </a:lnTo>
                  <a:lnTo>
                    <a:pt x="5620" y="846"/>
                  </a:lnTo>
                  <a:lnTo>
                    <a:pt x="5831" y="61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1468625" y="1638625"/>
              <a:ext cx="47025" cy="96150"/>
            </a:xfrm>
            <a:custGeom>
              <a:avLst/>
              <a:gdLst/>
              <a:ahLst/>
              <a:cxnLst/>
              <a:rect l="l" t="t" r="r" b="b"/>
              <a:pathLst>
                <a:path w="1881" h="3846" extrusionOk="0">
                  <a:moveTo>
                    <a:pt x="1648" y="1"/>
                  </a:moveTo>
                  <a:lnTo>
                    <a:pt x="0" y="3740"/>
                  </a:lnTo>
                  <a:lnTo>
                    <a:pt x="211" y="3845"/>
                  </a:lnTo>
                  <a:lnTo>
                    <a:pt x="1880" y="127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1468625" y="1638625"/>
              <a:ext cx="47025" cy="96150"/>
            </a:xfrm>
            <a:custGeom>
              <a:avLst/>
              <a:gdLst/>
              <a:ahLst/>
              <a:cxnLst/>
              <a:rect l="l" t="t" r="r" b="b"/>
              <a:pathLst>
                <a:path w="1881" h="3846" fill="none" extrusionOk="0">
                  <a:moveTo>
                    <a:pt x="1880" y="127"/>
                  </a:moveTo>
                  <a:lnTo>
                    <a:pt x="211" y="3845"/>
                  </a:lnTo>
                  <a:lnTo>
                    <a:pt x="0" y="3740"/>
                  </a:lnTo>
                  <a:lnTo>
                    <a:pt x="1648" y="1"/>
                  </a:lnTo>
                  <a:lnTo>
                    <a:pt x="1796" y="1"/>
                  </a:lnTo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8"/>
            <p:cNvSpPr/>
            <p:nvPr/>
          </p:nvSpPr>
          <p:spPr>
            <a:xfrm>
              <a:off x="1490275" y="1801275"/>
              <a:ext cx="71850" cy="68675"/>
            </a:xfrm>
            <a:custGeom>
              <a:avLst/>
              <a:gdLst/>
              <a:ahLst/>
              <a:cxnLst/>
              <a:rect l="l" t="t" r="r" b="b"/>
              <a:pathLst>
                <a:path w="2874" h="2747" fill="none" extrusionOk="0">
                  <a:moveTo>
                    <a:pt x="2852" y="2747"/>
                  </a:moveTo>
                  <a:lnTo>
                    <a:pt x="0" y="170"/>
                  </a:lnTo>
                  <a:lnTo>
                    <a:pt x="148" y="1"/>
                  </a:lnTo>
                  <a:lnTo>
                    <a:pt x="2873" y="2451"/>
                  </a:lnTo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1561550" y="1813950"/>
              <a:ext cx="87700" cy="56000"/>
            </a:xfrm>
            <a:custGeom>
              <a:avLst/>
              <a:gdLst/>
              <a:ahLst/>
              <a:cxnLst/>
              <a:rect l="l" t="t" r="r" b="b"/>
              <a:pathLst>
                <a:path w="3508" h="2240" fill="none" extrusionOk="0">
                  <a:moveTo>
                    <a:pt x="22" y="1944"/>
                  </a:moveTo>
                  <a:lnTo>
                    <a:pt x="3381" y="1"/>
                  </a:lnTo>
                  <a:lnTo>
                    <a:pt x="3508" y="212"/>
                  </a:lnTo>
                  <a:lnTo>
                    <a:pt x="1" y="2240"/>
                  </a:lnTo>
                  <a:close/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8"/>
            <p:cNvSpPr/>
            <p:nvPr/>
          </p:nvSpPr>
          <p:spPr>
            <a:xfrm>
              <a:off x="1653975" y="1650775"/>
              <a:ext cx="28550" cy="109350"/>
            </a:xfrm>
            <a:custGeom>
              <a:avLst/>
              <a:gdLst/>
              <a:ahLst/>
              <a:cxnLst/>
              <a:rect l="l" t="t" r="r" b="b"/>
              <a:pathLst>
                <a:path w="1142" h="4374" fill="none" extrusionOk="0">
                  <a:moveTo>
                    <a:pt x="212" y="0"/>
                  </a:moveTo>
                  <a:lnTo>
                    <a:pt x="1141" y="4331"/>
                  </a:lnTo>
                  <a:lnTo>
                    <a:pt x="888" y="4373"/>
                  </a:lnTo>
                  <a:lnTo>
                    <a:pt x="1" y="233"/>
                  </a:lnTo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8"/>
            <p:cNvSpPr/>
            <p:nvPr/>
          </p:nvSpPr>
          <p:spPr>
            <a:xfrm>
              <a:off x="1513500" y="1635450"/>
              <a:ext cx="145775" cy="21150"/>
            </a:xfrm>
            <a:custGeom>
              <a:avLst/>
              <a:gdLst/>
              <a:ahLst/>
              <a:cxnLst/>
              <a:rect l="l" t="t" r="r" b="b"/>
              <a:pathLst>
                <a:path w="5831" h="846" fill="none" extrusionOk="0">
                  <a:moveTo>
                    <a:pt x="85" y="254"/>
                  </a:moveTo>
                  <a:lnTo>
                    <a:pt x="1" y="128"/>
                  </a:lnTo>
                  <a:lnTo>
                    <a:pt x="85" y="1"/>
                  </a:lnTo>
                  <a:lnTo>
                    <a:pt x="5831" y="613"/>
                  </a:lnTo>
                  <a:lnTo>
                    <a:pt x="5620" y="846"/>
                  </a:lnTo>
                  <a:close/>
                </a:path>
              </a:pathLst>
            </a:custGeom>
            <a:noFill/>
            <a:ln w="1575" cap="flat" cmpd="sng">
              <a:solidFill>
                <a:srgbClr val="262424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1526175" y="1658700"/>
              <a:ext cx="113050" cy="17450"/>
            </a:xfrm>
            <a:custGeom>
              <a:avLst/>
              <a:gdLst/>
              <a:ahLst/>
              <a:cxnLst/>
              <a:rect l="l" t="t" r="r" b="b"/>
              <a:pathLst>
                <a:path w="4522" h="698" extrusionOk="0">
                  <a:moveTo>
                    <a:pt x="43" y="0"/>
                  </a:moveTo>
                  <a:lnTo>
                    <a:pt x="1" y="233"/>
                  </a:lnTo>
                  <a:lnTo>
                    <a:pt x="4479" y="697"/>
                  </a:lnTo>
                  <a:lnTo>
                    <a:pt x="4521" y="46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1525650" y="1657650"/>
              <a:ext cx="114625" cy="19550"/>
            </a:xfrm>
            <a:custGeom>
              <a:avLst/>
              <a:gdLst/>
              <a:ahLst/>
              <a:cxnLst/>
              <a:rect l="l" t="t" r="r" b="b"/>
              <a:pathLst>
                <a:path w="4585" h="782" extrusionOk="0">
                  <a:moveTo>
                    <a:pt x="85" y="63"/>
                  </a:moveTo>
                  <a:lnTo>
                    <a:pt x="4500" y="528"/>
                  </a:lnTo>
                  <a:lnTo>
                    <a:pt x="4479" y="718"/>
                  </a:lnTo>
                  <a:lnTo>
                    <a:pt x="64" y="254"/>
                  </a:lnTo>
                  <a:lnTo>
                    <a:pt x="85" y="63"/>
                  </a:lnTo>
                  <a:close/>
                  <a:moveTo>
                    <a:pt x="22" y="0"/>
                  </a:moveTo>
                  <a:lnTo>
                    <a:pt x="1" y="296"/>
                  </a:lnTo>
                  <a:lnTo>
                    <a:pt x="4542" y="782"/>
                  </a:lnTo>
                  <a:lnTo>
                    <a:pt x="4584" y="48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1444850" y="1392000"/>
              <a:ext cx="70275" cy="130475"/>
            </a:xfrm>
            <a:custGeom>
              <a:avLst/>
              <a:gdLst/>
              <a:ahLst/>
              <a:cxnLst/>
              <a:rect l="l" t="t" r="r" b="b"/>
              <a:pathLst>
                <a:path w="2811" h="5219" extrusionOk="0">
                  <a:moveTo>
                    <a:pt x="2810" y="1"/>
                  </a:moveTo>
                  <a:lnTo>
                    <a:pt x="1" y="4880"/>
                  </a:lnTo>
                  <a:lnTo>
                    <a:pt x="212" y="521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1444325" y="1391475"/>
              <a:ext cx="71850" cy="132575"/>
            </a:xfrm>
            <a:custGeom>
              <a:avLst/>
              <a:gdLst/>
              <a:ahLst/>
              <a:cxnLst/>
              <a:rect l="l" t="t" r="r" b="b"/>
              <a:pathLst>
                <a:path w="2874" h="5303" extrusionOk="0">
                  <a:moveTo>
                    <a:pt x="2810" y="1"/>
                  </a:moveTo>
                  <a:lnTo>
                    <a:pt x="233" y="5176"/>
                  </a:lnTo>
                  <a:lnTo>
                    <a:pt x="64" y="4880"/>
                  </a:lnTo>
                  <a:lnTo>
                    <a:pt x="0" y="4901"/>
                  </a:lnTo>
                  <a:lnTo>
                    <a:pt x="233" y="5303"/>
                  </a:lnTo>
                  <a:lnTo>
                    <a:pt x="2873" y="43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1472850" y="1095225"/>
              <a:ext cx="72375" cy="74475"/>
            </a:xfrm>
            <a:custGeom>
              <a:avLst/>
              <a:gdLst/>
              <a:ahLst/>
              <a:cxnLst/>
              <a:rect l="l" t="t" r="r" b="b"/>
              <a:pathLst>
                <a:path w="2895" h="2979" extrusionOk="0">
                  <a:moveTo>
                    <a:pt x="1310" y="2852"/>
                  </a:moveTo>
                  <a:cubicBezTo>
                    <a:pt x="761" y="2662"/>
                    <a:pt x="528" y="2197"/>
                    <a:pt x="507" y="1880"/>
                  </a:cubicBezTo>
                  <a:cubicBezTo>
                    <a:pt x="465" y="1310"/>
                    <a:pt x="972" y="570"/>
                    <a:pt x="1563" y="486"/>
                  </a:cubicBezTo>
                  <a:cubicBezTo>
                    <a:pt x="2218" y="380"/>
                    <a:pt x="2894" y="929"/>
                    <a:pt x="2873" y="1584"/>
                  </a:cubicBezTo>
                  <a:cubicBezTo>
                    <a:pt x="2873" y="1922"/>
                    <a:pt x="2810" y="2028"/>
                    <a:pt x="2704" y="2218"/>
                  </a:cubicBezTo>
                  <a:cubicBezTo>
                    <a:pt x="2493" y="2619"/>
                    <a:pt x="2260" y="2746"/>
                    <a:pt x="2155" y="2810"/>
                  </a:cubicBezTo>
                  <a:cubicBezTo>
                    <a:pt x="1944" y="2936"/>
                    <a:pt x="1648" y="2979"/>
                    <a:pt x="1310" y="2852"/>
                  </a:cubicBezTo>
                  <a:close/>
                  <a:moveTo>
                    <a:pt x="2387" y="1077"/>
                  </a:moveTo>
                  <a:cubicBezTo>
                    <a:pt x="1500" y="0"/>
                    <a:pt x="0" y="2091"/>
                    <a:pt x="1394" y="2577"/>
                  </a:cubicBezTo>
                  <a:cubicBezTo>
                    <a:pt x="2176" y="2873"/>
                    <a:pt x="2852" y="1627"/>
                    <a:pt x="2387" y="10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1426375" y="1069875"/>
              <a:ext cx="69725" cy="75525"/>
            </a:xfrm>
            <a:custGeom>
              <a:avLst/>
              <a:gdLst/>
              <a:ahLst/>
              <a:cxnLst/>
              <a:rect l="l" t="t" r="r" b="b"/>
              <a:pathLst>
                <a:path w="2789" h="3021" extrusionOk="0">
                  <a:moveTo>
                    <a:pt x="1331" y="2831"/>
                  </a:moveTo>
                  <a:cubicBezTo>
                    <a:pt x="1500" y="2535"/>
                    <a:pt x="1648" y="2260"/>
                    <a:pt x="1817" y="1986"/>
                  </a:cubicBezTo>
                  <a:cubicBezTo>
                    <a:pt x="1521" y="1753"/>
                    <a:pt x="1120" y="1563"/>
                    <a:pt x="782" y="1373"/>
                  </a:cubicBezTo>
                  <a:cubicBezTo>
                    <a:pt x="592" y="1584"/>
                    <a:pt x="444" y="1922"/>
                    <a:pt x="275" y="2197"/>
                  </a:cubicBezTo>
                  <a:cubicBezTo>
                    <a:pt x="190" y="2197"/>
                    <a:pt x="85" y="2091"/>
                    <a:pt x="0" y="2049"/>
                  </a:cubicBezTo>
                  <a:cubicBezTo>
                    <a:pt x="381" y="1373"/>
                    <a:pt x="782" y="676"/>
                    <a:pt x="1162" y="0"/>
                  </a:cubicBezTo>
                  <a:cubicBezTo>
                    <a:pt x="1268" y="42"/>
                    <a:pt x="1352" y="106"/>
                    <a:pt x="1458" y="148"/>
                  </a:cubicBezTo>
                  <a:cubicBezTo>
                    <a:pt x="1268" y="465"/>
                    <a:pt x="1099" y="782"/>
                    <a:pt x="909" y="1099"/>
                  </a:cubicBezTo>
                  <a:cubicBezTo>
                    <a:pt x="1268" y="1310"/>
                    <a:pt x="1606" y="1521"/>
                    <a:pt x="1965" y="1711"/>
                  </a:cubicBezTo>
                  <a:cubicBezTo>
                    <a:pt x="2155" y="1394"/>
                    <a:pt x="2324" y="1077"/>
                    <a:pt x="2514" y="761"/>
                  </a:cubicBezTo>
                  <a:cubicBezTo>
                    <a:pt x="2599" y="824"/>
                    <a:pt x="2704" y="866"/>
                    <a:pt x="2789" y="930"/>
                  </a:cubicBezTo>
                  <a:cubicBezTo>
                    <a:pt x="2408" y="1584"/>
                    <a:pt x="2028" y="2260"/>
                    <a:pt x="1648" y="2936"/>
                  </a:cubicBezTo>
                  <a:cubicBezTo>
                    <a:pt x="1563" y="3021"/>
                    <a:pt x="1437" y="2852"/>
                    <a:pt x="1331" y="2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8"/>
            <p:cNvSpPr/>
            <p:nvPr/>
          </p:nvSpPr>
          <p:spPr>
            <a:xfrm>
              <a:off x="1753800" y="1396225"/>
              <a:ext cx="28000" cy="43325"/>
            </a:xfrm>
            <a:custGeom>
              <a:avLst/>
              <a:gdLst/>
              <a:ahLst/>
              <a:cxnLst/>
              <a:rect l="l" t="t" r="r" b="b"/>
              <a:pathLst>
                <a:path w="1120" h="1733" extrusionOk="0">
                  <a:moveTo>
                    <a:pt x="296" y="1543"/>
                  </a:moveTo>
                  <a:cubicBezTo>
                    <a:pt x="528" y="1522"/>
                    <a:pt x="782" y="1522"/>
                    <a:pt x="1035" y="1522"/>
                  </a:cubicBezTo>
                  <a:cubicBezTo>
                    <a:pt x="1035" y="1585"/>
                    <a:pt x="1035" y="1648"/>
                    <a:pt x="1035" y="1712"/>
                  </a:cubicBezTo>
                  <a:cubicBezTo>
                    <a:pt x="697" y="1712"/>
                    <a:pt x="359" y="1733"/>
                    <a:pt x="21" y="1733"/>
                  </a:cubicBezTo>
                  <a:cubicBezTo>
                    <a:pt x="0" y="1289"/>
                    <a:pt x="570" y="1099"/>
                    <a:pt x="739" y="782"/>
                  </a:cubicBezTo>
                  <a:cubicBezTo>
                    <a:pt x="972" y="360"/>
                    <a:pt x="275" y="149"/>
                    <a:pt x="232" y="656"/>
                  </a:cubicBezTo>
                  <a:cubicBezTo>
                    <a:pt x="148" y="677"/>
                    <a:pt x="106" y="634"/>
                    <a:pt x="21" y="634"/>
                  </a:cubicBezTo>
                  <a:cubicBezTo>
                    <a:pt x="21" y="1"/>
                    <a:pt x="1120" y="22"/>
                    <a:pt x="993" y="719"/>
                  </a:cubicBezTo>
                  <a:cubicBezTo>
                    <a:pt x="930" y="1099"/>
                    <a:pt x="465" y="1205"/>
                    <a:pt x="296" y="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8"/>
            <p:cNvSpPr/>
            <p:nvPr/>
          </p:nvSpPr>
          <p:spPr>
            <a:xfrm>
              <a:off x="1695175" y="1353450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17" y="2493"/>
                  </a:lnTo>
                  <a:lnTo>
                    <a:pt x="317" y="1310"/>
                  </a:lnTo>
                  <a:lnTo>
                    <a:pt x="1606" y="1310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06" y="1"/>
                  </a:lnTo>
                  <a:lnTo>
                    <a:pt x="1606" y="1015"/>
                  </a:lnTo>
                  <a:lnTo>
                    <a:pt x="317" y="1015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8"/>
            <p:cNvSpPr/>
            <p:nvPr/>
          </p:nvSpPr>
          <p:spPr>
            <a:xfrm>
              <a:off x="1694125" y="1352400"/>
              <a:ext cx="50700" cy="63925"/>
            </a:xfrm>
            <a:custGeom>
              <a:avLst/>
              <a:gdLst/>
              <a:ahLst/>
              <a:cxnLst/>
              <a:rect l="l" t="t" r="r" b="b"/>
              <a:pathLst>
                <a:path w="2028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38" y="1331"/>
                  </a:lnTo>
                  <a:lnTo>
                    <a:pt x="338" y="2493"/>
                  </a:lnTo>
                  <a:lnTo>
                    <a:pt x="63" y="2493"/>
                  </a:lnTo>
                  <a:lnTo>
                    <a:pt x="63" y="64"/>
                  </a:lnTo>
                  <a:lnTo>
                    <a:pt x="338" y="64"/>
                  </a:lnTo>
                  <a:lnTo>
                    <a:pt x="338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401" y="2556"/>
                  </a:lnTo>
                  <a:lnTo>
                    <a:pt x="401" y="1395"/>
                  </a:lnTo>
                  <a:lnTo>
                    <a:pt x="1627" y="1395"/>
                  </a:lnTo>
                  <a:lnTo>
                    <a:pt x="1627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27" y="0"/>
                  </a:lnTo>
                  <a:lnTo>
                    <a:pt x="1627" y="1036"/>
                  </a:lnTo>
                  <a:lnTo>
                    <a:pt x="401" y="103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8"/>
            <p:cNvSpPr/>
            <p:nvPr/>
          </p:nvSpPr>
          <p:spPr>
            <a:xfrm>
              <a:off x="1636550" y="1353450"/>
              <a:ext cx="48600" cy="62350"/>
            </a:xfrm>
            <a:custGeom>
              <a:avLst/>
              <a:gdLst/>
              <a:ahLst/>
              <a:cxnLst/>
              <a:rect l="l" t="t" r="r" b="b"/>
              <a:pathLst>
                <a:path w="1944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17" y="2493"/>
                  </a:lnTo>
                  <a:lnTo>
                    <a:pt x="317" y="529"/>
                  </a:lnTo>
                  <a:lnTo>
                    <a:pt x="1606" y="2493"/>
                  </a:lnTo>
                  <a:lnTo>
                    <a:pt x="1944" y="2493"/>
                  </a:lnTo>
                  <a:lnTo>
                    <a:pt x="1944" y="1"/>
                  </a:lnTo>
                  <a:lnTo>
                    <a:pt x="1627" y="1"/>
                  </a:lnTo>
                  <a:lnTo>
                    <a:pt x="1627" y="194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1635500" y="1352400"/>
              <a:ext cx="50725" cy="63925"/>
            </a:xfrm>
            <a:custGeom>
              <a:avLst/>
              <a:gdLst/>
              <a:ahLst/>
              <a:cxnLst/>
              <a:rect l="l" t="t" r="r" b="b"/>
              <a:pathLst>
                <a:path w="2029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69" y="2493"/>
                  </a:lnTo>
                  <a:lnTo>
                    <a:pt x="381" y="550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59" y="64"/>
                  </a:lnTo>
                  <a:lnTo>
                    <a:pt x="1648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1" y="2556"/>
                  </a:lnTo>
                  <a:lnTo>
                    <a:pt x="381" y="676"/>
                  </a:lnTo>
                  <a:lnTo>
                    <a:pt x="1648" y="2556"/>
                  </a:lnTo>
                  <a:lnTo>
                    <a:pt x="2028" y="2556"/>
                  </a:lnTo>
                  <a:lnTo>
                    <a:pt x="2028" y="0"/>
                  </a:lnTo>
                  <a:lnTo>
                    <a:pt x="1648" y="0"/>
                  </a:lnTo>
                  <a:lnTo>
                    <a:pt x="1648" y="188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8"/>
            <p:cNvSpPr/>
            <p:nvPr/>
          </p:nvSpPr>
          <p:spPr>
            <a:xfrm>
              <a:off x="1712600" y="1770125"/>
              <a:ext cx="49125" cy="62350"/>
            </a:xfrm>
            <a:custGeom>
              <a:avLst/>
              <a:gdLst/>
              <a:ahLst/>
              <a:cxnLst/>
              <a:rect l="l" t="t" r="r" b="b"/>
              <a:pathLst>
                <a:path w="1965" h="2494" extrusionOk="0">
                  <a:moveTo>
                    <a:pt x="0" y="1"/>
                  </a:moveTo>
                  <a:lnTo>
                    <a:pt x="0" y="2493"/>
                  </a:lnTo>
                  <a:lnTo>
                    <a:pt x="338" y="2493"/>
                  </a:lnTo>
                  <a:lnTo>
                    <a:pt x="338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27" y="1"/>
                  </a:lnTo>
                  <a:lnTo>
                    <a:pt x="1627" y="1014"/>
                  </a:lnTo>
                  <a:lnTo>
                    <a:pt x="338" y="101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8"/>
            <p:cNvSpPr/>
            <p:nvPr/>
          </p:nvSpPr>
          <p:spPr>
            <a:xfrm>
              <a:off x="1712075" y="1769075"/>
              <a:ext cx="50200" cy="63925"/>
            </a:xfrm>
            <a:custGeom>
              <a:avLst/>
              <a:gdLst/>
              <a:ahLst/>
              <a:cxnLst/>
              <a:rect l="l" t="t" r="r" b="b"/>
              <a:pathLst>
                <a:path w="2008" h="2557" extrusionOk="0">
                  <a:moveTo>
                    <a:pt x="1944" y="64"/>
                  </a:moveTo>
                  <a:lnTo>
                    <a:pt x="1944" y="2493"/>
                  </a:lnTo>
                  <a:lnTo>
                    <a:pt x="1690" y="2493"/>
                  </a:lnTo>
                  <a:lnTo>
                    <a:pt x="1690" y="1331"/>
                  </a:lnTo>
                  <a:lnTo>
                    <a:pt x="317" y="1331"/>
                  </a:lnTo>
                  <a:lnTo>
                    <a:pt x="317" y="2493"/>
                  </a:lnTo>
                  <a:lnTo>
                    <a:pt x="64" y="2493"/>
                  </a:lnTo>
                  <a:lnTo>
                    <a:pt x="64" y="64"/>
                  </a:lnTo>
                  <a:lnTo>
                    <a:pt x="317" y="64"/>
                  </a:lnTo>
                  <a:lnTo>
                    <a:pt x="317" y="1099"/>
                  </a:lnTo>
                  <a:lnTo>
                    <a:pt x="1690" y="1099"/>
                  </a:lnTo>
                  <a:lnTo>
                    <a:pt x="1690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381" y="2556"/>
                  </a:lnTo>
                  <a:lnTo>
                    <a:pt x="381" y="1394"/>
                  </a:lnTo>
                  <a:lnTo>
                    <a:pt x="1606" y="1394"/>
                  </a:lnTo>
                  <a:lnTo>
                    <a:pt x="1606" y="2556"/>
                  </a:lnTo>
                  <a:lnTo>
                    <a:pt x="2007" y="2556"/>
                  </a:lnTo>
                  <a:lnTo>
                    <a:pt x="2007" y="0"/>
                  </a:lnTo>
                  <a:lnTo>
                    <a:pt x="1606" y="0"/>
                  </a:lnTo>
                  <a:lnTo>
                    <a:pt x="1606" y="1035"/>
                  </a:lnTo>
                  <a:lnTo>
                    <a:pt x="381" y="103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1653975" y="1770125"/>
              <a:ext cx="49150" cy="62350"/>
            </a:xfrm>
            <a:custGeom>
              <a:avLst/>
              <a:gdLst/>
              <a:ahLst/>
              <a:cxnLst/>
              <a:rect l="l" t="t" r="r" b="b"/>
              <a:pathLst>
                <a:path w="1966" h="2494" extrusionOk="0">
                  <a:moveTo>
                    <a:pt x="1" y="1"/>
                  </a:moveTo>
                  <a:lnTo>
                    <a:pt x="1" y="2493"/>
                  </a:lnTo>
                  <a:lnTo>
                    <a:pt x="318" y="2493"/>
                  </a:lnTo>
                  <a:lnTo>
                    <a:pt x="318" y="529"/>
                  </a:lnTo>
                  <a:lnTo>
                    <a:pt x="1627" y="2493"/>
                  </a:lnTo>
                  <a:lnTo>
                    <a:pt x="1965" y="2493"/>
                  </a:lnTo>
                  <a:lnTo>
                    <a:pt x="1965" y="1"/>
                  </a:lnTo>
                  <a:lnTo>
                    <a:pt x="1648" y="1"/>
                  </a:lnTo>
                  <a:lnTo>
                    <a:pt x="1648" y="194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8"/>
            <p:cNvSpPr/>
            <p:nvPr/>
          </p:nvSpPr>
          <p:spPr>
            <a:xfrm>
              <a:off x="1652925" y="1769075"/>
              <a:ext cx="51250" cy="63925"/>
            </a:xfrm>
            <a:custGeom>
              <a:avLst/>
              <a:gdLst/>
              <a:ahLst/>
              <a:cxnLst/>
              <a:rect l="l" t="t" r="r" b="b"/>
              <a:pathLst>
                <a:path w="2050" h="2557" extrusionOk="0">
                  <a:moveTo>
                    <a:pt x="1965" y="64"/>
                  </a:moveTo>
                  <a:lnTo>
                    <a:pt x="1965" y="2493"/>
                  </a:lnTo>
                  <a:lnTo>
                    <a:pt x="1690" y="2493"/>
                  </a:lnTo>
                  <a:lnTo>
                    <a:pt x="381" y="549"/>
                  </a:lnTo>
                  <a:lnTo>
                    <a:pt x="317" y="571"/>
                  </a:lnTo>
                  <a:lnTo>
                    <a:pt x="317" y="2493"/>
                  </a:lnTo>
                  <a:lnTo>
                    <a:pt x="85" y="2493"/>
                  </a:lnTo>
                  <a:lnTo>
                    <a:pt x="85" y="64"/>
                  </a:lnTo>
                  <a:lnTo>
                    <a:pt x="360" y="64"/>
                  </a:lnTo>
                  <a:lnTo>
                    <a:pt x="1669" y="2007"/>
                  </a:lnTo>
                  <a:lnTo>
                    <a:pt x="1711" y="1986"/>
                  </a:lnTo>
                  <a:lnTo>
                    <a:pt x="1711" y="64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402" y="2556"/>
                  </a:lnTo>
                  <a:lnTo>
                    <a:pt x="402" y="676"/>
                  </a:lnTo>
                  <a:lnTo>
                    <a:pt x="1648" y="2556"/>
                  </a:lnTo>
                  <a:lnTo>
                    <a:pt x="2049" y="2556"/>
                  </a:lnTo>
                  <a:lnTo>
                    <a:pt x="2049" y="0"/>
                  </a:lnTo>
                  <a:lnTo>
                    <a:pt x="1648" y="0"/>
                  </a:lnTo>
                  <a:lnTo>
                    <a:pt x="1648" y="188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8"/>
            <p:cNvSpPr/>
            <p:nvPr/>
          </p:nvSpPr>
          <p:spPr>
            <a:xfrm>
              <a:off x="1375150" y="1738975"/>
              <a:ext cx="48600" cy="62325"/>
            </a:xfrm>
            <a:custGeom>
              <a:avLst/>
              <a:gdLst/>
              <a:ahLst/>
              <a:cxnLst/>
              <a:rect l="l" t="t" r="r" b="b"/>
              <a:pathLst>
                <a:path w="1944" h="2493" extrusionOk="0">
                  <a:moveTo>
                    <a:pt x="0" y="0"/>
                  </a:moveTo>
                  <a:lnTo>
                    <a:pt x="0" y="2493"/>
                  </a:lnTo>
                  <a:lnTo>
                    <a:pt x="338" y="2493"/>
                  </a:lnTo>
                  <a:lnTo>
                    <a:pt x="338" y="1310"/>
                  </a:lnTo>
                  <a:lnTo>
                    <a:pt x="1627" y="1310"/>
                  </a:lnTo>
                  <a:lnTo>
                    <a:pt x="1627" y="2493"/>
                  </a:lnTo>
                  <a:lnTo>
                    <a:pt x="1944" y="2493"/>
                  </a:lnTo>
                  <a:lnTo>
                    <a:pt x="1944" y="0"/>
                  </a:lnTo>
                  <a:lnTo>
                    <a:pt x="1627" y="0"/>
                  </a:lnTo>
                  <a:lnTo>
                    <a:pt x="1627" y="1014"/>
                  </a:lnTo>
                  <a:lnTo>
                    <a:pt x="338" y="101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1374625" y="1737900"/>
              <a:ext cx="50175" cy="64475"/>
            </a:xfrm>
            <a:custGeom>
              <a:avLst/>
              <a:gdLst/>
              <a:ahLst/>
              <a:cxnLst/>
              <a:rect l="l" t="t" r="r" b="b"/>
              <a:pathLst>
                <a:path w="2007" h="2579" extrusionOk="0">
                  <a:moveTo>
                    <a:pt x="1944" y="85"/>
                  </a:moveTo>
                  <a:lnTo>
                    <a:pt x="1944" y="2494"/>
                  </a:lnTo>
                  <a:lnTo>
                    <a:pt x="1669" y="2494"/>
                  </a:lnTo>
                  <a:lnTo>
                    <a:pt x="1669" y="1332"/>
                  </a:lnTo>
                  <a:lnTo>
                    <a:pt x="317" y="1332"/>
                  </a:lnTo>
                  <a:lnTo>
                    <a:pt x="317" y="2494"/>
                  </a:lnTo>
                  <a:lnTo>
                    <a:pt x="64" y="2494"/>
                  </a:lnTo>
                  <a:lnTo>
                    <a:pt x="64" y="85"/>
                  </a:lnTo>
                  <a:lnTo>
                    <a:pt x="317" y="85"/>
                  </a:lnTo>
                  <a:lnTo>
                    <a:pt x="317" y="1099"/>
                  </a:lnTo>
                  <a:lnTo>
                    <a:pt x="1669" y="1099"/>
                  </a:lnTo>
                  <a:lnTo>
                    <a:pt x="1669" y="85"/>
                  </a:lnTo>
                  <a:close/>
                  <a:moveTo>
                    <a:pt x="0" y="1"/>
                  </a:moveTo>
                  <a:lnTo>
                    <a:pt x="0" y="2578"/>
                  </a:lnTo>
                  <a:lnTo>
                    <a:pt x="380" y="2578"/>
                  </a:lnTo>
                  <a:lnTo>
                    <a:pt x="380" y="1395"/>
                  </a:lnTo>
                  <a:lnTo>
                    <a:pt x="1606" y="1395"/>
                  </a:lnTo>
                  <a:lnTo>
                    <a:pt x="1606" y="2578"/>
                  </a:lnTo>
                  <a:lnTo>
                    <a:pt x="2007" y="2578"/>
                  </a:lnTo>
                  <a:lnTo>
                    <a:pt x="2007" y="1"/>
                  </a:lnTo>
                  <a:lnTo>
                    <a:pt x="1606" y="1"/>
                  </a:lnTo>
                  <a:lnTo>
                    <a:pt x="1606" y="1036"/>
                  </a:lnTo>
                  <a:lnTo>
                    <a:pt x="380" y="1036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1307025" y="1725225"/>
              <a:ext cx="36450" cy="36475"/>
            </a:xfrm>
            <a:custGeom>
              <a:avLst/>
              <a:gdLst/>
              <a:ahLst/>
              <a:cxnLst/>
              <a:rect l="l" t="t" r="r" b="b"/>
              <a:pathLst>
                <a:path w="1458" h="1459" extrusionOk="0">
                  <a:moveTo>
                    <a:pt x="507" y="1"/>
                  </a:moveTo>
                  <a:lnTo>
                    <a:pt x="507" y="508"/>
                  </a:lnTo>
                  <a:lnTo>
                    <a:pt x="0" y="508"/>
                  </a:lnTo>
                  <a:lnTo>
                    <a:pt x="0" y="952"/>
                  </a:lnTo>
                  <a:lnTo>
                    <a:pt x="507" y="952"/>
                  </a:lnTo>
                  <a:lnTo>
                    <a:pt x="507" y="1459"/>
                  </a:lnTo>
                  <a:lnTo>
                    <a:pt x="951" y="1459"/>
                  </a:lnTo>
                  <a:lnTo>
                    <a:pt x="951" y="952"/>
                  </a:lnTo>
                  <a:lnTo>
                    <a:pt x="1458" y="952"/>
                  </a:lnTo>
                  <a:lnTo>
                    <a:pt x="1458" y="508"/>
                  </a:lnTo>
                  <a:lnTo>
                    <a:pt x="951" y="50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B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8"/>
            <p:cNvSpPr/>
            <p:nvPr/>
          </p:nvSpPr>
          <p:spPr>
            <a:xfrm>
              <a:off x="1291175" y="1709400"/>
              <a:ext cx="68150" cy="68150"/>
            </a:xfrm>
            <a:custGeom>
              <a:avLst/>
              <a:gdLst/>
              <a:ahLst/>
              <a:cxnLst/>
              <a:rect l="l" t="t" r="r" b="b"/>
              <a:pathLst>
                <a:path w="2726" h="2726" extrusionOk="0">
                  <a:moveTo>
                    <a:pt x="1374" y="211"/>
                  </a:moveTo>
                  <a:cubicBezTo>
                    <a:pt x="2007" y="211"/>
                    <a:pt x="2514" y="718"/>
                    <a:pt x="2514" y="1352"/>
                  </a:cubicBezTo>
                  <a:cubicBezTo>
                    <a:pt x="2514" y="2007"/>
                    <a:pt x="2007" y="2514"/>
                    <a:pt x="1374" y="2514"/>
                  </a:cubicBezTo>
                  <a:cubicBezTo>
                    <a:pt x="740" y="2514"/>
                    <a:pt x="212" y="2007"/>
                    <a:pt x="212" y="1352"/>
                  </a:cubicBezTo>
                  <a:cubicBezTo>
                    <a:pt x="212" y="718"/>
                    <a:pt x="740" y="211"/>
                    <a:pt x="1374" y="211"/>
                  </a:cubicBezTo>
                  <a:close/>
                  <a:moveTo>
                    <a:pt x="1374" y="0"/>
                  </a:moveTo>
                  <a:cubicBezTo>
                    <a:pt x="613" y="0"/>
                    <a:pt x="1" y="613"/>
                    <a:pt x="1" y="1352"/>
                  </a:cubicBezTo>
                  <a:cubicBezTo>
                    <a:pt x="1" y="2113"/>
                    <a:pt x="613" y="2725"/>
                    <a:pt x="1374" y="2725"/>
                  </a:cubicBezTo>
                  <a:cubicBezTo>
                    <a:pt x="2113" y="2725"/>
                    <a:pt x="2726" y="2113"/>
                    <a:pt x="2726" y="1352"/>
                  </a:cubicBezTo>
                  <a:cubicBezTo>
                    <a:pt x="2726" y="613"/>
                    <a:pt x="2113" y="0"/>
                    <a:pt x="1374" y="0"/>
                  </a:cubicBezTo>
                  <a:close/>
                </a:path>
              </a:pathLst>
            </a:custGeom>
            <a:solidFill>
              <a:srgbClr val="D2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8"/>
            <p:cNvSpPr/>
            <p:nvPr/>
          </p:nvSpPr>
          <p:spPr>
            <a:xfrm>
              <a:off x="1346625" y="1841425"/>
              <a:ext cx="18500" cy="27475"/>
            </a:xfrm>
            <a:custGeom>
              <a:avLst/>
              <a:gdLst/>
              <a:ahLst/>
              <a:cxnLst/>
              <a:rect l="l" t="t" r="r" b="b"/>
              <a:pathLst>
                <a:path w="740" h="1099" extrusionOk="0">
                  <a:moveTo>
                    <a:pt x="381" y="106"/>
                  </a:moveTo>
                  <a:cubicBezTo>
                    <a:pt x="529" y="106"/>
                    <a:pt x="592" y="254"/>
                    <a:pt x="592" y="402"/>
                  </a:cubicBezTo>
                  <a:cubicBezTo>
                    <a:pt x="592" y="571"/>
                    <a:pt x="508" y="697"/>
                    <a:pt x="360" y="697"/>
                  </a:cubicBezTo>
                  <a:cubicBezTo>
                    <a:pt x="275" y="697"/>
                    <a:pt x="191" y="634"/>
                    <a:pt x="148" y="528"/>
                  </a:cubicBezTo>
                  <a:cubicBezTo>
                    <a:pt x="148" y="507"/>
                    <a:pt x="148" y="486"/>
                    <a:pt x="148" y="465"/>
                  </a:cubicBezTo>
                  <a:lnTo>
                    <a:pt x="148" y="338"/>
                  </a:lnTo>
                  <a:cubicBezTo>
                    <a:pt x="148" y="317"/>
                    <a:pt x="148" y="296"/>
                    <a:pt x="170" y="275"/>
                  </a:cubicBezTo>
                  <a:cubicBezTo>
                    <a:pt x="191" y="169"/>
                    <a:pt x="275" y="106"/>
                    <a:pt x="381" y="106"/>
                  </a:cubicBezTo>
                  <a:close/>
                  <a:moveTo>
                    <a:pt x="423" y="0"/>
                  </a:moveTo>
                  <a:cubicBezTo>
                    <a:pt x="296" y="0"/>
                    <a:pt x="191" y="64"/>
                    <a:pt x="148" y="148"/>
                  </a:cubicBezTo>
                  <a:lnTo>
                    <a:pt x="127" y="21"/>
                  </a:lnTo>
                  <a:lnTo>
                    <a:pt x="1" y="21"/>
                  </a:lnTo>
                  <a:cubicBezTo>
                    <a:pt x="1" y="85"/>
                    <a:pt x="22" y="169"/>
                    <a:pt x="22" y="275"/>
                  </a:cubicBezTo>
                  <a:lnTo>
                    <a:pt x="22" y="1099"/>
                  </a:lnTo>
                  <a:lnTo>
                    <a:pt x="148" y="1099"/>
                  </a:lnTo>
                  <a:lnTo>
                    <a:pt x="148" y="676"/>
                  </a:lnTo>
                  <a:cubicBezTo>
                    <a:pt x="191" y="761"/>
                    <a:pt x="296" y="803"/>
                    <a:pt x="381" y="803"/>
                  </a:cubicBezTo>
                  <a:cubicBezTo>
                    <a:pt x="571" y="803"/>
                    <a:pt x="740" y="655"/>
                    <a:pt x="740" y="380"/>
                  </a:cubicBezTo>
                  <a:cubicBezTo>
                    <a:pt x="740" y="148"/>
                    <a:pt x="592" y="0"/>
                    <a:pt x="423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1369325" y="1834550"/>
              <a:ext cx="19050" cy="26425"/>
            </a:xfrm>
            <a:custGeom>
              <a:avLst/>
              <a:gdLst/>
              <a:ahLst/>
              <a:cxnLst/>
              <a:rect l="l" t="t" r="r" b="b"/>
              <a:pathLst>
                <a:path w="762" h="1057" extrusionOk="0">
                  <a:moveTo>
                    <a:pt x="1" y="1"/>
                  </a:moveTo>
                  <a:lnTo>
                    <a:pt x="1" y="1057"/>
                  </a:lnTo>
                  <a:lnTo>
                    <a:pt x="149" y="1057"/>
                  </a:lnTo>
                  <a:lnTo>
                    <a:pt x="149" y="655"/>
                  </a:lnTo>
                  <a:lnTo>
                    <a:pt x="254" y="529"/>
                  </a:lnTo>
                  <a:lnTo>
                    <a:pt x="592" y="1057"/>
                  </a:lnTo>
                  <a:lnTo>
                    <a:pt x="761" y="1057"/>
                  </a:lnTo>
                  <a:lnTo>
                    <a:pt x="339" y="444"/>
                  </a:lnTo>
                  <a:lnTo>
                    <a:pt x="740" y="1"/>
                  </a:lnTo>
                  <a:lnTo>
                    <a:pt x="571" y="1"/>
                  </a:lnTo>
                  <a:lnTo>
                    <a:pt x="233" y="402"/>
                  </a:lnTo>
                  <a:cubicBezTo>
                    <a:pt x="212" y="423"/>
                    <a:pt x="191" y="465"/>
                    <a:pt x="149" y="50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1389925" y="1841425"/>
              <a:ext cx="15350" cy="20075"/>
            </a:xfrm>
            <a:custGeom>
              <a:avLst/>
              <a:gdLst/>
              <a:ahLst/>
              <a:cxnLst/>
              <a:rect l="l" t="t" r="r" b="b"/>
              <a:pathLst>
                <a:path w="614" h="803" extrusionOk="0">
                  <a:moveTo>
                    <a:pt x="394" y="396"/>
                  </a:moveTo>
                  <a:cubicBezTo>
                    <a:pt x="418" y="396"/>
                    <a:pt x="442" y="398"/>
                    <a:pt x="465" y="402"/>
                  </a:cubicBezTo>
                  <a:lnTo>
                    <a:pt x="465" y="528"/>
                  </a:lnTo>
                  <a:cubicBezTo>
                    <a:pt x="465" y="528"/>
                    <a:pt x="465" y="549"/>
                    <a:pt x="465" y="571"/>
                  </a:cubicBezTo>
                  <a:cubicBezTo>
                    <a:pt x="444" y="634"/>
                    <a:pt x="381" y="697"/>
                    <a:pt x="275" y="697"/>
                  </a:cubicBezTo>
                  <a:cubicBezTo>
                    <a:pt x="212" y="697"/>
                    <a:pt x="149" y="655"/>
                    <a:pt x="149" y="571"/>
                  </a:cubicBezTo>
                  <a:cubicBezTo>
                    <a:pt x="149" y="446"/>
                    <a:pt x="268" y="396"/>
                    <a:pt x="394" y="396"/>
                  </a:cubicBezTo>
                  <a:close/>
                  <a:moveTo>
                    <a:pt x="318" y="0"/>
                  </a:moveTo>
                  <a:cubicBezTo>
                    <a:pt x="212" y="0"/>
                    <a:pt x="127" y="21"/>
                    <a:pt x="64" y="64"/>
                  </a:cubicBezTo>
                  <a:lnTo>
                    <a:pt x="85" y="169"/>
                  </a:lnTo>
                  <a:cubicBezTo>
                    <a:pt x="149" y="127"/>
                    <a:pt x="212" y="106"/>
                    <a:pt x="296" y="106"/>
                  </a:cubicBezTo>
                  <a:cubicBezTo>
                    <a:pt x="444" y="106"/>
                    <a:pt x="465" y="211"/>
                    <a:pt x="465" y="275"/>
                  </a:cubicBezTo>
                  <a:lnTo>
                    <a:pt x="465" y="296"/>
                  </a:lnTo>
                  <a:cubicBezTo>
                    <a:pt x="170" y="296"/>
                    <a:pt x="1" y="402"/>
                    <a:pt x="1" y="592"/>
                  </a:cubicBezTo>
                  <a:cubicBezTo>
                    <a:pt x="1" y="697"/>
                    <a:pt x="85" y="803"/>
                    <a:pt x="233" y="803"/>
                  </a:cubicBezTo>
                  <a:cubicBezTo>
                    <a:pt x="360" y="803"/>
                    <a:pt x="423" y="740"/>
                    <a:pt x="465" y="697"/>
                  </a:cubicBezTo>
                  <a:lnTo>
                    <a:pt x="487" y="697"/>
                  </a:lnTo>
                  <a:lnTo>
                    <a:pt x="487" y="782"/>
                  </a:lnTo>
                  <a:lnTo>
                    <a:pt x="613" y="782"/>
                  </a:lnTo>
                  <a:cubicBezTo>
                    <a:pt x="613" y="740"/>
                    <a:pt x="613" y="676"/>
                    <a:pt x="613" y="592"/>
                  </a:cubicBezTo>
                  <a:lnTo>
                    <a:pt x="613" y="317"/>
                  </a:lnTo>
                  <a:cubicBezTo>
                    <a:pt x="613" y="169"/>
                    <a:pt x="550" y="0"/>
                    <a:pt x="31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1417400" y="1835075"/>
              <a:ext cx="17975" cy="26425"/>
            </a:xfrm>
            <a:custGeom>
              <a:avLst/>
              <a:gdLst/>
              <a:ahLst/>
              <a:cxnLst/>
              <a:rect l="l" t="t" r="r" b="b"/>
              <a:pathLst>
                <a:path w="719" h="1057" extrusionOk="0">
                  <a:moveTo>
                    <a:pt x="359" y="465"/>
                  </a:moveTo>
                  <a:cubicBezTo>
                    <a:pt x="486" y="465"/>
                    <a:pt x="571" y="550"/>
                    <a:pt x="571" y="698"/>
                  </a:cubicBezTo>
                  <a:cubicBezTo>
                    <a:pt x="571" y="846"/>
                    <a:pt x="486" y="951"/>
                    <a:pt x="380" y="951"/>
                  </a:cubicBezTo>
                  <a:cubicBezTo>
                    <a:pt x="233" y="951"/>
                    <a:pt x="148" y="825"/>
                    <a:pt x="148" y="656"/>
                  </a:cubicBezTo>
                  <a:cubicBezTo>
                    <a:pt x="148" y="634"/>
                    <a:pt x="148" y="613"/>
                    <a:pt x="148" y="592"/>
                  </a:cubicBezTo>
                  <a:cubicBezTo>
                    <a:pt x="190" y="508"/>
                    <a:pt x="275" y="465"/>
                    <a:pt x="359" y="465"/>
                  </a:cubicBezTo>
                  <a:close/>
                  <a:moveTo>
                    <a:pt x="507" y="1"/>
                  </a:moveTo>
                  <a:cubicBezTo>
                    <a:pt x="380" y="22"/>
                    <a:pt x="275" y="64"/>
                    <a:pt x="169" y="149"/>
                  </a:cubicBezTo>
                  <a:cubicBezTo>
                    <a:pt x="85" y="254"/>
                    <a:pt x="0" y="423"/>
                    <a:pt x="0" y="613"/>
                  </a:cubicBezTo>
                  <a:cubicBezTo>
                    <a:pt x="0" y="888"/>
                    <a:pt x="148" y="1057"/>
                    <a:pt x="359" y="1057"/>
                  </a:cubicBezTo>
                  <a:cubicBezTo>
                    <a:pt x="592" y="1057"/>
                    <a:pt x="718" y="888"/>
                    <a:pt x="718" y="698"/>
                  </a:cubicBezTo>
                  <a:cubicBezTo>
                    <a:pt x="718" y="487"/>
                    <a:pt x="592" y="360"/>
                    <a:pt x="402" y="360"/>
                  </a:cubicBezTo>
                  <a:cubicBezTo>
                    <a:pt x="296" y="360"/>
                    <a:pt x="190" y="402"/>
                    <a:pt x="148" y="487"/>
                  </a:cubicBezTo>
                  <a:cubicBezTo>
                    <a:pt x="169" y="318"/>
                    <a:pt x="296" y="149"/>
                    <a:pt x="507" y="106"/>
                  </a:cubicBezTo>
                  <a:lnTo>
                    <a:pt x="613" y="10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1438525" y="1856200"/>
              <a:ext cx="4775" cy="5300"/>
            </a:xfrm>
            <a:custGeom>
              <a:avLst/>
              <a:gdLst/>
              <a:ahLst/>
              <a:cxnLst/>
              <a:rect l="l" t="t" r="r" b="b"/>
              <a:pathLst>
                <a:path w="191" h="212" extrusionOk="0">
                  <a:moveTo>
                    <a:pt x="106" y="1"/>
                  </a:moveTo>
                  <a:cubicBezTo>
                    <a:pt x="42" y="1"/>
                    <a:pt x="0" y="43"/>
                    <a:pt x="0" y="106"/>
                  </a:cubicBezTo>
                  <a:cubicBezTo>
                    <a:pt x="0" y="170"/>
                    <a:pt x="42" y="212"/>
                    <a:pt x="85" y="212"/>
                  </a:cubicBezTo>
                  <a:cubicBezTo>
                    <a:pt x="148" y="212"/>
                    <a:pt x="190" y="170"/>
                    <a:pt x="190" y="106"/>
                  </a:cubicBezTo>
                  <a:cubicBezTo>
                    <a:pt x="190" y="43"/>
                    <a:pt x="148" y="1"/>
                    <a:pt x="106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8"/>
            <p:cNvSpPr/>
            <p:nvPr/>
          </p:nvSpPr>
          <p:spPr>
            <a:xfrm>
              <a:off x="1445900" y="1835075"/>
              <a:ext cx="18000" cy="26425"/>
            </a:xfrm>
            <a:custGeom>
              <a:avLst/>
              <a:gdLst/>
              <a:ahLst/>
              <a:cxnLst/>
              <a:rect l="l" t="t" r="r" b="b"/>
              <a:pathLst>
                <a:path w="720" h="1057" extrusionOk="0">
                  <a:moveTo>
                    <a:pt x="360" y="106"/>
                  </a:moveTo>
                  <a:cubicBezTo>
                    <a:pt x="508" y="106"/>
                    <a:pt x="571" y="275"/>
                    <a:pt x="571" y="529"/>
                  </a:cubicBezTo>
                  <a:cubicBezTo>
                    <a:pt x="571" y="782"/>
                    <a:pt x="508" y="951"/>
                    <a:pt x="360" y="951"/>
                  </a:cubicBezTo>
                  <a:cubicBezTo>
                    <a:pt x="233" y="951"/>
                    <a:pt x="149" y="803"/>
                    <a:pt x="149" y="529"/>
                  </a:cubicBezTo>
                  <a:cubicBezTo>
                    <a:pt x="149" y="254"/>
                    <a:pt x="233" y="106"/>
                    <a:pt x="360" y="106"/>
                  </a:cubicBezTo>
                  <a:close/>
                  <a:moveTo>
                    <a:pt x="360" y="1"/>
                  </a:moveTo>
                  <a:cubicBezTo>
                    <a:pt x="170" y="1"/>
                    <a:pt x="1" y="170"/>
                    <a:pt x="1" y="529"/>
                  </a:cubicBezTo>
                  <a:cubicBezTo>
                    <a:pt x="22" y="867"/>
                    <a:pt x="149" y="1057"/>
                    <a:pt x="360" y="1057"/>
                  </a:cubicBezTo>
                  <a:cubicBezTo>
                    <a:pt x="571" y="1057"/>
                    <a:pt x="719" y="867"/>
                    <a:pt x="719" y="508"/>
                  </a:cubicBezTo>
                  <a:cubicBezTo>
                    <a:pt x="719" y="191"/>
                    <a:pt x="592" y="1"/>
                    <a:pt x="360" y="1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8"/>
            <p:cNvSpPr/>
            <p:nvPr/>
          </p:nvSpPr>
          <p:spPr>
            <a:xfrm>
              <a:off x="1465450" y="1835075"/>
              <a:ext cx="19025" cy="25900"/>
            </a:xfrm>
            <a:custGeom>
              <a:avLst/>
              <a:gdLst/>
              <a:ahLst/>
              <a:cxnLst/>
              <a:rect l="l" t="t" r="r" b="b"/>
              <a:pathLst>
                <a:path w="761" h="1036" extrusionOk="0">
                  <a:moveTo>
                    <a:pt x="486" y="149"/>
                  </a:moveTo>
                  <a:cubicBezTo>
                    <a:pt x="486" y="191"/>
                    <a:pt x="486" y="254"/>
                    <a:pt x="486" y="296"/>
                  </a:cubicBezTo>
                  <a:lnTo>
                    <a:pt x="486" y="656"/>
                  </a:lnTo>
                  <a:lnTo>
                    <a:pt x="148" y="656"/>
                  </a:lnTo>
                  <a:lnTo>
                    <a:pt x="402" y="296"/>
                  </a:lnTo>
                  <a:cubicBezTo>
                    <a:pt x="423" y="254"/>
                    <a:pt x="444" y="212"/>
                    <a:pt x="486" y="149"/>
                  </a:cubicBezTo>
                  <a:close/>
                  <a:moveTo>
                    <a:pt x="465" y="1"/>
                  </a:moveTo>
                  <a:lnTo>
                    <a:pt x="0" y="656"/>
                  </a:lnTo>
                  <a:lnTo>
                    <a:pt x="0" y="761"/>
                  </a:lnTo>
                  <a:lnTo>
                    <a:pt x="486" y="761"/>
                  </a:lnTo>
                  <a:lnTo>
                    <a:pt x="486" y="1036"/>
                  </a:lnTo>
                  <a:lnTo>
                    <a:pt x="613" y="1036"/>
                  </a:lnTo>
                  <a:lnTo>
                    <a:pt x="613" y="761"/>
                  </a:lnTo>
                  <a:lnTo>
                    <a:pt x="761" y="761"/>
                  </a:lnTo>
                  <a:lnTo>
                    <a:pt x="761" y="656"/>
                  </a:lnTo>
                  <a:lnTo>
                    <a:pt x="613" y="6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28"/>
          <p:cNvSpPr txBox="1"/>
          <p:nvPr/>
        </p:nvSpPr>
        <p:spPr>
          <a:xfrm>
            <a:off x="5316200" y="2263950"/>
            <a:ext cx="265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R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group of each amino acid is widely variable.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Forming Dipeptides and Polypeptides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4" name="Google Shape;160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605" name="Google Shape;1605;p29"/>
          <p:cNvGrpSpPr/>
          <p:nvPr/>
        </p:nvGrpSpPr>
        <p:grpSpPr>
          <a:xfrm>
            <a:off x="1072025" y="2394225"/>
            <a:ext cx="6999950" cy="2415185"/>
            <a:chOff x="1027725" y="2403825"/>
            <a:chExt cx="6999950" cy="2415185"/>
          </a:xfrm>
        </p:grpSpPr>
        <p:grpSp>
          <p:nvGrpSpPr>
            <p:cNvPr id="1606" name="Google Shape;1606;p29"/>
            <p:cNvGrpSpPr/>
            <p:nvPr/>
          </p:nvGrpSpPr>
          <p:grpSpPr>
            <a:xfrm>
              <a:off x="1027725" y="2403825"/>
              <a:ext cx="4029060" cy="2415185"/>
              <a:chOff x="2319550" y="1716200"/>
              <a:chExt cx="4029060" cy="2415185"/>
            </a:xfrm>
          </p:grpSpPr>
          <p:sp>
            <p:nvSpPr>
              <p:cNvPr id="1607" name="Google Shape;1607;p29"/>
              <p:cNvSpPr/>
              <p:nvPr/>
            </p:nvSpPr>
            <p:spPr>
              <a:xfrm>
                <a:off x="2319550" y="2272120"/>
                <a:ext cx="79920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5000" extrusionOk="0">
                    <a:moveTo>
                      <a:pt x="0" y="0"/>
                    </a:moveTo>
                    <a:lnTo>
                      <a:pt x="0" y="5000"/>
                    </a:lnTo>
                    <a:lnTo>
                      <a:pt x="687" y="5000"/>
                    </a:lnTo>
                    <a:lnTo>
                      <a:pt x="687" y="2658"/>
                    </a:lnTo>
                    <a:lnTo>
                      <a:pt x="3309" y="2658"/>
                    </a:lnTo>
                    <a:lnTo>
                      <a:pt x="3309" y="5000"/>
                    </a:lnTo>
                    <a:lnTo>
                      <a:pt x="3996" y="5000"/>
                    </a:lnTo>
                    <a:lnTo>
                      <a:pt x="3996" y="0"/>
                    </a:lnTo>
                    <a:lnTo>
                      <a:pt x="3309" y="0"/>
                    </a:lnTo>
                    <a:lnTo>
                      <a:pt x="3309" y="2060"/>
                    </a:lnTo>
                    <a:lnTo>
                      <a:pt x="687" y="2060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2412130" y="2330920"/>
                <a:ext cx="51420" cy="75360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3768" extrusionOk="0">
                    <a:moveTo>
                      <a:pt x="1251" y="0"/>
                    </a:moveTo>
                    <a:cubicBezTo>
                      <a:pt x="775" y="0"/>
                      <a:pt x="441" y="176"/>
                      <a:pt x="265" y="511"/>
                    </a:cubicBezTo>
                    <a:cubicBezTo>
                      <a:pt x="142" y="704"/>
                      <a:pt x="89" y="933"/>
                      <a:pt x="89" y="1215"/>
                    </a:cubicBezTo>
                    <a:lnTo>
                      <a:pt x="546" y="1215"/>
                    </a:lnTo>
                    <a:cubicBezTo>
                      <a:pt x="564" y="1003"/>
                      <a:pt x="599" y="845"/>
                      <a:pt x="670" y="722"/>
                    </a:cubicBezTo>
                    <a:cubicBezTo>
                      <a:pt x="775" y="528"/>
                      <a:pt x="986" y="423"/>
                      <a:pt x="1303" y="423"/>
                    </a:cubicBezTo>
                    <a:cubicBezTo>
                      <a:pt x="1462" y="423"/>
                      <a:pt x="1620" y="475"/>
                      <a:pt x="1743" y="563"/>
                    </a:cubicBezTo>
                    <a:cubicBezTo>
                      <a:pt x="1867" y="669"/>
                      <a:pt x="1937" y="810"/>
                      <a:pt x="1937" y="1003"/>
                    </a:cubicBezTo>
                    <a:cubicBezTo>
                      <a:pt x="1937" y="1232"/>
                      <a:pt x="1849" y="1408"/>
                      <a:pt x="1655" y="1496"/>
                    </a:cubicBezTo>
                    <a:cubicBezTo>
                      <a:pt x="1532" y="1567"/>
                      <a:pt x="1391" y="1584"/>
                      <a:pt x="1233" y="1584"/>
                    </a:cubicBezTo>
                    <a:lnTo>
                      <a:pt x="1004" y="1584"/>
                    </a:lnTo>
                    <a:lnTo>
                      <a:pt x="1004" y="1989"/>
                    </a:lnTo>
                    <a:lnTo>
                      <a:pt x="1180" y="1989"/>
                    </a:lnTo>
                    <a:cubicBezTo>
                      <a:pt x="1462" y="1989"/>
                      <a:pt x="1673" y="2024"/>
                      <a:pt x="1831" y="2130"/>
                    </a:cubicBezTo>
                    <a:cubicBezTo>
                      <a:pt x="1990" y="2236"/>
                      <a:pt x="2078" y="2412"/>
                      <a:pt x="2078" y="2658"/>
                    </a:cubicBezTo>
                    <a:cubicBezTo>
                      <a:pt x="2078" y="2869"/>
                      <a:pt x="1990" y="3028"/>
                      <a:pt x="1849" y="3169"/>
                    </a:cubicBezTo>
                    <a:cubicBezTo>
                      <a:pt x="1691" y="3292"/>
                      <a:pt x="1497" y="3362"/>
                      <a:pt x="1268" y="3362"/>
                    </a:cubicBezTo>
                    <a:cubicBezTo>
                      <a:pt x="951" y="3362"/>
                      <a:pt x="740" y="3257"/>
                      <a:pt x="617" y="3063"/>
                    </a:cubicBezTo>
                    <a:cubicBezTo>
                      <a:pt x="546" y="2957"/>
                      <a:pt x="494" y="2781"/>
                      <a:pt x="494" y="2553"/>
                    </a:cubicBezTo>
                    <a:lnTo>
                      <a:pt x="1" y="2553"/>
                    </a:lnTo>
                    <a:cubicBezTo>
                      <a:pt x="1" y="2887"/>
                      <a:pt x="89" y="3186"/>
                      <a:pt x="282" y="3415"/>
                    </a:cubicBezTo>
                    <a:cubicBezTo>
                      <a:pt x="476" y="3662"/>
                      <a:pt x="810" y="3767"/>
                      <a:pt x="1233" y="3767"/>
                    </a:cubicBezTo>
                    <a:cubicBezTo>
                      <a:pt x="1655" y="3767"/>
                      <a:pt x="1990" y="3662"/>
                      <a:pt x="2219" y="3450"/>
                    </a:cubicBezTo>
                    <a:cubicBezTo>
                      <a:pt x="2448" y="3221"/>
                      <a:pt x="2571" y="2940"/>
                      <a:pt x="2571" y="2588"/>
                    </a:cubicBezTo>
                    <a:cubicBezTo>
                      <a:pt x="2571" y="2376"/>
                      <a:pt x="2500" y="2183"/>
                      <a:pt x="2395" y="2042"/>
                    </a:cubicBezTo>
                    <a:cubicBezTo>
                      <a:pt x="2289" y="1884"/>
                      <a:pt x="2131" y="1778"/>
                      <a:pt x="1955" y="1725"/>
                    </a:cubicBezTo>
                    <a:cubicBezTo>
                      <a:pt x="2060" y="1672"/>
                      <a:pt x="2166" y="1602"/>
                      <a:pt x="2254" y="1514"/>
                    </a:cubicBezTo>
                    <a:cubicBezTo>
                      <a:pt x="2360" y="1391"/>
                      <a:pt x="2412" y="1197"/>
                      <a:pt x="2412" y="968"/>
                    </a:cubicBezTo>
                    <a:cubicBezTo>
                      <a:pt x="2412" y="669"/>
                      <a:pt x="2324" y="423"/>
                      <a:pt x="2113" y="246"/>
                    </a:cubicBezTo>
                    <a:cubicBezTo>
                      <a:pt x="1902" y="88"/>
                      <a:pt x="1620" y="0"/>
                      <a:pt x="1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2478670" y="2272120"/>
                <a:ext cx="79600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5000" extrusionOk="0">
                    <a:moveTo>
                      <a:pt x="1" y="0"/>
                    </a:moveTo>
                    <a:lnTo>
                      <a:pt x="1" y="5000"/>
                    </a:lnTo>
                    <a:lnTo>
                      <a:pt x="652" y="5000"/>
                    </a:lnTo>
                    <a:lnTo>
                      <a:pt x="652" y="951"/>
                    </a:lnTo>
                    <a:lnTo>
                      <a:pt x="3205" y="5000"/>
                    </a:lnTo>
                    <a:lnTo>
                      <a:pt x="3979" y="5000"/>
                    </a:lnTo>
                    <a:lnTo>
                      <a:pt x="3979" y="0"/>
                    </a:lnTo>
                    <a:lnTo>
                      <a:pt x="3328" y="0"/>
                    </a:lnTo>
                    <a:lnTo>
                      <a:pt x="3328" y="4049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2590630" y="2220720"/>
                <a:ext cx="333080" cy="89080"/>
              </a:xfrm>
              <a:custGeom>
                <a:avLst/>
                <a:gdLst/>
                <a:ahLst/>
                <a:cxnLst/>
                <a:rect l="l" t="t" r="r" b="b"/>
                <a:pathLst>
                  <a:path w="16654" h="4454" fill="none" extrusionOk="0">
                    <a:moveTo>
                      <a:pt x="1" y="4454"/>
                    </a:moveTo>
                    <a:lnTo>
                      <a:pt x="16653" y="0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9"/>
              <p:cNvSpPr/>
              <p:nvPr/>
            </p:nvSpPr>
            <p:spPr>
              <a:xfrm>
                <a:off x="3284210" y="2270360"/>
                <a:ext cx="89080" cy="10598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99" extrusionOk="0">
                    <a:moveTo>
                      <a:pt x="2341" y="0"/>
                    </a:moveTo>
                    <a:cubicBezTo>
                      <a:pt x="1602" y="0"/>
                      <a:pt x="1021" y="264"/>
                      <a:pt x="599" y="775"/>
                    </a:cubicBezTo>
                    <a:cubicBezTo>
                      <a:pt x="194" y="1250"/>
                      <a:pt x="0" y="1866"/>
                      <a:pt x="0" y="2606"/>
                    </a:cubicBezTo>
                    <a:cubicBezTo>
                      <a:pt x="0" y="3574"/>
                      <a:pt x="264" y="4295"/>
                      <a:pt x="792" y="4753"/>
                    </a:cubicBezTo>
                    <a:cubicBezTo>
                      <a:pt x="1180" y="5123"/>
                      <a:pt x="1672" y="5299"/>
                      <a:pt x="2253" y="5299"/>
                    </a:cubicBezTo>
                    <a:cubicBezTo>
                      <a:pt x="2922" y="5299"/>
                      <a:pt x="3468" y="5088"/>
                      <a:pt x="3873" y="4648"/>
                    </a:cubicBezTo>
                    <a:cubicBezTo>
                      <a:pt x="4190" y="4295"/>
                      <a:pt x="4383" y="3855"/>
                      <a:pt x="4454" y="3310"/>
                    </a:cubicBezTo>
                    <a:lnTo>
                      <a:pt x="3802" y="3310"/>
                    </a:lnTo>
                    <a:cubicBezTo>
                      <a:pt x="3714" y="3644"/>
                      <a:pt x="3609" y="3926"/>
                      <a:pt x="3486" y="4119"/>
                    </a:cubicBezTo>
                    <a:cubicBezTo>
                      <a:pt x="3222" y="4507"/>
                      <a:pt x="2834" y="4700"/>
                      <a:pt x="2341" y="4700"/>
                    </a:cubicBezTo>
                    <a:cubicBezTo>
                      <a:pt x="1796" y="4700"/>
                      <a:pt x="1391" y="4507"/>
                      <a:pt x="1109" y="4155"/>
                    </a:cubicBezTo>
                    <a:cubicBezTo>
                      <a:pt x="845" y="3785"/>
                      <a:pt x="704" y="3310"/>
                      <a:pt x="704" y="2711"/>
                    </a:cubicBezTo>
                    <a:cubicBezTo>
                      <a:pt x="704" y="2007"/>
                      <a:pt x="845" y="1479"/>
                      <a:pt x="1144" y="1127"/>
                    </a:cubicBezTo>
                    <a:cubicBezTo>
                      <a:pt x="1461" y="775"/>
                      <a:pt x="1848" y="599"/>
                      <a:pt x="2359" y="599"/>
                    </a:cubicBezTo>
                    <a:cubicBezTo>
                      <a:pt x="2746" y="599"/>
                      <a:pt x="3063" y="687"/>
                      <a:pt x="3292" y="880"/>
                    </a:cubicBezTo>
                    <a:cubicBezTo>
                      <a:pt x="3521" y="1074"/>
                      <a:pt x="3662" y="1338"/>
                      <a:pt x="3750" y="1655"/>
                    </a:cubicBezTo>
                    <a:lnTo>
                      <a:pt x="4401" y="1655"/>
                    </a:lnTo>
                    <a:cubicBezTo>
                      <a:pt x="4366" y="1232"/>
                      <a:pt x="4172" y="845"/>
                      <a:pt x="3820" y="511"/>
                    </a:cubicBezTo>
                    <a:cubicBezTo>
                      <a:pt x="3468" y="176"/>
                      <a:pt x="2975" y="0"/>
                      <a:pt x="2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2923690" y="2220720"/>
                <a:ext cx="334120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16706" h="4472" fill="none" extrusionOk="0">
                    <a:moveTo>
                      <a:pt x="0" y="0"/>
                    </a:moveTo>
                    <a:lnTo>
                      <a:pt x="16706" y="447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9"/>
              <p:cNvSpPr/>
              <p:nvPr/>
            </p:nvSpPr>
            <p:spPr>
              <a:xfrm>
                <a:off x="3412710" y="1871820"/>
                <a:ext cx="97900" cy="10598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299" extrusionOk="0">
                    <a:moveTo>
                      <a:pt x="2465" y="616"/>
                    </a:moveTo>
                    <a:cubicBezTo>
                      <a:pt x="2993" y="616"/>
                      <a:pt x="3415" y="792"/>
                      <a:pt x="3715" y="1145"/>
                    </a:cubicBezTo>
                    <a:cubicBezTo>
                      <a:pt x="4032" y="1514"/>
                      <a:pt x="4190" y="1989"/>
                      <a:pt x="4190" y="2570"/>
                    </a:cubicBezTo>
                    <a:cubicBezTo>
                      <a:pt x="4190" y="3134"/>
                      <a:pt x="4049" y="3627"/>
                      <a:pt x="3785" y="4049"/>
                    </a:cubicBezTo>
                    <a:cubicBezTo>
                      <a:pt x="3521" y="4489"/>
                      <a:pt x="3081" y="4700"/>
                      <a:pt x="2482" y="4700"/>
                    </a:cubicBezTo>
                    <a:cubicBezTo>
                      <a:pt x="1849" y="4700"/>
                      <a:pt x="1391" y="4507"/>
                      <a:pt x="1109" y="4137"/>
                    </a:cubicBezTo>
                    <a:cubicBezTo>
                      <a:pt x="828" y="3750"/>
                      <a:pt x="687" y="3275"/>
                      <a:pt x="687" y="2729"/>
                    </a:cubicBezTo>
                    <a:cubicBezTo>
                      <a:pt x="687" y="2025"/>
                      <a:pt x="863" y="1514"/>
                      <a:pt x="1180" y="1145"/>
                    </a:cubicBezTo>
                    <a:cubicBezTo>
                      <a:pt x="1514" y="792"/>
                      <a:pt x="1937" y="616"/>
                      <a:pt x="2465" y="616"/>
                    </a:cubicBezTo>
                    <a:close/>
                    <a:moveTo>
                      <a:pt x="2412" y="0"/>
                    </a:moveTo>
                    <a:cubicBezTo>
                      <a:pt x="1567" y="0"/>
                      <a:pt x="933" y="317"/>
                      <a:pt x="493" y="933"/>
                    </a:cubicBezTo>
                    <a:cubicBezTo>
                      <a:pt x="159" y="1426"/>
                      <a:pt x="0" y="2007"/>
                      <a:pt x="0" y="2676"/>
                    </a:cubicBezTo>
                    <a:cubicBezTo>
                      <a:pt x="0" y="3433"/>
                      <a:pt x="194" y="4049"/>
                      <a:pt x="581" y="4542"/>
                    </a:cubicBezTo>
                    <a:cubicBezTo>
                      <a:pt x="1021" y="5052"/>
                      <a:pt x="1637" y="5299"/>
                      <a:pt x="2412" y="5299"/>
                    </a:cubicBezTo>
                    <a:cubicBezTo>
                      <a:pt x="3222" y="5299"/>
                      <a:pt x="3855" y="5017"/>
                      <a:pt x="4313" y="4419"/>
                    </a:cubicBezTo>
                    <a:cubicBezTo>
                      <a:pt x="4700" y="3926"/>
                      <a:pt x="4894" y="3310"/>
                      <a:pt x="4894" y="2553"/>
                    </a:cubicBezTo>
                    <a:cubicBezTo>
                      <a:pt x="4894" y="1866"/>
                      <a:pt x="4718" y="1303"/>
                      <a:pt x="4384" y="863"/>
                    </a:cubicBezTo>
                    <a:cubicBezTo>
                      <a:pt x="3944" y="300"/>
                      <a:pt x="3292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9"/>
              <p:cNvSpPr/>
              <p:nvPr/>
            </p:nvSpPr>
            <p:spPr>
              <a:xfrm>
                <a:off x="3350390" y="2012300"/>
                <a:ext cx="63040" cy="23520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11760" fill="none" extrusionOk="0">
                    <a:moveTo>
                      <a:pt x="1" y="11759"/>
                    </a:moveTo>
                    <a:lnTo>
                      <a:pt x="3152" y="0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9"/>
              <p:cNvSpPr/>
              <p:nvPr/>
            </p:nvSpPr>
            <p:spPr>
              <a:xfrm>
                <a:off x="3398970" y="2025660"/>
                <a:ext cx="63040" cy="23486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11743" fill="none" extrusionOk="0">
                    <a:moveTo>
                      <a:pt x="1" y="11742"/>
                    </a:moveTo>
                    <a:lnTo>
                      <a:pt x="3152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9"/>
              <p:cNvSpPr/>
              <p:nvPr/>
            </p:nvSpPr>
            <p:spPr>
              <a:xfrm>
                <a:off x="3684850" y="2379140"/>
                <a:ext cx="97900" cy="10564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282" extrusionOk="0">
                    <a:moveTo>
                      <a:pt x="2465" y="599"/>
                    </a:moveTo>
                    <a:cubicBezTo>
                      <a:pt x="2993" y="599"/>
                      <a:pt x="3416" y="793"/>
                      <a:pt x="3715" y="1145"/>
                    </a:cubicBezTo>
                    <a:cubicBezTo>
                      <a:pt x="4032" y="1497"/>
                      <a:pt x="4190" y="1972"/>
                      <a:pt x="4190" y="2553"/>
                    </a:cubicBezTo>
                    <a:cubicBezTo>
                      <a:pt x="4190" y="3116"/>
                      <a:pt x="4049" y="3609"/>
                      <a:pt x="3785" y="4049"/>
                    </a:cubicBezTo>
                    <a:cubicBezTo>
                      <a:pt x="3521" y="4472"/>
                      <a:pt x="3081" y="4683"/>
                      <a:pt x="2483" y="4683"/>
                    </a:cubicBezTo>
                    <a:cubicBezTo>
                      <a:pt x="1867" y="4683"/>
                      <a:pt x="1409" y="4507"/>
                      <a:pt x="1127" y="4120"/>
                    </a:cubicBezTo>
                    <a:cubicBezTo>
                      <a:pt x="846" y="3733"/>
                      <a:pt x="687" y="3275"/>
                      <a:pt x="687" y="2712"/>
                    </a:cubicBezTo>
                    <a:cubicBezTo>
                      <a:pt x="687" y="2025"/>
                      <a:pt x="863" y="1497"/>
                      <a:pt x="1180" y="1145"/>
                    </a:cubicBezTo>
                    <a:cubicBezTo>
                      <a:pt x="1515" y="793"/>
                      <a:pt x="1937" y="599"/>
                      <a:pt x="2465" y="599"/>
                    </a:cubicBezTo>
                    <a:close/>
                    <a:moveTo>
                      <a:pt x="2412" y="1"/>
                    </a:moveTo>
                    <a:cubicBezTo>
                      <a:pt x="1567" y="1"/>
                      <a:pt x="934" y="300"/>
                      <a:pt x="494" y="916"/>
                    </a:cubicBezTo>
                    <a:cubicBezTo>
                      <a:pt x="159" y="1409"/>
                      <a:pt x="1" y="1990"/>
                      <a:pt x="1" y="2676"/>
                    </a:cubicBezTo>
                    <a:cubicBezTo>
                      <a:pt x="1" y="3416"/>
                      <a:pt x="194" y="4032"/>
                      <a:pt x="582" y="4525"/>
                    </a:cubicBezTo>
                    <a:cubicBezTo>
                      <a:pt x="1022" y="5035"/>
                      <a:pt x="1638" y="5282"/>
                      <a:pt x="2412" y="5282"/>
                    </a:cubicBezTo>
                    <a:cubicBezTo>
                      <a:pt x="3240" y="5282"/>
                      <a:pt x="3873" y="5000"/>
                      <a:pt x="4314" y="4419"/>
                    </a:cubicBezTo>
                    <a:cubicBezTo>
                      <a:pt x="4701" y="3926"/>
                      <a:pt x="4894" y="3293"/>
                      <a:pt x="4894" y="2553"/>
                    </a:cubicBezTo>
                    <a:cubicBezTo>
                      <a:pt x="4894" y="1849"/>
                      <a:pt x="4718" y="1286"/>
                      <a:pt x="4384" y="863"/>
                    </a:cubicBezTo>
                    <a:cubicBezTo>
                      <a:pt x="3961" y="282"/>
                      <a:pt x="3293" y="1"/>
                      <a:pt x="2412" y="1"/>
                    </a:cubicBezTo>
                    <a:close/>
                  </a:path>
                </a:pathLst>
              </a:custGeom>
              <a:solidFill>
                <a:srgbClr val="4A86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9"/>
              <p:cNvSpPr/>
              <p:nvPr/>
            </p:nvSpPr>
            <p:spPr>
              <a:xfrm>
                <a:off x="3410250" y="2350980"/>
                <a:ext cx="2415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240" fill="none" extrusionOk="0">
                    <a:moveTo>
                      <a:pt x="0" y="0"/>
                    </a:moveTo>
                    <a:lnTo>
                      <a:pt x="12076" y="3239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9"/>
              <p:cNvSpPr/>
              <p:nvPr/>
            </p:nvSpPr>
            <p:spPr>
              <a:xfrm>
                <a:off x="3727450" y="2283380"/>
                <a:ext cx="4860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" fill="none" extrusionOk="0">
                    <a:moveTo>
                      <a:pt x="1" y="1"/>
                    </a:moveTo>
                    <a:lnTo>
                      <a:pt x="2430" y="1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9"/>
              <p:cNvSpPr/>
              <p:nvPr/>
            </p:nvSpPr>
            <p:spPr>
              <a:xfrm>
                <a:off x="2483950" y="2212260"/>
                <a:ext cx="486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" fill="none" extrusionOk="0">
                    <a:moveTo>
                      <a:pt x="1" y="1"/>
                    </a:moveTo>
                    <a:lnTo>
                      <a:pt x="2430" y="1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9"/>
              <p:cNvSpPr/>
              <p:nvPr/>
            </p:nvSpPr>
            <p:spPr>
              <a:xfrm>
                <a:off x="2508250" y="2187980"/>
                <a:ext cx="2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30" fill="none" extrusionOk="0">
                    <a:moveTo>
                      <a:pt x="0" y="0"/>
                    </a:moveTo>
                    <a:lnTo>
                      <a:pt x="0" y="2429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9"/>
              <p:cNvSpPr/>
              <p:nvPr/>
            </p:nvSpPr>
            <p:spPr>
              <a:xfrm>
                <a:off x="2885310" y="1744020"/>
                <a:ext cx="8346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5018" extrusionOk="0">
                    <a:moveTo>
                      <a:pt x="2342" y="581"/>
                    </a:moveTo>
                    <a:cubicBezTo>
                      <a:pt x="2571" y="581"/>
                      <a:pt x="2747" y="616"/>
                      <a:pt x="2888" y="687"/>
                    </a:cubicBezTo>
                    <a:cubicBezTo>
                      <a:pt x="3152" y="828"/>
                      <a:pt x="3292" y="1074"/>
                      <a:pt x="3292" y="1426"/>
                    </a:cubicBezTo>
                    <a:cubicBezTo>
                      <a:pt x="3292" y="1761"/>
                      <a:pt x="3187" y="1989"/>
                      <a:pt x="3011" y="2113"/>
                    </a:cubicBezTo>
                    <a:cubicBezTo>
                      <a:pt x="2817" y="2236"/>
                      <a:pt x="2571" y="2306"/>
                      <a:pt x="2254" y="2306"/>
                    </a:cubicBezTo>
                    <a:lnTo>
                      <a:pt x="670" y="2306"/>
                    </a:lnTo>
                    <a:lnTo>
                      <a:pt x="670" y="581"/>
                    </a:lnTo>
                    <a:close/>
                    <a:moveTo>
                      <a:pt x="1" y="0"/>
                    </a:moveTo>
                    <a:lnTo>
                      <a:pt x="1" y="5017"/>
                    </a:lnTo>
                    <a:lnTo>
                      <a:pt x="670" y="5017"/>
                    </a:lnTo>
                    <a:lnTo>
                      <a:pt x="670" y="2870"/>
                    </a:lnTo>
                    <a:lnTo>
                      <a:pt x="2236" y="2870"/>
                    </a:lnTo>
                    <a:cubicBezTo>
                      <a:pt x="2500" y="2870"/>
                      <a:pt x="2711" y="2905"/>
                      <a:pt x="2835" y="2958"/>
                    </a:cubicBezTo>
                    <a:cubicBezTo>
                      <a:pt x="3064" y="3081"/>
                      <a:pt x="3187" y="3292"/>
                      <a:pt x="3204" y="3627"/>
                    </a:cubicBezTo>
                    <a:lnTo>
                      <a:pt x="3240" y="4454"/>
                    </a:lnTo>
                    <a:cubicBezTo>
                      <a:pt x="3257" y="4648"/>
                      <a:pt x="3257" y="4788"/>
                      <a:pt x="3275" y="4859"/>
                    </a:cubicBezTo>
                    <a:cubicBezTo>
                      <a:pt x="3292" y="4912"/>
                      <a:pt x="3310" y="4982"/>
                      <a:pt x="3328" y="5017"/>
                    </a:cubicBezTo>
                    <a:lnTo>
                      <a:pt x="4173" y="5017"/>
                    </a:lnTo>
                    <a:lnTo>
                      <a:pt x="4173" y="4912"/>
                    </a:lnTo>
                    <a:cubicBezTo>
                      <a:pt x="4067" y="4859"/>
                      <a:pt x="3997" y="4753"/>
                      <a:pt x="3961" y="4595"/>
                    </a:cubicBezTo>
                    <a:cubicBezTo>
                      <a:pt x="3926" y="4507"/>
                      <a:pt x="3909" y="4366"/>
                      <a:pt x="3891" y="4172"/>
                    </a:cubicBezTo>
                    <a:lnTo>
                      <a:pt x="3873" y="3503"/>
                    </a:lnTo>
                    <a:cubicBezTo>
                      <a:pt x="3856" y="3204"/>
                      <a:pt x="3803" y="2993"/>
                      <a:pt x="3697" y="2870"/>
                    </a:cubicBezTo>
                    <a:cubicBezTo>
                      <a:pt x="3609" y="2729"/>
                      <a:pt x="3451" y="2623"/>
                      <a:pt x="3257" y="2553"/>
                    </a:cubicBezTo>
                    <a:cubicBezTo>
                      <a:pt x="3486" y="2430"/>
                      <a:pt x="3662" y="2289"/>
                      <a:pt x="3785" y="2095"/>
                    </a:cubicBezTo>
                    <a:cubicBezTo>
                      <a:pt x="3909" y="1901"/>
                      <a:pt x="3979" y="1655"/>
                      <a:pt x="3979" y="1356"/>
                    </a:cubicBezTo>
                    <a:cubicBezTo>
                      <a:pt x="3979" y="792"/>
                      <a:pt x="3732" y="388"/>
                      <a:pt x="3257" y="176"/>
                    </a:cubicBezTo>
                    <a:cubicBezTo>
                      <a:pt x="3011" y="53"/>
                      <a:pt x="2711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9"/>
              <p:cNvSpPr/>
              <p:nvPr/>
            </p:nvSpPr>
            <p:spPr>
              <a:xfrm>
                <a:off x="2984250" y="1803520"/>
                <a:ext cx="26760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645" extrusionOk="0">
                    <a:moveTo>
                      <a:pt x="986" y="0"/>
                    </a:moveTo>
                    <a:cubicBezTo>
                      <a:pt x="915" y="282"/>
                      <a:pt x="827" y="476"/>
                      <a:pt x="687" y="546"/>
                    </a:cubicBezTo>
                    <a:cubicBezTo>
                      <a:pt x="563" y="616"/>
                      <a:pt x="317" y="669"/>
                      <a:pt x="0" y="704"/>
                    </a:cubicBezTo>
                    <a:lnTo>
                      <a:pt x="0" y="1056"/>
                    </a:lnTo>
                    <a:lnTo>
                      <a:pt x="863" y="1056"/>
                    </a:lnTo>
                    <a:lnTo>
                      <a:pt x="863" y="3644"/>
                    </a:lnTo>
                    <a:lnTo>
                      <a:pt x="1338" y="3644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9"/>
              <p:cNvSpPr/>
              <p:nvPr/>
            </p:nvSpPr>
            <p:spPr>
              <a:xfrm>
                <a:off x="2923690" y="1876740"/>
                <a:ext cx="20" cy="344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00" fill="none" extrusionOk="0">
                    <a:moveTo>
                      <a:pt x="0" y="17199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9"/>
              <p:cNvSpPr/>
              <p:nvPr/>
            </p:nvSpPr>
            <p:spPr>
              <a:xfrm>
                <a:off x="4200990" y="2153460"/>
                <a:ext cx="84860" cy="84880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4244" extrusionOk="0">
                    <a:moveTo>
                      <a:pt x="1831" y="1"/>
                    </a:moveTo>
                    <a:lnTo>
                      <a:pt x="1831" y="1832"/>
                    </a:lnTo>
                    <a:lnTo>
                      <a:pt x="0" y="1832"/>
                    </a:lnTo>
                    <a:lnTo>
                      <a:pt x="0" y="2395"/>
                    </a:lnTo>
                    <a:lnTo>
                      <a:pt x="1831" y="2395"/>
                    </a:lnTo>
                    <a:lnTo>
                      <a:pt x="1831" y="4243"/>
                    </a:lnTo>
                    <a:lnTo>
                      <a:pt x="2412" y="4243"/>
                    </a:lnTo>
                    <a:lnTo>
                      <a:pt x="2412" y="2395"/>
                    </a:lnTo>
                    <a:lnTo>
                      <a:pt x="4243" y="2395"/>
                    </a:lnTo>
                    <a:lnTo>
                      <a:pt x="4243" y="1832"/>
                    </a:lnTo>
                    <a:lnTo>
                      <a:pt x="2412" y="1832"/>
                    </a:lnTo>
                    <a:lnTo>
                      <a:pt x="24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9"/>
              <p:cNvSpPr/>
              <p:nvPr/>
            </p:nvSpPr>
            <p:spPr>
              <a:xfrm>
                <a:off x="5050870" y="2243960"/>
                <a:ext cx="79580" cy="10034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5017" extrusionOk="0">
                    <a:moveTo>
                      <a:pt x="1" y="0"/>
                    </a:moveTo>
                    <a:lnTo>
                      <a:pt x="1" y="5017"/>
                    </a:lnTo>
                    <a:lnTo>
                      <a:pt x="652" y="5017"/>
                    </a:lnTo>
                    <a:lnTo>
                      <a:pt x="652" y="951"/>
                    </a:lnTo>
                    <a:lnTo>
                      <a:pt x="3204" y="5017"/>
                    </a:lnTo>
                    <a:lnTo>
                      <a:pt x="3979" y="5017"/>
                    </a:lnTo>
                    <a:lnTo>
                      <a:pt x="3979" y="0"/>
                    </a:lnTo>
                    <a:lnTo>
                      <a:pt x="3328" y="0"/>
                    </a:lnTo>
                    <a:lnTo>
                      <a:pt x="3328" y="4066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9"/>
              <p:cNvSpPr/>
              <p:nvPr/>
            </p:nvSpPr>
            <p:spPr>
              <a:xfrm>
                <a:off x="5154730" y="2192540"/>
                <a:ext cx="341180" cy="91560"/>
              </a:xfrm>
              <a:custGeom>
                <a:avLst/>
                <a:gdLst/>
                <a:ahLst/>
                <a:cxnLst/>
                <a:rect l="l" t="t" r="r" b="b"/>
                <a:pathLst>
                  <a:path w="17059" h="4578" fill="none" extrusionOk="0">
                    <a:moveTo>
                      <a:pt x="1" y="4578"/>
                    </a:moveTo>
                    <a:lnTo>
                      <a:pt x="17058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9"/>
              <p:cNvSpPr/>
              <p:nvPr/>
            </p:nvSpPr>
            <p:spPr>
              <a:xfrm>
                <a:off x="5856410" y="2242540"/>
                <a:ext cx="89080" cy="10564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82" extrusionOk="0">
                    <a:moveTo>
                      <a:pt x="2341" y="1"/>
                    </a:moveTo>
                    <a:cubicBezTo>
                      <a:pt x="1602" y="1"/>
                      <a:pt x="1021" y="265"/>
                      <a:pt x="599" y="775"/>
                    </a:cubicBezTo>
                    <a:cubicBezTo>
                      <a:pt x="211" y="1250"/>
                      <a:pt x="0" y="1867"/>
                      <a:pt x="0" y="2606"/>
                    </a:cubicBezTo>
                    <a:cubicBezTo>
                      <a:pt x="0" y="3574"/>
                      <a:pt x="264" y="4278"/>
                      <a:pt x="792" y="4753"/>
                    </a:cubicBezTo>
                    <a:cubicBezTo>
                      <a:pt x="1179" y="5106"/>
                      <a:pt x="1672" y="5282"/>
                      <a:pt x="2253" y="5282"/>
                    </a:cubicBezTo>
                    <a:cubicBezTo>
                      <a:pt x="2940" y="5282"/>
                      <a:pt x="3468" y="5070"/>
                      <a:pt x="3873" y="4648"/>
                    </a:cubicBezTo>
                    <a:cubicBezTo>
                      <a:pt x="4207" y="4278"/>
                      <a:pt x="4401" y="3838"/>
                      <a:pt x="4454" y="3310"/>
                    </a:cubicBezTo>
                    <a:lnTo>
                      <a:pt x="3802" y="3310"/>
                    </a:lnTo>
                    <a:cubicBezTo>
                      <a:pt x="3732" y="3644"/>
                      <a:pt x="3626" y="3909"/>
                      <a:pt x="3485" y="4102"/>
                    </a:cubicBezTo>
                    <a:cubicBezTo>
                      <a:pt x="3221" y="4489"/>
                      <a:pt x="2834" y="4683"/>
                      <a:pt x="2341" y="4683"/>
                    </a:cubicBezTo>
                    <a:cubicBezTo>
                      <a:pt x="1796" y="4683"/>
                      <a:pt x="1391" y="4507"/>
                      <a:pt x="1109" y="4137"/>
                    </a:cubicBezTo>
                    <a:cubicBezTo>
                      <a:pt x="845" y="3768"/>
                      <a:pt x="704" y="3292"/>
                      <a:pt x="704" y="2712"/>
                    </a:cubicBezTo>
                    <a:cubicBezTo>
                      <a:pt x="704" y="1990"/>
                      <a:pt x="863" y="1462"/>
                      <a:pt x="1162" y="1110"/>
                    </a:cubicBezTo>
                    <a:cubicBezTo>
                      <a:pt x="1461" y="775"/>
                      <a:pt x="1866" y="582"/>
                      <a:pt x="2359" y="582"/>
                    </a:cubicBezTo>
                    <a:cubicBezTo>
                      <a:pt x="2764" y="582"/>
                      <a:pt x="3063" y="687"/>
                      <a:pt x="3292" y="881"/>
                    </a:cubicBezTo>
                    <a:cubicBezTo>
                      <a:pt x="3521" y="1057"/>
                      <a:pt x="3679" y="1321"/>
                      <a:pt x="3750" y="1655"/>
                    </a:cubicBezTo>
                    <a:lnTo>
                      <a:pt x="4418" y="1655"/>
                    </a:lnTo>
                    <a:cubicBezTo>
                      <a:pt x="4366" y="1215"/>
                      <a:pt x="4172" y="846"/>
                      <a:pt x="3820" y="511"/>
                    </a:cubicBezTo>
                    <a:cubicBezTo>
                      <a:pt x="3468" y="177"/>
                      <a:pt x="2975" y="1"/>
                      <a:pt x="2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9"/>
              <p:cNvSpPr/>
              <p:nvPr/>
            </p:nvSpPr>
            <p:spPr>
              <a:xfrm>
                <a:off x="5495890" y="2192540"/>
                <a:ext cx="334480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16724" h="4490" fill="none" extrusionOk="0">
                    <a:moveTo>
                      <a:pt x="0" y="1"/>
                    </a:moveTo>
                    <a:lnTo>
                      <a:pt x="16723" y="4490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9"/>
              <p:cNvSpPr/>
              <p:nvPr/>
            </p:nvSpPr>
            <p:spPr>
              <a:xfrm>
                <a:off x="5457510" y="1716200"/>
                <a:ext cx="8346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5018" extrusionOk="0">
                    <a:moveTo>
                      <a:pt x="2342" y="582"/>
                    </a:moveTo>
                    <a:cubicBezTo>
                      <a:pt x="2571" y="582"/>
                      <a:pt x="2764" y="617"/>
                      <a:pt x="2905" y="687"/>
                    </a:cubicBezTo>
                    <a:cubicBezTo>
                      <a:pt x="3151" y="810"/>
                      <a:pt x="3292" y="1057"/>
                      <a:pt x="3292" y="1409"/>
                    </a:cubicBezTo>
                    <a:cubicBezTo>
                      <a:pt x="3292" y="1743"/>
                      <a:pt x="3187" y="1972"/>
                      <a:pt x="3011" y="2113"/>
                    </a:cubicBezTo>
                    <a:cubicBezTo>
                      <a:pt x="2817" y="2236"/>
                      <a:pt x="2571" y="2289"/>
                      <a:pt x="2254" y="2289"/>
                    </a:cubicBezTo>
                    <a:lnTo>
                      <a:pt x="687" y="2289"/>
                    </a:lnTo>
                    <a:lnTo>
                      <a:pt x="687" y="582"/>
                    </a:lnTo>
                    <a:close/>
                    <a:moveTo>
                      <a:pt x="0" y="1"/>
                    </a:moveTo>
                    <a:lnTo>
                      <a:pt x="0" y="5018"/>
                    </a:lnTo>
                    <a:lnTo>
                      <a:pt x="687" y="5018"/>
                    </a:lnTo>
                    <a:lnTo>
                      <a:pt x="687" y="2852"/>
                    </a:lnTo>
                    <a:lnTo>
                      <a:pt x="2236" y="2852"/>
                    </a:lnTo>
                    <a:cubicBezTo>
                      <a:pt x="2500" y="2852"/>
                      <a:pt x="2711" y="2888"/>
                      <a:pt x="2835" y="2958"/>
                    </a:cubicBezTo>
                    <a:cubicBezTo>
                      <a:pt x="3063" y="3064"/>
                      <a:pt x="3187" y="3292"/>
                      <a:pt x="3204" y="3609"/>
                    </a:cubicBezTo>
                    <a:lnTo>
                      <a:pt x="3239" y="4437"/>
                    </a:lnTo>
                    <a:cubicBezTo>
                      <a:pt x="3257" y="4648"/>
                      <a:pt x="3257" y="4771"/>
                      <a:pt x="3275" y="4842"/>
                    </a:cubicBezTo>
                    <a:cubicBezTo>
                      <a:pt x="3292" y="4912"/>
                      <a:pt x="3310" y="4965"/>
                      <a:pt x="3327" y="5018"/>
                    </a:cubicBezTo>
                    <a:lnTo>
                      <a:pt x="4172" y="5018"/>
                    </a:lnTo>
                    <a:lnTo>
                      <a:pt x="4172" y="4894"/>
                    </a:lnTo>
                    <a:cubicBezTo>
                      <a:pt x="4067" y="4859"/>
                      <a:pt x="3996" y="4754"/>
                      <a:pt x="3961" y="4595"/>
                    </a:cubicBezTo>
                    <a:cubicBezTo>
                      <a:pt x="3926" y="4507"/>
                      <a:pt x="3908" y="4349"/>
                      <a:pt x="3908" y="4155"/>
                    </a:cubicBezTo>
                    <a:lnTo>
                      <a:pt x="3873" y="3486"/>
                    </a:lnTo>
                    <a:cubicBezTo>
                      <a:pt x="3856" y="3204"/>
                      <a:pt x="3803" y="2993"/>
                      <a:pt x="3697" y="2852"/>
                    </a:cubicBezTo>
                    <a:cubicBezTo>
                      <a:pt x="3609" y="2729"/>
                      <a:pt x="3468" y="2624"/>
                      <a:pt x="3275" y="2535"/>
                    </a:cubicBezTo>
                    <a:cubicBezTo>
                      <a:pt x="3486" y="2430"/>
                      <a:pt x="3662" y="2271"/>
                      <a:pt x="3785" y="2078"/>
                    </a:cubicBezTo>
                    <a:cubicBezTo>
                      <a:pt x="3908" y="1902"/>
                      <a:pt x="3979" y="1655"/>
                      <a:pt x="3979" y="1356"/>
                    </a:cubicBezTo>
                    <a:cubicBezTo>
                      <a:pt x="3979" y="775"/>
                      <a:pt x="3732" y="388"/>
                      <a:pt x="3275" y="159"/>
                    </a:cubicBezTo>
                    <a:cubicBezTo>
                      <a:pt x="3028" y="53"/>
                      <a:pt x="2711" y="1"/>
                      <a:pt x="2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9"/>
              <p:cNvSpPr/>
              <p:nvPr/>
            </p:nvSpPr>
            <p:spPr>
              <a:xfrm>
                <a:off x="5549390" y="1775000"/>
                <a:ext cx="5072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680" extrusionOk="0">
                    <a:moveTo>
                      <a:pt x="1339" y="0"/>
                    </a:moveTo>
                    <a:cubicBezTo>
                      <a:pt x="828" y="0"/>
                      <a:pt x="476" y="176"/>
                      <a:pt x="265" y="528"/>
                    </a:cubicBezTo>
                    <a:cubicBezTo>
                      <a:pt x="159" y="740"/>
                      <a:pt x="107" y="1004"/>
                      <a:pt x="89" y="1303"/>
                    </a:cubicBezTo>
                    <a:lnTo>
                      <a:pt x="564" y="1303"/>
                    </a:lnTo>
                    <a:cubicBezTo>
                      <a:pt x="564" y="1092"/>
                      <a:pt x="617" y="916"/>
                      <a:pt x="670" y="775"/>
                    </a:cubicBezTo>
                    <a:cubicBezTo>
                      <a:pt x="793" y="546"/>
                      <a:pt x="1022" y="423"/>
                      <a:pt x="1339" y="423"/>
                    </a:cubicBezTo>
                    <a:cubicBezTo>
                      <a:pt x="1532" y="423"/>
                      <a:pt x="1708" y="493"/>
                      <a:pt x="1832" y="616"/>
                    </a:cubicBezTo>
                    <a:cubicBezTo>
                      <a:pt x="1955" y="740"/>
                      <a:pt x="2025" y="898"/>
                      <a:pt x="2025" y="1127"/>
                    </a:cubicBezTo>
                    <a:cubicBezTo>
                      <a:pt x="2025" y="1303"/>
                      <a:pt x="1955" y="1461"/>
                      <a:pt x="1814" y="1602"/>
                    </a:cubicBezTo>
                    <a:cubicBezTo>
                      <a:pt x="1726" y="1690"/>
                      <a:pt x="1585" y="1814"/>
                      <a:pt x="1356" y="1937"/>
                    </a:cubicBezTo>
                    <a:lnTo>
                      <a:pt x="863" y="2218"/>
                    </a:lnTo>
                    <a:cubicBezTo>
                      <a:pt x="547" y="2412"/>
                      <a:pt x="318" y="2623"/>
                      <a:pt x="212" y="2852"/>
                    </a:cubicBezTo>
                    <a:cubicBezTo>
                      <a:pt x="89" y="3099"/>
                      <a:pt x="19" y="3363"/>
                      <a:pt x="1" y="3679"/>
                    </a:cubicBezTo>
                    <a:lnTo>
                      <a:pt x="2518" y="3679"/>
                    </a:lnTo>
                    <a:lnTo>
                      <a:pt x="2518" y="3239"/>
                    </a:lnTo>
                    <a:lnTo>
                      <a:pt x="529" y="3239"/>
                    </a:lnTo>
                    <a:cubicBezTo>
                      <a:pt x="564" y="3063"/>
                      <a:pt x="670" y="2905"/>
                      <a:pt x="846" y="2746"/>
                    </a:cubicBezTo>
                    <a:cubicBezTo>
                      <a:pt x="952" y="2658"/>
                      <a:pt x="1075" y="2570"/>
                      <a:pt x="1251" y="2482"/>
                    </a:cubicBezTo>
                    <a:lnTo>
                      <a:pt x="1585" y="2289"/>
                    </a:lnTo>
                    <a:cubicBezTo>
                      <a:pt x="1902" y="2113"/>
                      <a:pt x="2113" y="1972"/>
                      <a:pt x="2237" y="1849"/>
                    </a:cubicBezTo>
                    <a:cubicBezTo>
                      <a:pt x="2448" y="1637"/>
                      <a:pt x="2536" y="1391"/>
                      <a:pt x="2536" y="1092"/>
                    </a:cubicBezTo>
                    <a:cubicBezTo>
                      <a:pt x="2536" y="828"/>
                      <a:pt x="2448" y="581"/>
                      <a:pt x="2254" y="352"/>
                    </a:cubicBezTo>
                    <a:cubicBezTo>
                      <a:pt x="2061" y="106"/>
                      <a:pt x="1744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5495890" y="1876740"/>
                <a:ext cx="20" cy="3158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791" fill="none" extrusionOk="0">
                    <a:moveTo>
                      <a:pt x="0" y="15791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4950190" y="1824640"/>
                <a:ext cx="7958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5018" extrusionOk="0">
                    <a:moveTo>
                      <a:pt x="0" y="0"/>
                    </a:moveTo>
                    <a:lnTo>
                      <a:pt x="0" y="5017"/>
                    </a:lnTo>
                    <a:lnTo>
                      <a:pt x="687" y="5017"/>
                    </a:lnTo>
                    <a:lnTo>
                      <a:pt x="687" y="2659"/>
                    </a:lnTo>
                    <a:lnTo>
                      <a:pt x="3292" y="2659"/>
                    </a:lnTo>
                    <a:lnTo>
                      <a:pt x="3292" y="5017"/>
                    </a:lnTo>
                    <a:lnTo>
                      <a:pt x="3978" y="5017"/>
                    </a:lnTo>
                    <a:lnTo>
                      <a:pt x="3978" y="0"/>
                    </a:lnTo>
                    <a:lnTo>
                      <a:pt x="3292" y="0"/>
                    </a:lnTo>
                    <a:lnTo>
                      <a:pt x="3292" y="2078"/>
                    </a:lnTo>
                    <a:lnTo>
                      <a:pt x="687" y="2078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5008630" y="1960880"/>
                <a:ext cx="61980" cy="25668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12834" fill="none" extrusionOk="0">
                    <a:moveTo>
                      <a:pt x="3098" y="12834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4841390" y="2649180"/>
                <a:ext cx="7994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5018" extrusionOk="0">
                    <a:moveTo>
                      <a:pt x="1" y="0"/>
                    </a:moveTo>
                    <a:lnTo>
                      <a:pt x="1" y="5017"/>
                    </a:lnTo>
                    <a:lnTo>
                      <a:pt x="705" y="5017"/>
                    </a:lnTo>
                    <a:lnTo>
                      <a:pt x="705" y="2659"/>
                    </a:lnTo>
                    <a:lnTo>
                      <a:pt x="3310" y="2659"/>
                    </a:lnTo>
                    <a:lnTo>
                      <a:pt x="3310" y="5017"/>
                    </a:lnTo>
                    <a:lnTo>
                      <a:pt x="3997" y="5017"/>
                    </a:lnTo>
                    <a:lnTo>
                      <a:pt x="3997" y="0"/>
                    </a:lnTo>
                    <a:lnTo>
                      <a:pt x="3310" y="0"/>
                    </a:lnTo>
                    <a:lnTo>
                      <a:pt x="3310" y="2078"/>
                    </a:lnTo>
                    <a:lnTo>
                      <a:pt x="705" y="207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4A86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A86E8"/>
                  </a:solidFill>
                </a:endParaRPr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4920950" y="2379840"/>
                <a:ext cx="128880" cy="249640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12482" fill="none" extrusionOk="0">
                    <a:moveTo>
                      <a:pt x="6444" y="1"/>
                    </a:moveTo>
                    <a:lnTo>
                      <a:pt x="1" y="12482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4631570" y="2243960"/>
                <a:ext cx="79940" cy="100340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5017" extrusionOk="0">
                    <a:moveTo>
                      <a:pt x="0" y="0"/>
                    </a:moveTo>
                    <a:lnTo>
                      <a:pt x="0" y="5017"/>
                    </a:lnTo>
                    <a:lnTo>
                      <a:pt x="704" y="5017"/>
                    </a:lnTo>
                    <a:lnTo>
                      <a:pt x="704" y="2676"/>
                    </a:lnTo>
                    <a:lnTo>
                      <a:pt x="3309" y="2676"/>
                    </a:lnTo>
                    <a:lnTo>
                      <a:pt x="3309" y="5017"/>
                    </a:lnTo>
                    <a:lnTo>
                      <a:pt x="3996" y="5017"/>
                    </a:lnTo>
                    <a:lnTo>
                      <a:pt x="3996" y="0"/>
                    </a:lnTo>
                    <a:lnTo>
                      <a:pt x="3309" y="0"/>
                    </a:lnTo>
                    <a:lnTo>
                      <a:pt x="3309" y="2077"/>
                    </a:lnTo>
                    <a:lnTo>
                      <a:pt x="704" y="2077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4A86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A86E8"/>
                  </a:solidFill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4729790" y="2300980"/>
                <a:ext cx="29328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1" fill="none" extrusionOk="0">
                    <a:moveTo>
                      <a:pt x="14664" y="1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9"/>
              <p:cNvSpPr/>
              <p:nvPr/>
            </p:nvSpPr>
            <p:spPr>
              <a:xfrm>
                <a:off x="5131490" y="2215440"/>
                <a:ext cx="486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" fill="none" extrusionOk="0">
                    <a:moveTo>
                      <a:pt x="1" y="0"/>
                    </a:moveTo>
                    <a:lnTo>
                      <a:pt x="2430" y="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9"/>
              <p:cNvSpPr/>
              <p:nvPr/>
            </p:nvSpPr>
            <p:spPr>
              <a:xfrm>
                <a:off x="5155790" y="2191140"/>
                <a:ext cx="2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30" fill="none" extrusionOk="0">
                    <a:moveTo>
                      <a:pt x="0" y="1"/>
                    </a:moveTo>
                    <a:lnTo>
                      <a:pt x="0" y="2430"/>
                    </a:ln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>
                <a:off x="6083490" y="1891880"/>
                <a:ext cx="9788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5300" extrusionOk="0">
                    <a:moveTo>
                      <a:pt x="2465" y="617"/>
                    </a:moveTo>
                    <a:cubicBezTo>
                      <a:pt x="2993" y="617"/>
                      <a:pt x="3415" y="793"/>
                      <a:pt x="3732" y="1145"/>
                    </a:cubicBezTo>
                    <a:cubicBezTo>
                      <a:pt x="4031" y="1515"/>
                      <a:pt x="4190" y="1990"/>
                      <a:pt x="4190" y="2571"/>
                    </a:cubicBezTo>
                    <a:cubicBezTo>
                      <a:pt x="4190" y="3134"/>
                      <a:pt x="4067" y="3627"/>
                      <a:pt x="3785" y="4049"/>
                    </a:cubicBezTo>
                    <a:cubicBezTo>
                      <a:pt x="3521" y="4490"/>
                      <a:pt x="3081" y="4701"/>
                      <a:pt x="2500" y="4701"/>
                    </a:cubicBezTo>
                    <a:cubicBezTo>
                      <a:pt x="1866" y="4701"/>
                      <a:pt x="1408" y="4507"/>
                      <a:pt x="1127" y="4137"/>
                    </a:cubicBezTo>
                    <a:cubicBezTo>
                      <a:pt x="845" y="3750"/>
                      <a:pt x="704" y="3275"/>
                      <a:pt x="704" y="2729"/>
                    </a:cubicBezTo>
                    <a:cubicBezTo>
                      <a:pt x="704" y="2025"/>
                      <a:pt x="863" y="1515"/>
                      <a:pt x="1197" y="1145"/>
                    </a:cubicBezTo>
                    <a:cubicBezTo>
                      <a:pt x="1514" y="793"/>
                      <a:pt x="1954" y="617"/>
                      <a:pt x="2465" y="617"/>
                    </a:cubicBezTo>
                    <a:close/>
                    <a:moveTo>
                      <a:pt x="2429" y="1"/>
                    </a:moveTo>
                    <a:cubicBezTo>
                      <a:pt x="1584" y="1"/>
                      <a:pt x="933" y="318"/>
                      <a:pt x="511" y="934"/>
                    </a:cubicBezTo>
                    <a:cubicBezTo>
                      <a:pt x="176" y="1427"/>
                      <a:pt x="0" y="2007"/>
                      <a:pt x="0" y="2676"/>
                    </a:cubicBezTo>
                    <a:cubicBezTo>
                      <a:pt x="0" y="3433"/>
                      <a:pt x="194" y="4049"/>
                      <a:pt x="599" y="4542"/>
                    </a:cubicBezTo>
                    <a:cubicBezTo>
                      <a:pt x="1039" y="5053"/>
                      <a:pt x="1637" y="5299"/>
                      <a:pt x="2412" y="5299"/>
                    </a:cubicBezTo>
                    <a:cubicBezTo>
                      <a:pt x="3239" y="5299"/>
                      <a:pt x="3873" y="5018"/>
                      <a:pt x="4313" y="4419"/>
                    </a:cubicBezTo>
                    <a:cubicBezTo>
                      <a:pt x="4700" y="3926"/>
                      <a:pt x="4894" y="3310"/>
                      <a:pt x="4894" y="2553"/>
                    </a:cubicBezTo>
                    <a:cubicBezTo>
                      <a:pt x="4894" y="1867"/>
                      <a:pt x="4718" y="1303"/>
                      <a:pt x="4401" y="863"/>
                    </a:cubicBezTo>
                    <a:cubicBezTo>
                      <a:pt x="3961" y="300"/>
                      <a:pt x="3310" y="1"/>
                      <a:pt x="2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9"/>
              <p:cNvSpPr/>
              <p:nvPr/>
            </p:nvSpPr>
            <p:spPr>
              <a:xfrm>
                <a:off x="5943710" y="2011940"/>
                <a:ext cx="124300" cy="215140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10757" fill="none" extrusionOk="0">
                    <a:moveTo>
                      <a:pt x="1" y="10756"/>
                    </a:moveTo>
                    <a:lnTo>
                      <a:pt x="6215" y="0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5987370" y="2037280"/>
                <a:ext cx="123940" cy="215140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10757" fill="none" extrusionOk="0">
                    <a:moveTo>
                      <a:pt x="0" y="10756"/>
                    </a:moveTo>
                    <a:lnTo>
                      <a:pt x="6197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6215150" y="2452380"/>
                <a:ext cx="97900" cy="10598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299" extrusionOk="0">
                    <a:moveTo>
                      <a:pt x="2465" y="599"/>
                    </a:moveTo>
                    <a:cubicBezTo>
                      <a:pt x="3011" y="599"/>
                      <a:pt x="3416" y="792"/>
                      <a:pt x="3733" y="1144"/>
                    </a:cubicBezTo>
                    <a:cubicBezTo>
                      <a:pt x="4032" y="1496"/>
                      <a:pt x="4190" y="1972"/>
                      <a:pt x="4190" y="2553"/>
                    </a:cubicBezTo>
                    <a:cubicBezTo>
                      <a:pt x="4190" y="3116"/>
                      <a:pt x="4067" y="3609"/>
                      <a:pt x="3786" y="4049"/>
                    </a:cubicBezTo>
                    <a:cubicBezTo>
                      <a:pt x="3521" y="4471"/>
                      <a:pt x="3081" y="4683"/>
                      <a:pt x="2500" y="4683"/>
                    </a:cubicBezTo>
                    <a:cubicBezTo>
                      <a:pt x="1867" y="4683"/>
                      <a:pt x="1409" y="4507"/>
                      <a:pt x="1127" y="4119"/>
                    </a:cubicBezTo>
                    <a:cubicBezTo>
                      <a:pt x="846" y="3732"/>
                      <a:pt x="705" y="3274"/>
                      <a:pt x="705" y="2711"/>
                    </a:cubicBezTo>
                    <a:cubicBezTo>
                      <a:pt x="705" y="2025"/>
                      <a:pt x="863" y="1496"/>
                      <a:pt x="1198" y="1144"/>
                    </a:cubicBezTo>
                    <a:cubicBezTo>
                      <a:pt x="1515" y="792"/>
                      <a:pt x="1955" y="599"/>
                      <a:pt x="2465" y="599"/>
                    </a:cubicBezTo>
                    <a:close/>
                    <a:moveTo>
                      <a:pt x="2430" y="0"/>
                    </a:moveTo>
                    <a:cubicBezTo>
                      <a:pt x="1585" y="0"/>
                      <a:pt x="934" y="299"/>
                      <a:pt x="511" y="916"/>
                    </a:cubicBezTo>
                    <a:cubicBezTo>
                      <a:pt x="177" y="1408"/>
                      <a:pt x="1" y="1989"/>
                      <a:pt x="1" y="2676"/>
                    </a:cubicBezTo>
                    <a:cubicBezTo>
                      <a:pt x="1" y="3415"/>
                      <a:pt x="194" y="4031"/>
                      <a:pt x="599" y="4524"/>
                    </a:cubicBezTo>
                    <a:cubicBezTo>
                      <a:pt x="1039" y="5035"/>
                      <a:pt x="1638" y="5299"/>
                      <a:pt x="2412" y="5299"/>
                    </a:cubicBezTo>
                    <a:cubicBezTo>
                      <a:pt x="3240" y="5299"/>
                      <a:pt x="3874" y="5000"/>
                      <a:pt x="4314" y="4419"/>
                    </a:cubicBezTo>
                    <a:cubicBezTo>
                      <a:pt x="4701" y="3926"/>
                      <a:pt x="4895" y="3292"/>
                      <a:pt x="4895" y="2553"/>
                    </a:cubicBezTo>
                    <a:cubicBezTo>
                      <a:pt x="4895" y="1866"/>
                      <a:pt x="4736" y="1285"/>
                      <a:pt x="4402" y="863"/>
                    </a:cubicBezTo>
                    <a:cubicBezTo>
                      <a:pt x="3962" y="282"/>
                      <a:pt x="3310" y="0"/>
                      <a:pt x="2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6322890" y="2471380"/>
                <a:ext cx="25720" cy="954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77" extrusionOk="0">
                    <a:moveTo>
                      <a:pt x="0" y="1"/>
                    </a:moveTo>
                    <a:lnTo>
                      <a:pt x="0" y="476"/>
                    </a:lnTo>
                    <a:lnTo>
                      <a:pt x="1285" y="476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5974690" y="2343940"/>
                <a:ext cx="214780" cy="123940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6197" fill="none" extrusionOk="0">
                    <a:moveTo>
                      <a:pt x="1" y="0"/>
                    </a:moveTo>
                    <a:lnTo>
                      <a:pt x="10739" y="6197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2948693" y="3577905"/>
                <a:ext cx="53180" cy="5354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677" extrusionOk="0">
                    <a:moveTo>
                      <a:pt x="1110" y="1"/>
                    </a:moveTo>
                    <a:lnTo>
                      <a:pt x="1110" y="1128"/>
                    </a:lnTo>
                    <a:lnTo>
                      <a:pt x="1" y="1128"/>
                    </a:lnTo>
                    <a:lnTo>
                      <a:pt x="1" y="1550"/>
                    </a:lnTo>
                    <a:lnTo>
                      <a:pt x="1110" y="1550"/>
                    </a:lnTo>
                    <a:lnTo>
                      <a:pt x="1110" y="2677"/>
                    </a:lnTo>
                    <a:lnTo>
                      <a:pt x="1550" y="2677"/>
                    </a:lnTo>
                    <a:lnTo>
                      <a:pt x="1550" y="1550"/>
                    </a:lnTo>
                    <a:lnTo>
                      <a:pt x="2659" y="1550"/>
                    </a:lnTo>
                    <a:lnTo>
                      <a:pt x="2659" y="1128"/>
                    </a:lnTo>
                    <a:lnTo>
                      <a:pt x="1550" y="1128"/>
                    </a:lnTo>
                    <a:lnTo>
                      <a:pt x="15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3015953" y="3581085"/>
                <a:ext cx="7958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5018" extrusionOk="0">
                    <a:moveTo>
                      <a:pt x="0" y="0"/>
                    </a:moveTo>
                    <a:lnTo>
                      <a:pt x="0" y="5017"/>
                    </a:lnTo>
                    <a:lnTo>
                      <a:pt x="687" y="5017"/>
                    </a:lnTo>
                    <a:lnTo>
                      <a:pt x="687" y="2676"/>
                    </a:lnTo>
                    <a:lnTo>
                      <a:pt x="3292" y="2676"/>
                    </a:lnTo>
                    <a:lnTo>
                      <a:pt x="3292" y="5017"/>
                    </a:lnTo>
                    <a:lnTo>
                      <a:pt x="3978" y="5017"/>
                    </a:lnTo>
                    <a:lnTo>
                      <a:pt x="3978" y="0"/>
                    </a:lnTo>
                    <a:lnTo>
                      <a:pt x="3292" y="0"/>
                    </a:lnTo>
                    <a:lnTo>
                      <a:pt x="3292" y="2078"/>
                    </a:lnTo>
                    <a:lnTo>
                      <a:pt x="687" y="2078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3108192" y="3640225"/>
                <a:ext cx="51420" cy="75360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3768" extrusionOk="0">
                    <a:moveTo>
                      <a:pt x="1268" y="1"/>
                    </a:moveTo>
                    <a:cubicBezTo>
                      <a:pt x="792" y="1"/>
                      <a:pt x="458" y="177"/>
                      <a:pt x="264" y="511"/>
                    </a:cubicBezTo>
                    <a:cubicBezTo>
                      <a:pt x="159" y="705"/>
                      <a:pt x="106" y="934"/>
                      <a:pt x="106" y="1215"/>
                    </a:cubicBezTo>
                    <a:lnTo>
                      <a:pt x="563" y="1215"/>
                    </a:lnTo>
                    <a:cubicBezTo>
                      <a:pt x="563" y="1004"/>
                      <a:pt x="599" y="846"/>
                      <a:pt x="669" y="722"/>
                    </a:cubicBezTo>
                    <a:cubicBezTo>
                      <a:pt x="792" y="529"/>
                      <a:pt x="1004" y="423"/>
                      <a:pt x="1303" y="423"/>
                    </a:cubicBezTo>
                    <a:cubicBezTo>
                      <a:pt x="1479" y="423"/>
                      <a:pt x="1637" y="476"/>
                      <a:pt x="1761" y="564"/>
                    </a:cubicBezTo>
                    <a:cubicBezTo>
                      <a:pt x="1884" y="670"/>
                      <a:pt x="1954" y="810"/>
                      <a:pt x="1954" y="1004"/>
                    </a:cubicBezTo>
                    <a:cubicBezTo>
                      <a:pt x="1954" y="1233"/>
                      <a:pt x="1849" y="1409"/>
                      <a:pt x="1672" y="1497"/>
                    </a:cubicBezTo>
                    <a:cubicBezTo>
                      <a:pt x="1549" y="1567"/>
                      <a:pt x="1408" y="1585"/>
                      <a:pt x="1232" y="1585"/>
                    </a:cubicBezTo>
                    <a:lnTo>
                      <a:pt x="1127" y="1585"/>
                    </a:lnTo>
                    <a:cubicBezTo>
                      <a:pt x="1109" y="1585"/>
                      <a:pt x="1056" y="1585"/>
                      <a:pt x="1004" y="1567"/>
                    </a:cubicBezTo>
                    <a:lnTo>
                      <a:pt x="1004" y="1972"/>
                    </a:lnTo>
                    <a:lnTo>
                      <a:pt x="1197" y="1972"/>
                    </a:lnTo>
                    <a:cubicBezTo>
                      <a:pt x="1479" y="1972"/>
                      <a:pt x="1690" y="2025"/>
                      <a:pt x="1849" y="2131"/>
                    </a:cubicBezTo>
                    <a:cubicBezTo>
                      <a:pt x="2007" y="2236"/>
                      <a:pt x="2077" y="2395"/>
                      <a:pt x="2077" y="2659"/>
                    </a:cubicBezTo>
                    <a:cubicBezTo>
                      <a:pt x="2077" y="2870"/>
                      <a:pt x="2007" y="3028"/>
                      <a:pt x="1849" y="3152"/>
                    </a:cubicBezTo>
                    <a:cubicBezTo>
                      <a:pt x="1708" y="3292"/>
                      <a:pt x="1514" y="3363"/>
                      <a:pt x="1268" y="3363"/>
                    </a:cubicBezTo>
                    <a:cubicBezTo>
                      <a:pt x="968" y="3363"/>
                      <a:pt x="740" y="3257"/>
                      <a:pt x="634" y="3064"/>
                    </a:cubicBezTo>
                    <a:cubicBezTo>
                      <a:pt x="563" y="2958"/>
                      <a:pt x="511" y="2782"/>
                      <a:pt x="493" y="2553"/>
                    </a:cubicBezTo>
                    <a:lnTo>
                      <a:pt x="0" y="2553"/>
                    </a:lnTo>
                    <a:cubicBezTo>
                      <a:pt x="0" y="2888"/>
                      <a:pt x="106" y="3187"/>
                      <a:pt x="299" y="3416"/>
                    </a:cubicBezTo>
                    <a:cubicBezTo>
                      <a:pt x="493" y="3662"/>
                      <a:pt x="810" y="3768"/>
                      <a:pt x="1250" y="3768"/>
                    </a:cubicBezTo>
                    <a:cubicBezTo>
                      <a:pt x="1672" y="3768"/>
                      <a:pt x="1989" y="3662"/>
                      <a:pt x="2218" y="3451"/>
                    </a:cubicBezTo>
                    <a:cubicBezTo>
                      <a:pt x="2465" y="3222"/>
                      <a:pt x="2570" y="2940"/>
                      <a:pt x="2570" y="2588"/>
                    </a:cubicBezTo>
                    <a:cubicBezTo>
                      <a:pt x="2570" y="2377"/>
                      <a:pt x="2517" y="2183"/>
                      <a:pt x="2412" y="2043"/>
                    </a:cubicBezTo>
                    <a:cubicBezTo>
                      <a:pt x="2306" y="1884"/>
                      <a:pt x="2148" y="1779"/>
                      <a:pt x="1954" y="1726"/>
                    </a:cubicBezTo>
                    <a:cubicBezTo>
                      <a:pt x="2077" y="1673"/>
                      <a:pt x="2183" y="1603"/>
                      <a:pt x="2253" y="1515"/>
                    </a:cubicBezTo>
                    <a:cubicBezTo>
                      <a:pt x="2377" y="1391"/>
                      <a:pt x="2429" y="1198"/>
                      <a:pt x="2429" y="969"/>
                    </a:cubicBezTo>
                    <a:cubicBezTo>
                      <a:pt x="2429" y="670"/>
                      <a:pt x="2324" y="423"/>
                      <a:pt x="2130" y="247"/>
                    </a:cubicBezTo>
                    <a:cubicBezTo>
                      <a:pt x="1919" y="89"/>
                      <a:pt x="1637" y="1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3175073" y="3581085"/>
                <a:ext cx="7924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018" extrusionOk="0">
                    <a:moveTo>
                      <a:pt x="1" y="0"/>
                    </a:moveTo>
                    <a:lnTo>
                      <a:pt x="1" y="5017"/>
                    </a:lnTo>
                    <a:lnTo>
                      <a:pt x="635" y="5017"/>
                    </a:lnTo>
                    <a:lnTo>
                      <a:pt x="635" y="951"/>
                    </a:lnTo>
                    <a:lnTo>
                      <a:pt x="3205" y="5017"/>
                    </a:lnTo>
                    <a:lnTo>
                      <a:pt x="3962" y="5017"/>
                    </a:lnTo>
                    <a:lnTo>
                      <a:pt x="3962" y="0"/>
                    </a:lnTo>
                    <a:lnTo>
                      <a:pt x="3328" y="0"/>
                    </a:lnTo>
                    <a:lnTo>
                      <a:pt x="3328" y="4067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3277873" y="3528265"/>
                <a:ext cx="341880" cy="91560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4578" fill="none" extrusionOk="0">
                    <a:moveTo>
                      <a:pt x="1" y="4578"/>
                    </a:moveTo>
                    <a:lnTo>
                      <a:pt x="17094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3981313" y="3564185"/>
                <a:ext cx="88740" cy="10564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282" extrusionOk="0">
                    <a:moveTo>
                      <a:pt x="2324" y="0"/>
                    </a:moveTo>
                    <a:cubicBezTo>
                      <a:pt x="1585" y="0"/>
                      <a:pt x="1004" y="264"/>
                      <a:pt x="581" y="775"/>
                    </a:cubicBezTo>
                    <a:cubicBezTo>
                      <a:pt x="194" y="1250"/>
                      <a:pt x="0" y="1849"/>
                      <a:pt x="0" y="2588"/>
                    </a:cubicBezTo>
                    <a:cubicBezTo>
                      <a:pt x="0" y="3574"/>
                      <a:pt x="247" y="4278"/>
                      <a:pt x="775" y="4753"/>
                    </a:cubicBezTo>
                    <a:cubicBezTo>
                      <a:pt x="1162" y="5105"/>
                      <a:pt x="1655" y="5281"/>
                      <a:pt x="2236" y="5281"/>
                    </a:cubicBezTo>
                    <a:cubicBezTo>
                      <a:pt x="2923" y="5281"/>
                      <a:pt x="3451" y="5070"/>
                      <a:pt x="3856" y="4648"/>
                    </a:cubicBezTo>
                    <a:cubicBezTo>
                      <a:pt x="4190" y="4278"/>
                      <a:pt x="4384" y="3838"/>
                      <a:pt x="4436" y="3310"/>
                    </a:cubicBezTo>
                    <a:lnTo>
                      <a:pt x="3785" y="3310"/>
                    </a:lnTo>
                    <a:cubicBezTo>
                      <a:pt x="3715" y="3644"/>
                      <a:pt x="3609" y="3908"/>
                      <a:pt x="3468" y="4102"/>
                    </a:cubicBezTo>
                    <a:cubicBezTo>
                      <a:pt x="3204" y="4489"/>
                      <a:pt x="2817" y="4683"/>
                      <a:pt x="2324" y="4683"/>
                    </a:cubicBezTo>
                    <a:cubicBezTo>
                      <a:pt x="1778" y="4683"/>
                      <a:pt x="1373" y="4507"/>
                      <a:pt x="1092" y="4137"/>
                    </a:cubicBezTo>
                    <a:cubicBezTo>
                      <a:pt x="828" y="3767"/>
                      <a:pt x="687" y="3292"/>
                      <a:pt x="687" y="2711"/>
                    </a:cubicBezTo>
                    <a:cubicBezTo>
                      <a:pt x="687" y="1990"/>
                      <a:pt x="845" y="1461"/>
                      <a:pt x="1145" y="1109"/>
                    </a:cubicBezTo>
                    <a:cubicBezTo>
                      <a:pt x="1444" y="757"/>
                      <a:pt x="1849" y="581"/>
                      <a:pt x="2342" y="581"/>
                    </a:cubicBezTo>
                    <a:cubicBezTo>
                      <a:pt x="2747" y="581"/>
                      <a:pt x="3046" y="687"/>
                      <a:pt x="3275" y="863"/>
                    </a:cubicBezTo>
                    <a:cubicBezTo>
                      <a:pt x="3503" y="1057"/>
                      <a:pt x="3662" y="1321"/>
                      <a:pt x="3732" y="1655"/>
                    </a:cubicBezTo>
                    <a:lnTo>
                      <a:pt x="4401" y="1655"/>
                    </a:lnTo>
                    <a:cubicBezTo>
                      <a:pt x="4348" y="1215"/>
                      <a:pt x="4155" y="828"/>
                      <a:pt x="3803" y="493"/>
                    </a:cubicBezTo>
                    <a:cubicBezTo>
                      <a:pt x="3451" y="159"/>
                      <a:pt x="2958" y="0"/>
                      <a:pt x="2324" y="0"/>
                    </a:cubicBezTo>
                    <a:close/>
                  </a:path>
                </a:pathLst>
              </a:custGeom>
              <a:solidFill>
                <a:srgbClr val="99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3619732" y="3528265"/>
                <a:ext cx="334480" cy="77840"/>
              </a:xfrm>
              <a:custGeom>
                <a:avLst/>
                <a:gdLst/>
                <a:ahLst/>
                <a:cxnLst/>
                <a:rect l="l" t="t" r="r" b="b"/>
                <a:pathLst>
                  <a:path w="16724" h="3892" fill="none" extrusionOk="0">
                    <a:moveTo>
                      <a:pt x="1" y="1"/>
                    </a:moveTo>
                    <a:lnTo>
                      <a:pt x="16724" y="389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4390413" y="3354005"/>
                <a:ext cx="7958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5018" extrusionOk="0">
                    <a:moveTo>
                      <a:pt x="0" y="0"/>
                    </a:moveTo>
                    <a:lnTo>
                      <a:pt x="0" y="5017"/>
                    </a:lnTo>
                    <a:lnTo>
                      <a:pt x="687" y="5017"/>
                    </a:lnTo>
                    <a:lnTo>
                      <a:pt x="687" y="2676"/>
                    </a:lnTo>
                    <a:lnTo>
                      <a:pt x="3292" y="2676"/>
                    </a:lnTo>
                    <a:lnTo>
                      <a:pt x="3292" y="5017"/>
                    </a:lnTo>
                    <a:lnTo>
                      <a:pt x="3979" y="5017"/>
                    </a:lnTo>
                    <a:lnTo>
                      <a:pt x="3979" y="0"/>
                    </a:lnTo>
                    <a:lnTo>
                      <a:pt x="3292" y="0"/>
                    </a:lnTo>
                    <a:lnTo>
                      <a:pt x="3292" y="2077"/>
                    </a:lnTo>
                    <a:lnTo>
                      <a:pt x="687" y="2077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4390053" y="3471245"/>
                <a:ext cx="79600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5000" extrusionOk="0">
                    <a:moveTo>
                      <a:pt x="1" y="0"/>
                    </a:moveTo>
                    <a:lnTo>
                      <a:pt x="1" y="4999"/>
                    </a:lnTo>
                    <a:lnTo>
                      <a:pt x="652" y="4999"/>
                    </a:lnTo>
                    <a:lnTo>
                      <a:pt x="652" y="951"/>
                    </a:lnTo>
                    <a:lnTo>
                      <a:pt x="3222" y="4999"/>
                    </a:lnTo>
                    <a:lnTo>
                      <a:pt x="3979" y="4999"/>
                    </a:lnTo>
                    <a:lnTo>
                      <a:pt x="3979" y="0"/>
                    </a:lnTo>
                    <a:lnTo>
                      <a:pt x="3346" y="0"/>
                    </a:lnTo>
                    <a:lnTo>
                      <a:pt x="3346" y="4049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99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4108753" y="3545525"/>
                <a:ext cx="246820" cy="5776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2888" fill="none" extrusionOk="0">
                    <a:moveTo>
                      <a:pt x="1" y="2887"/>
                    </a:moveTo>
                    <a:lnTo>
                      <a:pt x="12341" y="0"/>
                    </a:lnTo>
                  </a:path>
                </a:pathLst>
              </a:custGeom>
              <a:solidFill>
                <a:srgbClr val="9900FF"/>
              </a:solidFill>
              <a:ln w="9525" cap="rnd" cmpd="sng">
                <a:solidFill>
                  <a:srgbClr val="9900FF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4495673" y="3545865"/>
                <a:ext cx="339420" cy="90860"/>
              </a:xfrm>
              <a:custGeom>
                <a:avLst/>
                <a:gdLst/>
                <a:ahLst/>
                <a:cxnLst/>
                <a:rect l="l" t="t" r="r" b="b"/>
                <a:pathLst>
                  <a:path w="16971" h="4543" fill="none" extrusionOk="0">
                    <a:moveTo>
                      <a:pt x="1" y="1"/>
                    </a:moveTo>
                    <a:lnTo>
                      <a:pt x="16970" y="4543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5195933" y="3469485"/>
                <a:ext cx="88740" cy="10598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299" extrusionOk="0">
                    <a:moveTo>
                      <a:pt x="2342" y="0"/>
                    </a:moveTo>
                    <a:cubicBezTo>
                      <a:pt x="1585" y="0"/>
                      <a:pt x="1004" y="264"/>
                      <a:pt x="582" y="775"/>
                    </a:cubicBezTo>
                    <a:cubicBezTo>
                      <a:pt x="195" y="1250"/>
                      <a:pt x="1" y="1866"/>
                      <a:pt x="1" y="2605"/>
                    </a:cubicBezTo>
                    <a:cubicBezTo>
                      <a:pt x="1" y="3574"/>
                      <a:pt x="265" y="4295"/>
                      <a:pt x="775" y="4753"/>
                    </a:cubicBezTo>
                    <a:cubicBezTo>
                      <a:pt x="1180" y="5123"/>
                      <a:pt x="1656" y="5299"/>
                      <a:pt x="2254" y="5299"/>
                    </a:cubicBezTo>
                    <a:cubicBezTo>
                      <a:pt x="2923" y="5299"/>
                      <a:pt x="3469" y="5087"/>
                      <a:pt x="3856" y="4647"/>
                    </a:cubicBezTo>
                    <a:cubicBezTo>
                      <a:pt x="4190" y="4295"/>
                      <a:pt x="4384" y="3855"/>
                      <a:pt x="4437" y="3309"/>
                    </a:cubicBezTo>
                    <a:lnTo>
                      <a:pt x="3786" y="3309"/>
                    </a:lnTo>
                    <a:cubicBezTo>
                      <a:pt x="3715" y="3644"/>
                      <a:pt x="3610" y="3926"/>
                      <a:pt x="3469" y="4119"/>
                    </a:cubicBezTo>
                    <a:cubicBezTo>
                      <a:pt x="3205" y="4507"/>
                      <a:pt x="2835" y="4700"/>
                      <a:pt x="2342" y="4700"/>
                    </a:cubicBezTo>
                    <a:cubicBezTo>
                      <a:pt x="1796" y="4700"/>
                      <a:pt x="1374" y="4507"/>
                      <a:pt x="1092" y="4154"/>
                    </a:cubicBezTo>
                    <a:cubicBezTo>
                      <a:pt x="828" y="3785"/>
                      <a:pt x="687" y="3309"/>
                      <a:pt x="687" y="2711"/>
                    </a:cubicBezTo>
                    <a:cubicBezTo>
                      <a:pt x="687" y="2007"/>
                      <a:pt x="846" y="1479"/>
                      <a:pt x="1145" y="1127"/>
                    </a:cubicBezTo>
                    <a:cubicBezTo>
                      <a:pt x="1444" y="775"/>
                      <a:pt x="1849" y="599"/>
                      <a:pt x="2342" y="599"/>
                    </a:cubicBezTo>
                    <a:cubicBezTo>
                      <a:pt x="2747" y="599"/>
                      <a:pt x="3064" y="687"/>
                      <a:pt x="3293" y="880"/>
                    </a:cubicBezTo>
                    <a:cubicBezTo>
                      <a:pt x="3504" y="1074"/>
                      <a:pt x="3662" y="1338"/>
                      <a:pt x="3733" y="1655"/>
                    </a:cubicBezTo>
                    <a:lnTo>
                      <a:pt x="4402" y="1655"/>
                    </a:lnTo>
                    <a:cubicBezTo>
                      <a:pt x="4367" y="1232"/>
                      <a:pt x="4155" y="845"/>
                      <a:pt x="3803" y="511"/>
                    </a:cubicBezTo>
                    <a:cubicBezTo>
                      <a:pt x="3451" y="176"/>
                      <a:pt x="2958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5296273" y="3469485"/>
                <a:ext cx="97900" cy="10598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299" extrusionOk="0">
                    <a:moveTo>
                      <a:pt x="2465" y="616"/>
                    </a:moveTo>
                    <a:cubicBezTo>
                      <a:pt x="2993" y="616"/>
                      <a:pt x="3416" y="792"/>
                      <a:pt x="3715" y="1162"/>
                    </a:cubicBezTo>
                    <a:cubicBezTo>
                      <a:pt x="4032" y="1514"/>
                      <a:pt x="4190" y="1989"/>
                      <a:pt x="4190" y="2570"/>
                    </a:cubicBezTo>
                    <a:cubicBezTo>
                      <a:pt x="4190" y="3133"/>
                      <a:pt x="4050" y="3626"/>
                      <a:pt x="3786" y="4066"/>
                    </a:cubicBezTo>
                    <a:cubicBezTo>
                      <a:pt x="3521" y="4489"/>
                      <a:pt x="3081" y="4700"/>
                      <a:pt x="2483" y="4700"/>
                    </a:cubicBezTo>
                    <a:cubicBezTo>
                      <a:pt x="1849" y="4700"/>
                      <a:pt x="1409" y="4507"/>
                      <a:pt x="1127" y="4137"/>
                    </a:cubicBezTo>
                    <a:cubicBezTo>
                      <a:pt x="828" y="3750"/>
                      <a:pt x="687" y="3274"/>
                      <a:pt x="687" y="2729"/>
                    </a:cubicBezTo>
                    <a:cubicBezTo>
                      <a:pt x="687" y="2042"/>
                      <a:pt x="863" y="1514"/>
                      <a:pt x="1180" y="1162"/>
                    </a:cubicBezTo>
                    <a:cubicBezTo>
                      <a:pt x="1515" y="792"/>
                      <a:pt x="1937" y="616"/>
                      <a:pt x="2465" y="616"/>
                    </a:cubicBezTo>
                    <a:close/>
                    <a:moveTo>
                      <a:pt x="2412" y="0"/>
                    </a:moveTo>
                    <a:cubicBezTo>
                      <a:pt x="1568" y="0"/>
                      <a:pt x="934" y="317"/>
                      <a:pt x="494" y="933"/>
                    </a:cubicBezTo>
                    <a:cubicBezTo>
                      <a:pt x="159" y="1426"/>
                      <a:pt x="1" y="2007"/>
                      <a:pt x="1" y="2676"/>
                    </a:cubicBezTo>
                    <a:cubicBezTo>
                      <a:pt x="1" y="3433"/>
                      <a:pt x="194" y="4049"/>
                      <a:pt x="582" y="4542"/>
                    </a:cubicBezTo>
                    <a:cubicBezTo>
                      <a:pt x="1022" y="5052"/>
                      <a:pt x="1638" y="5299"/>
                      <a:pt x="2412" y="5299"/>
                    </a:cubicBezTo>
                    <a:cubicBezTo>
                      <a:pt x="3222" y="5299"/>
                      <a:pt x="3856" y="5017"/>
                      <a:pt x="4314" y="4436"/>
                    </a:cubicBezTo>
                    <a:cubicBezTo>
                      <a:pt x="4701" y="3943"/>
                      <a:pt x="4895" y="3309"/>
                      <a:pt x="4895" y="2570"/>
                    </a:cubicBezTo>
                    <a:cubicBezTo>
                      <a:pt x="4895" y="1866"/>
                      <a:pt x="4719" y="1303"/>
                      <a:pt x="4384" y="863"/>
                    </a:cubicBezTo>
                    <a:cubicBezTo>
                      <a:pt x="3962" y="299"/>
                      <a:pt x="3293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5405073" y="3469485"/>
                <a:ext cx="97880" cy="10598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5299" extrusionOk="0">
                    <a:moveTo>
                      <a:pt x="2465" y="616"/>
                    </a:moveTo>
                    <a:cubicBezTo>
                      <a:pt x="2993" y="616"/>
                      <a:pt x="3415" y="792"/>
                      <a:pt x="3715" y="1162"/>
                    </a:cubicBezTo>
                    <a:cubicBezTo>
                      <a:pt x="4031" y="1514"/>
                      <a:pt x="4190" y="1989"/>
                      <a:pt x="4190" y="2570"/>
                    </a:cubicBezTo>
                    <a:cubicBezTo>
                      <a:pt x="4190" y="3133"/>
                      <a:pt x="4049" y="3626"/>
                      <a:pt x="3785" y="4066"/>
                    </a:cubicBezTo>
                    <a:cubicBezTo>
                      <a:pt x="3521" y="4489"/>
                      <a:pt x="3081" y="4700"/>
                      <a:pt x="2482" y="4700"/>
                    </a:cubicBezTo>
                    <a:cubicBezTo>
                      <a:pt x="1849" y="4700"/>
                      <a:pt x="1409" y="4507"/>
                      <a:pt x="1127" y="4137"/>
                    </a:cubicBezTo>
                    <a:cubicBezTo>
                      <a:pt x="828" y="3750"/>
                      <a:pt x="687" y="3274"/>
                      <a:pt x="687" y="2729"/>
                    </a:cubicBezTo>
                    <a:cubicBezTo>
                      <a:pt x="687" y="2042"/>
                      <a:pt x="863" y="1514"/>
                      <a:pt x="1180" y="1162"/>
                    </a:cubicBezTo>
                    <a:cubicBezTo>
                      <a:pt x="1514" y="792"/>
                      <a:pt x="1937" y="616"/>
                      <a:pt x="2465" y="616"/>
                    </a:cubicBezTo>
                    <a:close/>
                    <a:moveTo>
                      <a:pt x="2412" y="0"/>
                    </a:moveTo>
                    <a:cubicBezTo>
                      <a:pt x="1567" y="0"/>
                      <a:pt x="933" y="317"/>
                      <a:pt x="493" y="933"/>
                    </a:cubicBezTo>
                    <a:cubicBezTo>
                      <a:pt x="159" y="1426"/>
                      <a:pt x="0" y="2007"/>
                      <a:pt x="0" y="2676"/>
                    </a:cubicBezTo>
                    <a:cubicBezTo>
                      <a:pt x="0" y="3433"/>
                      <a:pt x="194" y="4049"/>
                      <a:pt x="581" y="4542"/>
                    </a:cubicBezTo>
                    <a:cubicBezTo>
                      <a:pt x="1021" y="5052"/>
                      <a:pt x="1637" y="5299"/>
                      <a:pt x="2412" y="5299"/>
                    </a:cubicBezTo>
                    <a:cubicBezTo>
                      <a:pt x="3222" y="5299"/>
                      <a:pt x="3855" y="5017"/>
                      <a:pt x="4313" y="4436"/>
                    </a:cubicBezTo>
                    <a:cubicBezTo>
                      <a:pt x="4700" y="3943"/>
                      <a:pt x="4894" y="3309"/>
                      <a:pt x="4894" y="2570"/>
                    </a:cubicBezTo>
                    <a:cubicBezTo>
                      <a:pt x="4894" y="1866"/>
                      <a:pt x="4718" y="1303"/>
                      <a:pt x="4383" y="863"/>
                    </a:cubicBezTo>
                    <a:cubicBezTo>
                      <a:pt x="3961" y="299"/>
                      <a:pt x="3292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5512453" y="3488845"/>
                <a:ext cx="25720" cy="916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58" extrusionOk="0">
                    <a:moveTo>
                      <a:pt x="0" y="0"/>
                    </a:moveTo>
                    <a:lnTo>
                      <a:pt x="0" y="458"/>
                    </a:lnTo>
                    <a:lnTo>
                      <a:pt x="1285" y="458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4835072" y="3547285"/>
                <a:ext cx="334140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16707" h="4472" fill="none" extrusionOk="0">
                    <a:moveTo>
                      <a:pt x="0" y="4472"/>
                    </a:moveTo>
                    <a:lnTo>
                      <a:pt x="16706" y="0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3976733" y="3983485"/>
                <a:ext cx="9790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300" extrusionOk="0">
                    <a:moveTo>
                      <a:pt x="2465" y="617"/>
                    </a:moveTo>
                    <a:cubicBezTo>
                      <a:pt x="2993" y="617"/>
                      <a:pt x="3416" y="793"/>
                      <a:pt x="3715" y="1145"/>
                    </a:cubicBezTo>
                    <a:cubicBezTo>
                      <a:pt x="4032" y="1515"/>
                      <a:pt x="4190" y="1990"/>
                      <a:pt x="4190" y="2571"/>
                    </a:cubicBezTo>
                    <a:cubicBezTo>
                      <a:pt x="4190" y="3134"/>
                      <a:pt x="4049" y="3627"/>
                      <a:pt x="3785" y="4050"/>
                    </a:cubicBezTo>
                    <a:cubicBezTo>
                      <a:pt x="3521" y="4490"/>
                      <a:pt x="3081" y="4701"/>
                      <a:pt x="2483" y="4701"/>
                    </a:cubicBezTo>
                    <a:cubicBezTo>
                      <a:pt x="1849" y="4701"/>
                      <a:pt x="1409" y="4507"/>
                      <a:pt x="1127" y="4138"/>
                    </a:cubicBezTo>
                    <a:cubicBezTo>
                      <a:pt x="828" y="3750"/>
                      <a:pt x="687" y="3275"/>
                      <a:pt x="687" y="2729"/>
                    </a:cubicBezTo>
                    <a:cubicBezTo>
                      <a:pt x="687" y="2025"/>
                      <a:pt x="863" y="1515"/>
                      <a:pt x="1180" y="1145"/>
                    </a:cubicBezTo>
                    <a:cubicBezTo>
                      <a:pt x="1514" y="793"/>
                      <a:pt x="1937" y="617"/>
                      <a:pt x="2465" y="617"/>
                    </a:cubicBezTo>
                    <a:close/>
                    <a:moveTo>
                      <a:pt x="2412" y="1"/>
                    </a:moveTo>
                    <a:cubicBezTo>
                      <a:pt x="1567" y="1"/>
                      <a:pt x="934" y="318"/>
                      <a:pt x="493" y="934"/>
                    </a:cubicBezTo>
                    <a:cubicBezTo>
                      <a:pt x="159" y="1427"/>
                      <a:pt x="1" y="2008"/>
                      <a:pt x="1" y="2677"/>
                    </a:cubicBezTo>
                    <a:cubicBezTo>
                      <a:pt x="1" y="3434"/>
                      <a:pt x="194" y="4050"/>
                      <a:pt x="581" y="4543"/>
                    </a:cubicBezTo>
                    <a:cubicBezTo>
                      <a:pt x="1022" y="5053"/>
                      <a:pt x="1638" y="5300"/>
                      <a:pt x="2412" y="5300"/>
                    </a:cubicBezTo>
                    <a:cubicBezTo>
                      <a:pt x="3222" y="5300"/>
                      <a:pt x="3856" y="5018"/>
                      <a:pt x="4313" y="4419"/>
                    </a:cubicBezTo>
                    <a:cubicBezTo>
                      <a:pt x="4701" y="3926"/>
                      <a:pt x="4894" y="3310"/>
                      <a:pt x="4894" y="2553"/>
                    </a:cubicBezTo>
                    <a:cubicBezTo>
                      <a:pt x="4894" y="1867"/>
                      <a:pt x="4718" y="1304"/>
                      <a:pt x="4384" y="863"/>
                    </a:cubicBezTo>
                    <a:cubicBezTo>
                      <a:pt x="3961" y="283"/>
                      <a:pt x="3292" y="1"/>
                      <a:pt x="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4050673" y="3710985"/>
                <a:ext cx="20" cy="2517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588" fill="none" extrusionOk="0">
                    <a:moveTo>
                      <a:pt x="0" y="1"/>
                    </a:moveTo>
                    <a:lnTo>
                      <a:pt x="0" y="12587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4000313" y="3710985"/>
                <a:ext cx="20" cy="2517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588" fill="none" extrusionOk="0">
                    <a:moveTo>
                      <a:pt x="1" y="1"/>
                    </a:moveTo>
                    <a:lnTo>
                      <a:pt x="1" y="12587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4796693" y="3998985"/>
                <a:ext cx="8346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5018" extrusionOk="0">
                    <a:moveTo>
                      <a:pt x="2342" y="581"/>
                    </a:moveTo>
                    <a:cubicBezTo>
                      <a:pt x="2571" y="581"/>
                      <a:pt x="2764" y="617"/>
                      <a:pt x="2905" y="687"/>
                    </a:cubicBezTo>
                    <a:cubicBezTo>
                      <a:pt x="3169" y="810"/>
                      <a:pt x="3293" y="1057"/>
                      <a:pt x="3293" y="1426"/>
                    </a:cubicBezTo>
                    <a:cubicBezTo>
                      <a:pt x="3293" y="1743"/>
                      <a:pt x="3205" y="1972"/>
                      <a:pt x="3011" y="2113"/>
                    </a:cubicBezTo>
                    <a:cubicBezTo>
                      <a:pt x="2835" y="2236"/>
                      <a:pt x="2571" y="2289"/>
                      <a:pt x="2254" y="2289"/>
                    </a:cubicBezTo>
                    <a:lnTo>
                      <a:pt x="687" y="2289"/>
                    </a:lnTo>
                    <a:lnTo>
                      <a:pt x="687" y="581"/>
                    </a:lnTo>
                    <a:close/>
                    <a:moveTo>
                      <a:pt x="1" y="0"/>
                    </a:moveTo>
                    <a:lnTo>
                      <a:pt x="1" y="5017"/>
                    </a:lnTo>
                    <a:lnTo>
                      <a:pt x="687" y="5017"/>
                    </a:lnTo>
                    <a:lnTo>
                      <a:pt x="687" y="2852"/>
                    </a:lnTo>
                    <a:lnTo>
                      <a:pt x="2236" y="2852"/>
                    </a:lnTo>
                    <a:cubicBezTo>
                      <a:pt x="2518" y="2852"/>
                      <a:pt x="2712" y="2905"/>
                      <a:pt x="2852" y="2958"/>
                    </a:cubicBezTo>
                    <a:cubicBezTo>
                      <a:pt x="3064" y="3063"/>
                      <a:pt x="3187" y="3292"/>
                      <a:pt x="3205" y="3609"/>
                    </a:cubicBezTo>
                    <a:lnTo>
                      <a:pt x="3257" y="4437"/>
                    </a:lnTo>
                    <a:cubicBezTo>
                      <a:pt x="3257" y="4648"/>
                      <a:pt x="3275" y="4771"/>
                      <a:pt x="3293" y="4841"/>
                    </a:cubicBezTo>
                    <a:cubicBezTo>
                      <a:pt x="3293" y="4912"/>
                      <a:pt x="3310" y="4965"/>
                      <a:pt x="3345" y="5017"/>
                    </a:cubicBezTo>
                    <a:lnTo>
                      <a:pt x="4173" y="5017"/>
                    </a:lnTo>
                    <a:lnTo>
                      <a:pt x="4173" y="4912"/>
                    </a:lnTo>
                    <a:cubicBezTo>
                      <a:pt x="4067" y="4859"/>
                      <a:pt x="3997" y="4753"/>
                      <a:pt x="3961" y="4595"/>
                    </a:cubicBezTo>
                    <a:cubicBezTo>
                      <a:pt x="3926" y="4507"/>
                      <a:pt x="3909" y="4348"/>
                      <a:pt x="3909" y="4155"/>
                    </a:cubicBezTo>
                    <a:lnTo>
                      <a:pt x="3891" y="3486"/>
                    </a:lnTo>
                    <a:cubicBezTo>
                      <a:pt x="3873" y="3204"/>
                      <a:pt x="3803" y="2993"/>
                      <a:pt x="3715" y="2852"/>
                    </a:cubicBezTo>
                    <a:cubicBezTo>
                      <a:pt x="3609" y="2729"/>
                      <a:pt x="3469" y="2623"/>
                      <a:pt x="3275" y="2553"/>
                    </a:cubicBezTo>
                    <a:cubicBezTo>
                      <a:pt x="3504" y="2430"/>
                      <a:pt x="3680" y="2271"/>
                      <a:pt x="3803" y="2078"/>
                    </a:cubicBezTo>
                    <a:cubicBezTo>
                      <a:pt x="3926" y="1902"/>
                      <a:pt x="3979" y="1655"/>
                      <a:pt x="3979" y="1356"/>
                    </a:cubicBezTo>
                    <a:cubicBezTo>
                      <a:pt x="3979" y="775"/>
                      <a:pt x="3750" y="388"/>
                      <a:pt x="3275" y="159"/>
                    </a:cubicBezTo>
                    <a:cubicBezTo>
                      <a:pt x="3028" y="53"/>
                      <a:pt x="2712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4888933" y="4057785"/>
                <a:ext cx="5072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680" extrusionOk="0">
                    <a:moveTo>
                      <a:pt x="1321" y="0"/>
                    </a:moveTo>
                    <a:cubicBezTo>
                      <a:pt x="811" y="0"/>
                      <a:pt x="458" y="176"/>
                      <a:pt x="265" y="528"/>
                    </a:cubicBezTo>
                    <a:cubicBezTo>
                      <a:pt x="142" y="740"/>
                      <a:pt x="89" y="1004"/>
                      <a:pt x="89" y="1303"/>
                    </a:cubicBezTo>
                    <a:lnTo>
                      <a:pt x="546" y="1303"/>
                    </a:lnTo>
                    <a:cubicBezTo>
                      <a:pt x="564" y="1092"/>
                      <a:pt x="599" y="916"/>
                      <a:pt x="670" y="792"/>
                    </a:cubicBezTo>
                    <a:cubicBezTo>
                      <a:pt x="793" y="546"/>
                      <a:pt x="1004" y="423"/>
                      <a:pt x="1321" y="423"/>
                    </a:cubicBezTo>
                    <a:cubicBezTo>
                      <a:pt x="1532" y="423"/>
                      <a:pt x="1691" y="493"/>
                      <a:pt x="1814" y="616"/>
                    </a:cubicBezTo>
                    <a:cubicBezTo>
                      <a:pt x="1955" y="740"/>
                      <a:pt x="2025" y="916"/>
                      <a:pt x="2025" y="1127"/>
                    </a:cubicBezTo>
                    <a:cubicBezTo>
                      <a:pt x="2025" y="1303"/>
                      <a:pt x="1937" y="1461"/>
                      <a:pt x="1814" y="1602"/>
                    </a:cubicBezTo>
                    <a:cubicBezTo>
                      <a:pt x="1726" y="1708"/>
                      <a:pt x="1567" y="1813"/>
                      <a:pt x="1356" y="1937"/>
                    </a:cubicBezTo>
                    <a:lnTo>
                      <a:pt x="863" y="2218"/>
                    </a:lnTo>
                    <a:cubicBezTo>
                      <a:pt x="529" y="2412"/>
                      <a:pt x="300" y="2623"/>
                      <a:pt x="194" y="2870"/>
                    </a:cubicBezTo>
                    <a:cubicBezTo>
                      <a:pt x="71" y="3098"/>
                      <a:pt x="18" y="3362"/>
                      <a:pt x="1" y="3679"/>
                    </a:cubicBezTo>
                    <a:lnTo>
                      <a:pt x="2500" y="3679"/>
                    </a:lnTo>
                    <a:lnTo>
                      <a:pt x="2500" y="3239"/>
                    </a:lnTo>
                    <a:lnTo>
                      <a:pt x="511" y="3239"/>
                    </a:lnTo>
                    <a:cubicBezTo>
                      <a:pt x="546" y="3063"/>
                      <a:pt x="670" y="2905"/>
                      <a:pt x="846" y="2746"/>
                    </a:cubicBezTo>
                    <a:cubicBezTo>
                      <a:pt x="934" y="2658"/>
                      <a:pt x="1057" y="2570"/>
                      <a:pt x="1233" y="2482"/>
                    </a:cubicBezTo>
                    <a:lnTo>
                      <a:pt x="1585" y="2289"/>
                    </a:lnTo>
                    <a:cubicBezTo>
                      <a:pt x="1884" y="2113"/>
                      <a:pt x="2096" y="1972"/>
                      <a:pt x="2219" y="1849"/>
                    </a:cubicBezTo>
                    <a:cubicBezTo>
                      <a:pt x="2430" y="1637"/>
                      <a:pt x="2536" y="1391"/>
                      <a:pt x="2536" y="1109"/>
                    </a:cubicBezTo>
                    <a:cubicBezTo>
                      <a:pt x="2536" y="828"/>
                      <a:pt x="2430" y="581"/>
                      <a:pt x="2236" y="352"/>
                    </a:cubicBezTo>
                    <a:cubicBezTo>
                      <a:pt x="2043" y="123"/>
                      <a:pt x="1744" y="0"/>
                      <a:pt x="1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4835073" y="3636705"/>
                <a:ext cx="20" cy="3411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059" fill="none" extrusionOk="0">
                    <a:moveTo>
                      <a:pt x="0" y="1"/>
                    </a:moveTo>
                    <a:lnTo>
                      <a:pt x="0" y="17058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3581713" y="3051565"/>
                <a:ext cx="83460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5018" extrusionOk="0">
                    <a:moveTo>
                      <a:pt x="2324" y="582"/>
                    </a:moveTo>
                    <a:cubicBezTo>
                      <a:pt x="2571" y="582"/>
                      <a:pt x="2747" y="617"/>
                      <a:pt x="2888" y="687"/>
                    </a:cubicBezTo>
                    <a:cubicBezTo>
                      <a:pt x="3152" y="828"/>
                      <a:pt x="3275" y="1075"/>
                      <a:pt x="3275" y="1427"/>
                    </a:cubicBezTo>
                    <a:cubicBezTo>
                      <a:pt x="3275" y="1761"/>
                      <a:pt x="3187" y="1990"/>
                      <a:pt x="2993" y="2113"/>
                    </a:cubicBezTo>
                    <a:cubicBezTo>
                      <a:pt x="2817" y="2237"/>
                      <a:pt x="2571" y="2307"/>
                      <a:pt x="2236" y="2307"/>
                    </a:cubicBezTo>
                    <a:lnTo>
                      <a:pt x="670" y="2307"/>
                    </a:lnTo>
                    <a:lnTo>
                      <a:pt x="670" y="582"/>
                    </a:lnTo>
                    <a:close/>
                    <a:moveTo>
                      <a:pt x="1" y="1"/>
                    </a:moveTo>
                    <a:lnTo>
                      <a:pt x="1" y="5018"/>
                    </a:lnTo>
                    <a:lnTo>
                      <a:pt x="670" y="5018"/>
                    </a:lnTo>
                    <a:lnTo>
                      <a:pt x="670" y="2870"/>
                    </a:lnTo>
                    <a:lnTo>
                      <a:pt x="2219" y="2870"/>
                    </a:lnTo>
                    <a:cubicBezTo>
                      <a:pt x="2500" y="2870"/>
                      <a:pt x="2712" y="2905"/>
                      <a:pt x="2835" y="2976"/>
                    </a:cubicBezTo>
                    <a:cubicBezTo>
                      <a:pt x="3064" y="3081"/>
                      <a:pt x="3169" y="3293"/>
                      <a:pt x="3187" y="3627"/>
                    </a:cubicBezTo>
                    <a:lnTo>
                      <a:pt x="3240" y="4455"/>
                    </a:lnTo>
                    <a:cubicBezTo>
                      <a:pt x="3240" y="4648"/>
                      <a:pt x="3257" y="4789"/>
                      <a:pt x="3275" y="4859"/>
                    </a:cubicBezTo>
                    <a:cubicBezTo>
                      <a:pt x="3292" y="4930"/>
                      <a:pt x="3310" y="4983"/>
                      <a:pt x="3328" y="5018"/>
                    </a:cubicBezTo>
                    <a:lnTo>
                      <a:pt x="4173" y="5018"/>
                    </a:lnTo>
                    <a:lnTo>
                      <a:pt x="4173" y="4912"/>
                    </a:lnTo>
                    <a:cubicBezTo>
                      <a:pt x="4049" y="4859"/>
                      <a:pt x="3979" y="4754"/>
                      <a:pt x="3944" y="4613"/>
                    </a:cubicBezTo>
                    <a:cubicBezTo>
                      <a:pt x="3926" y="4507"/>
                      <a:pt x="3891" y="4367"/>
                      <a:pt x="3891" y="4173"/>
                    </a:cubicBezTo>
                    <a:lnTo>
                      <a:pt x="3873" y="3504"/>
                    </a:lnTo>
                    <a:cubicBezTo>
                      <a:pt x="3856" y="3205"/>
                      <a:pt x="3803" y="2993"/>
                      <a:pt x="3697" y="2870"/>
                    </a:cubicBezTo>
                    <a:cubicBezTo>
                      <a:pt x="3609" y="2747"/>
                      <a:pt x="3451" y="2641"/>
                      <a:pt x="3257" y="2553"/>
                    </a:cubicBezTo>
                    <a:cubicBezTo>
                      <a:pt x="3486" y="2430"/>
                      <a:pt x="3662" y="2289"/>
                      <a:pt x="3785" y="2096"/>
                    </a:cubicBezTo>
                    <a:cubicBezTo>
                      <a:pt x="3909" y="1902"/>
                      <a:pt x="3961" y="1656"/>
                      <a:pt x="3961" y="1356"/>
                    </a:cubicBezTo>
                    <a:cubicBezTo>
                      <a:pt x="3961" y="793"/>
                      <a:pt x="3733" y="388"/>
                      <a:pt x="3257" y="177"/>
                    </a:cubicBezTo>
                    <a:cubicBezTo>
                      <a:pt x="3011" y="71"/>
                      <a:pt x="2694" y="1"/>
                      <a:pt x="2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3680293" y="3111065"/>
                <a:ext cx="27140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3645" extrusionOk="0">
                    <a:moveTo>
                      <a:pt x="1004" y="1"/>
                    </a:moveTo>
                    <a:cubicBezTo>
                      <a:pt x="934" y="283"/>
                      <a:pt x="828" y="476"/>
                      <a:pt x="705" y="547"/>
                    </a:cubicBezTo>
                    <a:cubicBezTo>
                      <a:pt x="564" y="617"/>
                      <a:pt x="335" y="670"/>
                      <a:pt x="1" y="705"/>
                    </a:cubicBezTo>
                    <a:lnTo>
                      <a:pt x="1" y="1057"/>
                    </a:lnTo>
                    <a:lnTo>
                      <a:pt x="863" y="1057"/>
                    </a:lnTo>
                    <a:lnTo>
                      <a:pt x="863" y="3645"/>
                    </a:lnTo>
                    <a:lnTo>
                      <a:pt x="1356" y="3645"/>
                    </a:lnTo>
                    <a:lnTo>
                      <a:pt x="13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3619732" y="3184645"/>
                <a:ext cx="20" cy="3436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182" fill="none" extrusionOk="0">
                    <a:moveTo>
                      <a:pt x="1" y="1718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1760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71" name="Google Shape;1671;p29"/>
              <p:cNvCxnSpPr/>
              <p:nvPr/>
            </p:nvCxnSpPr>
            <p:spPr>
              <a:xfrm>
                <a:off x="4243425" y="2558350"/>
                <a:ext cx="0" cy="5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1672" name="Google Shape;1672;p29"/>
            <p:cNvSpPr txBox="1"/>
            <p:nvPr/>
          </p:nvSpPr>
          <p:spPr>
            <a:xfrm>
              <a:off x="5295875" y="3218863"/>
              <a:ext cx="2731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formation of the simplest dipeptide glycylglycine from two glycine </a:t>
              </a:r>
              <a:r>
                <a:rPr lang="en" sz="13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amino acids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73" name="Google Shape;16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Amino acids are linked together in </a:t>
            </a:r>
            <a:r>
              <a:rPr lang="en" b="1">
                <a:solidFill>
                  <a:srgbClr val="CCCCCC"/>
                </a:solidFill>
              </a:rPr>
              <a:t>condensation </a:t>
            </a:r>
            <a:r>
              <a:rPr lang="en">
                <a:solidFill>
                  <a:srgbClr val="CCCCCC"/>
                </a:solidFill>
              </a:rPr>
              <a:t>reactions to form </a:t>
            </a:r>
            <a:r>
              <a:rPr lang="en" b="1">
                <a:solidFill>
                  <a:srgbClr val="9900FF"/>
                </a:solidFill>
              </a:rPr>
              <a:t>peptide bonds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During a condensation reaction, a molecule of </a:t>
            </a:r>
            <a:r>
              <a:rPr lang="en" b="1">
                <a:solidFill>
                  <a:srgbClr val="4A86E8"/>
                </a:solidFill>
              </a:rPr>
              <a:t>water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4A86E8"/>
                </a:solidFill>
              </a:rPr>
              <a:t>H</a:t>
            </a:r>
            <a:r>
              <a:rPr lang="en" b="1" baseline="-25000">
                <a:solidFill>
                  <a:srgbClr val="4A86E8"/>
                </a:solidFill>
              </a:rPr>
              <a:t>2</a:t>
            </a:r>
            <a:r>
              <a:rPr lang="en" b="1">
                <a:solidFill>
                  <a:srgbClr val="4A86E8"/>
                </a:solidFill>
              </a:rPr>
              <a:t>O</a:t>
            </a:r>
            <a:r>
              <a:rPr lang="en">
                <a:solidFill>
                  <a:srgbClr val="CCCCCC"/>
                </a:solidFill>
              </a:rPr>
              <a:t>)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is released.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9" name="Google Shape;167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Proteins exist as </a:t>
            </a:r>
            <a:r>
              <a:rPr lang="en" b="1" dirty="0">
                <a:solidFill>
                  <a:srgbClr val="D9D9D9"/>
                </a:solidFill>
              </a:rPr>
              <a:t>large </a:t>
            </a:r>
            <a:r>
              <a:rPr lang="en" dirty="0">
                <a:solidFill>
                  <a:srgbClr val="D9D9D9"/>
                </a:solidFill>
              </a:rPr>
              <a:t>and </a:t>
            </a:r>
            <a:r>
              <a:rPr lang="en" b="1" dirty="0">
                <a:solidFill>
                  <a:srgbClr val="D9D9D9"/>
                </a:solidFill>
              </a:rPr>
              <a:t>complex </a:t>
            </a:r>
            <a:r>
              <a:rPr lang="en" dirty="0">
                <a:solidFill>
                  <a:srgbClr val="D9D9D9"/>
                </a:solidFill>
              </a:rPr>
              <a:t>molecules.</a:t>
            </a:r>
            <a:endParaRPr dirty="0"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Proteins exist in </a:t>
            </a:r>
            <a:r>
              <a:rPr lang="en" b="1" dirty="0">
                <a:solidFill>
                  <a:srgbClr val="D9D9D9"/>
                </a:solidFill>
              </a:rPr>
              <a:t>four </a:t>
            </a:r>
            <a:r>
              <a:rPr lang="en" dirty="0">
                <a:solidFill>
                  <a:srgbClr val="D9D9D9"/>
                </a:solidFill>
              </a:rPr>
              <a:t>levels: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Primary structure.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Secondary structure.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Tertiary structure.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Quaternary structure.</a:t>
            </a:r>
            <a:endParaRPr dirty="0"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The primary structure of proteins is the </a:t>
            </a:r>
            <a:r>
              <a:rPr lang="en" b="1" dirty="0">
                <a:solidFill>
                  <a:srgbClr val="D9D9D9"/>
                </a:solidFill>
              </a:rPr>
              <a:t>sequence of</a:t>
            </a:r>
            <a:r>
              <a:rPr lang="en" dirty="0">
                <a:solidFill>
                  <a:srgbClr val="D9D9D9"/>
                </a:solidFill>
              </a:rPr>
              <a:t> </a:t>
            </a:r>
            <a:r>
              <a:rPr lang="en" b="1" dirty="0">
                <a:solidFill>
                  <a:srgbClr val="D9D9D9"/>
                </a:solidFill>
              </a:rPr>
              <a:t>amino acids</a:t>
            </a:r>
            <a:r>
              <a:rPr lang="en" dirty="0">
                <a:solidFill>
                  <a:srgbClr val="D9D9D9"/>
                </a:solidFill>
              </a:rPr>
              <a:t>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For example a pentapeptide with the sequence </a:t>
            </a:r>
            <a:r>
              <a:rPr lang="en" b="1" dirty="0">
                <a:solidFill>
                  <a:srgbClr val="D9D9D9"/>
                </a:solidFill>
              </a:rPr>
              <a:t>met–phe–pro–lys–gly</a:t>
            </a:r>
            <a:r>
              <a:rPr lang="en" dirty="0">
                <a:solidFill>
                  <a:srgbClr val="D9D9D9"/>
                </a:solidFill>
              </a:rPr>
              <a:t>.</a:t>
            </a:r>
            <a:endParaRPr dirty="0"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The secondary structure of proteins involves </a:t>
            </a:r>
            <a:r>
              <a:rPr lang="en" b="1" dirty="0">
                <a:solidFill>
                  <a:srgbClr val="D9D9D9"/>
                </a:solidFill>
              </a:rPr>
              <a:t>hydrogen bonds</a:t>
            </a:r>
            <a:r>
              <a:rPr lang="en" dirty="0">
                <a:solidFill>
                  <a:srgbClr val="D9D9D9"/>
                </a:solidFill>
              </a:rPr>
              <a:t>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Hydrogen bonds between amino acids can cause </a:t>
            </a:r>
            <a:r>
              <a:rPr lang="en" b="1" dirty="0">
                <a:solidFill>
                  <a:srgbClr val="D9D9D9"/>
                </a:solidFill>
              </a:rPr>
              <a:t>coiling</a:t>
            </a:r>
            <a:r>
              <a:rPr lang="en" dirty="0">
                <a:solidFill>
                  <a:srgbClr val="D9D9D9"/>
                </a:solidFill>
              </a:rPr>
              <a:t> or </a:t>
            </a:r>
            <a:r>
              <a:rPr lang="en" b="1" dirty="0">
                <a:solidFill>
                  <a:srgbClr val="D9D9D9"/>
                </a:solidFill>
              </a:rPr>
              <a:t>folding</a:t>
            </a:r>
            <a:r>
              <a:rPr lang="en" dirty="0">
                <a:solidFill>
                  <a:srgbClr val="D9D9D9"/>
                </a:solidFill>
              </a:rPr>
              <a:t>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Proteins can coil into an </a:t>
            </a:r>
            <a:r>
              <a:rPr lang="en" b="1" dirty="0">
                <a:solidFill>
                  <a:srgbClr val="D9D9D9"/>
                </a:solidFill>
              </a:rPr>
              <a:t>alpha helix</a:t>
            </a:r>
            <a:r>
              <a:rPr lang="en" dirty="0">
                <a:solidFill>
                  <a:srgbClr val="D9D9D9"/>
                </a:solidFill>
              </a:rPr>
              <a:t>.</a:t>
            </a:r>
            <a:endParaRPr dirty="0"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 dirty="0">
                <a:solidFill>
                  <a:srgbClr val="D9D9D9"/>
                </a:solidFill>
              </a:rPr>
              <a:t>Proteins can fold into a </a:t>
            </a:r>
            <a:r>
              <a:rPr lang="en" b="1" dirty="0">
                <a:solidFill>
                  <a:srgbClr val="D9D9D9"/>
                </a:solidFill>
              </a:rPr>
              <a:t>beta pleated sheet</a:t>
            </a:r>
            <a:r>
              <a:rPr lang="en" dirty="0">
                <a:solidFill>
                  <a:srgbClr val="D9D9D9"/>
                </a:solidFill>
              </a:rPr>
              <a:t>. </a:t>
            </a:r>
            <a:endParaRPr dirty="0">
              <a:solidFill>
                <a:srgbClr val="D9D9D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1680" name="Google Shape;168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86" name="Google Shape;1686;p31"/>
          <p:cNvSpPr txBox="1"/>
          <p:nvPr/>
        </p:nvSpPr>
        <p:spPr>
          <a:xfrm>
            <a:off x="4809275" y="1678950"/>
            <a:ext cx="3555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primary structure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of proteins is the sequence of amino acids.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Some simple polypeptides exhibit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secondary structures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due to hydrogen bond interactions.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Two examples of secondary formations are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alpha helices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beta pleated sheets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87" name="Google Shape;1687;p31"/>
          <p:cNvGrpSpPr/>
          <p:nvPr/>
        </p:nvGrpSpPr>
        <p:grpSpPr>
          <a:xfrm>
            <a:off x="400800" y="304345"/>
            <a:ext cx="3958997" cy="4593990"/>
            <a:chOff x="131625" y="217820"/>
            <a:chExt cx="3958997" cy="4593990"/>
          </a:xfrm>
        </p:grpSpPr>
        <p:sp>
          <p:nvSpPr>
            <p:cNvPr id="1688" name="Google Shape;1688;p31"/>
            <p:cNvSpPr/>
            <p:nvPr/>
          </p:nvSpPr>
          <p:spPr>
            <a:xfrm>
              <a:off x="905947" y="2844181"/>
              <a:ext cx="1142294" cy="1641331"/>
            </a:xfrm>
            <a:custGeom>
              <a:avLst/>
              <a:gdLst/>
              <a:ahLst/>
              <a:cxnLst/>
              <a:rect l="l" t="t" r="r" b="b"/>
              <a:pathLst>
                <a:path w="28118" h="40402" extrusionOk="0">
                  <a:moveTo>
                    <a:pt x="8787" y="0"/>
                  </a:moveTo>
                  <a:cubicBezTo>
                    <a:pt x="8649" y="0"/>
                    <a:pt x="8515" y="20"/>
                    <a:pt x="8387" y="59"/>
                  </a:cubicBezTo>
                  <a:cubicBezTo>
                    <a:pt x="7813" y="235"/>
                    <a:pt x="7350" y="743"/>
                    <a:pt x="6997" y="1581"/>
                  </a:cubicBezTo>
                  <a:lnTo>
                    <a:pt x="6798" y="2067"/>
                  </a:lnTo>
                  <a:cubicBezTo>
                    <a:pt x="6555" y="2685"/>
                    <a:pt x="6357" y="3215"/>
                    <a:pt x="5871" y="3634"/>
                  </a:cubicBezTo>
                  <a:lnTo>
                    <a:pt x="4966" y="4384"/>
                  </a:lnTo>
                  <a:cubicBezTo>
                    <a:pt x="3841" y="5267"/>
                    <a:pt x="2693" y="6172"/>
                    <a:pt x="1965" y="7342"/>
                  </a:cubicBezTo>
                  <a:cubicBezTo>
                    <a:pt x="1148" y="8666"/>
                    <a:pt x="817" y="10652"/>
                    <a:pt x="597" y="12109"/>
                  </a:cubicBezTo>
                  <a:cubicBezTo>
                    <a:pt x="1" y="15838"/>
                    <a:pt x="817" y="19965"/>
                    <a:pt x="1546" y="23607"/>
                  </a:cubicBezTo>
                  <a:lnTo>
                    <a:pt x="1568" y="23761"/>
                  </a:lnTo>
                  <a:cubicBezTo>
                    <a:pt x="2671" y="29389"/>
                    <a:pt x="5055" y="34840"/>
                    <a:pt x="8828" y="40402"/>
                  </a:cubicBezTo>
                  <a:lnTo>
                    <a:pt x="9336" y="40049"/>
                  </a:lnTo>
                  <a:cubicBezTo>
                    <a:pt x="7350" y="37091"/>
                    <a:pt x="5606" y="33957"/>
                    <a:pt x="4282" y="30647"/>
                  </a:cubicBezTo>
                  <a:cubicBezTo>
                    <a:pt x="3664" y="29146"/>
                    <a:pt x="3157" y="27601"/>
                    <a:pt x="2737" y="26012"/>
                  </a:cubicBezTo>
                  <a:cubicBezTo>
                    <a:pt x="2561" y="25350"/>
                    <a:pt x="2428" y="24644"/>
                    <a:pt x="2208" y="24004"/>
                  </a:cubicBezTo>
                  <a:cubicBezTo>
                    <a:pt x="1987" y="23298"/>
                    <a:pt x="1501" y="22680"/>
                    <a:pt x="1325" y="21974"/>
                  </a:cubicBezTo>
                  <a:cubicBezTo>
                    <a:pt x="994" y="20495"/>
                    <a:pt x="1303" y="18884"/>
                    <a:pt x="1148" y="17383"/>
                  </a:cubicBezTo>
                  <a:cubicBezTo>
                    <a:pt x="972" y="15662"/>
                    <a:pt x="950" y="13918"/>
                    <a:pt x="1215" y="12219"/>
                  </a:cubicBezTo>
                  <a:cubicBezTo>
                    <a:pt x="1435" y="10806"/>
                    <a:pt x="1744" y="8886"/>
                    <a:pt x="2495" y="7695"/>
                  </a:cubicBezTo>
                  <a:cubicBezTo>
                    <a:pt x="3179" y="6613"/>
                    <a:pt x="4282" y="5730"/>
                    <a:pt x="5341" y="4870"/>
                  </a:cubicBezTo>
                  <a:lnTo>
                    <a:pt x="6268" y="4119"/>
                  </a:lnTo>
                  <a:cubicBezTo>
                    <a:pt x="6886" y="3590"/>
                    <a:pt x="7129" y="2972"/>
                    <a:pt x="7394" y="2288"/>
                  </a:cubicBezTo>
                  <a:lnTo>
                    <a:pt x="7570" y="1846"/>
                  </a:lnTo>
                  <a:cubicBezTo>
                    <a:pt x="7857" y="1162"/>
                    <a:pt x="8188" y="787"/>
                    <a:pt x="8564" y="677"/>
                  </a:cubicBezTo>
                  <a:cubicBezTo>
                    <a:pt x="8646" y="649"/>
                    <a:pt x="8733" y="635"/>
                    <a:pt x="8825" y="635"/>
                  </a:cubicBezTo>
                  <a:cubicBezTo>
                    <a:pt x="9099" y="635"/>
                    <a:pt x="9413" y="759"/>
                    <a:pt x="9777" y="1008"/>
                  </a:cubicBezTo>
                  <a:cubicBezTo>
                    <a:pt x="10307" y="1383"/>
                    <a:pt x="11168" y="2133"/>
                    <a:pt x="10815" y="3060"/>
                  </a:cubicBezTo>
                  <a:cubicBezTo>
                    <a:pt x="10550" y="3700"/>
                    <a:pt x="9800" y="4097"/>
                    <a:pt x="9071" y="4473"/>
                  </a:cubicBezTo>
                  <a:cubicBezTo>
                    <a:pt x="8718" y="4671"/>
                    <a:pt x="8365" y="4870"/>
                    <a:pt x="8078" y="5068"/>
                  </a:cubicBezTo>
                  <a:cubicBezTo>
                    <a:pt x="6798" y="6017"/>
                    <a:pt x="6026" y="7518"/>
                    <a:pt x="5982" y="9107"/>
                  </a:cubicBezTo>
                  <a:cubicBezTo>
                    <a:pt x="5915" y="11623"/>
                    <a:pt x="6732" y="14669"/>
                    <a:pt x="8387" y="18156"/>
                  </a:cubicBezTo>
                  <a:cubicBezTo>
                    <a:pt x="10793" y="23187"/>
                    <a:pt x="14522" y="27844"/>
                    <a:pt x="19157" y="31640"/>
                  </a:cubicBezTo>
                  <a:cubicBezTo>
                    <a:pt x="21315" y="33416"/>
                    <a:pt x="22524" y="36115"/>
                    <a:pt x="24107" y="36115"/>
                  </a:cubicBezTo>
                  <a:cubicBezTo>
                    <a:pt x="24630" y="36115"/>
                    <a:pt x="25193" y="35822"/>
                    <a:pt x="25844" y="35105"/>
                  </a:cubicBezTo>
                  <a:cubicBezTo>
                    <a:pt x="27433" y="33339"/>
                    <a:pt x="28117" y="30801"/>
                    <a:pt x="27720" y="28153"/>
                  </a:cubicBezTo>
                  <a:cubicBezTo>
                    <a:pt x="27423" y="26162"/>
                    <a:pt x="26740" y="25146"/>
                    <a:pt x="25729" y="25146"/>
                  </a:cubicBezTo>
                  <a:cubicBezTo>
                    <a:pt x="25687" y="25146"/>
                    <a:pt x="25644" y="25148"/>
                    <a:pt x="25601" y="25152"/>
                  </a:cubicBezTo>
                  <a:lnTo>
                    <a:pt x="25645" y="25770"/>
                  </a:lnTo>
                  <a:cubicBezTo>
                    <a:pt x="25666" y="25768"/>
                    <a:pt x="25686" y="25767"/>
                    <a:pt x="25706" y="25767"/>
                  </a:cubicBezTo>
                  <a:cubicBezTo>
                    <a:pt x="26547" y="25767"/>
                    <a:pt x="26929" y="27099"/>
                    <a:pt x="27102" y="28241"/>
                  </a:cubicBezTo>
                  <a:cubicBezTo>
                    <a:pt x="27477" y="30713"/>
                    <a:pt x="26815" y="33030"/>
                    <a:pt x="25381" y="34686"/>
                  </a:cubicBezTo>
                  <a:cubicBezTo>
                    <a:pt x="24952" y="35163"/>
                    <a:pt x="24558" y="35364"/>
                    <a:pt x="24175" y="35364"/>
                  </a:cubicBezTo>
                  <a:cubicBezTo>
                    <a:pt x="22824" y="35364"/>
                    <a:pt x="21618" y="32857"/>
                    <a:pt x="19554" y="31155"/>
                  </a:cubicBezTo>
                  <a:cubicBezTo>
                    <a:pt x="14986" y="27425"/>
                    <a:pt x="11322" y="22834"/>
                    <a:pt x="8961" y="17891"/>
                  </a:cubicBezTo>
                  <a:cubicBezTo>
                    <a:pt x="7328" y="14492"/>
                    <a:pt x="6533" y="11557"/>
                    <a:pt x="6599" y="9129"/>
                  </a:cubicBezTo>
                  <a:cubicBezTo>
                    <a:pt x="6644" y="7739"/>
                    <a:pt x="7350" y="6393"/>
                    <a:pt x="8453" y="5576"/>
                  </a:cubicBezTo>
                  <a:cubicBezTo>
                    <a:pt x="8696" y="5399"/>
                    <a:pt x="9027" y="5223"/>
                    <a:pt x="9380" y="5046"/>
                  </a:cubicBezTo>
                  <a:cubicBezTo>
                    <a:pt x="10153" y="4627"/>
                    <a:pt x="11057" y="4141"/>
                    <a:pt x="11389" y="3281"/>
                  </a:cubicBezTo>
                  <a:cubicBezTo>
                    <a:pt x="11786" y="2310"/>
                    <a:pt x="11322" y="1295"/>
                    <a:pt x="10131" y="500"/>
                  </a:cubicBezTo>
                  <a:cubicBezTo>
                    <a:pt x="9652" y="170"/>
                    <a:pt x="9198" y="0"/>
                    <a:pt x="8787" y="0"/>
                  </a:cubicBezTo>
                  <a:close/>
                </a:path>
              </a:pathLst>
            </a:custGeom>
            <a:solidFill>
              <a:srgbClr val="B2B2B2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2024881" y="3778069"/>
              <a:ext cx="194594" cy="281572"/>
            </a:xfrm>
            <a:custGeom>
              <a:avLst/>
              <a:gdLst/>
              <a:ahLst/>
              <a:cxnLst/>
              <a:rect l="l" t="t" r="r" b="b"/>
              <a:pathLst>
                <a:path w="4790" h="6931" extrusionOk="0">
                  <a:moveTo>
                    <a:pt x="4414" y="5165"/>
                  </a:moveTo>
                  <a:cubicBezTo>
                    <a:pt x="4480" y="5011"/>
                    <a:pt x="4525" y="4856"/>
                    <a:pt x="4569" y="4702"/>
                  </a:cubicBezTo>
                  <a:cubicBezTo>
                    <a:pt x="4657" y="4326"/>
                    <a:pt x="4723" y="3951"/>
                    <a:pt x="4745" y="3598"/>
                  </a:cubicBezTo>
                  <a:cubicBezTo>
                    <a:pt x="4789" y="2208"/>
                    <a:pt x="4083" y="1060"/>
                    <a:pt x="2847" y="531"/>
                  </a:cubicBezTo>
                  <a:cubicBezTo>
                    <a:pt x="2649" y="442"/>
                    <a:pt x="2450" y="332"/>
                    <a:pt x="2229" y="266"/>
                  </a:cubicBezTo>
                  <a:cubicBezTo>
                    <a:pt x="1987" y="199"/>
                    <a:pt x="1766" y="89"/>
                    <a:pt x="1501" y="45"/>
                  </a:cubicBezTo>
                  <a:cubicBezTo>
                    <a:pt x="1082" y="1"/>
                    <a:pt x="971" y="177"/>
                    <a:pt x="662" y="464"/>
                  </a:cubicBezTo>
                  <a:cubicBezTo>
                    <a:pt x="420" y="663"/>
                    <a:pt x="199" y="884"/>
                    <a:pt x="0" y="1126"/>
                  </a:cubicBezTo>
                  <a:cubicBezTo>
                    <a:pt x="155" y="950"/>
                    <a:pt x="552" y="1016"/>
                    <a:pt x="684" y="1016"/>
                  </a:cubicBezTo>
                  <a:cubicBezTo>
                    <a:pt x="883" y="1038"/>
                    <a:pt x="1060" y="1082"/>
                    <a:pt x="1214" y="1148"/>
                  </a:cubicBezTo>
                  <a:cubicBezTo>
                    <a:pt x="2185" y="1457"/>
                    <a:pt x="2913" y="1877"/>
                    <a:pt x="3267" y="2804"/>
                  </a:cubicBezTo>
                  <a:cubicBezTo>
                    <a:pt x="3399" y="3135"/>
                    <a:pt x="3443" y="3598"/>
                    <a:pt x="3399" y="4018"/>
                  </a:cubicBezTo>
                  <a:cubicBezTo>
                    <a:pt x="3311" y="4746"/>
                    <a:pt x="3178" y="5540"/>
                    <a:pt x="2715" y="6247"/>
                  </a:cubicBezTo>
                  <a:cubicBezTo>
                    <a:pt x="2538" y="6489"/>
                    <a:pt x="2318" y="6688"/>
                    <a:pt x="2163" y="6931"/>
                  </a:cubicBezTo>
                  <a:cubicBezTo>
                    <a:pt x="2362" y="6909"/>
                    <a:pt x="2671" y="6644"/>
                    <a:pt x="2847" y="6533"/>
                  </a:cubicBezTo>
                  <a:cubicBezTo>
                    <a:pt x="3509" y="6114"/>
                    <a:pt x="4083" y="5893"/>
                    <a:pt x="4414" y="5165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1"/>
            <p:cNvSpPr/>
            <p:nvPr/>
          </p:nvSpPr>
          <p:spPr>
            <a:xfrm>
              <a:off x="2132456" y="3700069"/>
              <a:ext cx="193700" cy="281572"/>
            </a:xfrm>
            <a:custGeom>
              <a:avLst/>
              <a:gdLst/>
              <a:ahLst/>
              <a:cxnLst/>
              <a:rect l="l" t="t" r="r" b="b"/>
              <a:pathLst>
                <a:path w="4768" h="6931" extrusionOk="0">
                  <a:moveTo>
                    <a:pt x="4392" y="5165"/>
                  </a:moveTo>
                  <a:cubicBezTo>
                    <a:pt x="4459" y="5011"/>
                    <a:pt x="4503" y="4856"/>
                    <a:pt x="4547" y="4702"/>
                  </a:cubicBezTo>
                  <a:cubicBezTo>
                    <a:pt x="4635" y="4326"/>
                    <a:pt x="4701" y="3973"/>
                    <a:pt x="4723" y="3598"/>
                  </a:cubicBezTo>
                  <a:cubicBezTo>
                    <a:pt x="4768" y="2208"/>
                    <a:pt x="4061" y="1060"/>
                    <a:pt x="2826" y="530"/>
                  </a:cubicBezTo>
                  <a:cubicBezTo>
                    <a:pt x="2627" y="442"/>
                    <a:pt x="2428" y="332"/>
                    <a:pt x="2230" y="266"/>
                  </a:cubicBezTo>
                  <a:cubicBezTo>
                    <a:pt x="1987" y="199"/>
                    <a:pt x="1744" y="89"/>
                    <a:pt x="1479" y="45"/>
                  </a:cubicBezTo>
                  <a:cubicBezTo>
                    <a:pt x="1082" y="1"/>
                    <a:pt x="950" y="177"/>
                    <a:pt x="641" y="464"/>
                  </a:cubicBezTo>
                  <a:cubicBezTo>
                    <a:pt x="398" y="663"/>
                    <a:pt x="177" y="884"/>
                    <a:pt x="1" y="1126"/>
                  </a:cubicBezTo>
                  <a:cubicBezTo>
                    <a:pt x="133" y="972"/>
                    <a:pt x="530" y="1016"/>
                    <a:pt x="685" y="1016"/>
                  </a:cubicBezTo>
                  <a:cubicBezTo>
                    <a:pt x="883" y="1038"/>
                    <a:pt x="1038" y="1082"/>
                    <a:pt x="1192" y="1148"/>
                  </a:cubicBezTo>
                  <a:cubicBezTo>
                    <a:pt x="2163" y="1457"/>
                    <a:pt x="2892" y="1877"/>
                    <a:pt x="3245" y="2804"/>
                  </a:cubicBezTo>
                  <a:cubicBezTo>
                    <a:pt x="3377" y="3157"/>
                    <a:pt x="3421" y="3598"/>
                    <a:pt x="3377" y="4017"/>
                  </a:cubicBezTo>
                  <a:cubicBezTo>
                    <a:pt x="3311" y="4746"/>
                    <a:pt x="3157" y="5540"/>
                    <a:pt x="2693" y="6246"/>
                  </a:cubicBezTo>
                  <a:cubicBezTo>
                    <a:pt x="2539" y="6489"/>
                    <a:pt x="2296" y="6688"/>
                    <a:pt x="2141" y="6931"/>
                  </a:cubicBezTo>
                  <a:cubicBezTo>
                    <a:pt x="2340" y="6909"/>
                    <a:pt x="2649" y="6666"/>
                    <a:pt x="2826" y="6533"/>
                  </a:cubicBezTo>
                  <a:cubicBezTo>
                    <a:pt x="3488" y="6114"/>
                    <a:pt x="4061" y="5893"/>
                    <a:pt x="4392" y="5165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1"/>
            <p:cNvSpPr/>
            <p:nvPr/>
          </p:nvSpPr>
          <p:spPr>
            <a:xfrm>
              <a:off x="1985434" y="3778069"/>
              <a:ext cx="325488" cy="215231"/>
            </a:xfrm>
            <a:custGeom>
              <a:avLst/>
              <a:gdLst/>
              <a:ahLst/>
              <a:cxnLst/>
              <a:rect l="l" t="t" r="r" b="b"/>
              <a:pathLst>
                <a:path w="8012" h="5298" extrusionOk="0">
                  <a:moveTo>
                    <a:pt x="6180" y="4834"/>
                  </a:moveTo>
                  <a:cubicBezTo>
                    <a:pt x="6224" y="4812"/>
                    <a:pt x="6268" y="4768"/>
                    <a:pt x="6312" y="4746"/>
                  </a:cubicBezTo>
                  <a:cubicBezTo>
                    <a:pt x="6974" y="4304"/>
                    <a:pt x="7658" y="3995"/>
                    <a:pt x="8011" y="3311"/>
                  </a:cubicBezTo>
                  <a:cubicBezTo>
                    <a:pt x="7835" y="3664"/>
                    <a:pt x="7283" y="3863"/>
                    <a:pt x="6930" y="3973"/>
                  </a:cubicBezTo>
                  <a:cubicBezTo>
                    <a:pt x="6665" y="4040"/>
                    <a:pt x="6400" y="4084"/>
                    <a:pt x="6136" y="4084"/>
                  </a:cubicBezTo>
                  <a:cubicBezTo>
                    <a:pt x="5959" y="4084"/>
                    <a:pt x="5782" y="4062"/>
                    <a:pt x="5606" y="4062"/>
                  </a:cubicBezTo>
                  <a:cubicBezTo>
                    <a:pt x="4966" y="3973"/>
                    <a:pt x="4260" y="3841"/>
                    <a:pt x="3708" y="3576"/>
                  </a:cubicBezTo>
                  <a:cubicBezTo>
                    <a:pt x="3333" y="3400"/>
                    <a:pt x="2980" y="3179"/>
                    <a:pt x="2649" y="2958"/>
                  </a:cubicBezTo>
                  <a:cubicBezTo>
                    <a:pt x="2273" y="2693"/>
                    <a:pt x="1942" y="2384"/>
                    <a:pt x="1766" y="1987"/>
                  </a:cubicBezTo>
                  <a:cubicBezTo>
                    <a:pt x="1611" y="1612"/>
                    <a:pt x="1589" y="1237"/>
                    <a:pt x="1722" y="817"/>
                  </a:cubicBezTo>
                  <a:cubicBezTo>
                    <a:pt x="1766" y="597"/>
                    <a:pt x="1964" y="67"/>
                    <a:pt x="2273" y="89"/>
                  </a:cubicBezTo>
                  <a:cubicBezTo>
                    <a:pt x="2163" y="89"/>
                    <a:pt x="1987" y="1"/>
                    <a:pt x="1876" y="45"/>
                  </a:cubicBezTo>
                  <a:cubicBezTo>
                    <a:pt x="1744" y="89"/>
                    <a:pt x="1633" y="266"/>
                    <a:pt x="1545" y="354"/>
                  </a:cubicBezTo>
                  <a:cubicBezTo>
                    <a:pt x="1258" y="597"/>
                    <a:pt x="927" y="795"/>
                    <a:pt x="640" y="1038"/>
                  </a:cubicBezTo>
                  <a:cubicBezTo>
                    <a:pt x="442" y="1215"/>
                    <a:pt x="375" y="1435"/>
                    <a:pt x="309" y="1678"/>
                  </a:cubicBezTo>
                  <a:cubicBezTo>
                    <a:pt x="0" y="2804"/>
                    <a:pt x="706" y="3488"/>
                    <a:pt x="1435" y="4084"/>
                  </a:cubicBezTo>
                  <a:cubicBezTo>
                    <a:pt x="2229" y="4702"/>
                    <a:pt x="3421" y="5033"/>
                    <a:pt x="4502" y="5187"/>
                  </a:cubicBezTo>
                  <a:cubicBezTo>
                    <a:pt x="4833" y="5231"/>
                    <a:pt x="5209" y="5298"/>
                    <a:pt x="5562" y="5209"/>
                  </a:cubicBezTo>
                  <a:cubicBezTo>
                    <a:pt x="5805" y="5143"/>
                    <a:pt x="5981" y="4989"/>
                    <a:pt x="6180" y="4834"/>
                  </a:cubicBezTo>
                  <a:close/>
                </a:path>
              </a:pathLst>
            </a:custGeom>
            <a:solidFill>
              <a:srgbClr val="008738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1871563" y="3857897"/>
              <a:ext cx="322806" cy="220594"/>
            </a:xfrm>
            <a:custGeom>
              <a:avLst/>
              <a:gdLst/>
              <a:ahLst/>
              <a:cxnLst/>
              <a:rect l="l" t="t" r="r" b="b"/>
              <a:pathLst>
                <a:path w="7946" h="5430" extrusionOk="0">
                  <a:moveTo>
                    <a:pt x="6070" y="4988"/>
                  </a:moveTo>
                  <a:cubicBezTo>
                    <a:pt x="6114" y="4966"/>
                    <a:pt x="6158" y="4922"/>
                    <a:pt x="6202" y="4899"/>
                  </a:cubicBezTo>
                  <a:cubicBezTo>
                    <a:pt x="6864" y="4480"/>
                    <a:pt x="7548" y="4193"/>
                    <a:pt x="7945" y="3509"/>
                  </a:cubicBezTo>
                  <a:cubicBezTo>
                    <a:pt x="7747" y="3862"/>
                    <a:pt x="7195" y="4061"/>
                    <a:pt x="6842" y="4149"/>
                  </a:cubicBezTo>
                  <a:cubicBezTo>
                    <a:pt x="6577" y="4193"/>
                    <a:pt x="6312" y="4237"/>
                    <a:pt x="6047" y="4237"/>
                  </a:cubicBezTo>
                  <a:cubicBezTo>
                    <a:pt x="5871" y="4237"/>
                    <a:pt x="5694" y="4215"/>
                    <a:pt x="5518" y="4193"/>
                  </a:cubicBezTo>
                  <a:cubicBezTo>
                    <a:pt x="4878" y="4083"/>
                    <a:pt x="4194" y="3928"/>
                    <a:pt x="3664" y="3642"/>
                  </a:cubicBezTo>
                  <a:cubicBezTo>
                    <a:pt x="3289" y="3443"/>
                    <a:pt x="2958" y="3222"/>
                    <a:pt x="2627" y="2979"/>
                  </a:cubicBezTo>
                  <a:cubicBezTo>
                    <a:pt x="2274" y="2715"/>
                    <a:pt x="1965" y="2384"/>
                    <a:pt x="1788" y="1986"/>
                  </a:cubicBezTo>
                  <a:cubicBezTo>
                    <a:pt x="1656" y="1611"/>
                    <a:pt x="1656" y="1236"/>
                    <a:pt x="1788" y="795"/>
                  </a:cubicBezTo>
                  <a:cubicBezTo>
                    <a:pt x="1854" y="574"/>
                    <a:pt x="2053" y="44"/>
                    <a:pt x="2384" y="88"/>
                  </a:cubicBezTo>
                  <a:cubicBezTo>
                    <a:pt x="2274" y="88"/>
                    <a:pt x="2075" y="0"/>
                    <a:pt x="1965" y="22"/>
                  </a:cubicBezTo>
                  <a:cubicBezTo>
                    <a:pt x="1854" y="66"/>
                    <a:pt x="1722" y="243"/>
                    <a:pt x="1634" y="331"/>
                  </a:cubicBezTo>
                  <a:cubicBezTo>
                    <a:pt x="1347" y="574"/>
                    <a:pt x="994" y="750"/>
                    <a:pt x="729" y="993"/>
                  </a:cubicBezTo>
                  <a:cubicBezTo>
                    <a:pt x="508" y="1148"/>
                    <a:pt x="420" y="1390"/>
                    <a:pt x="354" y="1611"/>
                  </a:cubicBezTo>
                  <a:cubicBezTo>
                    <a:pt x="0" y="2759"/>
                    <a:pt x="685" y="3465"/>
                    <a:pt x="1391" y="4083"/>
                  </a:cubicBezTo>
                  <a:cubicBezTo>
                    <a:pt x="2141" y="4723"/>
                    <a:pt x="3333" y="5098"/>
                    <a:pt x="4370" y="5297"/>
                  </a:cubicBezTo>
                  <a:cubicBezTo>
                    <a:pt x="4723" y="5341"/>
                    <a:pt x="5076" y="5429"/>
                    <a:pt x="5452" y="5341"/>
                  </a:cubicBezTo>
                  <a:cubicBezTo>
                    <a:pt x="5672" y="5297"/>
                    <a:pt x="5871" y="5142"/>
                    <a:pt x="6070" y="4988"/>
                  </a:cubicBezTo>
                  <a:close/>
                </a:path>
              </a:pathLst>
            </a:custGeom>
            <a:solidFill>
              <a:srgbClr val="008738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1"/>
            <p:cNvSpPr/>
            <p:nvPr/>
          </p:nvSpPr>
          <p:spPr>
            <a:xfrm>
              <a:off x="2240966" y="3625684"/>
              <a:ext cx="193700" cy="281531"/>
            </a:xfrm>
            <a:custGeom>
              <a:avLst/>
              <a:gdLst/>
              <a:ahLst/>
              <a:cxnLst/>
              <a:rect l="l" t="t" r="r" b="b"/>
              <a:pathLst>
                <a:path w="4768" h="6930" extrusionOk="0">
                  <a:moveTo>
                    <a:pt x="4392" y="5164"/>
                  </a:moveTo>
                  <a:cubicBezTo>
                    <a:pt x="4458" y="5032"/>
                    <a:pt x="4524" y="4877"/>
                    <a:pt x="4568" y="4701"/>
                  </a:cubicBezTo>
                  <a:cubicBezTo>
                    <a:pt x="4657" y="4348"/>
                    <a:pt x="4723" y="3973"/>
                    <a:pt x="4723" y="3597"/>
                  </a:cubicBezTo>
                  <a:cubicBezTo>
                    <a:pt x="4767" y="2229"/>
                    <a:pt x="4083" y="1059"/>
                    <a:pt x="2847" y="530"/>
                  </a:cubicBezTo>
                  <a:cubicBezTo>
                    <a:pt x="2626" y="463"/>
                    <a:pt x="2450" y="353"/>
                    <a:pt x="2229" y="287"/>
                  </a:cubicBezTo>
                  <a:cubicBezTo>
                    <a:pt x="1986" y="199"/>
                    <a:pt x="1766" y="88"/>
                    <a:pt x="1501" y="66"/>
                  </a:cubicBezTo>
                  <a:cubicBezTo>
                    <a:pt x="1081" y="0"/>
                    <a:pt x="971" y="199"/>
                    <a:pt x="640" y="463"/>
                  </a:cubicBezTo>
                  <a:cubicBezTo>
                    <a:pt x="419" y="662"/>
                    <a:pt x="199" y="905"/>
                    <a:pt x="0" y="1126"/>
                  </a:cubicBezTo>
                  <a:cubicBezTo>
                    <a:pt x="132" y="971"/>
                    <a:pt x="530" y="1015"/>
                    <a:pt x="684" y="1037"/>
                  </a:cubicBezTo>
                  <a:cubicBezTo>
                    <a:pt x="883" y="1037"/>
                    <a:pt x="1037" y="1081"/>
                    <a:pt x="1214" y="1148"/>
                  </a:cubicBezTo>
                  <a:cubicBezTo>
                    <a:pt x="2185" y="1479"/>
                    <a:pt x="2891" y="1876"/>
                    <a:pt x="3244" y="2803"/>
                  </a:cubicBezTo>
                  <a:cubicBezTo>
                    <a:pt x="3377" y="3156"/>
                    <a:pt x="3421" y="3619"/>
                    <a:pt x="3399" y="4017"/>
                  </a:cubicBezTo>
                  <a:cubicBezTo>
                    <a:pt x="3310" y="4745"/>
                    <a:pt x="3178" y="5562"/>
                    <a:pt x="2693" y="6268"/>
                  </a:cubicBezTo>
                  <a:cubicBezTo>
                    <a:pt x="2538" y="6488"/>
                    <a:pt x="2317" y="6687"/>
                    <a:pt x="2163" y="6930"/>
                  </a:cubicBezTo>
                  <a:cubicBezTo>
                    <a:pt x="2361" y="6908"/>
                    <a:pt x="2648" y="6665"/>
                    <a:pt x="2847" y="6533"/>
                  </a:cubicBezTo>
                  <a:cubicBezTo>
                    <a:pt x="3509" y="6135"/>
                    <a:pt x="4083" y="5893"/>
                    <a:pt x="4392" y="5164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1"/>
            <p:cNvSpPr/>
            <p:nvPr/>
          </p:nvSpPr>
          <p:spPr>
            <a:xfrm>
              <a:off x="2347647" y="3547644"/>
              <a:ext cx="194594" cy="281572"/>
            </a:xfrm>
            <a:custGeom>
              <a:avLst/>
              <a:gdLst/>
              <a:ahLst/>
              <a:cxnLst/>
              <a:rect l="l" t="t" r="r" b="b"/>
              <a:pathLst>
                <a:path w="4790" h="6931" extrusionOk="0">
                  <a:moveTo>
                    <a:pt x="4414" y="5165"/>
                  </a:moveTo>
                  <a:cubicBezTo>
                    <a:pt x="4480" y="5033"/>
                    <a:pt x="4525" y="4878"/>
                    <a:pt x="4569" y="4702"/>
                  </a:cubicBezTo>
                  <a:cubicBezTo>
                    <a:pt x="4657" y="4349"/>
                    <a:pt x="4723" y="3973"/>
                    <a:pt x="4745" y="3598"/>
                  </a:cubicBezTo>
                  <a:cubicBezTo>
                    <a:pt x="4789" y="2230"/>
                    <a:pt x="4083" y="1060"/>
                    <a:pt x="2847" y="553"/>
                  </a:cubicBezTo>
                  <a:cubicBezTo>
                    <a:pt x="2649" y="464"/>
                    <a:pt x="2450" y="354"/>
                    <a:pt x="2229" y="288"/>
                  </a:cubicBezTo>
                  <a:cubicBezTo>
                    <a:pt x="1987" y="200"/>
                    <a:pt x="1766" y="89"/>
                    <a:pt x="1501" y="67"/>
                  </a:cubicBezTo>
                  <a:cubicBezTo>
                    <a:pt x="1082" y="1"/>
                    <a:pt x="971" y="200"/>
                    <a:pt x="662" y="464"/>
                  </a:cubicBezTo>
                  <a:cubicBezTo>
                    <a:pt x="420" y="663"/>
                    <a:pt x="199" y="906"/>
                    <a:pt x="0" y="1149"/>
                  </a:cubicBezTo>
                  <a:cubicBezTo>
                    <a:pt x="155" y="972"/>
                    <a:pt x="552" y="1016"/>
                    <a:pt x="684" y="1038"/>
                  </a:cubicBezTo>
                  <a:cubicBezTo>
                    <a:pt x="883" y="1038"/>
                    <a:pt x="1060" y="1082"/>
                    <a:pt x="1214" y="1149"/>
                  </a:cubicBezTo>
                  <a:cubicBezTo>
                    <a:pt x="2185" y="1480"/>
                    <a:pt x="2913" y="1877"/>
                    <a:pt x="3267" y="2804"/>
                  </a:cubicBezTo>
                  <a:cubicBezTo>
                    <a:pt x="3399" y="3157"/>
                    <a:pt x="3443" y="3620"/>
                    <a:pt x="3399" y="4018"/>
                  </a:cubicBezTo>
                  <a:cubicBezTo>
                    <a:pt x="3311" y="4768"/>
                    <a:pt x="3178" y="5563"/>
                    <a:pt x="2715" y="6269"/>
                  </a:cubicBezTo>
                  <a:cubicBezTo>
                    <a:pt x="2538" y="6489"/>
                    <a:pt x="2318" y="6710"/>
                    <a:pt x="2163" y="6931"/>
                  </a:cubicBezTo>
                  <a:cubicBezTo>
                    <a:pt x="2362" y="6909"/>
                    <a:pt x="2671" y="6666"/>
                    <a:pt x="2847" y="6556"/>
                  </a:cubicBezTo>
                  <a:cubicBezTo>
                    <a:pt x="3509" y="6136"/>
                    <a:pt x="4083" y="5894"/>
                    <a:pt x="4414" y="5165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2201478" y="3626578"/>
              <a:ext cx="325528" cy="214297"/>
            </a:xfrm>
            <a:custGeom>
              <a:avLst/>
              <a:gdLst/>
              <a:ahLst/>
              <a:cxnLst/>
              <a:rect l="l" t="t" r="r" b="b"/>
              <a:pathLst>
                <a:path w="8013" h="5275" extrusionOk="0">
                  <a:moveTo>
                    <a:pt x="6180" y="4833"/>
                  </a:moveTo>
                  <a:cubicBezTo>
                    <a:pt x="6225" y="4789"/>
                    <a:pt x="6269" y="4745"/>
                    <a:pt x="6313" y="4723"/>
                  </a:cubicBezTo>
                  <a:cubicBezTo>
                    <a:pt x="6975" y="4304"/>
                    <a:pt x="7637" y="3995"/>
                    <a:pt x="8012" y="3288"/>
                  </a:cubicBezTo>
                  <a:cubicBezTo>
                    <a:pt x="7814" y="3642"/>
                    <a:pt x="7284" y="3862"/>
                    <a:pt x="6931" y="3951"/>
                  </a:cubicBezTo>
                  <a:cubicBezTo>
                    <a:pt x="6666" y="4017"/>
                    <a:pt x="6401" y="4061"/>
                    <a:pt x="6114" y="4083"/>
                  </a:cubicBezTo>
                  <a:cubicBezTo>
                    <a:pt x="5938" y="4083"/>
                    <a:pt x="5783" y="4061"/>
                    <a:pt x="5607" y="4039"/>
                  </a:cubicBezTo>
                  <a:cubicBezTo>
                    <a:pt x="4945" y="3973"/>
                    <a:pt x="4260" y="3840"/>
                    <a:pt x="3709" y="3553"/>
                  </a:cubicBezTo>
                  <a:cubicBezTo>
                    <a:pt x="3333" y="3377"/>
                    <a:pt x="2980" y="3156"/>
                    <a:pt x="2627" y="2935"/>
                  </a:cubicBezTo>
                  <a:cubicBezTo>
                    <a:pt x="2274" y="2693"/>
                    <a:pt x="1943" y="2384"/>
                    <a:pt x="1767" y="1964"/>
                  </a:cubicBezTo>
                  <a:cubicBezTo>
                    <a:pt x="1590" y="1611"/>
                    <a:pt x="1590" y="1236"/>
                    <a:pt x="1700" y="795"/>
                  </a:cubicBezTo>
                  <a:cubicBezTo>
                    <a:pt x="1767" y="574"/>
                    <a:pt x="1943" y="44"/>
                    <a:pt x="2274" y="88"/>
                  </a:cubicBezTo>
                  <a:cubicBezTo>
                    <a:pt x="2164" y="66"/>
                    <a:pt x="1987" y="0"/>
                    <a:pt x="1855" y="22"/>
                  </a:cubicBezTo>
                  <a:cubicBezTo>
                    <a:pt x="1744" y="66"/>
                    <a:pt x="1634" y="265"/>
                    <a:pt x="1524" y="331"/>
                  </a:cubicBezTo>
                  <a:cubicBezTo>
                    <a:pt x="1259" y="596"/>
                    <a:pt x="928" y="773"/>
                    <a:pt x="641" y="1015"/>
                  </a:cubicBezTo>
                  <a:cubicBezTo>
                    <a:pt x="442" y="1192"/>
                    <a:pt x="354" y="1435"/>
                    <a:pt x="310" y="1655"/>
                  </a:cubicBezTo>
                  <a:cubicBezTo>
                    <a:pt x="1" y="2803"/>
                    <a:pt x="685" y="3465"/>
                    <a:pt x="1435" y="4061"/>
                  </a:cubicBezTo>
                  <a:cubicBezTo>
                    <a:pt x="2208" y="4679"/>
                    <a:pt x="3422" y="5010"/>
                    <a:pt x="4481" y="5164"/>
                  </a:cubicBezTo>
                  <a:cubicBezTo>
                    <a:pt x="4834" y="5209"/>
                    <a:pt x="5187" y="5275"/>
                    <a:pt x="5562" y="5186"/>
                  </a:cubicBezTo>
                  <a:cubicBezTo>
                    <a:pt x="5783" y="5142"/>
                    <a:pt x="5982" y="4966"/>
                    <a:pt x="6180" y="4833"/>
                  </a:cubicBezTo>
                  <a:close/>
                </a:path>
              </a:pathLst>
            </a:custGeom>
            <a:solidFill>
              <a:srgbClr val="008738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1"/>
            <p:cNvSpPr/>
            <p:nvPr/>
          </p:nvSpPr>
          <p:spPr>
            <a:xfrm>
              <a:off x="2087647" y="3705472"/>
              <a:ext cx="321913" cy="220594"/>
            </a:xfrm>
            <a:custGeom>
              <a:avLst/>
              <a:gdLst/>
              <a:ahLst/>
              <a:cxnLst/>
              <a:rect l="l" t="t" r="r" b="b"/>
              <a:pathLst>
                <a:path w="7924" h="5430" extrusionOk="0">
                  <a:moveTo>
                    <a:pt x="6047" y="5010"/>
                  </a:moveTo>
                  <a:cubicBezTo>
                    <a:pt x="6113" y="4966"/>
                    <a:pt x="6158" y="4944"/>
                    <a:pt x="6202" y="4900"/>
                  </a:cubicBezTo>
                  <a:cubicBezTo>
                    <a:pt x="6864" y="4502"/>
                    <a:pt x="7548" y="4215"/>
                    <a:pt x="7923" y="3531"/>
                  </a:cubicBezTo>
                  <a:cubicBezTo>
                    <a:pt x="7747" y="3862"/>
                    <a:pt x="7195" y="4061"/>
                    <a:pt x="6842" y="4149"/>
                  </a:cubicBezTo>
                  <a:cubicBezTo>
                    <a:pt x="6577" y="4215"/>
                    <a:pt x="6312" y="4238"/>
                    <a:pt x="6047" y="4238"/>
                  </a:cubicBezTo>
                  <a:cubicBezTo>
                    <a:pt x="5871" y="4238"/>
                    <a:pt x="5694" y="4215"/>
                    <a:pt x="5518" y="4193"/>
                  </a:cubicBezTo>
                  <a:cubicBezTo>
                    <a:pt x="4878" y="4105"/>
                    <a:pt x="4193" y="3951"/>
                    <a:pt x="3664" y="3664"/>
                  </a:cubicBezTo>
                  <a:cubicBezTo>
                    <a:pt x="3289" y="3465"/>
                    <a:pt x="2935" y="3222"/>
                    <a:pt x="2626" y="2980"/>
                  </a:cubicBezTo>
                  <a:cubicBezTo>
                    <a:pt x="2273" y="2737"/>
                    <a:pt x="1964" y="2406"/>
                    <a:pt x="1788" y="1986"/>
                  </a:cubicBezTo>
                  <a:cubicBezTo>
                    <a:pt x="1633" y="1611"/>
                    <a:pt x="1655" y="1236"/>
                    <a:pt x="1788" y="795"/>
                  </a:cubicBezTo>
                  <a:cubicBezTo>
                    <a:pt x="1854" y="596"/>
                    <a:pt x="2053" y="66"/>
                    <a:pt x="2362" y="111"/>
                  </a:cubicBezTo>
                  <a:cubicBezTo>
                    <a:pt x="2251" y="88"/>
                    <a:pt x="2075" y="0"/>
                    <a:pt x="1964" y="44"/>
                  </a:cubicBezTo>
                  <a:cubicBezTo>
                    <a:pt x="1832" y="88"/>
                    <a:pt x="1722" y="265"/>
                    <a:pt x="1611" y="331"/>
                  </a:cubicBezTo>
                  <a:cubicBezTo>
                    <a:pt x="1346" y="574"/>
                    <a:pt x="993" y="751"/>
                    <a:pt x="706" y="993"/>
                  </a:cubicBezTo>
                  <a:cubicBezTo>
                    <a:pt x="508" y="1170"/>
                    <a:pt x="419" y="1413"/>
                    <a:pt x="353" y="1633"/>
                  </a:cubicBezTo>
                  <a:cubicBezTo>
                    <a:pt x="0" y="2759"/>
                    <a:pt x="684" y="3465"/>
                    <a:pt x="1391" y="4083"/>
                  </a:cubicBezTo>
                  <a:cubicBezTo>
                    <a:pt x="2141" y="4745"/>
                    <a:pt x="3311" y="5098"/>
                    <a:pt x="4370" y="5297"/>
                  </a:cubicBezTo>
                  <a:cubicBezTo>
                    <a:pt x="4701" y="5363"/>
                    <a:pt x="5076" y="5429"/>
                    <a:pt x="5451" y="5363"/>
                  </a:cubicBezTo>
                  <a:cubicBezTo>
                    <a:pt x="5672" y="5297"/>
                    <a:pt x="5871" y="5142"/>
                    <a:pt x="6047" y="5010"/>
                  </a:cubicBezTo>
                  <a:close/>
                </a:path>
              </a:pathLst>
            </a:custGeom>
            <a:solidFill>
              <a:srgbClr val="008738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1"/>
            <p:cNvSpPr/>
            <p:nvPr/>
          </p:nvSpPr>
          <p:spPr>
            <a:xfrm>
              <a:off x="2457009" y="3469644"/>
              <a:ext cx="194594" cy="281572"/>
            </a:xfrm>
            <a:custGeom>
              <a:avLst/>
              <a:gdLst/>
              <a:ahLst/>
              <a:cxnLst/>
              <a:rect l="l" t="t" r="r" b="b"/>
              <a:pathLst>
                <a:path w="4790" h="6931" extrusionOk="0">
                  <a:moveTo>
                    <a:pt x="4415" y="5165"/>
                  </a:moveTo>
                  <a:cubicBezTo>
                    <a:pt x="4481" y="5033"/>
                    <a:pt x="4525" y="4878"/>
                    <a:pt x="4569" y="4702"/>
                  </a:cubicBezTo>
                  <a:cubicBezTo>
                    <a:pt x="4657" y="4349"/>
                    <a:pt x="4724" y="3973"/>
                    <a:pt x="4746" y="3598"/>
                  </a:cubicBezTo>
                  <a:cubicBezTo>
                    <a:pt x="4790" y="2230"/>
                    <a:pt x="4084" y="1060"/>
                    <a:pt x="2848" y="553"/>
                  </a:cubicBezTo>
                  <a:cubicBezTo>
                    <a:pt x="2649" y="464"/>
                    <a:pt x="2450" y="354"/>
                    <a:pt x="2230" y="288"/>
                  </a:cubicBezTo>
                  <a:cubicBezTo>
                    <a:pt x="2009" y="200"/>
                    <a:pt x="1766" y="89"/>
                    <a:pt x="1501" y="67"/>
                  </a:cubicBezTo>
                  <a:cubicBezTo>
                    <a:pt x="1104" y="1"/>
                    <a:pt x="972" y="200"/>
                    <a:pt x="663" y="464"/>
                  </a:cubicBezTo>
                  <a:cubicBezTo>
                    <a:pt x="420" y="663"/>
                    <a:pt x="199" y="906"/>
                    <a:pt x="1" y="1149"/>
                  </a:cubicBezTo>
                  <a:cubicBezTo>
                    <a:pt x="155" y="972"/>
                    <a:pt x="552" y="1016"/>
                    <a:pt x="707" y="1038"/>
                  </a:cubicBezTo>
                  <a:cubicBezTo>
                    <a:pt x="884" y="1038"/>
                    <a:pt x="1060" y="1082"/>
                    <a:pt x="1215" y="1149"/>
                  </a:cubicBezTo>
                  <a:cubicBezTo>
                    <a:pt x="2186" y="1480"/>
                    <a:pt x="2914" y="1877"/>
                    <a:pt x="3267" y="2804"/>
                  </a:cubicBezTo>
                  <a:cubicBezTo>
                    <a:pt x="3399" y="3157"/>
                    <a:pt x="3444" y="3620"/>
                    <a:pt x="3399" y="4018"/>
                  </a:cubicBezTo>
                  <a:cubicBezTo>
                    <a:pt x="3333" y="4768"/>
                    <a:pt x="3179" y="5562"/>
                    <a:pt x="2715" y="6269"/>
                  </a:cubicBezTo>
                  <a:cubicBezTo>
                    <a:pt x="2561" y="6489"/>
                    <a:pt x="2318" y="6688"/>
                    <a:pt x="2164" y="6931"/>
                  </a:cubicBezTo>
                  <a:cubicBezTo>
                    <a:pt x="2362" y="6909"/>
                    <a:pt x="2671" y="6666"/>
                    <a:pt x="2848" y="6556"/>
                  </a:cubicBezTo>
                  <a:cubicBezTo>
                    <a:pt x="3510" y="6136"/>
                    <a:pt x="4084" y="5893"/>
                    <a:pt x="4415" y="5165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1"/>
            <p:cNvSpPr/>
            <p:nvPr/>
          </p:nvSpPr>
          <p:spPr>
            <a:xfrm>
              <a:off x="2564625" y="3391644"/>
              <a:ext cx="193700" cy="281572"/>
            </a:xfrm>
            <a:custGeom>
              <a:avLst/>
              <a:gdLst/>
              <a:ahLst/>
              <a:cxnLst/>
              <a:rect l="l" t="t" r="r" b="b"/>
              <a:pathLst>
                <a:path w="4768" h="6931" extrusionOk="0">
                  <a:moveTo>
                    <a:pt x="4392" y="5165"/>
                  </a:moveTo>
                  <a:cubicBezTo>
                    <a:pt x="4458" y="5033"/>
                    <a:pt x="4502" y="4878"/>
                    <a:pt x="4546" y="4702"/>
                  </a:cubicBezTo>
                  <a:cubicBezTo>
                    <a:pt x="4657" y="4349"/>
                    <a:pt x="4701" y="3973"/>
                    <a:pt x="4723" y="3598"/>
                  </a:cubicBezTo>
                  <a:cubicBezTo>
                    <a:pt x="4767" y="2230"/>
                    <a:pt x="4061" y="1060"/>
                    <a:pt x="2825" y="553"/>
                  </a:cubicBezTo>
                  <a:cubicBezTo>
                    <a:pt x="2626" y="464"/>
                    <a:pt x="2450" y="354"/>
                    <a:pt x="2229" y="288"/>
                  </a:cubicBezTo>
                  <a:cubicBezTo>
                    <a:pt x="1986" y="200"/>
                    <a:pt x="1766" y="89"/>
                    <a:pt x="1501" y="67"/>
                  </a:cubicBezTo>
                  <a:cubicBezTo>
                    <a:pt x="1081" y="1"/>
                    <a:pt x="949" y="200"/>
                    <a:pt x="640" y="464"/>
                  </a:cubicBezTo>
                  <a:cubicBezTo>
                    <a:pt x="397" y="685"/>
                    <a:pt x="199" y="906"/>
                    <a:pt x="0" y="1149"/>
                  </a:cubicBezTo>
                  <a:cubicBezTo>
                    <a:pt x="133" y="972"/>
                    <a:pt x="530" y="1016"/>
                    <a:pt x="684" y="1038"/>
                  </a:cubicBezTo>
                  <a:cubicBezTo>
                    <a:pt x="883" y="1038"/>
                    <a:pt x="1037" y="1104"/>
                    <a:pt x="1214" y="1149"/>
                  </a:cubicBezTo>
                  <a:cubicBezTo>
                    <a:pt x="2185" y="1480"/>
                    <a:pt x="2891" y="1877"/>
                    <a:pt x="3244" y="2804"/>
                  </a:cubicBezTo>
                  <a:cubicBezTo>
                    <a:pt x="3377" y="3157"/>
                    <a:pt x="3421" y="3620"/>
                    <a:pt x="3377" y="4018"/>
                  </a:cubicBezTo>
                  <a:cubicBezTo>
                    <a:pt x="3311" y="4768"/>
                    <a:pt x="3156" y="5562"/>
                    <a:pt x="2693" y="6269"/>
                  </a:cubicBezTo>
                  <a:cubicBezTo>
                    <a:pt x="2538" y="6511"/>
                    <a:pt x="2317" y="6710"/>
                    <a:pt x="2141" y="6931"/>
                  </a:cubicBezTo>
                  <a:cubicBezTo>
                    <a:pt x="2362" y="6931"/>
                    <a:pt x="2648" y="6666"/>
                    <a:pt x="2847" y="6556"/>
                  </a:cubicBezTo>
                  <a:cubicBezTo>
                    <a:pt x="3487" y="6136"/>
                    <a:pt x="4061" y="5893"/>
                    <a:pt x="4392" y="5165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2417563" y="3470578"/>
              <a:ext cx="325488" cy="214297"/>
            </a:xfrm>
            <a:custGeom>
              <a:avLst/>
              <a:gdLst/>
              <a:ahLst/>
              <a:cxnLst/>
              <a:rect l="l" t="t" r="r" b="b"/>
              <a:pathLst>
                <a:path w="8012" h="5275" extrusionOk="0">
                  <a:moveTo>
                    <a:pt x="6180" y="4833"/>
                  </a:moveTo>
                  <a:cubicBezTo>
                    <a:pt x="6224" y="4789"/>
                    <a:pt x="6268" y="4745"/>
                    <a:pt x="6335" y="4723"/>
                  </a:cubicBezTo>
                  <a:cubicBezTo>
                    <a:pt x="6975" y="4304"/>
                    <a:pt x="7659" y="3995"/>
                    <a:pt x="8012" y="3288"/>
                  </a:cubicBezTo>
                  <a:cubicBezTo>
                    <a:pt x="7835" y="3641"/>
                    <a:pt x="7284" y="3862"/>
                    <a:pt x="6931" y="3950"/>
                  </a:cubicBezTo>
                  <a:cubicBezTo>
                    <a:pt x="6666" y="4017"/>
                    <a:pt x="6401" y="4061"/>
                    <a:pt x="6136" y="4083"/>
                  </a:cubicBezTo>
                  <a:cubicBezTo>
                    <a:pt x="5959" y="4083"/>
                    <a:pt x="5783" y="4061"/>
                    <a:pt x="5606" y="4039"/>
                  </a:cubicBezTo>
                  <a:cubicBezTo>
                    <a:pt x="4966" y="3973"/>
                    <a:pt x="4260" y="3840"/>
                    <a:pt x="3708" y="3553"/>
                  </a:cubicBezTo>
                  <a:cubicBezTo>
                    <a:pt x="3333" y="3377"/>
                    <a:pt x="2980" y="3156"/>
                    <a:pt x="2649" y="2935"/>
                  </a:cubicBezTo>
                  <a:cubicBezTo>
                    <a:pt x="2274" y="2692"/>
                    <a:pt x="1965" y="2384"/>
                    <a:pt x="1766" y="1964"/>
                  </a:cubicBezTo>
                  <a:cubicBezTo>
                    <a:pt x="1612" y="1611"/>
                    <a:pt x="1590" y="1236"/>
                    <a:pt x="1722" y="795"/>
                  </a:cubicBezTo>
                  <a:cubicBezTo>
                    <a:pt x="1766" y="574"/>
                    <a:pt x="1965" y="44"/>
                    <a:pt x="2296" y="88"/>
                  </a:cubicBezTo>
                  <a:cubicBezTo>
                    <a:pt x="2186" y="66"/>
                    <a:pt x="1987" y="0"/>
                    <a:pt x="1877" y="44"/>
                  </a:cubicBezTo>
                  <a:cubicBezTo>
                    <a:pt x="1744" y="66"/>
                    <a:pt x="1634" y="265"/>
                    <a:pt x="1546" y="331"/>
                  </a:cubicBezTo>
                  <a:cubicBezTo>
                    <a:pt x="1259" y="596"/>
                    <a:pt x="928" y="772"/>
                    <a:pt x="641" y="1015"/>
                  </a:cubicBezTo>
                  <a:cubicBezTo>
                    <a:pt x="442" y="1192"/>
                    <a:pt x="376" y="1435"/>
                    <a:pt x="310" y="1655"/>
                  </a:cubicBezTo>
                  <a:cubicBezTo>
                    <a:pt x="1" y="2803"/>
                    <a:pt x="707" y="3465"/>
                    <a:pt x="1457" y="4061"/>
                  </a:cubicBezTo>
                  <a:cubicBezTo>
                    <a:pt x="2230" y="4679"/>
                    <a:pt x="3421" y="5010"/>
                    <a:pt x="4503" y="5164"/>
                  </a:cubicBezTo>
                  <a:cubicBezTo>
                    <a:pt x="4834" y="5208"/>
                    <a:pt x="5209" y="5275"/>
                    <a:pt x="5562" y="5186"/>
                  </a:cubicBezTo>
                  <a:cubicBezTo>
                    <a:pt x="5805" y="5142"/>
                    <a:pt x="5982" y="4966"/>
                    <a:pt x="6180" y="4833"/>
                  </a:cubicBezTo>
                  <a:close/>
                </a:path>
              </a:pathLst>
            </a:custGeom>
            <a:solidFill>
              <a:srgbClr val="008738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2304584" y="3549472"/>
              <a:ext cx="321913" cy="220594"/>
            </a:xfrm>
            <a:custGeom>
              <a:avLst/>
              <a:gdLst/>
              <a:ahLst/>
              <a:cxnLst/>
              <a:rect l="l" t="t" r="r" b="b"/>
              <a:pathLst>
                <a:path w="7924" h="5430" extrusionOk="0">
                  <a:moveTo>
                    <a:pt x="6048" y="5010"/>
                  </a:moveTo>
                  <a:cubicBezTo>
                    <a:pt x="6092" y="4966"/>
                    <a:pt x="6136" y="4944"/>
                    <a:pt x="6202" y="4900"/>
                  </a:cubicBezTo>
                  <a:cubicBezTo>
                    <a:pt x="6865" y="4502"/>
                    <a:pt x="7527" y="4215"/>
                    <a:pt x="7924" y="3531"/>
                  </a:cubicBezTo>
                  <a:cubicBezTo>
                    <a:pt x="7725" y="3862"/>
                    <a:pt x="7196" y="4061"/>
                    <a:pt x="6820" y="4149"/>
                  </a:cubicBezTo>
                  <a:cubicBezTo>
                    <a:pt x="6556" y="4215"/>
                    <a:pt x="6291" y="4237"/>
                    <a:pt x="6026" y="4260"/>
                  </a:cubicBezTo>
                  <a:cubicBezTo>
                    <a:pt x="5849" y="4260"/>
                    <a:pt x="5673" y="4215"/>
                    <a:pt x="5518" y="4193"/>
                  </a:cubicBezTo>
                  <a:cubicBezTo>
                    <a:pt x="4878" y="4105"/>
                    <a:pt x="4172" y="3951"/>
                    <a:pt x="3642" y="3664"/>
                  </a:cubicBezTo>
                  <a:cubicBezTo>
                    <a:pt x="3289" y="3465"/>
                    <a:pt x="2936" y="3222"/>
                    <a:pt x="2605" y="3002"/>
                  </a:cubicBezTo>
                  <a:cubicBezTo>
                    <a:pt x="2252" y="2737"/>
                    <a:pt x="1943" y="2406"/>
                    <a:pt x="1789" y="1986"/>
                  </a:cubicBezTo>
                  <a:cubicBezTo>
                    <a:pt x="1634" y="1611"/>
                    <a:pt x="1634" y="1236"/>
                    <a:pt x="1767" y="817"/>
                  </a:cubicBezTo>
                  <a:cubicBezTo>
                    <a:pt x="1833" y="596"/>
                    <a:pt x="2031" y="66"/>
                    <a:pt x="2362" y="110"/>
                  </a:cubicBezTo>
                  <a:cubicBezTo>
                    <a:pt x="2252" y="88"/>
                    <a:pt x="2053" y="0"/>
                    <a:pt x="1943" y="44"/>
                  </a:cubicBezTo>
                  <a:cubicBezTo>
                    <a:pt x="1833" y="88"/>
                    <a:pt x="1700" y="265"/>
                    <a:pt x="1612" y="353"/>
                  </a:cubicBezTo>
                  <a:cubicBezTo>
                    <a:pt x="1325" y="596"/>
                    <a:pt x="994" y="750"/>
                    <a:pt x="707" y="993"/>
                  </a:cubicBezTo>
                  <a:cubicBezTo>
                    <a:pt x="486" y="1170"/>
                    <a:pt x="398" y="1413"/>
                    <a:pt x="332" y="1633"/>
                  </a:cubicBezTo>
                  <a:cubicBezTo>
                    <a:pt x="1" y="2759"/>
                    <a:pt x="663" y="3465"/>
                    <a:pt x="1369" y="4083"/>
                  </a:cubicBezTo>
                  <a:cubicBezTo>
                    <a:pt x="2120" y="4745"/>
                    <a:pt x="3311" y="5120"/>
                    <a:pt x="4371" y="5297"/>
                  </a:cubicBezTo>
                  <a:cubicBezTo>
                    <a:pt x="4702" y="5363"/>
                    <a:pt x="5055" y="5429"/>
                    <a:pt x="5430" y="5363"/>
                  </a:cubicBezTo>
                  <a:cubicBezTo>
                    <a:pt x="5651" y="5297"/>
                    <a:pt x="5849" y="5142"/>
                    <a:pt x="6048" y="5010"/>
                  </a:cubicBezTo>
                  <a:close/>
                </a:path>
              </a:pathLst>
            </a:custGeom>
            <a:solidFill>
              <a:srgbClr val="008738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1"/>
            <p:cNvSpPr/>
            <p:nvPr/>
          </p:nvSpPr>
          <p:spPr>
            <a:xfrm>
              <a:off x="2642625" y="3287644"/>
              <a:ext cx="241191" cy="282466"/>
            </a:xfrm>
            <a:custGeom>
              <a:avLst/>
              <a:gdLst/>
              <a:ahLst/>
              <a:cxnLst/>
              <a:rect l="l" t="t" r="r" b="b"/>
              <a:pathLst>
                <a:path w="5937" h="6953" extrusionOk="0">
                  <a:moveTo>
                    <a:pt x="5915" y="4856"/>
                  </a:moveTo>
                  <a:cubicBezTo>
                    <a:pt x="5937" y="4702"/>
                    <a:pt x="5915" y="4547"/>
                    <a:pt x="5915" y="4371"/>
                  </a:cubicBezTo>
                  <a:cubicBezTo>
                    <a:pt x="5871" y="3973"/>
                    <a:pt x="5782" y="3598"/>
                    <a:pt x="5672" y="3223"/>
                  </a:cubicBezTo>
                  <a:cubicBezTo>
                    <a:pt x="5209" y="1811"/>
                    <a:pt x="4083" y="707"/>
                    <a:pt x="2626" y="332"/>
                  </a:cubicBezTo>
                  <a:cubicBezTo>
                    <a:pt x="2406" y="266"/>
                    <a:pt x="2163" y="177"/>
                    <a:pt x="1920" y="133"/>
                  </a:cubicBezTo>
                  <a:cubicBezTo>
                    <a:pt x="1655" y="89"/>
                    <a:pt x="1391" y="23"/>
                    <a:pt x="1104" y="1"/>
                  </a:cubicBezTo>
                  <a:cubicBezTo>
                    <a:pt x="662" y="1"/>
                    <a:pt x="618" y="222"/>
                    <a:pt x="397" y="530"/>
                  </a:cubicBezTo>
                  <a:cubicBezTo>
                    <a:pt x="243" y="773"/>
                    <a:pt x="110" y="1038"/>
                    <a:pt x="0" y="1303"/>
                  </a:cubicBezTo>
                  <a:cubicBezTo>
                    <a:pt x="66" y="1104"/>
                    <a:pt x="486" y="1126"/>
                    <a:pt x="640" y="1104"/>
                  </a:cubicBezTo>
                  <a:cubicBezTo>
                    <a:pt x="839" y="1104"/>
                    <a:pt x="1037" y="1126"/>
                    <a:pt x="1214" y="1171"/>
                  </a:cubicBezTo>
                  <a:cubicBezTo>
                    <a:pt x="2317" y="1369"/>
                    <a:pt x="3200" y="1700"/>
                    <a:pt x="3884" y="2583"/>
                  </a:cubicBezTo>
                  <a:cubicBezTo>
                    <a:pt x="4149" y="2936"/>
                    <a:pt x="4370" y="3400"/>
                    <a:pt x="4480" y="3819"/>
                  </a:cubicBezTo>
                  <a:cubicBezTo>
                    <a:pt x="4679" y="4569"/>
                    <a:pt x="4833" y="5408"/>
                    <a:pt x="4613" y="6180"/>
                  </a:cubicBezTo>
                  <a:cubicBezTo>
                    <a:pt x="4524" y="6445"/>
                    <a:pt x="4370" y="6688"/>
                    <a:pt x="4304" y="6953"/>
                  </a:cubicBezTo>
                  <a:cubicBezTo>
                    <a:pt x="4502" y="6909"/>
                    <a:pt x="4701" y="6600"/>
                    <a:pt x="4855" y="6467"/>
                  </a:cubicBezTo>
                  <a:cubicBezTo>
                    <a:pt x="5363" y="5960"/>
                    <a:pt x="5849" y="5651"/>
                    <a:pt x="5915" y="4856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1"/>
            <p:cNvSpPr/>
            <p:nvPr/>
          </p:nvSpPr>
          <p:spPr>
            <a:xfrm>
              <a:off x="2734072" y="3178281"/>
              <a:ext cx="247488" cy="288722"/>
            </a:xfrm>
            <a:custGeom>
              <a:avLst/>
              <a:gdLst/>
              <a:ahLst/>
              <a:cxnLst/>
              <a:rect l="l" t="t" r="r" b="b"/>
              <a:pathLst>
                <a:path w="6092" h="7107" extrusionOk="0">
                  <a:moveTo>
                    <a:pt x="6069" y="4966"/>
                  </a:moveTo>
                  <a:cubicBezTo>
                    <a:pt x="6091" y="4812"/>
                    <a:pt x="6091" y="4635"/>
                    <a:pt x="6069" y="4458"/>
                  </a:cubicBezTo>
                  <a:cubicBezTo>
                    <a:pt x="6025" y="4083"/>
                    <a:pt x="5959" y="3686"/>
                    <a:pt x="5827" y="3289"/>
                  </a:cubicBezTo>
                  <a:cubicBezTo>
                    <a:pt x="5341" y="1832"/>
                    <a:pt x="4193" y="707"/>
                    <a:pt x="2715" y="331"/>
                  </a:cubicBezTo>
                  <a:cubicBezTo>
                    <a:pt x="2472" y="265"/>
                    <a:pt x="2229" y="177"/>
                    <a:pt x="1986" y="133"/>
                  </a:cubicBezTo>
                  <a:cubicBezTo>
                    <a:pt x="1700" y="89"/>
                    <a:pt x="1435" y="0"/>
                    <a:pt x="1148" y="0"/>
                  </a:cubicBezTo>
                  <a:cubicBezTo>
                    <a:pt x="684" y="0"/>
                    <a:pt x="640" y="199"/>
                    <a:pt x="420" y="530"/>
                  </a:cubicBezTo>
                  <a:cubicBezTo>
                    <a:pt x="243" y="795"/>
                    <a:pt x="111" y="1060"/>
                    <a:pt x="0" y="1325"/>
                  </a:cubicBezTo>
                  <a:cubicBezTo>
                    <a:pt x="88" y="1126"/>
                    <a:pt x="508" y="1126"/>
                    <a:pt x="662" y="1126"/>
                  </a:cubicBezTo>
                  <a:cubicBezTo>
                    <a:pt x="883" y="1104"/>
                    <a:pt x="1060" y="1148"/>
                    <a:pt x="1258" y="1170"/>
                  </a:cubicBezTo>
                  <a:cubicBezTo>
                    <a:pt x="2384" y="1391"/>
                    <a:pt x="3289" y="1722"/>
                    <a:pt x="3995" y="2649"/>
                  </a:cubicBezTo>
                  <a:cubicBezTo>
                    <a:pt x="4260" y="3002"/>
                    <a:pt x="4480" y="3465"/>
                    <a:pt x="4591" y="3907"/>
                  </a:cubicBezTo>
                  <a:cubicBezTo>
                    <a:pt x="4789" y="4679"/>
                    <a:pt x="4944" y="5540"/>
                    <a:pt x="4723" y="6334"/>
                  </a:cubicBezTo>
                  <a:cubicBezTo>
                    <a:pt x="4657" y="6621"/>
                    <a:pt x="4502" y="6842"/>
                    <a:pt x="4414" y="7107"/>
                  </a:cubicBezTo>
                  <a:cubicBezTo>
                    <a:pt x="4635" y="7085"/>
                    <a:pt x="4833" y="6776"/>
                    <a:pt x="4988" y="6621"/>
                  </a:cubicBezTo>
                  <a:cubicBezTo>
                    <a:pt x="5518" y="6092"/>
                    <a:pt x="6003" y="5783"/>
                    <a:pt x="6069" y="4966"/>
                  </a:cubicBezTo>
                  <a:close/>
                </a:path>
              </a:pathLst>
            </a:custGeom>
            <a:solidFill>
              <a:srgbClr val="0D542E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1"/>
            <p:cNvSpPr/>
            <p:nvPr/>
          </p:nvSpPr>
          <p:spPr>
            <a:xfrm>
              <a:off x="2877519" y="3043772"/>
              <a:ext cx="247488" cy="268125"/>
            </a:xfrm>
            <a:custGeom>
              <a:avLst/>
              <a:gdLst/>
              <a:ahLst/>
              <a:cxnLst/>
              <a:rect l="l" t="t" r="r" b="b"/>
              <a:pathLst>
                <a:path w="6092" h="6600" extrusionOk="0">
                  <a:moveTo>
                    <a:pt x="6069" y="4989"/>
                  </a:moveTo>
                  <a:cubicBezTo>
                    <a:pt x="6091" y="4834"/>
                    <a:pt x="6069" y="4658"/>
                    <a:pt x="6069" y="4481"/>
                  </a:cubicBezTo>
                  <a:cubicBezTo>
                    <a:pt x="6025" y="4084"/>
                    <a:pt x="5937" y="3687"/>
                    <a:pt x="5827" y="3311"/>
                  </a:cubicBezTo>
                  <a:cubicBezTo>
                    <a:pt x="5341" y="1855"/>
                    <a:pt x="4194" y="729"/>
                    <a:pt x="2715" y="332"/>
                  </a:cubicBezTo>
                  <a:cubicBezTo>
                    <a:pt x="2472" y="288"/>
                    <a:pt x="2229" y="200"/>
                    <a:pt x="1964" y="155"/>
                  </a:cubicBezTo>
                  <a:cubicBezTo>
                    <a:pt x="1700" y="89"/>
                    <a:pt x="1413" y="23"/>
                    <a:pt x="1126" y="1"/>
                  </a:cubicBezTo>
                  <a:cubicBezTo>
                    <a:pt x="684" y="1"/>
                    <a:pt x="640" y="222"/>
                    <a:pt x="398" y="553"/>
                  </a:cubicBezTo>
                  <a:cubicBezTo>
                    <a:pt x="243" y="795"/>
                    <a:pt x="111" y="1060"/>
                    <a:pt x="0" y="1347"/>
                  </a:cubicBezTo>
                  <a:cubicBezTo>
                    <a:pt x="67" y="1149"/>
                    <a:pt x="508" y="1149"/>
                    <a:pt x="662" y="1126"/>
                  </a:cubicBezTo>
                  <a:cubicBezTo>
                    <a:pt x="861" y="1126"/>
                    <a:pt x="1060" y="1149"/>
                    <a:pt x="1258" y="1193"/>
                  </a:cubicBezTo>
                  <a:cubicBezTo>
                    <a:pt x="2384" y="1413"/>
                    <a:pt x="3267" y="1744"/>
                    <a:pt x="3995" y="2649"/>
                  </a:cubicBezTo>
                  <a:cubicBezTo>
                    <a:pt x="4260" y="3002"/>
                    <a:pt x="4480" y="3488"/>
                    <a:pt x="4591" y="3907"/>
                  </a:cubicBezTo>
                  <a:cubicBezTo>
                    <a:pt x="4701" y="4327"/>
                    <a:pt x="4767" y="4768"/>
                    <a:pt x="4723" y="5187"/>
                  </a:cubicBezTo>
                  <a:cubicBezTo>
                    <a:pt x="4701" y="5408"/>
                    <a:pt x="4657" y="5629"/>
                    <a:pt x="4547" y="5805"/>
                  </a:cubicBezTo>
                  <a:cubicBezTo>
                    <a:pt x="4370" y="6092"/>
                    <a:pt x="4260" y="6357"/>
                    <a:pt x="4657" y="6511"/>
                  </a:cubicBezTo>
                  <a:cubicBezTo>
                    <a:pt x="4878" y="6600"/>
                    <a:pt x="5076" y="6578"/>
                    <a:pt x="5275" y="6423"/>
                  </a:cubicBezTo>
                  <a:cubicBezTo>
                    <a:pt x="5782" y="6026"/>
                    <a:pt x="6025" y="5540"/>
                    <a:pt x="6069" y="4989"/>
                  </a:cubicBezTo>
                  <a:close/>
                </a:path>
              </a:pathLst>
            </a:custGeom>
            <a:solidFill>
              <a:srgbClr val="0D542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1"/>
            <p:cNvSpPr/>
            <p:nvPr/>
          </p:nvSpPr>
          <p:spPr>
            <a:xfrm>
              <a:off x="2722413" y="3176494"/>
              <a:ext cx="392722" cy="208041"/>
            </a:xfrm>
            <a:custGeom>
              <a:avLst/>
              <a:gdLst/>
              <a:ahLst/>
              <a:cxnLst/>
              <a:rect l="l" t="t" r="r" b="b"/>
              <a:pathLst>
                <a:path w="9667" h="5121" extrusionOk="0">
                  <a:moveTo>
                    <a:pt x="7570" y="4789"/>
                  </a:moveTo>
                  <a:cubicBezTo>
                    <a:pt x="8100" y="4591"/>
                    <a:pt x="8519" y="4193"/>
                    <a:pt x="8894" y="3774"/>
                  </a:cubicBezTo>
                  <a:cubicBezTo>
                    <a:pt x="9027" y="3575"/>
                    <a:pt x="9667" y="3112"/>
                    <a:pt x="9512" y="2847"/>
                  </a:cubicBezTo>
                  <a:cubicBezTo>
                    <a:pt x="9424" y="2715"/>
                    <a:pt x="9424" y="2803"/>
                    <a:pt x="9336" y="2825"/>
                  </a:cubicBezTo>
                  <a:cubicBezTo>
                    <a:pt x="9159" y="2891"/>
                    <a:pt x="8983" y="3068"/>
                    <a:pt x="8784" y="3134"/>
                  </a:cubicBezTo>
                  <a:cubicBezTo>
                    <a:pt x="8298" y="3333"/>
                    <a:pt x="7813" y="3487"/>
                    <a:pt x="7283" y="3598"/>
                  </a:cubicBezTo>
                  <a:cubicBezTo>
                    <a:pt x="6158" y="3862"/>
                    <a:pt x="5032" y="3598"/>
                    <a:pt x="3929" y="3333"/>
                  </a:cubicBezTo>
                  <a:cubicBezTo>
                    <a:pt x="3598" y="3266"/>
                    <a:pt x="3245" y="3156"/>
                    <a:pt x="2913" y="3002"/>
                  </a:cubicBezTo>
                  <a:cubicBezTo>
                    <a:pt x="2450" y="2803"/>
                    <a:pt x="1987" y="2516"/>
                    <a:pt x="1656" y="2119"/>
                  </a:cubicBezTo>
                  <a:cubicBezTo>
                    <a:pt x="1347" y="1766"/>
                    <a:pt x="1192" y="1369"/>
                    <a:pt x="1148" y="883"/>
                  </a:cubicBezTo>
                  <a:cubicBezTo>
                    <a:pt x="1126" y="662"/>
                    <a:pt x="1126" y="66"/>
                    <a:pt x="1479" y="66"/>
                  </a:cubicBezTo>
                  <a:cubicBezTo>
                    <a:pt x="1347" y="66"/>
                    <a:pt x="1126" y="0"/>
                    <a:pt x="1015" y="66"/>
                  </a:cubicBezTo>
                  <a:cubicBezTo>
                    <a:pt x="905" y="133"/>
                    <a:pt x="861" y="331"/>
                    <a:pt x="795" y="442"/>
                  </a:cubicBezTo>
                  <a:cubicBezTo>
                    <a:pt x="596" y="729"/>
                    <a:pt x="331" y="971"/>
                    <a:pt x="133" y="1258"/>
                  </a:cubicBezTo>
                  <a:cubicBezTo>
                    <a:pt x="0" y="1479"/>
                    <a:pt x="0" y="1744"/>
                    <a:pt x="22" y="1986"/>
                  </a:cubicBezTo>
                  <a:cubicBezTo>
                    <a:pt x="133" y="3222"/>
                    <a:pt x="1126" y="3840"/>
                    <a:pt x="2119" y="4348"/>
                  </a:cubicBezTo>
                  <a:cubicBezTo>
                    <a:pt x="3156" y="4900"/>
                    <a:pt x="4525" y="5098"/>
                    <a:pt x="5672" y="5120"/>
                  </a:cubicBezTo>
                  <a:cubicBezTo>
                    <a:pt x="6091" y="5120"/>
                    <a:pt x="6533" y="5010"/>
                    <a:pt x="6952" y="4988"/>
                  </a:cubicBezTo>
                  <a:cubicBezTo>
                    <a:pt x="7151" y="4966"/>
                    <a:pt x="7394" y="4878"/>
                    <a:pt x="7570" y="4789"/>
                  </a:cubicBezTo>
                  <a:close/>
                </a:path>
              </a:pathLst>
            </a:custGeom>
            <a:solidFill>
              <a:srgbClr val="00742F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1"/>
            <p:cNvSpPr/>
            <p:nvPr/>
          </p:nvSpPr>
          <p:spPr>
            <a:xfrm>
              <a:off x="3523944" y="2937984"/>
              <a:ext cx="151572" cy="227784"/>
            </a:xfrm>
            <a:custGeom>
              <a:avLst/>
              <a:gdLst/>
              <a:ahLst/>
              <a:cxnLst/>
              <a:rect l="l" t="t" r="r" b="b"/>
              <a:pathLst>
                <a:path w="3731" h="5607" extrusionOk="0">
                  <a:moveTo>
                    <a:pt x="3178" y="3355"/>
                  </a:moveTo>
                  <a:cubicBezTo>
                    <a:pt x="3443" y="2870"/>
                    <a:pt x="3333" y="2252"/>
                    <a:pt x="2891" y="1877"/>
                  </a:cubicBezTo>
                  <a:cubicBezTo>
                    <a:pt x="2781" y="1766"/>
                    <a:pt x="2649" y="1700"/>
                    <a:pt x="2516" y="1656"/>
                  </a:cubicBezTo>
                  <a:cubicBezTo>
                    <a:pt x="2627" y="1215"/>
                    <a:pt x="2494" y="751"/>
                    <a:pt x="2141" y="442"/>
                  </a:cubicBezTo>
                  <a:cubicBezTo>
                    <a:pt x="1633" y="1"/>
                    <a:pt x="861" y="67"/>
                    <a:pt x="442" y="552"/>
                  </a:cubicBezTo>
                  <a:cubicBezTo>
                    <a:pt x="0" y="1060"/>
                    <a:pt x="67" y="1832"/>
                    <a:pt x="552" y="2252"/>
                  </a:cubicBezTo>
                  <a:cubicBezTo>
                    <a:pt x="685" y="2362"/>
                    <a:pt x="817" y="2428"/>
                    <a:pt x="949" y="2473"/>
                  </a:cubicBezTo>
                  <a:cubicBezTo>
                    <a:pt x="839" y="2914"/>
                    <a:pt x="971" y="3377"/>
                    <a:pt x="1325" y="3686"/>
                  </a:cubicBezTo>
                  <a:cubicBezTo>
                    <a:pt x="1060" y="4172"/>
                    <a:pt x="1170" y="4790"/>
                    <a:pt x="1611" y="5165"/>
                  </a:cubicBezTo>
                  <a:cubicBezTo>
                    <a:pt x="2097" y="5606"/>
                    <a:pt x="2869" y="5540"/>
                    <a:pt x="3289" y="5033"/>
                  </a:cubicBezTo>
                  <a:cubicBezTo>
                    <a:pt x="3730" y="4547"/>
                    <a:pt x="3686" y="3775"/>
                    <a:pt x="3178" y="3355"/>
                  </a:cubicBezTo>
                  <a:close/>
                </a:path>
              </a:pathLst>
            </a:custGeom>
            <a:solidFill>
              <a:srgbClr val="7FD19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1"/>
            <p:cNvSpPr/>
            <p:nvPr/>
          </p:nvSpPr>
          <p:spPr>
            <a:xfrm>
              <a:off x="3523944" y="2937984"/>
              <a:ext cx="151572" cy="227784"/>
            </a:xfrm>
            <a:custGeom>
              <a:avLst/>
              <a:gdLst/>
              <a:ahLst/>
              <a:cxnLst/>
              <a:rect l="l" t="t" r="r" b="b"/>
              <a:pathLst>
                <a:path w="3731" h="5607" extrusionOk="0">
                  <a:moveTo>
                    <a:pt x="3178" y="3355"/>
                  </a:moveTo>
                  <a:cubicBezTo>
                    <a:pt x="3443" y="2870"/>
                    <a:pt x="3333" y="2252"/>
                    <a:pt x="2891" y="1877"/>
                  </a:cubicBezTo>
                  <a:cubicBezTo>
                    <a:pt x="2781" y="1766"/>
                    <a:pt x="2649" y="1700"/>
                    <a:pt x="2494" y="1656"/>
                  </a:cubicBezTo>
                  <a:cubicBezTo>
                    <a:pt x="2627" y="1215"/>
                    <a:pt x="2494" y="751"/>
                    <a:pt x="2141" y="442"/>
                  </a:cubicBezTo>
                  <a:cubicBezTo>
                    <a:pt x="1633" y="1"/>
                    <a:pt x="861" y="67"/>
                    <a:pt x="442" y="552"/>
                  </a:cubicBezTo>
                  <a:cubicBezTo>
                    <a:pt x="0" y="1060"/>
                    <a:pt x="67" y="1832"/>
                    <a:pt x="552" y="2252"/>
                  </a:cubicBezTo>
                  <a:cubicBezTo>
                    <a:pt x="685" y="2362"/>
                    <a:pt x="817" y="2428"/>
                    <a:pt x="949" y="2473"/>
                  </a:cubicBezTo>
                  <a:cubicBezTo>
                    <a:pt x="839" y="2914"/>
                    <a:pt x="971" y="3377"/>
                    <a:pt x="1325" y="3686"/>
                  </a:cubicBezTo>
                  <a:cubicBezTo>
                    <a:pt x="1060" y="4172"/>
                    <a:pt x="1170" y="4790"/>
                    <a:pt x="1611" y="5165"/>
                  </a:cubicBezTo>
                  <a:cubicBezTo>
                    <a:pt x="2097" y="5606"/>
                    <a:pt x="2869" y="5540"/>
                    <a:pt x="3289" y="5033"/>
                  </a:cubicBezTo>
                  <a:cubicBezTo>
                    <a:pt x="3730" y="4547"/>
                    <a:pt x="3664" y="3775"/>
                    <a:pt x="3178" y="3355"/>
                  </a:cubicBezTo>
                  <a:close/>
                </a:path>
              </a:pathLst>
            </a:custGeom>
            <a:solidFill>
              <a:srgbClr val="7FB599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1"/>
            <p:cNvSpPr/>
            <p:nvPr/>
          </p:nvSpPr>
          <p:spPr>
            <a:xfrm>
              <a:off x="3494369" y="3105644"/>
              <a:ext cx="173956" cy="179359"/>
            </a:xfrm>
            <a:custGeom>
              <a:avLst/>
              <a:gdLst/>
              <a:ahLst/>
              <a:cxnLst/>
              <a:rect l="l" t="t" r="r" b="b"/>
              <a:pathLst>
                <a:path w="4282" h="4415" extrusionOk="0">
                  <a:moveTo>
                    <a:pt x="2251" y="3488"/>
                  </a:moveTo>
                  <a:cubicBezTo>
                    <a:pt x="2737" y="3488"/>
                    <a:pt x="3200" y="3157"/>
                    <a:pt x="3310" y="2649"/>
                  </a:cubicBezTo>
                  <a:cubicBezTo>
                    <a:pt x="3333" y="2517"/>
                    <a:pt x="3355" y="2384"/>
                    <a:pt x="3333" y="2252"/>
                  </a:cubicBezTo>
                  <a:cubicBezTo>
                    <a:pt x="3708" y="2164"/>
                    <a:pt x="4039" y="1855"/>
                    <a:pt x="4149" y="1435"/>
                  </a:cubicBezTo>
                  <a:cubicBezTo>
                    <a:pt x="4282" y="861"/>
                    <a:pt x="3928" y="266"/>
                    <a:pt x="3333" y="133"/>
                  </a:cubicBezTo>
                  <a:cubicBezTo>
                    <a:pt x="2759" y="1"/>
                    <a:pt x="2185" y="354"/>
                    <a:pt x="2030" y="950"/>
                  </a:cubicBezTo>
                  <a:cubicBezTo>
                    <a:pt x="2008" y="1082"/>
                    <a:pt x="2008" y="1215"/>
                    <a:pt x="2030" y="1347"/>
                  </a:cubicBezTo>
                  <a:cubicBezTo>
                    <a:pt x="1633" y="1435"/>
                    <a:pt x="1302" y="1744"/>
                    <a:pt x="1214" y="2141"/>
                  </a:cubicBezTo>
                  <a:cubicBezTo>
                    <a:pt x="706" y="2141"/>
                    <a:pt x="265" y="2473"/>
                    <a:pt x="132" y="2980"/>
                  </a:cubicBezTo>
                  <a:cubicBezTo>
                    <a:pt x="0" y="3554"/>
                    <a:pt x="353" y="4150"/>
                    <a:pt x="949" y="4282"/>
                  </a:cubicBezTo>
                  <a:cubicBezTo>
                    <a:pt x="1523" y="4415"/>
                    <a:pt x="2097" y="4062"/>
                    <a:pt x="2251" y="3488"/>
                  </a:cubicBezTo>
                  <a:close/>
                </a:path>
              </a:pathLst>
            </a:custGeom>
            <a:solidFill>
              <a:srgbClr val="44BA6F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1"/>
            <p:cNvSpPr/>
            <p:nvPr/>
          </p:nvSpPr>
          <p:spPr>
            <a:xfrm>
              <a:off x="3575944" y="3213259"/>
              <a:ext cx="7191" cy="14381"/>
            </a:xfrm>
            <a:custGeom>
              <a:avLst/>
              <a:gdLst/>
              <a:ahLst/>
              <a:cxnLst/>
              <a:rect l="l" t="t" r="r" b="b"/>
              <a:pathLst>
                <a:path w="177" h="354" fill="none" extrusionOk="0">
                  <a:moveTo>
                    <a:pt x="0" y="0"/>
                  </a:moveTo>
                  <a:cubicBezTo>
                    <a:pt x="133" y="22"/>
                    <a:pt x="177" y="243"/>
                    <a:pt x="155" y="353"/>
                  </a:cubicBezTo>
                </a:path>
              </a:pathLst>
            </a:custGeom>
            <a:noFill/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1"/>
            <p:cNvSpPr/>
            <p:nvPr/>
          </p:nvSpPr>
          <p:spPr>
            <a:xfrm>
              <a:off x="3603731" y="3163941"/>
              <a:ext cx="26041" cy="35913"/>
            </a:xfrm>
            <a:custGeom>
              <a:avLst/>
              <a:gdLst/>
              <a:ahLst/>
              <a:cxnLst/>
              <a:rect l="l" t="t" r="r" b="b"/>
              <a:pathLst>
                <a:path w="641" h="884" fill="none" extrusionOk="0">
                  <a:moveTo>
                    <a:pt x="1" y="0"/>
                  </a:moveTo>
                  <a:cubicBezTo>
                    <a:pt x="177" y="89"/>
                    <a:pt x="354" y="199"/>
                    <a:pt x="464" y="353"/>
                  </a:cubicBezTo>
                  <a:cubicBezTo>
                    <a:pt x="552" y="486"/>
                    <a:pt x="641" y="706"/>
                    <a:pt x="641" y="883"/>
                  </a:cubicBezTo>
                </a:path>
              </a:pathLst>
            </a:custGeom>
            <a:noFill/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1"/>
            <p:cNvSpPr/>
            <p:nvPr/>
          </p:nvSpPr>
          <p:spPr>
            <a:xfrm>
              <a:off x="3493434" y="3264366"/>
              <a:ext cx="9019" cy="21531"/>
            </a:xfrm>
            <a:custGeom>
              <a:avLst/>
              <a:gdLst/>
              <a:ahLst/>
              <a:cxnLst/>
              <a:rect l="l" t="t" r="r" b="b"/>
              <a:pathLst>
                <a:path w="222" h="530" extrusionOk="0">
                  <a:moveTo>
                    <a:pt x="1" y="0"/>
                  </a:moveTo>
                  <a:cubicBezTo>
                    <a:pt x="111" y="155"/>
                    <a:pt x="222" y="331"/>
                    <a:pt x="200" y="530"/>
                  </a:cubicBezTo>
                </a:path>
              </a:pathLst>
            </a:custGeom>
            <a:solidFill>
              <a:srgbClr val="449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1"/>
            <p:cNvSpPr/>
            <p:nvPr/>
          </p:nvSpPr>
          <p:spPr>
            <a:xfrm>
              <a:off x="3493434" y="3264366"/>
              <a:ext cx="9019" cy="21531"/>
            </a:xfrm>
            <a:custGeom>
              <a:avLst/>
              <a:gdLst/>
              <a:ahLst/>
              <a:cxnLst/>
              <a:rect l="l" t="t" r="r" b="b"/>
              <a:pathLst>
                <a:path w="222" h="530" fill="none" extrusionOk="0">
                  <a:moveTo>
                    <a:pt x="1" y="0"/>
                  </a:moveTo>
                  <a:cubicBezTo>
                    <a:pt x="111" y="155"/>
                    <a:pt x="222" y="331"/>
                    <a:pt x="200" y="530"/>
                  </a:cubicBezTo>
                </a:path>
              </a:pathLst>
            </a:custGeom>
            <a:noFill/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1"/>
            <p:cNvSpPr/>
            <p:nvPr/>
          </p:nvSpPr>
          <p:spPr>
            <a:xfrm>
              <a:off x="3436966" y="3301091"/>
              <a:ext cx="1828" cy="9019"/>
            </a:xfrm>
            <a:custGeom>
              <a:avLst/>
              <a:gdLst/>
              <a:ahLst/>
              <a:cxnLst/>
              <a:rect l="l" t="t" r="r" b="b"/>
              <a:pathLst>
                <a:path w="45" h="222" extrusionOk="0">
                  <a:moveTo>
                    <a:pt x="1" y="1"/>
                  </a:moveTo>
                  <a:cubicBezTo>
                    <a:pt x="45" y="67"/>
                    <a:pt x="45" y="133"/>
                    <a:pt x="45" y="222"/>
                  </a:cubicBezTo>
                </a:path>
              </a:pathLst>
            </a:custGeom>
            <a:solidFill>
              <a:srgbClr val="449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1"/>
            <p:cNvSpPr/>
            <p:nvPr/>
          </p:nvSpPr>
          <p:spPr>
            <a:xfrm>
              <a:off x="3436966" y="3301091"/>
              <a:ext cx="1828" cy="9019"/>
            </a:xfrm>
            <a:custGeom>
              <a:avLst/>
              <a:gdLst/>
              <a:ahLst/>
              <a:cxnLst/>
              <a:rect l="l" t="t" r="r" b="b"/>
              <a:pathLst>
                <a:path w="45" h="222" fill="none" extrusionOk="0">
                  <a:moveTo>
                    <a:pt x="1" y="1"/>
                  </a:moveTo>
                  <a:cubicBezTo>
                    <a:pt x="45" y="67"/>
                    <a:pt x="45" y="133"/>
                    <a:pt x="45" y="222"/>
                  </a:cubicBezTo>
                </a:path>
              </a:pathLst>
            </a:custGeom>
            <a:noFill/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1"/>
            <p:cNvSpPr/>
            <p:nvPr/>
          </p:nvSpPr>
          <p:spPr>
            <a:xfrm>
              <a:off x="3411859" y="2813388"/>
              <a:ext cx="201784" cy="186509"/>
            </a:xfrm>
            <a:custGeom>
              <a:avLst/>
              <a:gdLst/>
              <a:ahLst/>
              <a:cxnLst/>
              <a:rect l="l" t="t" r="r" b="b"/>
              <a:pathLst>
                <a:path w="4967" h="4591" extrusionOk="0">
                  <a:moveTo>
                    <a:pt x="3885" y="2119"/>
                  </a:moveTo>
                  <a:cubicBezTo>
                    <a:pt x="3885" y="1567"/>
                    <a:pt x="3488" y="1081"/>
                    <a:pt x="2914" y="971"/>
                  </a:cubicBezTo>
                  <a:cubicBezTo>
                    <a:pt x="2759" y="949"/>
                    <a:pt x="2605" y="949"/>
                    <a:pt x="2472" y="971"/>
                  </a:cubicBezTo>
                  <a:cubicBezTo>
                    <a:pt x="2340" y="552"/>
                    <a:pt x="1987" y="199"/>
                    <a:pt x="1523" y="110"/>
                  </a:cubicBezTo>
                  <a:cubicBezTo>
                    <a:pt x="883" y="0"/>
                    <a:pt x="243" y="419"/>
                    <a:pt x="133" y="1081"/>
                  </a:cubicBezTo>
                  <a:cubicBezTo>
                    <a:pt x="1" y="1721"/>
                    <a:pt x="442" y="2361"/>
                    <a:pt x="1082" y="2472"/>
                  </a:cubicBezTo>
                  <a:cubicBezTo>
                    <a:pt x="1237" y="2516"/>
                    <a:pt x="1391" y="2516"/>
                    <a:pt x="1546" y="2472"/>
                  </a:cubicBezTo>
                  <a:cubicBezTo>
                    <a:pt x="1656" y="2913"/>
                    <a:pt x="2009" y="3244"/>
                    <a:pt x="2472" y="3333"/>
                  </a:cubicBezTo>
                  <a:cubicBezTo>
                    <a:pt x="2495" y="3884"/>
                    <a:pt x="2892" y="4370"/>
                    <a:pt x="3444" y="4480"/>
                  </a:cubicBezTo>
                  <a:cubicBezTo>
                    <a:pt x="4106" y="4591"/>
                    <a:pt x="4724" y="4171"/>
                    <a:pt x="4856" y="3509"/>
                  </a:cubicBezTo>
                  <a:cubicBezTo>
                    <a:pt x="4966" y="2869"/>
                    <a:pt x="4547" y="2229"/>
                    <a:pt x="3885" y="2119"/>
                  </a:cubicBezTo>
                  <a:close/>
                </a:path>
              </a:pathLst>
            </a:custGeom>
            <a:solidFill>
              <a:srgbClr val="7FD19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1"/>
            <p:cNvSpPr/>
            <p:nvPr/>
          </p:nvSpPr>
          <p:spPr>
            <a:xfrm>
              <a:off x="3411859" y="2813388"/>
              <a:ext cx="201784" cy="186509"/>
            </a:xfrm>
            <a:custGeom>
              <a:avLst/>
              <a:gdLst/>
              <a:ahLst/>
              <a:cxnLst/>
              <a:rect l="l" t="t" r="r" b="b"/>
              <a:pathLst>
                <a:path w="4967" h="4591" extrusionOk="0">
                  <a:moveTo>
                    <a:pt x="3885" y="2119"/>
                  </a:moveTo>
                  <a:cubicBezTo>
                    <a:pt x="3885" y="1567"/>
                    <a:pt x="3488" y="1081"/>
                    <a:pt x="2914" y="971"/>
                  </a:cubicBezTo>
                  <a:cubicBezTo>
                    <a:pt x="2759" y="949"/>
                    <a:pt x="2605" y="949"/>
                    <a:pt x="2472" y="971"/>
                  </a:cubicBezTo>
                  <a:cubicBezTo>
                    <a:pt x="2340" y="552"/>
                    <a:pt x="1987" y="199"/>
                    <a:pt x="1523" y="110"/>
                  </a:cubicBezTo>
                  <a:cubicBezTo>
                    <a:pt x="883" y="0"/>
                    <a:pt x="243" y="419"/>
                    <a:pt x="133" y="1081"/>
                  </a:cubicBezTo>
                  <a:cubicBezTo>
                    <a:pt x="1" y="1721"/>
                    <a:pt x="442" y="2361"/>
                    <a:pt x="1082" y="2472"/>
                  </a:cubicBezTo>
                  <a:cubicBezTo>
                    <a:pt x="1237" y="2516"/>
                    <a:pt x="1391" y="2516"/>
                    <a:pt x="1546" y="2472"/>
                  </a:cubicBezTo>
                  <a:cubicBezTo>
                    <a:pt x="1656" y="2913"/>
                    <a:pt x="2009" y="3244"/>
                    <a:pt x="2472" y="3333"/>
                  </a:cubicBezTo>
                  <a:cubicBezTo>
                    <a:pt x="2495" y="3884"/>
                    <a:pt x="2892" y="4370"/>
                    <a:pt x="3444" y="4480"/>
                  </a:cubicBezTo>
                  <a:cubicBezTo>
                    <a:pt x="4106" y="4591"/>
                    <a:pt x="4724" y="4171"/>
                    <a:pt x="4856" y="3509"/>
                  </a:cubicBezTo>
                  <a:cubicBezTo>
                    <a:pt x="4966" y="2869"/>
                    <a:pt x="4547" y="2229"/>
                    <a:pt x="3885" y="2119"/>
                  </a:cubicBezTo>
                  <a:close/>
                </a:path>
              </a:pathLst>
            </a:custGeom>
            <a:solidFill>
              <a:srgbClr val="7FB599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1"/>
            <p:cNvSpPr/>
            <p:nvPr/>
          </p:nvSpPr>
          <p:spPr>
            <a:xfrm>
              <a:off x="3363434" y="2771219"/>
              <a:ext cx="97784" cy="97784"/>
            </a:xfrm>
            <a:custGeom>
              <a:avLst/>
              <a:gdLst/>
              <a:ahLst/>
              <a:cxnLst/>
              <a:rect l="l" t="t" r="r" b="b"/>
              <a:pathLst>
                <a:path w="2407" h="2407" extrusionOk="0">
                  <a:moveTo>
                    <a:pt x="2406" y="1215"/>
                  </a:moveTo>
                  <a:cubicBezTo>
                    <a:pt x="2406" y="1877"/>
                    <a:pt x="1877" y="2406"/>
                    <a:pt x="1215" y="2406"/>
                  </a:cubicBezTo>
                  <a:cubicBezTo>
                    <a:pt x="553" y="2406"/>
                    <a:pt x="1" y="1877"/>
                    <a:pt x="1" y="1215"/>
                  </a:cubicBezTo>
                  <a:cubicBezTo>
                    <a:pt x="1" y="553"/>
                    <a:pt x="553" y="1"/>
                    <a:pt x="1215" y="1"/>
                  </a:cubicBezTo>
                  <a:cubicBezTo>
                    <a:pt x="1877" y="1"/>
                    <a:pt x="2406" y="553"/>
                    <a:pt x="2406" y="1215"/>
                  </a:cubicBezTo>
                  <a:close/>
                </a:path>
              </a:pathLst>
            </a:custGeom>
            <a:solidFill>
              <a:srgbClr val="7FD19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1"/>
            <p:cNvSpPr/>
            <p:nvPr/>
          </p:nvSpPr>
          <p:spPr>
            <a:xfrm>
              <a:off x="3363434" y="2771219"/>
              <a:ext cx="97784" cy="97784"/>
            </a:xfrm>
            <a:custGeom>
              <a:avLst/>
              <a:gdLst/>
              <a:ahLst/>
              <a:cxnLst/>
              <a:rect l="l" t="t" r="r" b="b"/>
              <a:pathLst>
                <a:path w="2407" h="2407" extrusionOk="0">
                  <a:moveTo>
                    <a:pt x="2406" y="1215"/>
                  </a:moveTo>
                  <a:cubicBezTo>
                    <a:pt x="2406" y="1877"/>
                    <a:pt x="1877" y="2406"/>
                    <a:pt x="1215" y="2406"/>
                  </a:cubicBezTo>
                  <a:cubicBezTo>
                    <a:pt x="553" y="2406"/>
                    <a:pt x="1" y="1877"/>
                    <a:pt x="1" y="1215"/>
                  </a:cubicBezTo>
                  <a:cubicBezTo>
                    <a:pt x="1" y="553"/>
                    <a:pt x="553" y="1"/>
                    <a:pt x="1215" y="1"/>
                  </a:cubicBezTo>
                  <a:cubicBezTo>
                    <a:pt x="1877" y="1"/>
                    <a:pt x="2406" y="553"/>
                    <a:pt x="2406" y="1215"/>
                  </a:cubicBezTo>
                  <a:close/>
                </a:path>
              </a:pathLst>
            </a:custGeom>
            <a:solidFill>
              <a:srgbClr val="7FB599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1"/>
            <p:cNvSpPr/>
            <p:nvPr/>
          </p:nvSpPr>
          <p:spPr>
            <a:xfrm>
              <a:off x="3315050" y="2732666"/>
              <a:ext cx="97744" cy="97784"/>
            </a:xfrm>
            <a:custGeom>
              <a:avLst/>
              <a:gdLst/>
              <a:ahLst/>
              <a:cxnLst/>
              <a:rect l="l" t="t" r="r" b="b"/>
              <a:pathLst>
                <a:path w="2406" h="2407" extrusionOk="0">
                  <a:moveTo>
                    <a:pt x="2406" y="1193"/>
                  </a:moveTo>
                  <a:cubicBezTo>
                    <a:pt x="2406" y="1855"/>
                    <a:pt x="1876" y="2406"/>
                    <a:pt x="1214" y="2406"/>
                  </a:cubicBezTo>
                  <a:cubicBezTo>
                    <a:pt x="552" y="2406"/>
                    <a:pt x="0" y="1855"/>
                    <a:pt x="0" y="1193"/>
                  </a:cubicBezTo>
                  <a:cubicBezTo>
                    <a:pt x="0" y="530"/>
                    <a:pt x="552" y="1"/>
                    <a:pt x="1214" y="1"/>
                  </a:cubicBezTo>
                  <a:cubicBezTo>
                    <a:pt x="1876" y="1"/>
                    <a:pt x="2406" y="530"/>
                    <a:pt x="2406" y="1193"/>
                  </a:cubicBezTo>
                  <a:close/>
                </a:path>
              </a:pathLst>
            </a:custGeom>
            <a:solidFill>
              <a:srgbClr val="7FD19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1"/>
            <p:cNvSpPr/>
            <p:nvPr/>
          </p:nvSpPr>
          <p:spPr>
            <a:xfrm>
              <a:off x="3315050" y="2732666"/>
              <a:ext cx="97744" cy="97784"/>
            </a:xfrm>
            <a:custGeom>
              <a:avLst/>
              <a:gdLst/>
              <a:ahLst/>
              <a:cxnLst/>
              <a:rect l="l" t="t" r="r" b="b"/>
              <a:pathLst>
                <a:path w="2406" h="2407" extrusionOk="0">
                  <a:moveTo>
                    <a:pt x="2406" y="1193"/>
                  </a:moveTo>
                  <a:cubicBezTo>
                    <a:pt x="2406" y="1855"/>
                    <a:pt x="1876" y="2406"/>
                    <a:pt x="1214" y="2406"/>
                  </a:cubicBezTo>
                  <a:cubicBezTo>
                    <a:pt x="552" y="2406"/>
                    <a:pt x="0" y="1855"/>
                    <a:pt x="0" y="1193"/>
                  </a:cubicBezTo>
                  <a:cubicBezTo>
                    <a:pt x="0" y="530"/>
                    <a:pt x="552" y="1"/>
                    <a:pt x="1214" y="1"/>
                  </a:cubicBezTo>
                  <a:cubicBezTo>
                    <a:pt x="1876" y="1"/>
                    <a:pt x="2406" y="530"/>
                    <a:pt x="2406" y="1193"/>
                  </a:cubicBezTo>
                  <a:close/>
                </a:path>
              </a:pathLst>
            </a:custGeom>
            <a:solidFill>
              <a:srgbClr val="7FB599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1"/>
            <p:cNvSpPr/>
            <p:nvPr/>
          </p:nvSpPr>
          <p:spPr>
            <a:xfrm>
              <a:off x="3246881" y="2691431"/>
              <a:ext cx="108550" cy="108550"/>
            </a:xfrm>
            <a:custGeom>
              <a:avLst/>
              <a:gdLst/>
              <a:ahLst/>
              <a:cxnLst/>
              <a:rect l="l" t="t" r="r" b="b"/>
              <a:pathLst>
                <a:path w="2672" h="2672" extrusionOk="0">
                  <a:moveTo>
                    <a:pt x="2671" y="1325"/>
                  </a:moveTo>
                  <a:cubicBezTo>
                    <a:pt x="2671" y="2075"/>
                    <a:pt x="2075" y="2671"/>
                    <a:pt x="1347" y="2671"/>
                  </a:cubicBezTo>
                  <a:cubicBezTo>
                    <a:pt x="597" y="2671"/>
                    <a:pt x="1" y="2075"/>
                    <a:pt x="1" y="1325"/>
                  </a:cubicBezTo>
                  <a:cubicBezTo>
                    <a:pt x="1" y="596"/>
                    <a:pt x="597" y="1"/>
                    <a:pt x="1347" y="1"/>
                  </a:cubicBezTo>
                  <a:cubicBezTo>
                    <a:pt x="2075" y="1"/>
                    <a:pt x="2671" y="596"/>
                    <a:pt x="2671" y="1325"/>
                  </a:cubicBezTo>
                  <a:close/>
                </a:path>
              </a:pathLst>
            </a:custGeom>
            <a:solidFill>
              <a:srgbClr val="7FD19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1"/>
            <p:cNvSpPr/>
            <p:nvPr/>
          </p:nvSpPr>
          <p:spPr>
            <a:xfrm>
              <a:off x="3246881" y="2691431"/>
              <a:ext cx="108550" cy="108550"/>
            </a:xfrm>
            <a:custGeom>
              <a:avLst/>
              <a:gdLst/>
              <a:ahLst/>
              <a:cxnLst/>
              <a:rect l="l" t="t" r="r" b="b"/>
              <a:pathLst>
                <a:path w="2672" h="2672" extrusionOk="0">
                  <a:moveTo>
                    <a:pt x="2671" y="1325"/>
                  </a:moveTo>
                  <a:cubicBezTo>
                    <a:pt x="2671" y="2075"/>
                    <a:pt x="2075" y="2671"/>
                    <a:pt x="1347" y="2671"/>
                  </a:cubicBezTo>
                  <a:cubicBezTo>
                    <a:pt x="597" y="2671"/>
                    <a:pt x="1" y="2075"/>
                    <a:pt x="1" y="1325"/>
                  </a:cubicBezTo>
                  <a:cubicBezTo>
                    <a:pt x="1" y="596"/>
                    <a:pt x="597" y="1"/>
                    <a:pt x="1347" y="1"/>
                  </a:cubicBezTo>
                  <a:cubicBezTo>
                    <a:pt x="2075" y="1"/>
                    <a:pt x="2671" y="596"/>
                    <a:pt x="2671" y="1325"/>
                  </a:cubicBezTo>
                  <a:close/>
                </a:path>
              </a:pathLst>
            </a:custGeom>
            <a:solidFill>
              <a:srgbClr val="7FB599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1"/>
            <p:cNvSpPr/>
            <p:nvPr/>
          </p:nvSpPr>
          <p:spPr>
            <a:xfrm>
              <a:off x="3185050" y="2658281"/>
              <a:ext cx="108509" cy="108509"/>
            </a:xfrm>
            <a:custGeom>
              <a:avLst/>
              <a:gdLst/>
              <a:ahLst/>
              <a:cxnLst/>
              <a:rect l="l" t="t" r="r" b="b"/>
              <a:pathLst>
                <a:path w="2671" h="2671" extrusionOk="0">
                  <a:moveTo>
                    <a:pt x="2671" y="1346"/>
                  </a:moveTo>
                  <a:cubicBezTo>
                    <a:pt x="2671" y="2075"/>
                    <a:pt x="2075" y="2670"/>
                    <a:pt x="1324" y="2670"/>
                  </a:cubicBezTo>
                  <a:cubicBezTo>
                    <a:pt x="596" y="2670"/>
                    <a:pt x="0" y="2075"/>
                    <a:pt x="0" y="1346"/>
                  </a:cubicBezTo>
                  <a:cubicBezTo>
                    <a:pt x="0" y="596"/>
                    <a:pt x="596" y="0"/>
                    <a:pt x="1324" y="0"/>
                  </a:cubicBezTo>
                  <a:cubicBezTo>
                    <a:pt x="2075" y="0"/>
                    <a:pt x="2671" y="596"/>
                    <a:pt x="2671" y="1346"/>
                  </a:cubicBezTo>
                  <a:close/>
                </a:path>
              </a:pathLst>
            </a:custGeom>
            <a:solidFill>
              <a:srgbClr val="7FD19E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1"/>
            <p:cNvSpPr/>
            <p:nvPr/>
          </p:nvSpPr>
          <p:spPr>
            <a:xfrm>
              <a:off x="3185050" y="2658281"/>
              <a:ext cx="108509" cy="108509"/>
            </a:xfrm>
            <a:custGeom>
              <a:avLst/>
              <a:gdLst/>
              <a:ahLst/>
              <a:cxnLst/>
              <a:rect l="l" t="t" r="r" b="b"/>
              <a:pathLst>
                <a:path w="2671" h="2671" extrusionOk="0">
                  <a:moveTo>
                    <a:pt x="2671" y="1346"/>
                  </a:moveTo>
                  <a:cubicBezTo>
                    <a:pt x="2671" y="2075"/>
                    <a:pt x="2075" y="2670"/>
                    <a:pt x="1324" y="2670"/>
                  </a:cubicBezTo>
                  <a:cubicBezTo>
                    <a:pt x="596" y="2670"/>
                    <a:pt x="0" y="2075"/>
                    <a:pt x="0" y="1346"/>
                  </a:cubicBezTo>
                  <a:cubicBezTo>
                    <a:pt x="0" y="596"/>
                    <a:pt x="596" y="0"/>
                    <a:pt x="1324" y="0"/>
                  </a:cubicBezTo>
                  <a:cubicBezTo>
                    <a:pt x="2075" y="0"/>
                    <a:pt x="2671" y="596"/>
                    <a:pt x="2671" y="1346"/>
                  </a:cubicBezTo>
                  <a:close/>
                </a:path>
              </a:pathLst>
            </a:custGeom>
            <a:solidFill>
              <a:srgbClr val="7FB599"/>
            </a:solidFill>
            <a:ln w="16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1"/>
            <p:cNvSpPr/>
            <p:nvPr/>
          </p:nvSpPr>
          <p:spPr>
            <a:xfrm>
              <a:off x="3096284" y="2647516"/>
              <a:ext cx="120169" cy="120169"/>
            </a:xfrm>
            <a:custGeom>
              <a:avLst/>
              <a:gdLst/>
              <a:ahLst/>
              <a:cxnLst/>
              <a:rect l="l" t="t" r="r" b="b"/>
              <a:pathLst>
                <a:path w="2958" h="2958" extrusionOk="0">
                  <a:moveTo>
                    <a:pt x="2958" y="1479"/>
                  </a:moveTo>
                  <a:cubicBezTo>
                    <a:pt x="2958" y="2295"/>
                    <a:pt x="2295" y="2958"/>
                    <a:pt x="1479" y="2958"/>
                  </a:cubicBezTo>
                  <a:cubicBezTo>
                    <a:pt x="662" y="2958"/>
                    <a:pt x="0" y="2295"/>
                    <a:pt x="0" y="1479"/>
                  </a:cubicBezTo>
                  <a:cubicBezTo>
                    <a:pt x="0" y="662"/>
                    <a:pt x="662" y="0"/>
                    <a:pt x="1479" y="0"/>
                  </a:cubicBezTo>
                  <a:cubicBezTo>
                    <a:pt x="2295" y="0"/>
                    <a:pt x="2958" y="662"/>
                    <a:pt x="2958" y="1479"/>
                  </a:cubicBezTo>
                  <a:close/>
                </a:path>
              </a:pathLst>
            </a:custGeom>
            <a:solidFill>
              <a:srgbClr val="7FD19E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1"/>
            <p:cNvSpPr/>
            <p:nvPr/>
          </p:nvSpPr>
          <p:spPr>
            <a:xfrm>
              <a:off x="3096284" y="2647516"/>
              <a:ext cx="120169" cy="121063"/>
            </a:xfrm>
            <a:custGeom>
              <a:avLst/>
              <a:gdLst/>
              <a:ahLst/>
              <a:cxnLst/>
              <a:rect l="l" t="t" r="r" b="b"/>
              <a:pathLst>
                <a:path w="2958" h="2980" extrusionOk="0">
                  <a:moveTo>
                    <a:pt x="2958" y="1479"/>
                  </a:moveTo>
                  <a:cubicBezTo>
                    <a:pt x="2958" y="2295"/>
                    <a:pt x="2295" y="2980"/>
                    <a:pt x="1479" y="2980"/>
                  </a:cubicBezTo>
                  <a:cubicBezTo>
                    <a:pt x="662" y="2980"/>
                    <a:pt x="0" y="2295"/>
                    <a:pt x="0" y="1479"/>
                  </a:cubicBezTo>
                  <a:cubicBezTo>
                    <a:pt x="0" y="662"/>
                    <a:pt x="662" y="0"/>
                    <a:pt x="1479" y="0"/>
                  </a:cubicBezTo>
                  <a:cubicBezTo>
                    <a:pt x="2295" y="0"/>
                    <a:pt x="2958" y="662"/>
                    <a:pt x="2958" y="1479"/>
                  </a:cubicBezTo>
                  <a:close/>
                </a:path>
              </a:pathLst>
            </a:custGeom>
            <a:solidFill>
              <a:srgbClr val="7FB599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1"/>
            <p:cNvSpPr/>
            <p:nvPr/>
          </p:nvSpPr>
          <p:spPr>
            <a:xfrm>
              <a:off x="3020966" y="2670834"/>
              <a:ext cx="120169" cy="120169"/>
            </a:xfrm>
            <a:custGeom>
              <a:avLst/>
              <a:gdLst/>
              <a:ahLst/>
              <a:cxnLst/>
              <a:rect l="l" t="t" r="r" b="b"/>
              <a:pathLst>
                <a:path w="2958" h="2958" extrusionOk="0">
                  <a:moveTo>
                    <a:pt x="2958" y="1479"/>
                  </a:moveTo>
                  <a:cubicBezTo>
                    <a:pt x="2958" y="2295"/>
                    <a:pt x="2296" y="2957"/>
                    <a:pt x="1479" y="2957"/>
                  </a:cubicBezTo>
                  <a:cubicBezTo>
                    <a:pt x="663" y="2957"/>
                    <a:pt x="0" y="2295"/>
                    <a:pt x="0" y="1479"/>
                  </a:cubicBezTo>
                  <a:cubicBezTo>
                    <a:pt x="0" y="662"/>
                    <a:pt x="663" y="0"/>
                    <a:pt x="1479" y="0"/>
                  </a:cubicBezTo>
                  <a:cubicBezTo>
                    <a:pt x="2296" y="0"/>
                    <a:pt x="2958" y="662"/>
                    <a:pt x="2958" y="1479"/>
                  </a:cubicBezTo>
                  <a:close/>
                </a:path>
              </a:pathLst>
            </a:custGeom>
            <a:solidFill>
              <a:srgbClr val="7FB599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1"/>
            <p:cNvSpPr/>
            <p:nvPr/>
          </p:nvSpPr>
          <p:spPr>
            <a:xfrm>
              <a:off x="3020966" y="2670834"/>
              <a:ext cx="120169" cy="120169"/>
            </a:xfrm>
            <a:custGeom>
              <a:avLst/>
              <a:gdLst/>
              <a:ahLst/>
              <a:cxnLst/>
              <a:rect l="l" t="t" r="r" b="b"/>
              <a:pathLst>
                <a:path w="2958" h="2958" extrusionOk="0">
                  <a:moveTo>
                    <a:pt x="2958" y="1479"/>
                  </a:moveTo>
                  <a:cubicBezTo>
                    <a:pt x="2958" y="2295"/>
                    <a:pt x="2296" y="2957"/>
                    <a:pt x="1479" y="2957"/>
                  </a:cubicBezTo>
                  <a:cubicBezTo>
                    <a:pt x="663" y="2957"/>
                    <a:pt x="0" y="2295"/>
                    <a:pt x="0" y="1479"/>
                  </a:cubicBezTo>
                  <a:cubicBezTo>
                    <a:pt x="0" y="662"/>
                    <a:pt x="663" y="0"/>
                    <a:pt x="1479" y="0"/>
                  </a:cubicBezTo>
                  <a:cubicBezTo>
                    <a:pt x="2296" y="0"/>
                    <a:pt x="2958" y="662"/>
                    <a:pt x="2958" y="1479"/>
                  </a:cubicBezTo>
                  <a:close/>
                </a:path>
              </a:pathLst>
            </a:custGeom>
            <a:solidFill>
              <a:srgbClr val="7FB599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2978838" y="2727303"/>
              <a:ext cx="134509" cy="134509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3311" y="1656"/>
                  </a:moveTo>
                  <a:cubicBezTo>
                    <a:pt x="3311" y="2560"/>
                    <a:pt x="2560" y="3311"/>
                    <a:pt x="1655" y="3311"/>
                  </a:cubicBezTo>
                  <a:cubicBezTo>
                    <a:pt x="751" y="3311"/>
                    <a:pt x="0" y="2560"/>
                    <a:pt x="0" y="1656"/>
                  </a:cubicBezTo>
                  <a:cubicBezTo>
                    <a:pt x="0" y="751"/>
                    <a:pt x="751" y="0"/>
                    <a:pt x="1655" y="0"/>
                  </a:cubicBezTo>
                  <a:cubicBezTo>
                    <a:pt x="2560" y="0"/>
                    <a:pt x="3311" y="751"/>
                    <a:pt x="3311" y="1656"/>
                  </a:cubicBezTo>
                  <a:close/>
                </a:path>
              </a:pathLst>
            </a:custGeom>
            <a:solidFill>
              <a:srgbClr val="7FD19E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1"/>
            <p:cNvSpPr/>
            <p:nvPr/>
          </p:nvSpPr>
          <p:spPr>
            <a:xfrm>
              <a:off x="2978838" y="2727303"/>
              <a:ext cx="134509" cy="134509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3311" y="1656"/>
                  </a:moveTo>
                  <a:cubicBezTo>
                    <a:pt x="3311" y="2560"/>
                    <a:pt x="2560" y="3311"/>
                    <a:pt x="1655" y="3311"/>
                  </a:cubicBezTo>
                  <a:cubicBezTo>
                    <a:pt x="751" y="3311"/>
                    <a:pt x="0" y="2560"/>
                    <a:pt x="0" y="1656"/>
                  </a:cubicBezTo>
                  <a:cubicBezTo>
                    <a:pt x="0" y="751"/>
                    <a:pt x="751" y="0"/>
                    <a:pt x="1655" y="0"/>
                  </a:cubicBezTo>
                  <a:cubicBezTo>
                    <a:pt x="2560" y="0"/>
                    <a:pt x="3311" y="751"/>
                    <a:pt x="3311" y="1656"/>
                  </a:cubicBezTo>
                  <a:close/>
                </a:path>
              </a:pathLst>
            </a:custGeom>
            <a:solidFill>
              <a:srgbClr val="7FB599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1"/>
            <p:cNvSpPr/>
            <p:nvPr/>
          </p:nvSpPr>
          <p:spPr>
            <a:xfrm>
              <a:off x="3011094" y="2794538"/>
              <a:ext cx="148891" cy="148891"/>
            </a:xfrm>
            <a:custGeom>
              <a:avLst/>
              <a:gdLst/>
              <a:ahLst/>
              <a:cxnLst/>
              <a:rect l="l" t="t" r="r" b="b"/>
              <a:pathLst>
                <a:path w="3665" h="3665" extrusionOk="0">
                  <a:moveTo>
                    <a:pt x="3664" y="1832"/>
                  </a:moveTo>
                  <a:cubicBezTo>
                    <a:pt x="3664" y="2848"/>
                    <a:pt x="2848" y="3664"/>
                    <a:pt x="1832" y="3664"/>
                  </a:cubicBezTo>
                  <a:cubicBezTo>
                    <a:pt x="817" y="3664"/>
                    <a:pt x="1" y="2848"/>
                    <a:pt x="1" y="1832"/>
                  </a:cubicBezTo>
                  <a:cubicBezTo>
                    <a:pt x="1" y="817"/>
                    <a:pt x="817" y="1"/>
                    <a:pt x="1832" y="1"/>
                  </a:cubicBezTo>
                  <a:cubicBezTo>
                    <a:pt x="2848" y="1"/>
                    <a:pt x="3664" y="817"/>
                    <a:pt x="3664" y="1832"/>
                  </a:cubicBezTo>
                  <a:close/>
                </a:path>
              </a:pathLst>
            </a:custGeom>
            <a:solidFill>
              <a:srgbClr val="7FB599"/>
            </a:solidFill>
            <a:ln w="27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1"/>
            <p:cNvSpPr/>
            <p:nvPr/>
          </p:nvSpPr>
          <p:spPr>
            <a:xfrm>
              <a:off x="3011094" y="2794538"/>
              <a:ext cx="148891" cy="148891"/>
            </a:xfrm>
            <a:custGeom>
              <a:avLst/>
              <a:gdLst/>
              <a:ahLst/>
              <a:cxnLst/>
              <a:rect l="l" t="t" r="r" b="b"/>
              <a:pathLst>
                <a:path w="3665" h="3665" extrusionOk="0">
                  <a:moveTo>
                    <a:pt x="3664" y="1832"/>
                  </a:moveTo>
                  <a:cubicBezTo>
                    <a:pt x="3664" y="2848"/>
                    <a:pt x="2848" y="3664"/>
                    <a:pt x="1832" y="3664"/>
                  </a:cubicBezTo>
                  <a:cubicBezTo>
                    <a:pt x="817" y="3664"/>
                    <a:pt x="1" y="2848"/>
                    <a:pt x="1" y="1832"/>
                  </a:cubicBezTo>
                  <a:cubicBezTo>
                    <a:pt x="1" y="817"/>
                    <a:pt x="817" y="1"/>
                    <a:pt x="1832" y="1"/>
                  </a:cubicBezTo>
                  <a:cubicBezTo>
                    <a:pt x="2848" y="1"/>
                    <a:pt x="3664" y="817"/>
                    <a:pt x="3664" y="1832"/>
                  </a:cubicBezTo>
                  <a:close/>
                </a:path>
              </a:pathLst>
            </a:custGeom>
            <a:solidFill>
              <a:srgbClr val="FFFF7F"/>
            </a:solidFill>
            <a:ln w="27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1"/>
            <p:cNvSpPr/>
            <p:nvPr/>
          </p:nvSpPr>
          <p:spPr>
            <a:xfrm>
              <a:off x="3072072" y="2857303"/>
              <a:ext cx="148850" cy="148850"/>
            </a:xfrm>
            <a:custGeom>
              <a:avLst/>
              <a:gdLst/>
              <a:ahLst/>
              <a:cxnLst/>
              <a:rect l="l" t="t" r="r" b="b"/>
              <a:pathLst>
                <a:path w="3664" h="3664" extrusionOk="0">
                  <a:moveTo>
                    <a:pt x="3664" y="1832"/>
                  </a:moveTo>
                  <a:cubicBezTo>
                    <a:pt x="3664" y="2847"/>
                    <a:pt x="2847" y="3664"/>
                    <a:pt x="1832" y="3664"/>
                  </a:cubicBezTo>
                  <a:cubicBezTo>
                    <a:pt x="817" y="3664"/>
                    <a:pt x="0" y="2847"/>
                    <a:pt x="0" y="1832"/>
                  </a:cubicBezTo>
                  <a:cubicBezTo>
                    <a:pt x="0" y="817"/>
                    <a:pt x="817" y="0"/>
                    <a:pt x="1832" y="0"/>
                  </a:cubicBezTo>
                  <a:cubicBezTo>
                    <a:pt x="2847" y="0"/>
                    <a:pt x="3664" y="817"/>
                    <a:pt x="3664" y="1832"/>
                  </a:cubicBezTo>
                  <a:close/>
                </a:path>
              </a:pathLst>
            </a:custGeom>
            <a:solidFill>
              <a:srgbClr val="7FB599"/>
            </a:solidFill>
            <a:ln w="27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1"/>
            <p:cNvSpPr/>
            <p:nvPr/>
          </p:nvSpPr>
          <p:spPr>
            <a:xfrm>
              <a:off x="3072072" y="2857303"/>
              <a:ext cx="148850" cy="148850"/>
            </a:xfrm>
            <a:custGeom>
              <a:avLst/>
              <a:gdLst/>
              <a:ahLst/>
              <a:cxnLst/>
              <a:rect l="l" t="t" r="r" b="b"/>
              <a:pathLst>
                <a:path w="3664" h="3664" extrusionOk="0">
                  <a:moveTo>
                    <a:pt x="3664" y="1832"/>
                  </a:moveTo>
                  <a:cubicBezTo>
                    <a:pt x="3664" y="2847"/>
                    <a:pt x="2847" y="3664"/>
                    <a:pt x="1832" y="3664"/>
                  </a:cubicBezTo>
                  <a:cubicBezTo>
                    <a:pt x="817" y="3664"/>
                    <a:pt x="0" y="2847"/>
                    <a:pt x="0" y="1832"/>
                  </a:cubicBezTo>
                  <a:cubicBezTo>
                    <a:pt x="0" y="839"/>
                    <a:pt x="817" y="0"/>
                    <a:pt x="1832" y="0"/>
                  </a:cubicBezTo>
                  <a:cubicBezTo>
                    <a:pt x="2847" y="0"/>
                    <a:pt x="3664" y="839"/>
                    <a:pt x="3664" y="1832"/>
                  </a:cubicBezTo>
                  <a:close/>
                </a:path>
              </a:pathLst>
            </a:custGeom>
            <a:solidFill>
              <a:srgbClr val="FFFF7F"/>
            </a:solidFill>
            <a:ln w="27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1"/>
            <p:cNvSpPr/>
            <p:nvPr/>
          </p:nvSpPr>
          <p:spPr>
            <a:xfrm>
              <a:off x="3159944" y="2892281"/>
              <a:ext cx="165913" cy="165913"/>
            </a:xfrm>
            <a:custGeom>
              <a:avLst/>
              <a:gdLst/>
              <a:ahLst/>
              <a:cxnLst/>
              <a:rect l="l" t="t" r="r" b="b"/>
              <a:pathLst>
                <a:path w="4084" h="4084" extrusionOk="0">
                  <a:moveTo>
                    <a:pt x="4083" y="2053"/>
                  </a:moveTo>
                  <a:cubicBezTo>
                    <a:pt x="4083" y="3178"/>
                    <a:pt x="3156" y="4083"/>
                    <a:pt x="2031" y="4083"/>
                  </a:cubicBezTo>
                  <a:cubicBezTo>
                    <a:pt x="905" y="4083"/>
                    <a:pt x="0" y="3178"/>
                    <a:pt x="0" y="2053"/>
                  </a:cubicBezTo>
                  <a:cubicBezTo>
                    <a:pt x="0" y="927"/>
                    <a:pt x="905" y="0"/>
                    <a:pt x="2031" y="0"/>
                  </a:cubicBezTo>
                  <a:cubicBezTo>
                    <a:pt x="3156" y="0"/>
                    <a:pt x="4083" y="927"/>
                    <a:pt x="4083" y="2053"/>
                  </a:cubicBezTo>
                  <a:close/>
                </a:path>
              </a:pathLst>
            </a:custGeom>
            <a:solidFill>
              <a:srgbClr val="80A9A9"/>
            </a:solidFill>
            <a:ln w="27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1"/>
            <p:cNvSpPr/>
            <p:nvPr/>
          </p:nvSpPr>
          <p:spPr>
            <a:xfrm>
              <a:off x="3159944" y="2893175"/>
              <a:ext cx="165913" cy="165019"/>
            </a:xfrm>
            <a:custGeom>
              <a:avLst/>
              <a:gdLst/>
              <a:ahLst/>
              <a:cxnLst/>
              <a:rect l="l" t="t" r="r" b="b"/>
              <a:pathLst>
                <a:path w="4084" h="4062" extrusionOk="0">
                  <a:moveTo>
                    <a:pt x="4083" y="2031"/>
                  </a:moveTo>
                  <a:cubicBezTo>
                    <a:pt x="4083" y="3156"/>
                    <a:pt x="3156" y="4061"/>
                    <a:pt x="2031" y="4061"/>
                  </a:cubicBezTo>
                  <a:cubicBezTo>
                    <a:pt x="905" y="4061"/>
                    <a:pt x="0" y="3156"/>
                    <a:pt x="0" y="2031"/>
                  </a:cubicBezTo>
                  <a:cubicBezTo>
                    <a:pt x="0" y="905"/>
                    <a:pt x="905" y="0"/>
                    <a:pt x="2031" y="0"/>
                  </a:cubicBezTo>
                  <a:cubicBezTo>
                    <a:pt x="3156" y="0"/>
                    <a:pt x="4083" y="905"/>
                    <a:pt x="4083" y="2031"/>
                  </a:cubicBezTo>
                  <a:close/>
                </a:path>
              </a:pathLst>
            </a:custGeom>
            <a:solidFill>
              <a:srgbClr val="7FB599"/>
            </a:solidFill>
            <a:ln w="27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1"/>
            <p:cNvSpPr/>
            <p:nvPr/>
          </p:nvSpPr>
          <p:spPr>
            <a:xfrm>
              <a:off x="3294413" y="2891388"/>
              <a:ext cx="183828" cy="183828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525" y="2273"/>
                  </a:moveTo>
                  <a:cubicBezTo>
                    <a:pt x="4525" y="3531"/>
                    <a:pt x="3510" y="4524"/>
                    <a:pt x="2274" y="4524"/>
                  </a:cubicBezTo>
                  <a:cubicBezTo>
                    <a:pt x="1016" y="4524"/>
                    <a:pt x="1" y="3531"/>
                    <a:pt x="1" y="2273"/>
                  </a:cubicBezTo>
                  <a:cubicBezTo>
                    <a:pt x="1" y="1015"/>
                    <a:pt x="1016" y="0"/>
                    <a:pt x="2274" y="0"/>
                  </a:cubicBezTo>
                  <a:cubicBezTo>
                    <a:pt x="3510" y="0"/>
                    <a:pt x="4525" y="1015"/>
                    <a:pt x="4525" y="2273"/>
                  </a:cubicBezTo>
                  <a:close/>
                </a:path>
              </a:pathLst>
            </a:custGeom>
            <a:solidFill>
              <a:srgbClr val="7FB599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1"/>
            <p:cNvSpPr/>
            <p:nvPr/>
          </p:nvSpPr>
          <p:spPr>
            <a:xfrm>
              <a:off x="3294413" y="2891388"/>
              <a:ext cx="183828" cy="183828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525" y="2273"/>
                  </a:moveTo>
                  <a:cubicBezTo>
                    <a:pt x="4525" y="3531"/>
                    <a:pt x="3510" y="4524"/>
                    <a:pt x="2274" y="4524"/>
                  </a:cubicBezTo>
                  <a:cubicBezTo>
                    <a:pt x="1016" y="4524"/>
                    <a:pt x="1" y="3531"/>
                    <a:pt x="1" y="2273"/>
                  </a:cubicBezTo>
                  <a:cubicBezTo>
                    <a:pt x="1" y="1015"/>
                    <a:pt x="1016" y="0"/>
                    <a:pt x="2274" y="0"/>
                  </a:cubicBezTo>
                  <a:cubicBezTo>
                    <a:pt x="3510" y="0"/>
                    <a:pt x="4525" y="1015"/>
                    <a:pt x="4525" y="2273"/>
                  </a:cubicBezTo>
                  <a:close/>
                </a:path>
              </a:pathLst>
            </a:custGeom>
            <a:solidFill>
              <a:srgbClr val="7FB599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1"/>
            <p:cNvSpPr/>
            <p:nvPr/>
          </p:nvSpPr>
          <p:spPr>
            <a:xfrm>
              <a:off x="3596541" y="2771219"/>
              <a:ext cx="204466" cy="203572"/>
            </a:xfrm>
            <a:custGeom>
              <a:avLst/>
              <a:gdLst/>
              <a:ahLst/>
              <a:cxnLst/>
              <a:rect l="l" t="t" r="r" b="b"/>
              <a:pathLst>
                <a:path w="5033" h="5011" extrusionOk="0">
                  <a:moveTo>
                    <a:pt x="1" y="2517"/>
                  </a:moveTo>
                  <a:cubicBezTo>
                    <a:pt x="1" y="1126"/>
                    <a:pt x="1127" y="1"/>
                    <a:pt x="2517" y="1"/>
                  </a:cubicBezTo>
                  <a:cubicBezTo>
                    <a:pt x="3907" y="1"/>
                    <a:pt x="5033" y="1126"/>
                    <a:pt x="5033" y="2517"/>
                  </a:cubicBezTo>
                  <a:cubicBezTo>
                    <a:pt x="5033" y="3885"/>
                    <a:pt x="3907" y="5011"/>
                    <a:pt x="2517" y="5011"/>
                  </a:cubicBezTo>
                  <a:cubicBezTo>
                    <a:pt x="1127" y="5011"/>
                    <a:pt x="1" y="3885"/>
                    <a:pt x="1" y="2517"/>
                  </a:cubicBezTo>
                  <a:close/>
                </a:path>
              </a:pathLst>
            </a:custGeom>
            <a:solidFill>
              <a:srgbClr val="80A9A9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1"/>
            <p:cNvSpPr/>
            <p:nvPr/>
          </p:nvSpPr>
          <p:spPr>
            <a:xfrm>
              <a:off x="3644072" y="2840281"/>
              <a:ext cx="39488" cy="49319"/>
            </a:xfrm>
            <a:custGeom>
              <a:avLst/>
              <a:gdLst/>
              <a:ahLst/>
              <a:cxnLst/>
              <a:rect l="l" t="t" r="r" b="b"/>
              <a:pathLst>
                <a:path w="972" h="1214" extrusionOk="0">
                  <a:moveTo>
                    <a:pt x="1" y="0"/>
                  </a:moveTo>
                  <a:lnTo>
                    <a:pt x="1" y="199"/>
                  </a:lnTo>
                  <a:lnTo>
                    <a:pt x="354" y="199"/>
                  </a:lnTo>
                  <a:lnTo>
                    <a:pt x="354" y="1214"/>
                  </a:lnTo>
                  <a:lnTo>
                    <a:pt x="619" y="1214"/>
                  </a:lnTo>
                  <a:lnTo>
                    <a:pt x="619" y="199"/>
                  </a:lnTo>
                  <a:lnTo>
                    <a:pt x="972" y="199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1"/>
            <p:cNvSpPr/>
            <p:nvPr/>
          </p:nvSpPr>
          <p:spPr>
            <a:xfrm>
              <a:off x="3689816" y="2840281"/>
              <a:ext cx="33191" cy="49319"/>
            </a:xfrm>
            <a:custGeom>
              <a:avLst/>
              <a:gdLst/>
              <a:ahLst/>
              <a:cxnLst/>
              <a:rect l="l" t="t" r="r" b="b"/>
              <a:pathLst>
                <a:path w="817" h="1214" extrusionOk="0">
                  <a:moveTo>
                    <a:pt x="0" y="0"/>
                  </a:moveTo>
                  <a:lnTo>
                    <a:pt x="0" y="1214"/>
                  </a:lnTo>
                  <a:lnTo>
                    <a:pt x="243" y="1214"/>
                  </a:lnTo>
                  <a:lnTo>
                    <a:pt x="243" y="773"/>
                  </a:lnTo>
                  <a:cubicBezTo>
                    <a:pt x="243" y="706"/>
                    <a:pt x="243" y="640"/>
                    <a:pt x="265" y="596"/>
                  </a:cubicBezTo>
                  <a:cubicBezTo>
                    <a:pt x="265" y="574"/>
                    <a:pt x="287" y="530"/>
                    <a:pt x="331" y="508"/>
                  </a:cubicBezTo>
                  <a:cubicBezTo>
                    <a:pt x="353" y="508"/>
                    <a:pt x="397" y="486"/>
                    <a:pt x="442" y="486"/>
                  </a:cubicBezTo>
                  <a:cubicBezTo>
                    <a:pt x="464" y="486"/>
                    <a:pt x="486" y="508"/>
                    <a:pt x="508" y="508"/>
                  </a:cubicBezTo>
                  <a:cubicBezTo>
                    <a:pt x="530" y="530"/>
                    <a:pt x="552" y="552"/>
                    <a:pt x="574" y="574"/>
                  </a:cubicBezTo>
                  <a:cubicBezTo>
                    <a:pt x="574" y="596"/>
                    <a:pt x="574" y="662"/>
                    <a:pt x="574" y="751"/>
                  </a:cubicBezTo>
                  <a:lnTo>
                    <a:pt x="574" y="1214"/>
                  </a:lnTo>
                  <a:lnTo>
                    <a:pt x="817" y="1214"/>
                  </a:lnTo>
                  <a:lnTo>
                    <a:pt x="817" y="706"/>
                  </a:lnTo>
                  <a:cubicBezTo>
                    <a:pt x="817" y="618"/>
                    <a:pt x="817" y="552"/>
                    <a:pt x="795" y="530"/>
                  </a:cubicBezTo>
                  <a:cubicBezTo>
                    <a:pt x="795" y="486"/>
                    <a:pt x="773" y="442"/>
                    <a:pt x="751" y="419"/>
                  </a:cubicBezTo>
                  <a:cubicBezTo>
                    <a:pt x="728" y="375"/>
                    <a:pt x="706" y="353"/>
                    <a:pt x="662" y="331"/>
                  </a:cubicBezTo>
                  <a:cubicBezTo>
                    <a:pt x="618" y="331"/>
                    <a:pt x="574" y="309"/>
                    <a:pt x="508" y="309"/>
                  </a:cubicBezTo>
                  <a:cubicBezTo>
                    <a:pt x="397" y="309"/>
                    <a:pt x="309" y="353"/>
                    <a:pt x="243" y="442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1"/>
            <p:cNvSpPr/>
            <p:nvPr/>
          </p:nvSpPr>
          <p:spPr>
            <a:xfrm>
              <a:off x="3731944" y="2852834"/>
              <a:ext cx="23359" cy="36766"/>
            </a:xfrm>
            <a:custGeom>
              <a:avLst/>
              <a:gdLst/>
              <a:ahLst/>
              <a:cxnLst/>
              <a:rect l="l" t="t" r="r" b="b"/>
              <a:pathLst>
                <a:path w="575" h="905" extrusionOk="0">
                  <a:moveTo>
                    <a:pt x="420" y="0"/>
                  </a:moveTo>
                  <a:cubicBezTo>
                    <a:pt x="398" y="0"/>
                    <a:pt x="354" y="0"/>
                    <a:pt x="331" y="22"/>
                  </a:cubicBezTo>
                  <a:cubicBezTo>
                    <a:pt x="287" y="44"/>
                    <a:pt x="265" y="88"/>
                    <a:pt x="221" y="155"/>
                  </a:cubicBezTo>
                  <a:lnTo>
                    <a:pt x="221" y="22"/>
                  </a:lnTo>
                  <a:lnTo>
                    <a:pt x="0" y="22"/>
                  </a:lnTo>
                  <a:lnTo>
                    <a:pt x="0" y="905"/>
                  </a:lnTo>
                  <a:lnTo>
                    <a:pt x="243" y="905"/>
                  </a:lnTo>
                  <a:lnTo>
                    <a:pt x="243" y="640"/>
                  </a:lnTo>
                  <a:cubicBezTo>
                    <a:pt x="243" y="486"/>
                    <a:pt x="243" y="375"/>
                    <a:pt x="265" y="331"/>
                  </a:cubicBezTo>
                  <a:cubicBezTo>
                    <a:pt x="265" y="287"/>
                    <a:pt x="287" y="265"/>
                    <a:pt x="309" y="243"/>
                  </a:cubicBezTo>
                  <a:cubicBezTo>
                    <a:pt x="331" y="221"/>
                    <a:pt x="354" y="221"/>
                    <a:pt x="398" y="221"/>
                  </a:cubicBezTo>
                  <a:cubicBezTo>
                    <a:pt x="420" y="221"/>
                    <a:pt x="464" y="221"/>
                    <a:pt x="508" y="243"/>
                  </a:cubicBezTo>
                  <a:lnTo>
                    <a:pt x="574" y="44"/>
                  </a:lnTo>
                  <a:cubicBezTo>
                    <a:pt x="530" y="22"/>
                    <a:pt x="486" y="0"/>
                    <a:pt x="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1"/>
            <p:cNvSpPr/>
            <p:nvPr/>
          </p:nvSpPr>
          <p:spPr>
            <a:xfrm>
              <a:off x="3732838" y="2653772"/>
              <a:ext cx="226891" cy="226891"/>
            </a:xfrm>
            <a:custGeom>
              <a:avLst/>
              <a:gdLst/>
              <a:ahLst/>
              <a:cxnLst/>
              <a:rect l="l" t="t" r="r" b="b"/>
              <a:pathLst>
                <a:path w="5585" h="5585" extrusionOk="0">
                  <a:moveTo>
                    <a:pt x="5584" y="2804"/>
                  </a:moveTo>
                  <a:cubicBezTo>
                    <a:pt x="5584" y="4348"/>
                    <a:pt x="4326" y="5584"/>
                    <a:pt x="2781" y="5584"/>
                  </a:cubicBezTo>
                  <a:cubicBezTo>
                    <a:pt x="1236" y="5584"/>
                    <a:pt x="1" y="4348"/>
                    <a:pt x="1" y="2804"/>
                  </a:cubicBezTo>
                  <a:cubicBezTo>
                    <a:pt x="1" y="1259"/>
                    <a:pt x="1236" y="1"/>
                    <a:pt x="2781" y="1"/>
                  </a:cubicBezTo>
                  <a:cubicBezTo>
                    <a:pt x="4326" y="1"/>
                    <a:pt x="5584" y="1259"/>
                    <a:pt x="5584" y="2804"/>
                  </a:cubicBezTo>
                  <a:close/>
                </a:path>
              </a:pathLst>
            </a:custGeom>
            <a:solidFill>
              <a:srgbClr val="FFFF7F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1"/>
            <p:cNvSpPr/>
            <p:nvPr/>
          </p:nvSpPr>
          <p:spPr>
            <a:xfrm>
              <a:off x="3792028" y="2730878"/>
              <a:ext cx="43956" cy="55616"/>
            </a:xfrm>
            <a:custGeom>
              <a:avLst/>
              <a:gdLst/>
              <a:ahLst/>
              <a:cxnLst/>
              <a:rect l="l" t="t" r="r" b="b"/>
              <a:pathLst>
                <a:path w="1082" h="1369" extrusionOk="0">
                  <a:moveTo>
                    <a:pt x="0" y="1"/>
                  </a:moveTo>
                  <a:lnTo>
                    <a:pt x="0" y="1369"/>
                  </a:lnTo>
                  <a:lnTo>
                    <a:pt x="265" y="1369"/>
                  </a:lnTo>
                  <a:lnTo>
                    <a:pt x="265" y="773"/>
                  </a:lnTo>
                  <a:lnTo>
                    <a:pt x="795" y="773"/>
                  </a:lnTo>
                  <a:lnTo>
                    <a:pt x="795" y="1369"/>
                  </a:lnTo>
                  <a:lnTo>
                    <a:pt x="1082" y="1369"/>
                  </a:lnTo>
                  <a:lnTo>
                    <a:pt x="1082" y="1"/>
                  </a:lnTo>
                  <a:lnTo>
                    <a:pt x="795" y="1"/>
                  </a:lnTo>
                  <a:lnTo>
                    <a:pt x="795" y="530"/>
                  </a:lnTo>
                  <a:lnTo>
                    <a:pt x="265" y="530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1"/>
            <p:cNvSpPr/>
            <p:nvPr/>
          </p:nvSpPr>
          <p:spPr>
            <a:xfrm>
              <a:off x="3847603" y="2730878"/>
              <a:ext cx="9913" cy="55616"/>
            </a:xfrm>
            <a:custGeom>
              <a:avLst/>
              <a:gdLst/>
              <a:ahLst/>
              <a:cxnLst/>
              <a:rect l="l" t="t" r="r" b="b"/>
              <a:pathLst>
                <a:path w="244" h="1369" extrusionOk="0">
                  <a:moveTo>
                    <a:pt x="0" y="1"/>
                  </a:moveTo>
                  <a:lnTo>
                    <a:pt x="0" y="243"/>
                  </a:lnTo>
                  <a:lnTo>
                    <a:pt x="243" y="243"/>
                  </a:lnTo>
                  <a:lnTo>
                    <a:pt x="243" y="1"/>
                  </a:lnTo>
                  <a:close/>
                  <a:moveTo>
                    <a:pt x="0" y="376"/>
                  </a:moveTo>
                  <a:lnTo>
                    <a:pt x="0" y="1369"/>
                  </a:lnTo>
                  <a:lnTo>
                    <a:pt x="243" y="1369"/>
                  </a:lnTo>
                  <a:lnTo>
                    <a:pt x="243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3864625" y="2745219"/>
              <a:ext cx="37700" cy="42209"/>
            </a:xfrm>
            <a:custGeom>
              <a:avLst/>
              <a:gdLst/>
              <a:ahLst/>
              <a:cxnLst/>
              <a:rect l="l" t="t" r="r" b="b"/>
              <a:pathLst>
                <a:path w="928" h="1039" extrusionOk="0">
                  <a:moveTo>
                    <a:pt x="464" y="1"/>
                  </a:moveTo>
                  <a:cubicBezTo>
                    <a:pt x="310" y="1"/>
                    <a:pt x="221" y="23"/>
                    <a:pt x="155" y="89"/>
                  </a:cubicBezTo>
                  <a:cubicBezTo>
                    <a:pt x="89" y="133"/>
                    <a:pt x="45" y="221"/>
                    <a:pt x="45" y="310"/>
                  </a:cubicBezTo>
                  <a:cubicBezTo>
                    <a:pt x="45" y="398"/>
                    <a:pt x="89" y="464"/>
                    <a:pt x="155" y="530"/>
                  </a:cubicBezTo>
                  <a:cubicBezTo>
                    <a:pt x="221" y="553"/>
                    <a:pt x="354" y="597"/>
                    <a:pt x="575" y="641"/>
                  </a:cubicBezTo>
                  <a:cubicBezTo>
                    <a:pt x="619" y="663"/>
                    <a:pt x="641" y="663"/>
                    <a:pt x="641" y="685"/>
                  </a:cubicBezTo>
                  <a:cubicBezTo>
                    <a:pt x="663" y="707"/>
                    <a:pt x="663" y="707"/>
                    <a:pt x="663" y="729"/>
                  </a:cubicBezTo>
                  <a:cubicBezTo>
                    <a:pt x="663" y="773"/>
                    <a:pt x="663" y="795"/>
                    <a:pt x="641" y="795"/>
                  </a:cubicBezTo>
                  <a:cubicBezTo>
                    <a:pt x="597" y="817"/>
                    <a:pt x="552" y="839"/>
                    <a:pt x="486" y="839"/>
                  </a:cubicBezTo>
                  <a:cubicBezTo>
                    <a:pt x="420" y="839"/>
                    <a:pt x="376" y="817"/>
                    <a:pt x="332" y="795"/>
                  </a:cubicBezTo>
                  <a:cubicBezTo>
                    <a:pt x="310" y="773"/>
                    <a:pt x="288" y="729"/>
                    <a:pt x="266" y="685"/>
                  </a:cubicBezTo>
                  <a:lnTo>
                    <a:pt x="1" y="729"/>
                  </a:lnTo>
                  <a:cubicBezTo>
                    <a:pt x="45" y="817"/>
                    <a:pt x="89" y="884"/>
                    <a:pt x="155" y="950"/>
                  </a:cubicBezTo>
                  <a:cubicBezTo>
                    <a:pt x="243" y="994"/>
                    <a:pt x="354" y="1038"/>
                    <a:pt x="486" y="1038"/>
                  </a:cubicBezTo>
                  <a:cubicBezTo>
                    <a:pt x="641" y="1038"/>
                    <a:pt x="751" y="994"/>
                    <a:pt x="817" y="928"/>
                  </a:cubicBezTo>
                  <a:cubicBezTo>
                    <a:pt x="906" y="861"/>
                    <a:pt x="928" y="795"/>
                    <a:pt x="928" y="707"/>
                  </a:cubicBezTo>
                  <a:cubicBezTo>
                    <a:pt x="928" y="619"/>
                    <a:pt x="906" y="553"/>
                    <a:pt x="861" y="508"/>
                  </a:cubicBezTo>
                  <a:cubicBezTo>
                    <a:pt x="795" y="464"/>
                    <a:pt x="707" y="420"/>
                    <a:pt x="552" y="398"/>
                  </a:cubicBezTo>
                  <a:cubicBezTo>
                    <a:pt x="420" y="354"/>
                    <a:pt x="332" y="332"/>
                    <a:pt x="310" y="310"/>
                  </a:cubicBezTo>
                  <a:cubicBezTo>
                    <a:pt x="288" y="310"/>
                    <a:pt x="288" y="288"/>
                    <a:pt x="288" y="266"/>
                  </a:cubicBezTo>
                  <a:cubicBezTo>
                    <a:pt x="288" y="244"/>
                    <a:pt x="310" y="221"/>
                    <a:pt x="310" y="221"/>
                  </a:cubicBezTo>
                  <a:cubicBezTo>
                    <a:pt x="354" y="199"/>
                    <a:pt x="398" y="177"/>
                    <a:pt x="464" y="177"/>
                  </a:cubicBezTo>
                  <a:cubicBezTo>
                    <a:pt x="530" y="177"/>
                    <a:pt x="552" y="199"/>
                    <a:pt x="597" y="221"/>
                  </a:cubicBezTo>
                  <a:cubicBezTo>
                    <a:pt x="619" y="244"/>
                    <a:pt x="641" y="266"/>
                    <a:pt x="663" y="310"/>
                  </a:cubicBezTo>
                  <a:lnTo>
                    <a:pt x="906" y="266"/>
                  </a:lnTo>
                  <a:cubicBezTo>
                    <a:pt x="884" y="177"/>
                    <a:pt x="839" y="111"/>
                    <a:pt x="773" y="67"/>
                  </a:cubicBezTo>
                  <a:cubicBezTo>
                    <a:pt x="707" y="23"/>
                    <a:pt x="597" y="1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3802753" y="2433219"/>
              <a:ext cx="251997" cy="252891"/>
            </a:xfrm>
            <a:custGeom>
              <a:avLst/>
              <a:gdLst/>
              <a:ahLst/>
              <a:cxnLst/>
              <a:rect l="l" t="t" r="r" b="b"/>
              <a:pathLst>
                <a:path w="6203" h="6225" extrusionOk="0">
                  <a:moveTo>
                    <a:pt x="1" y="3112"/>
                  </a:moveTo>
                  <a:cubicBezTo>
                    <a:pt x="1" y="1391"/>
                    <a:pt x="1391" y="1"/>
                    <a:pt x="3113" y="1"/>
                  </a:cubicBezTo>
                  <a:cubicBezTo>
                    <a:pt x="4812" y="1"/>
                    <a:pt x="6202" y="1391"/>
                    <a:pt x="6202" y="3112"/>
                  </a:cubicBezTo>
                  <a:cubicBezTo>
                    <a:pt x="6202" y="4834"/>
                    <a:pt x="4812" y="6224"/>
                    <a:pt x="3113" y="6224"/>
                  </a:cubicBezTo>
                  <a:cubicBezTo>
                    <a:pt x="1391" y="6224"/>
                    <a:pt x="1" y="4834"/>
                    <a:pt x="1" y="3112"/>
                  </a:cubicBezTo>
                  <a:close/>
                </a:path>
              </a:pathLst>
            </a:custGeom>
            <a:solidFill>
              <a:srgbClr val="809EA8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3866413" y="2518409"/>
              <a:ext cx="57444" cy="61872"/>
            </a:xfrm>
            <a:custGeom>
              <a:avLst/>
              <a:gdLst/>
              <a:ahLst/>
              <a:cxnLst/>
              <a:rect l="l" t="t" r="r" b="b"/>
              <a:pathLst>
                <a:path w="1414" h="1523" extrusionOk="0">
                  <a:moveTo>
                    <a:pt x="1" y="0"/>
                  </a:moveTo>
                  <a:lnTo>
                    <a:pt x="553" y="1523"/>
                  </a:lnTo>
                  <a:lnTo>
                    <a:pt x="884" y="1523"/>
                  </a:lnTo>
                  <a:lnTo>
                    <a:pt x="1413" y="0"/>
                  </a:lnTo>
                  <a:lnTo>
                    <a:pt x="1082" y="0"/>
                  </a:lnTo>
                  <a:lnTo>
                    <a:pt x="729" y="112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3922028" y="2534538"/>
              <a:ext cx="42169" cy="46678"/>
            </a:xfrm>
            <a:custGeom>
              <a:avLst/>
              <a:gdLst/>
              <a:ahLst/>
              <a:cxnLst/>
              <a:rect l="l" t="t" r="r" b="b"/>
              <a:pathLst>
                <a:path w="1038" h="1149" extrusionOk="0">
                  <a:moveTo>
                    <a:pt x="684" y="596"/>
                  </a:moveTo>
                  <a:lnTo>
                    <a:pt x="684" y="663"/>
                  </a:lnTo>
                  <a:cubicBezTo>
                    <a:pt x="684" y="729"/>
                    <a:pt x="684" y="773"/>
                    <a:pt x="684" y="795"/>
                  </a:cubicBezTo>
                  <a:cubicBezTo>
                    <a:pt x="662" y="839"/>
                    <a:pt x="640" y="861"/>
                    <a:pt x="618" y="905"/>
                  </a:cubicBezTo>
                  <a:cubicBezTo>
                    <a:pt x="552" y="927"/>
                    <a:pt x="508" y="949"/>
                    <a:pt x="464" y="949"/>
                  </a:cubicBezTo>
                  <a:cubicBezTo>
                    <a:pt x="419" y="949"/>
                    <a:pt x="375" y="927"/>
                    <a:pt x="353" y="905"/>
                  </a:cubicBezTo>
                  <a:cubicBezTo>
                    <a:pt x="309" y="883"/>
                    <a:pt x="309" y="839"/>
                    <a:pt x="309" y="795"/>
                  </a:cubicBezTo>
                  <a:cubicBezTo>
                    <a:pt x="309" y="751"/>
                    <a:pt x="309" y="729"/>
                    <a:pt x="353" y="707"/>
                  </a:cubicBezTo>
                  <a:cubicBezTo>
                    <a:pt x="375" y="685"/>
                    <a:pt x="442" y="663"/>
                    <a:pt x="508" y="640"/>
                  </a:cubicBezTo>
                  <a:cubicBezTo>
                    <a:pt x="596" y="618"/>
                    <a:pt x="662" y="618"/>
                    <a:pt x="684" y="596"/>
                  </a:cubicBezTo>
                  <a:close/>
                  <a:moveTo>
                    <a:pt x="508" y="0"/>
                  </a:moveTo>
                  <a:cubicBezTo>
                    <a:pt x="375" y="0"/>
                    <a:pt x="265" y="23"/>
                    <a:pt x="199" y="89"/>
                  </a:cubicBezTo>
                  <a:cubicBezTo>
                    <a:pt x="111" y="133"/>
                    <a:pt x="66" y="221"/>
                    <a:pt x="44" y="309"/>
                  </a:cubicBezTo>
                  <a:lnTo>
                    <a:pt x="309" y="376"/>
                  </a:lnTo>
                  <a:cubicBezTo>
                    <a:pt x="309" y="309"/>
                    <a:pt x="353" y="287"/>
                    <a:pt x="375" y="265"/>
                  </a:cubicBezTo>
                  <a:cubicBezTo>
                    <a:pt x="397" y="243"/>
                    <a:pt x="442" y="221"/>
                    <a:pt x="486" y="221"/>
                  </a:cubicBezTo>
                  <a:cubicBezTo>
                    <a:pt x="574" y="221"/>
                    <a:pt x="618" y="243"/>
                    <a:pt x="640" y="265"/>
                  </a:cubicBezTo>
                  <a:cubicBezTo>
                    <a:pt x="684" y="287"/>
                    <a:pt x="684" y="331"/>
                    <a:pt x="684" y="376"/>
                  </a:cubicBezTo>
                  <a:lnTo>
                    <a:pt x="684" y="420"/>
                  </a:lnTo>
                  <a:cubicBezTo>
                    <a:pt x="640" y="442"/>
                    <a:pt x="552" y="464"/>
                    <a:pt x="397" y="486"/>
                  </a:cubicBezTo>
                  <a:cubicBezTo>
                    <a:pt x="309" y="508"/>
                    <a:pt x="221" y="530"/>
                    <a:pt x="177" y="552"/>
                  </a:cubicBezTo>
                  <a:cubicBezTo>
                    <a:pt x="133" y="574"/>
                    <a:pt x="88" y="618"/>
                    <a:pt x="44" y="663"/>
                  </a:cubicBezTo>
                  <a:cubicBezTo>
                    <a:pt x="22" y="707"/>
                    <a:pt x="0" y="773"/>
                    <a:pt x="0" y="817"/>
                  </a:cubicBezTo>
                  <a:cubicBezTo>
                    <a:pt x="0" y="927"/>
                    <a:pt x="44" y="994"/>
                    <a:pt x="111" y="1060"/>
                  </a:cubicBezTo>
                  <a:cubicBezTo>
                    <a:pt x="177" y="1126"/>
                    <a:pt x="265" y="1148"/>
                    <a:pt x="375" y="1148"/>
                  </a:cubicBezTo>
                  <a:cubicBezTo>
                    <a:pt x="442" y="1148"/>
                    <a:pt x="508" y="1148"/>
                    <a:pt x="552" y="1126"/>
                  </a:cubicBezTo>
                  <a:cubicBezTo>
                    <a:pt x="618" y="1082"/>
                    <a:pt x="662" y="1060"/>
                    <a:pt x="706" y="1016"/>
                  </a:cubicBezTo>
                  <a:cubicBezTo>
                    <a:pt x="706" y="1016"/>
                    <a:pt x="728" y="1016"/>
                    <a:pt x="728" y="1038"/>
                  </a:cubicBezTo>
                  <a:cubicBezTo>
                    <a:pt x="728" y="1082"/>
                    <a:pt x="751" y="1104"/>
                    <a:pt x="751" y="1126"/>
                  </a:cubicBezTo>
                  <a:lnTo>
                    <a:pt x="1037" y="1126"/>
                  </a:lnTo>
                  <a:cubicBezTo>
                    <a:pt x="1015" y="1082"/>
                    <a:pt x="993" y="1016"/>
                    <a:pt x="993" y="971"/>
                  </a:cubicBezTo>
                  <a:cubicBezTo>
                    <a:pt x="971" y="927"/>
                    <a:pt x="971" y="861"/>
                    <a:pt x="971" y="773"/>
                  </a:cubicBezTo>
                  <a:lnTo>
                    <a:pt x="971" y="420"/>
                  </a:lnTo>
                  <a:cubicBezTo>
                    <a:pt x="971" y="309"/>
                    <a:pt x="971" y="221"/>
                    <a:pt x="927" y="177"/>
                  </a:cubicBezTo>
                  <a:cubicBezTo>
                    <a:pt x="905" y="133"/>
                    <a:pt x="861" y="89"/>
                    <a:pt x="795" y="45"/>
                  </a:cubicBezTo>
                  <a:cubicBezTo>
                    <a:pt x="751" y="23"/>
                    <a:pt x="640" y="0"/>
                    <a:pt x="5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3973134" y="2518409"/>
              <a:ext cx="11700" cy="61872"/>
            </a:xfrm>
            <a:custGeom>
              <a:avLst/>
              <a:gdLst/>
              <a:ahLst/>
              <a:cxnLst/>
              <a:rect l="l" t="t" r="r" b="b"/>
              <a:pathLst>
                <a:path w="288" h="1523" extrusionOk="0">
                  <a:moveTo>
                    <a:pt x="0" y="0"/>
                  </a:moveTo>
                  <a:lnTo>
                    <a:pt x="0" y="1523"/>
                  </a:lnTo>
                  <a:lnTo>
                    <a:pt x="287" y="152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1940584" y="1933816"/>
              <a:ext cx="384678" cy="383784"/>
            </a:xfrm>
            <a:custGeom>
              <a:avLst/>
              <a:gdLst/>
              <a:ahLst/>
              <a:cxnLst/>
              <a:rect l="l" t="t" r="r" b="b"/>
              <a:pathLst>
                <a:path w="9469" h="9447" extrusionOk="0">
                  <a:moveTo>
                    <a:pt x="9469" y="4724"/>
                  </a:moveTo>
                  <a:cubicBezTo>
                    <a:pt x="9469" y="7328"/>
                    <a:pt x="7350" y="9447"/>
                    <a:pt x="4724" y="9447"/>
                  </a:cubicBezTo>
                  <a:cubicBezTo>
                    <a:pt x="2119" y="9447"/>
                    <a:pt x="1" y="7328"/>
                    <a:pt x="1" y="4724"/>
                  </a:cubicBezTo>
                  <a:cubicBezTo>
                    <a:pt x="1" y="2120"/>
                    <a:pt x="2119" y="1"/>
                    <a:pt x="4724" y="1"/>
                  </a:cubicBezTo>
                  <a:cubicBezTo>
                    <a:pt x="7350" y="1"/>
                    <a:pt x="9469" y="2120"/>
                    <a:pt x="9469" y="4724"/>
                  </a:cubicBezTo>
                  <a:close/>
                </a:path>
              </a:pathLst>
            </a:custGeom>
            <a:solidFill>
              <a:srgbClr val="E5FF7F"/>
            </a:solidFill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2068797" y="2063816"/>
              <a:ext cx="18891" cy="93316"/>
            </a:xfrm>
            <a:custGeom>
              <a:avLst/>
              <a:gdLst/>
              <a:ahLst/>
              <a:cxnLst/>
              <a:rect l="l" t="t" r="r" b="b"/>
              <a:pathLst>
                <a:path w="465" h="2297" extrusionOk="0">
                  <a:moveTo>
                    <a:pt x="1" y="1"/>
                  </a:moveTo>
                  <a:lnTo>
                    <a:pt x="1" y="2296"/>
                  </a:lnTo>
                  <a:lnTo>
                    <a:pt x="464" y="2296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2105563" y="2063816"/>
              <a:ext cx="17956" cy="93316"/>
            </a:xfrm>
            <a:custGeom>
              <a:avLst/>
              <a:gdLst/>
              <a:ahLst/>
              <a:cxnLst/>
              <a:rect l="l" t="t" r="r" b="b"/>
              <a:pathLst>
                <a:path w="442" h="2297" extrusionOk="0">
                  <a:moveTo>
                    <a:pt x="1" y="1"/>
                  </a:moveTo>
                  <a:lnTo>
                    <a:pt x="1" y="2296"/>
                  </a:lnTo>
                  <a:lnTo>
                    <a:pt x="442" y="2296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2136925" y="2088028"/>
              <a:ext cx="63700" cy="70891"/>
            </a:xfrm>
            <a:custGeom>
              <a:avLst/>
              <a:gdLst/>
              <a:ahLst/>
              <a:cxnLst/>
              <a:rect l="l" t="t" r="r" b="b"/>
              <a:pathLst>
                <a:path w="1568" h="1745" extrusionOk="0">
                  <a:moveTo>
                    <a:pt x="795" y="332"/>
                  </a:moveTo>
                  <a:cubicBezTo>
                    <a:pt x="884" y="332"/>
                    <a:pt x="950" y="376"/>
                    <a:pt x="1016" y="442"/>
                  </a:cubicBezTo>
                  <a:cubicBezTo>
                    <a:pt x="1082" y="508"/>
                    <a:pt x="1104" y="597"/>
                    <a:pt x="1127" y="729"/>
                  </a:cubicBezTo>
                  <a:lnTo>
                    <a:pt x="464" y="729"/>
                  </a:lnTo>
                  <a:cubicBezTo>
                    <a:pt x="464" y="597"/>
                    <a:pt x="487" y="508"/>
                    <a:pt x="553" y="442"/>
                  </a:cubicBezTo>
                  <a:cubicBezTo>
                    <a:pt x="619" y="376"/>
                    <a:pt x="685" y="332"/>
                    <a:pt x="795" y="332"/>
                  </a:cubicBezTo>
                  <a:close/>
                  <a:moveTo>
                    <a:pt x="773" y="1"/>
                  </a:moveTo>
                  <a:cubicBezTo>
                    <a:pt x="553" y="1"/>
                    <a:pt x="354" y="67"/>
                    <a:pt x="222" y="222"/>
                  </a:cubicBezTo>
                  <a:cubicBezTo>
                    <a:pt x="67" y="376"/>
                    <a:pt x="1" y="597"/>
                    <a:pt x="1" y="884"/>
                  </a:cubicBezTo>
                  <a:cubicBezTo>
                    <a:pt x="1" y="1104"/>
                    <a:pt x="45" y="1303"/>
                    <a:pt x="155" y="1457"/>
                  </a:cubicBezTo>
                  <a:cubicBezTo>
                    <a:pt x="310" y="1656"/>
                    <a:pt x="509" y="1744"/>
                    <a:pt x="818" y="1744"/>
                  </a:cubicBezTo>
                  <a:cubicBezTo>
                    <a:pt x="994" y="1744"/>
                    <a:pt x="1149" y="1700"/>
                    <a:pt x="1259" y="1612"/>
                  </a:cubicBezTo>
                  <a:cubicBezTo>
                    <a:pt x="1391" y="1524"/>
                    <a:pt x="1480" y="1413"/>
                    <a:pt x="1524" y="1237"/>
                  </a:cubicBezTo>
                  <a:lnTo>
                    <a:pt x="1104" y="1171"/>
                  </a:lnTo>
                  <a:cubicBezTo>
                    <a:pt x="1060" y="1259"/>
                    <a:pt x="1038" y="1325"/>
                    <a:pt x="994" y="1347"/>
                  </a:cubicBezTo>
                  <a:cubicBezTo>
                    <a:pt x="950" y="1391"/>
                    <a:pt x="884" y="1413"/>
                    <a:pt x="818" y="1413"/>
                  </a:cubicBezTo>
                  <a:cubicBezTo>
                    <a:pt x="707" y="1413"/>
                    <a:pt x="619" y="1369"/>
                    <a:pt x="553" y="1303"/>
                  </a:cubicBezTo>
                  <a:cubicBezTo>
                    <a:pt x="487" y="1237"/>
                    <a:pt x="442" y="1126"/>
                    <a:pt x="442" y="994"/>
                  </a:cubicBezTo>
                  <a:lnTo>
                    <a:pt x="1568" y="994"/>
                  </a:lnTo>
                  <a:cubicBezTo>
                    <a:pt x="1568" y="663"/>
                    <a:pt x="1502" y="398"/>
                    <a:pt x="1347" y="244"/>
                  </a:cubicBezTo>
                  <a:cubicBezTo>
                    <a:pt x="1215" y="67"/>
                    <a:pt x="1016" y="1"/>
                    <a:pt x="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1585563" y="2083559"/>
              <a:ext cx="384678" cy="383784"/>
            </a:xfrm>
            <a:custGeom>
              <a:avLst/>
              <a:gdLst/>
              <a:ahLst/>
              <a:cxnLst/>
              <a:rect l="l" t="t" r="r" b="b"/>
              <a:pathLst>
                <a:path w="9469" h="9447" extrusionOk="0">
                  <a:moveTo>
                    <a:pt x="9468" y="4723"/>
                  </a:moveTo>
                  <a:cubicBezTo>
                    <a:pt x="9468" y="7328"/>
                    <a:pt x="7349" y="9446"/>
                    <a:pt x="4723" y="9446"/>
                  </a:cubicBezTo>
                  <a:cubicBezTo>
                    <a:pt x="2119" y="9446"/>
                    <a:pt x="0" y="7328"/>
                    <a:pt x="0" y="4723"/>
                  </a:cubicBezTo>
                  <a:cubicBezTo>
                    <a:pt x="0" y="2119"/>
                    <a:pt x="2119" y="0"/>
                    <a:pt x="4723" y="0"/>
                  </a:cubicBezTo>
                  <a:cubicBezTo>
                    <a:pt x="7349" y="0"/>
                    <a:pt x="9468" y="2119"/>
                    <a:pt x="9468" y="4723"/>
                  </a:cubicBezTo>
                  <a:close/>
                </a:path>
              </a:pathLst>
            </a:custGeom>
            <a:solidFill>
              <a:srgbClr val="B7E983"/>
            </a:solidFill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1671606" y="2213559"/>
              <a:ext cx="65528" cy="93275"/>
            </a:xfrm>
            <a:custGeom>
              <a:avLst/>
              <a:gdLst/>
              <a:ahLst/>
              <a:cxnLst/>
              <a:rect l="l" t="t" r="r" b="b"/>
              <a:pathLst>
                <a:path w="1613" h="2296" extrusionOk="0">
                  <a:moveTo>
                    <a:pt x="1" y="1"/>
                  </a:moveTo>
                  <a:lnTo>
                    <a:pt x="1" y="2296"/>
                  </a:lnTo>
                  <a:lnTo>
                    <a:pt x="1612" y="2296"/>
                  </a:lnTo>
                  <a:lnTo>
                    <a:pt x="1612" y="1899"/>
                  </a:lnTo>
                  <a:lnTo>
                    <a:pt x="464" y="1899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1745138" y="2237772"/>
              <a:ext cx="63700" cy="70850"/>
            </a:xfrm>
            <a:custGeom>
              <a:avLst/>
              <a:gdLst/>
              <a:ahLst/>
              <a:cxnLst/>
              <a:rect l="l" t="t" r="r" b="b"/>
              <a:pathLst>
                <a:path w="1568" h="1744" extrusionOk="0">
                  <a:moveTo>
                    <a:pt x="795" y="331"/>
                  </a:moveTo>
                  <a:cubicBezTo>
                    <a:pt x="883" y="331"/>
                    <a:pt x="972" y="354"/>
                    <a:pt x="1038" y="442"/>
                  </a:cubicBezTo>
                  <a:cubicBezTo>
                    <a:pt x="1104" y="508"/>
                    <a:pt x="1126" y="596"/>
                    <a:pt x="1126" y="729"/>
                  </a:cubicBezTo>
                  <a:lnTo>
                    <a:pt x="464" y="729"/>
                  </a:lnTo>
                  <a:cubicBezTo>
                    <a:pt x="464" y="596"/>
                    <a:pt x="508" y="508"/>
                    <a:pt x="552" y="442"/>
                  </a:cubicBezTo>
                  <a:cubicBezTo>
                    <a:pt x="619" y="376"/>
                    <a:pt x="707" y="331"/>
                    <a:pt x="795" y="331"/>
                  </a:cubicBezTo>
                  <a:close/>
                  <a:moveTo>
                    <a:pt x="773" y="0"/>
                  </a:moveTo>
                  <a:cubicBezTo>
                    <a:pt x="552" y="0"/>
                    <a:pt x="376" y="67"/>
                    <a:pt x="221" y="221"/>
                  </a:cubicBezTo>
                  <a:cubicBezTo>
                    <a:pt x="89" y="376"/>
                    <a:pt x="1" y="596"/>
                    <a:pt x="1" y="883"/>
                  </a:cubicBezTo>
                  <a:cubicBezTo>
                    <a:pt x="1" y="1104"/>
                    <a:pt x="67" y="1303"/>
                    <a:pt x="177" y="1457"/>
                  </a:cubicBezTo>
                  <a:cubicBezTo>
                    <a:pt x="310" y="1656"/>
                    <a:pt x="530" y="1744"/>
                    <a:pt x="817" y="1744"/>
                  </a:cubicBezTo>
                  <a:cubicBezTo>
                    <a:pt x="994" y="1744"/>
                    <a:pt x="1148" y="1700"/>
                    <a:pt x="1281" y="1612"/>
                  </a:cubicBezTo>
                  <a:cubicBezTo>
                    <a:pt x="1391" y="1523"/>
                    <a:pt x="1479" y="1413"/>
                    <a:pt x="1546" y="1236"/>
                  </a:cubicBezTo>
                  <a:lnTo>
                    <a:pt x="1104" y="1170"/>
                  </a:lnTo>
                  <a:cubicBezTo>
                    <a:pt x="1082" y="1258"/>
                    <a:pt x="1038" y="1325"/>
                    <a:pt x="994" y="1347"/>
                  </a:cubicBezTo>
                  <a:cubicBezTo>
                    <a:pt x="950" y="1391"/>
                    <a:pt x="883" y="1413"/>
                    <a:pt x="817" y="1413"/>
                  </a:cubicBezTo>
                  <a:cubicBezTo>
                    <a:pt x="729" y="1413"/>
                    <a:pt x="641" y="1369"/>
                    <a:pt x="574" y="1303"/>
                  </a:cubicBezTo>
                  <a:cubicBezTo>
                    <a:pt x="508" y="1236"/>
                    <a:pt x="464" y="1126"/>
                    <a:pt x="464" y="994"/>
                  </a:cubicBezTo>
                  <a:lnTo>
                    <a:pt x="1568" y="994"/>
                  </a:lnTo>
                  <a:cubicBezTo>
                    <a:pt x="1568" y="663"/>
                    <a:pt x="1501" y="398"/>
                    <a:pt x="1369" y="243"/>
                  </a:cubicBezTo>
                  <a:cubicBezTo>
                    <a:pt x="1214" y="67"/>
                    <a:pt x="1016" y="0"/>
                    <a:pt x="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1823138" y="2238666"/>
              <a:ext cx="61913" cy="69956"/>
            </a:xfrm>
            <a:custGeom>
              <a:avLst/>
              <a:gdLst/>
              <a:ahLst/>
              <a:cxnLst/>
              <a:rect l="l" t="t" r="r" b="b"/>
              <a:pathLst>
                <a:path w="1524" h="1722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214"/>
                    <a:pt x="23" y="1347"/>
                    <a:pt x="67" y="1435"/>
                  </a:cubicBezTo>
                  <a:cubicBezTo>
                    <a:pt x="111" y="1523"/>
                    <a:pt x="155" y="1590"/>
                    <a:pt x="266" y="1634"/>
                  </a:cubicBezTo>
                  <a:cubicBezTo>
                    <a:pt x="354" y="1700"/>
                    <a:pt x="442" y="1722"/>
                    <a:pt x="552" y="1722"/>
                  </a:cubicBezTo>
                  <a:cubicBezTo>
                    <a:pt x="663" y="1722"/>
                    <a:pt x="773" y="1700"/>
                    <a:pt x="861" y="1634"/>
                  </a:cubicBezTo>
                  <a:cubicBezTo>
                    <a:pt x="972" y="1590"/>
                    <a:pt x="1060" y="1523"/>
                    <a:pt x="1104" y="1435"/>
                  </a:cubicBezTo>
                  <a:lnTo>
                    <a:pt x="1104" y="1678"/>
                  </a:lnTo>
                  <a:lnTo>
                    <a:pt x="1523" y="1678"/>
                  </a:lnTo>
                  <a:lnTo>
                    <a:pt x="1523" y="1"/>
                  </a:lnTo>
                  <a:lnTo>
                    <a:pt x="1082" y="1"/>
                  </a:lnTo>
                  <a:lnTo>
                    <a:pt x="1082" y="707"/>
                  </a:lnTo>
                  <a:cubicBezTo>
                    <a:pt x="1082" y="949"/>
                    <a:pt x="1060" y="1104"/>
                    <a:pt x="1038" y="1170"/>
                  </a:cubicBezTo>
                  <a:cubicBezTo>
                    <a:pt x="1016" y="1236"/>
                    <a:pt x="994" y="1281"/>
                    <a:pt x="928" y="1325"/>
                  </a:cubicBezTo>
                  <a:cubicBezTo>
                    <a:pt x="861" y="1369"/>
                    <a:pt x="795" y="1391"/>
                    <a:pt x="729" y="1391"/>
                  </a:cubicBezTo>
                  <a:cubicBezTo>
                    <a:pt x="663" y="1391"/>
                    <a:pt x="597" y="1369"/>
                    <a:pt x="552" y="1325"/>
                  </a:cubicBezTo>
                  <a:cubicBezTo>
                    <a:pt x="508" y="1303"/>
                    <a:pt x="486" y="1258"/>
                    <a:pt x="464" y="1214"/>
                  </a:cubicBezTo>
                  <a:cubicBezTo>
                    <a:pt x="442" y="1148"/>
                    <a:pt x="442" y="1016"/>
                    <a:pt x="442" y="773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3779475" y="2139134"/>
              <a:ext cx="311147" cy="311147"/>
            </a:xfrm>
            <a:custGeom>
              <a:avLst/>
              <a:gdLst/>
              <a:ahLst/>
              <a:cxnLst/>
              <a:rect l="l" t="t" r="r" b="b"/>
              <a:pathLst>
                <a:path w="7659" h="7659" extrusionOk="0">
                  <a:moveTo>
                    <a:pt x="7658" y="3819"/>
                  </a:moveTo>
                  <a:cubicBezTo>
                    <a:pt x="7658" y="5937"/>
                    <a:pt x="5937" y="7659"/>
                    <a:pt x="3840" y="7659"/>
                  </a:cubicBezTo>
                  <a:cubicBezTo>
                    <a:pt x="1722" y="7659"/>
                    <a:pt x="0" y="5937"/>
                    <a:pt x="0" y="3819"/>
                  </a:cubicBezTo>
                  <a:cubicBezTo>
                    <a:pt x="0" y="1700"/>
                    <a:pt x="1722" y="1"/>
                    <a:pt x="3840" y="1"/>
                  </a:cubicBezTo>
                  <a:cubicBezTo>
                    <a:pt x="5937" y="1"/>
                    <a:pt x="7658" y="1700"/>
                    <a:pt x="7658" y="3819"/>
                  </a:cubicBezTo>
                  <a:close/>
                </a:path>
              </a:pathLst>
            </a:custGeom>
            <a:solidFill>
              <a:srgbClr val="84E084"/>
            </a:solidFill>
            <a:ln w="55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3853859" y="2244922"/>
              <a:ext cx="53869" cy="75359"/>
            </a:xfrm>
            <a:custGeom>
              <a:avLst/>
              <a:gdLst/>
              <a:ahLst/>
              <a:cxnLst/>
              <a:rect l="l" t="t" r="r" b="b"/>
              <a:pathLst>
                <a:path w="1326" h="1855" extrusionOk="0">
                  <a:moveTo>
                    <a:pt x="1" y="1"/>
                  </a:moveTo>
                  <a:lnTo>
                    <a:pt x="1" y="1855"/>
                  </a:lnTo>
                  <a:lnTo>
                    <a:pt x="1325" y="1855"/>
                  </a:lnTo>
                  <a:lnTo>
                    <a:pt x="1325" y="1524"/>
                  </a:lnTo>
                  <a:lnTo>
                    <a:pt x="376" y="1524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3906753" y="2265559"/>
              <a:ext cx="57444" cy="77147"/>
            </a:xfrm>
            <a:custGeom>
              <a:avLst/>
              <a:gdLst/>
              <a:ahLst/>
              <a:cxnLst/>
              <a:rect l="l" t="t" r="r" b="b"/>
              <a:pathLst>
                <a:path w="1414" h="1899" extrusionOk="0">
                  <a:moveTo>
                    <a:pt x="1" y="1"/>
                  </a:moveTo>
                  <a:lnTo>
                    <a:pt x="531" y="1347"/>
                  </a:lnTo>
                  <a:cubicBezTo>
                    <a:pt x="509" y="1413"/>
                    <a:pt x="464" y="1479"/>
                    <a:pt x="442" y="1545"/>
                  </a:cubicBezTo>
                  <a:cubicBezTo>
                    <a:pt x="398" y="1590"/>
                    <a:pt x="332" y="1612"/>
                    <a:pt x="244" y="1612"/>
                  </a:cubicBezTo>
                  <a:cubicBezTo>
                    <a:pt x="200" y="1612"/>
                    <a:pt x="155" y="1612"/>
                    <a:pt x="89" y="1590"/>
                  </a:cubicBezTo>
                  <a:lnTo>
                    <a:pt x="89" y="1590"/>
                  </a:lnTo>
                  <a:lnTo>
                    <a:pt x="133" y="1876"/>
                  </a:lnTo>
                  <a:cubicBezTo>
                    <a:pt x="200" y="1876"/>
                    <a:pt x="266" y="1899"/>
                    <a:pt x="332" y="1899"/>
                  </a:cubicBezTo>
                  <a:cubicBezTo>
                    <a:pt x="398" y="1899"/>
                    <a:pt x="464" y="1876"/>
                    <a:pt x="509" y="1876"/>
                  </a:cubicBezTo>
                  <a:cubicBezTo>
                    <a:pt x="575" y="1854"/>
                    <a:pt x="619" y="1832"/>
                    <a:pt x="641" y="1810"/>
                  </a:cubicBezTo>
                  <a:cubicBezTo>
                    <a:pt x="685" y="1788"/>
                    <a:pt x="729" y="1744"/>
                    <a:pt x="751" y="1700"/>
                  </a:cubicBezTo>
                  <a:cubicBezTo>
                    <a:pt x="773" y="1678"/>
                    <a:pt x="818" y="1612"/>
                    <a:pt x="840" y="1523"/>
                  </a:cubicBezTo>
                  <a:lnTo>
                    <a:pt x="928" y="1303"/>
                  </a:lnTo>
                  <a:lnTo>
                    <a:pt x="1413" y="1"/>
                  </a:lnTo>
                  <a:lnTo>
                    <a:pt x="1038" y="1"/>
                  </a:lnTo>
                  <a:lnTo>
                    <a:pt x="707" y="95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3967731" y="2263772"/>
              <a:ext cx="52041" cy="57403"/>
            </a:xfrm>
            <a:custGeom>
              <a:avLst/>
              <a:gdLst/>
              <a:ahLst/>
              <a:cxnLst/>
              <a:rect l="l" t="t" r="r" b="b"/>
              <a:pathLst>
                <a:path w="1281" h="1413" extrusionOk="0">
                  <a:moveTo>
                    <a:pt x="619" y="0"/>
                  </a:moveTo>
                  <a:cubicBezTo>
                    <a:pt x="442" y="0"/>
                    <a:pt x="288" y="45"/>
                    <a:pt x="199" y="133"/>
                  </a:cubicBezTo>
                  <a:cubicBezTo>
                    <a:pt x="111" y="199"/>
                    <a:pt x="45" y="309"/>
                    <a:pt x="45" y="420"/>
                  </a:cubicBezTo>
                  <a:cubicBezTo>
                    <a:pt x="45" y="552"/>
                    <a:pt x="111" y="640"/>
                    <a:pt x="221" y="729"/>
                  </a:cubicBezTo>
                  <a:cubicBezTo>
                    <a:pt x="288" y="773"/>
                    <a:pt x="486" y="839"/>
                    <a:pt x="773" y="905"/>
                  </a:cubicBezTo>
                  <a:cubicBezTo>
                    <a:pt x="817" y="905"/>
                    <a:pt x="861" y="927"/>
                    <a:pt x="883" y="949"/>
                  </a:cubicBezTo>
                  <a:cubicBezTo>
                    <a:pt x="906" y="972"/>
                    <a:pt x="906" y="994"/>
                    <a:pt x="906" y="1016"/>
                  </a:cubicBezTo>
                  <a:cubicBezTo>
                    <a:pt x="906" y="1060"/>
                    <a:pt x="906" y="1082"/>
                    <a:pt x="861" y="1104"/>
                  </a:cubicBezTo>
                  <a:cubicBezTo>
                    <a:pt x="817" y="1148"/>
                    <a:pt x="751" y="1148"/>
                    <a:pt x="663" y="1148"/>
                  </a:cubicBezTo>
                  <a:cubicBezTo>
                    <a:pt x="575" y="1148"/>
                    <a:pt x="508" y="1148"/>
                    <a:pt x="464" y="1104"/>
                  </a:cubicBezTo>
                  <a:cubicBezTo>
                    <a:pt x="420" y="1060"/>
                    <a:pt x="376" y="1016"/>
                    <a:pt x="376" y="949"/>
                  </a:cubicBezTo>
                  <a:lnTo>
                    <a:pt x="1" y="994"/>
                  </a:lnTo>
                  <a:cubicBezTo>
                    <a:pt x="45" y="1126"/>
                    <a:pt x="111" y="1236"/>
                    <a:pt x="221" y="1303"/>
                  </a:cubicBezTo>
                  <a:cubicBezTo>
                    <a:pt x="332" y="1391"/>
                    <a:pt x="464" y="1413"/>
                    <a:pt x="663" y="1413"/>
                  </a:cubicBezTo>
                  <a:cubicBezTo>
                    <a:pt x="861" y="1413"/>
                    <a:pt x="1016" y="1369"/>
                    <a:pt x="1126" y="1280"/>
                  </a:cubicBezTo>
                  <a:cubicBezTo>
                    <a:pt x="1215" y="1192"/>
                    <a:pt x="1281" y="1082"/>
                    <a:pt x="1281" y="972"/>
                  </a:cubicBezTo>
                  <a:cubicBezTo>
                    <a:pt x="1281" y="861"/>
                    <a:pt x="1237" y="751"/>
                    <a:pt x="1148" y="707"/>
                  </a:cubicBezTo>
                  <a:cubicBezTo>
                    <a:pt x="1082" y="640"/>
                    <a:pt x="950" y="574"/>
                    <a:pt x="751" y="530"/>
                  </a:cubicBezTo>
                  <a:cubicBezTo>
                    <a:pt x="575" y="486"/>
                    <a:pt x="464" y="464"/>
                    <a:pt x="420" y="442"/>
                  </a:cubicBezTo>
                  <a:cubicBezTo>
                    <a:pt x="398" y="420"/>
                    <a:pt x="398" y="398"/>
                    <a:pt x="398" y="376"/>
                  </a:cubicBezTo>
                  <a:cubicBezTo>
                    <a:pt x="398" y="354"/>
                    <a:pt x="398" y="309"/>
                    <a:pt x="420" y="309"/>
                  </a:cubicBezTo>
                  <a:cubicBezTo>
                    <a:pt x="464" y="265"/>
                    <a:pt x="530" y="265"/>
                    <a:pt x="641" y="265"/>
                  </a:cubicBezTo>
                  <a:cubicBezTo>
                    <a:pt x="707" y="265"/>
                    <a:pt x="773" y="265"/>
                    <a:pt x="795" y="309"/>
                  </a:cubicBezTo>
                  <a:cubicBezTo>
                    <a:pt x="839" y="331"/>
                    <a:pt x="883" y="376"/>
                    <a:pt x="883" y="420"/>
                  </a:cubicBezTo>
                  <a:lnTo>
                    <a:pt x="1237" y="354"/>
                  </a:lnTo>
                  <a:cubicBezTo>
                    <a:pt x="1192" y="243"/>
                    <a:pt x="1126" y="155"/>
                    <a:pt x="1038" y="89"/>
                  </a:cubicBezTo>
                  <a:cubicBezTo>
                    <a:pt x="950" y="23"/>
                    <a:pt x="817" y="0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3648581" y="1927559"/>
              <a:ext cx="311147" cy="311147"/>
            </a:xfrm>
            <a:custGeom>
              <a:avLst/>
              <a:gdLst/>
              <a:ahLst/>
              <a:cxnLst/>
              <a:rect l="l" t="t" r="r" b="b"/>
              <a:pathLst>
                <a:path w="7659" h="7659" extrusionOk="0">
                  <a:moveTo>
                    <a:pt x="7658" y="3818"/>
                  </a:moveTo>
                  <a:cubicBezTo>
                    <a:pt x="7658" y="5937"/>
                    <a:pt x="5937" y="7659"/>
                    <a:pt x="3818" y="7659"/>
                  </a:cubicBezTo>
                  <a:cubicBezTo>
                    <a:pt x="1721" y="7659"/>
                    <a:pt x="0" y="5937"/>
                    <a:pt x="0" y="3818"/>
                  </a:cubicBezTo>
                  <a:cubicBezTo>
                    <a:pt x="0" y="1700"/>
                    <a:pt x="1721" y="0"/>
                    <a:pt x="3818" y="0"/>
                  </a:cubicBezTo>
                  <a:cubicBezTo>
                    <a:pt x="5937" y="0"/>
                    <a:pt x="7658" y="1700"/>
                    <a:pt x="7658" y="3818"/>
                  </a:cubicBezTo>
                  <a:close/>
                </a:path>
              </a:pathLst>
            </a:custGeom>
            <a:solidFill>
              <a:srgbClr val="84E084"/>
            </a:solidFill>
            <a:ln w="55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3720284" y="2032453"/>
              <a:ext cx="73572" cy="76253"/>
            </a:xfrm>
            <a:custGeom>
              <a:avLst/>
              <a:gdLst/>
              <a:ahLst/>
              <a:cxnLst/>
              <a:rect l="l" t="t" r="r" b="b"/>
              <a:pathLst>
                <a:path w="1811" h="1877" extrusionOk="0">
                  <a:moveTo>
                    <a:pt x="1" y="1"/>
                  </a:moveTo>
                  <a:lnTo>
                    <a:pt x="1" y="1876"/>
                  </a:lnTo>
                  <a:lnTo>
                    <a:pt x="354" y="1876"/>
                  </a:lnTo>
                  <a:lnTo>
                    <a:pt x="354" y="398"/>
                  </a:lnTo>
                  <a:lnTo>
                    <a:pt x="729" y="1876"/>
                  </a:lnTo>
                  <a:lnTo>
                    <a:pt x="1082" y="1876"/>
                  </a:lnTo>
                  <a:lnTo>
                    <a:pt x="1457" y="398"/>
                  </a:lnTo>
                  <a:lnTo>
                    <a:pt x="1457" y="1876"/>
                  </a:lnTo>
                  <a:lnTo>
                    <a:pt x="1810" y="1876"/>
                  </a:lnTo>
                  <a:lnTo>
                    <a:pt x="1810" y="1"/>
                  </a:lnTo>
                  <a:lnTo>
                    <a:pt x="1236" y="1"/>
                  </a:lnTo>
                  <a:lnTo>
                    <a:pt x="905" y="1281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3804581" y="2052197"/>
              <a:ext cx="52041" cy="57403"/>
            </a:xfrm>
            <a:custGeom>
              <a:avLst/>
              <a:gdLst/>
              <a:ahLst/>
              <a:cxnLst/>
              <a:rect l="l" t="t" r="r" b="b"/>
              <a:pathLst>
                <a:path w="1281" h="1413" extrusionOk="0">
                  <a:moveTo>
                    <a:pt x="640" y="265"/>
                  </a:moveTo>
                  <a:cubicBezTo>
                    <a:pt x="706" y="265"/>
                    <a:pt x="773" y="309"/>
                    <a:pt x="839" y="353"/>
                  </a:cubicBezTo>
                  <a:cubicBezTo>
                    <a:pt x="883" y="419"/>
                    <a:pt x="905" y="486"/>
                    <a:pt x="905" y="596"/>
                  </a:cubicBezTo>
                  <a:lnTo>
                    <a:pt x="375" y="596"/>
                  </a:lnTo>
                  <a:cubicBezTo>
                    <a:pt x="375" y="486"/>
                    <a:pt x="397" y="419"/>
                    <a:pt x="441" y="353"/>
                  </a:cubicBezTo>
                  <a:cubicBezTo>
                    <a:pt x="508" y="309"/>
                    <a:pt x="552" y="265"/>
                    <a:pt x="640" y="265"/>
                  </a:cubicBezTo>
                  <a:close/>
                  <a:moveTo>
                    <a:pt x="618" y="0"/>
                  </a:moveTo>
                  <a:cubicBezTo>
                    <a:pt x="441" y="0"/>
                    <a:pt x="287" y="66"/>
                    <a:pt x="177" y="199"/>
                  </a:cubicBezTo>
                  <a:cubicBezTo>
                    <a:pt x="66" y="309"/>
                    <a:pt x="0" y="486"/>
                    <a:pt x="0" y="706"/>
                  </a:cubicBezTo>
                  <a:cubicBezTo>
                    <a:pt x="0" y="905"/>
                    <a:pt x="44" y="1059"/>
                    <a:pt x="132" y="1192"/>
                  </a:cubicBezTo>
                  <a:cubicBezTo>
                    <a:pt x="243" y="1346"/>
                    <a:pt x="419" y="1412"/>
                    <a:pt x="662" y="1412"/>
                  </a:cubicBezTo>
                  <a:cubicBezTo>
                    <a:pt x="795" y="1412"/>
                    <a:pt x="927" y="1390"/>
                    <a:pt x="1037" y="1302"/>
                  </a:cubicBezTo>
                  <a:cubicBezTo>
                    <a:pt x="1126" y="1236"/>
                    <a:pt x="1192" y="1148"/>
                    <a:pt x="1236" y="1015"/>
                  </a:cubicBezTo>
                  <a:lnTo>
                    <a:pt x="883" y="949"/>
                  </a:lnTo>
                  <a:cubicBezTo>
                    <a:pt x="861" y="1015"/>
                    <a:pt x="839" y="1059"/>
                    <a:pt x="795" y="1104"/>
                  </a:cubicBezTo>
                  <a:cubicBezTo>
                    <a:pt x="773" y="1126"/>
                    <a:pt x="706" y="1148"/>
                    <a:pt x="662" y="1148"/>
                  </a:cubicBezTo>
                  <a:cubicBezTo>
                    <a:pt x="574" y="1148"/>
                    <a:pt x="508" y="1126"/>
                    <a:pt x="441" y="1059"/>
                  </a:cubicBezTo>
                  <a:cubicBezTo>
                    <a:pt x="397" y="993"/>
                    <a:pt x="375" y="927"/>
                    <a:pt x="353" y="817"/>
                  </a:cubicBezTo>
                  <a:lnTo>
                    <a:pt x="1258" y="817"/>
                  </a:lnTo>
                  <a:cubicBezTo>
                    <a:pt x="1280" y="530"/>
                    <a:pt x="1214" y="331"/>
                    <a:pt x="1104" y="199"/>
                  </a:cubicBezTo>
                  <a:cubicBezTo>
                    <a:pt x="971" y="66"/>
                    <a:pt x="817" y="0"/>
                    <a:pt x="6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3861944" y="2034241"/>
              <a:ext cx="32338" cy="75359"/>
            </a:xfrm>
            <a:custGeom>
              <a:avLst/>
              <a:gdLst/>
              <a:ahLst/>
              <a:cxnLst/>
              <a:rect l="l" t="t" r="r" b="b"/>
              <a:pathLst>
                <a:path w="796" h="1855" extrusionOk="0">
                  <a:moveTo>
                    <a:pt x="508" y="1"/>
                  </a:moveTo>
                  <a:lnTo>
                    <a:pt x="155" y="199"/>
                  </a:lnTo>
                  <a:lnTo>
                    <a:pt x="155" y="464"/>
                  </a:lnTo>
                  <a:lnTo>
                    <a:pt x="1" y="464"/>
                  </a:lnTo>
                  <a:lnTo>
                    <a:pt x="1" y="751"/>
                  </a:lnTo>
                  <a:lnTo>
                    <a:pt x="155" y="751"/>
                  </a:lnTo>
                  <a:lnTo>
                    <a:pt x="155" y="1347"/>
                  </a:lnTo>
                  <a:cubicBezTo>
                    <a:pt x="155" y="1479"/>
                    <a:pt x="155" y="1568"/>
                    <a:pt x="177" y="1590"/>
                  </a:cubicBezTo>
                  <a:cubicBezTo>
                    <a:pt x="177" y="1656"/>
                    <a:pt x="199" y="1700"/>
                    <a:pt x="221" y="1744"/>
                  </a:cubicBezTo>
                  <a:cubicBezTo>
                    <a:pt x="243" y="1766"/>
                    <a:pt x="287" y="1810"/>
                    <a:pt x="332" y="1832"/>
                  </a:cubicBezTo>
                  <a:cubicBezTo>
                    <a:pt x="376" y="1854"/>
                    <a:pt x="442" y="1854"/>
                    <a:pt x="508" y="1854"/>
                  </a:cubicBezTo>
                  <a:cubicBezTo>
                    <a:pt x="618" y="1854"/>
                    <a:pt x="707" y="1832"/>
                    <a:pt x="795" y="1810"/>
                  </a:cubicBezTo>
                  <a:lnTo>
                    <a:pt x="751" y="1523"/>
                  </a:lnTo>
                  <a:cubicBezTo>
                    <a:pt x="707" y="1546"/>
                    <a:pt x="641" y="1568"/>
                    <a:pt x="618" y="1568"/>
                  </a:cubicBezTo>
                  <a:cubicBezTo>
                    <a:pt x="596" y="1568"/>
                    <a:pt x="574" y="1546"/>
                    <a:pt x="552" y="1546"/>
                  </a:cubicBezTo>
                  <a:cubicBezTo>
                    <a:pt x="530" y="1523"/>
                    <a:pt x="530" y="1523"/>
                    <a:pt x="530" y="1501"/>
                  </a:cubicBezTo>
                  <a:cubicBezTo>
                    <a:pt x="508" y="1479"/>
                    <a:pt x="508" y="1413"/>
                    <a:pt x="508" y="1303"/>
                  </a:cubicBezTo>
                  <a:lnTo>
                    <a:pt x="508" y="751"/>
                  </a:lnTo>
                  <a:lnTo>
                    <a:pt x="751" y="751"/>
                  </a:lnTo>
                  <a:lnTo>
                    <a:pt x="751" y="464"/>
                  </a:lnTo>
                  <a:lnTo>
                    <a:pt x="508" y="464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3027222" y="1701603"/>
              <a:ext cx="346125" cy="345231"/>
            </a:xfrm>
            <a:custGeom>
              <a:avLst/>
              <a:gdLst/>
              <a:ahLst/>
              <a:cxnLst/>
              <a:rect l="l" t="t" r="r" b="b"/>
              <a:pathLst>
                <a:path w="8520" h="8498" extrusionOk="0">
                  <a:moveTo>
                    <a:pt x="8520" y="4260"/>
                  </a:moveTo>
                  <a:cubicBezTo>
                    <a:pt x="8520" y="6600"/>
                    <a:pt x="6622" y="8498"/>
                    <a:pt x="4260" y="8498"/>
                  </a:cubicBezTo>
                  <a:cubicBezTo>
                    <a:pt x="1921" y="8498"/>
                    <a:pt x="1" y="6600"/>
                    <a:pt x="1" y="4260"/>
                  </a:cubicBezTo>
                  <a:cubicBezTo>
                    <a:pt x="1" y="1899"/>
                    <a:pt x="1921" y="1"/>
                    <a:pt x="4260" y="1"/>
                  </a:cubicBezTo>
                  <a:cubicBezTo>
                    <a:pt x="6622" y="1"/>
                    <a:pt x="8520" y="1899"/>
                    <a:pt x="8520" y="4260"/>
                  </a:cubicBezTo>
                  <a:close/>
                </a:path>
              </a:pathLst>
            </a:custGeom>
            <a:solidFill>
              <a:srgbClr val="FFFF7F"/>
            </a:solidFill>
            <a:ln w="607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3115094" y="1818156"/>
              <a:ext cx="67275" cy="84338"/>
            </a:xfrm>
            <a:custGeom>
              <a:avLst/>
              <a:gdLst/>
              <a:ahLst/>
              <a:cxnLst/>
              <a:rect l="l" t="t" r="r" b="b"/>
              <a:pathLst>
                <a:path w="1656" h="2076" extrusionOk="0">
                  <a:moveTo>
                    <a:pt x="1" y="1"/>
                  </a:moveTo>
                  <a:lnTo>
                    <a:pt x="1" y="354"/>
                  </a:lnTo>
                  <a:lnTo>
                    <a:pt x="619" y="354"/>
                  </a:lnTo>
                  <a:lnTo>
                    <a:pt x="619" y="2075"/>
                  </a:lnTo>
                  <a:lnTo>
                    <a:pt x="1038" y="2075"/>
                  </a:lnTo>
                  <a:lnTo>
                    <a:pt x="1038" y="354"/>
                  </a:lnTo>
                  <a:lnTo>
                    <a:pt x="1656" y="354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3176072" y="1841475"/>
              <a:ext cx="62806" cy="86125"/>
            </a:xfrm>
            <a:custGeom>
              <a:avLst/>
              <a:gdLst/>
              <a:ahLst/>
              <a:cxnLst/>
              <a:rect l="l" t="t" r="r" b="b"/>
              <a:pathLst>
                <a:path w="1546" h="2120" extrusionOk="0">
                  <a:moveTo>
                    <a:pt x="0" y="1"/>
                  </a:moveTo>
                  <a:lnTo>
                    <a:pt x="574" y="1501"/>
                  </a:lnTo>
                  <a:cubicBezTo>
                    <a:pt x="552" y="1590"/>
                    <a:pt x="530" y="1656"/>
                    <a:pt x="486" y="1722"/>
                  </a:cubicBezTo>
                  <a:cubicBezTo>
                    <a:pt x="442" y="1766"/>
                    <a:pt x="376" y="1810"/>
                    <a:pt x="265" y="1810"/>
                  </a:cubicBezTo>
                  <a:cubicBezTo>
                    <a:pt x="221" y="1810"/>
                    <a:pt x="177" y="1788"/>
                    <a:pt x="111" y="1788"/>
                  </a:cubicBezTo>
                  <a:lnTo>
                    <a:pt x="133" y="2097"/>
                  </a:lnTo>
                  <a:cubicBezTo>
                    <a:pt x="221" y="2097"/>
                    <a:pt x="287" y="2119"/>
                    <a:pt x="376" y="2119"/>
                  </a:cubicBezTo>
                  <a:cubicBezTo>
                    <a:pt x="442" y="2119"/>
                    <a:pt x="508" y="2119"/>
                    <a:pt x="574" y="2097"/>
                  </a:cubicBezTo>
                  <a:cubicBezTo>
                    <a:pt x="618" y="2075"/>
                    <a:pt x="685" y="2053"/>
                    <a:pt x="729" y="2031"/>
                  </a:cubicBezTo>
                  <a:cubicBezTo>
                    <a:pt x="751" y="1987"/>
                    <a:pt x="795" y="1965"/>
                    <a:pt x="839" y="1921"/>
                  </a:cubicBezTo>
                  <a:cubicBezTo>
                    <a:pt x="861" y="1877"/>
                    <a:pt x="905" y="1788"/>
                    <a:pt x="927" y="1722"/>
                  </a:cubicBezTo>
                  <a:lnTo>
                    <a:pt x="1016" y="1457"/>
                  </a:lnTo>
                  <a:lnTo>
                    <a:pt x="1545" y="1"/>
                  </a:lnTo>
                  <a:lnTo>
                    <a:pt x="1148" y="1"/>
                  </a:lnTo>
                  <a:lnTo>
                    <a:pt x="795" y="106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3248709" y="1840581"/>
              <a:ext cx="40381" cy="61913"/>
            </a:xfrm>
            <a:custGeom>
              <a:avLst/>
              <a:gdLst/>
              <a:ahLst/>
              <a:cxnLst/>
              <a:rect l="l" t="t" r="r" b="b"/>
              <a:pathLst>
                <a:path w="994" h="1524" extrusionOk="0">
                  <a:moveTo>
                    <a:pt x="728" y="1"/>
                  </a:moveTo>
                  <a:cubicBezTo>
                    <a:pt x="662" y="1"/>
                    <a:pt x="596" y="1"/>
                    <a:pt x="552" y="45"/>
                  </a:cubicBezTo>
                  <a:cubicBezTo>
                    <a:pt x="508" y="67"/>
                    <a:pt x="441" y="133"/>
                    <a:pt x="375" y="243"/>
                  </a:cubicBezTo>
                  <a:lnTo>
                    <a:pt x="375" y="23"/>
                  </a:lnTo>
                  <a:lnTo>
                    <a:pt x="0" y="23"/>
                  </a:lnTo>
                  <a:lnTo>
                    <a:pt x="0" y="1523"/>
                  </a:lnTo>
                  <a:lnTo>
                    <a:pt x="397" y="1523"/>
                  </a:lnTo>
                  <a:lnTo>
                    <a:pt x="397" y="1060"/>
                  </a:lnTo>
                  <a:cubicBezTo>
                    <a:pt x="397" y="817"/>
                    <a:pt x="419" y="641"/>
                    <a:pt x="441" y="552"/>
                  </a:cubicBezTo>
                  <a:cubicBezTo>
                    <a:pt x="464" y="486"/>
                    <a:pt x="486" y="420"/>
                    <a:pt x="530" y="398"/>
                  </a:cubicBezTo>
                  <a:cubicBezTo>
                    <a:pt x="574" y="354"/>
                    <a:pt x="618" y="354"/>
                    <a:pt x="662" y="354"/>
                  </a:cubicBezTo>
                  <a:cubicBezTo>
                    <a:pt x="728" y="354"/>
                    <a:pt x="795" y="376"/>
                    <a:pt x="861" y="420"/>
                  </a:cubicBezTo>
                  <a:lnTo>
                    <a:pt x="993" y="67"/>
                  </a:lnTo>
                  <a:cubicBezTo>
                    <a:pt x="905" y="23"/>
                    <a:pt x="817" y="1"/>
                    <a:pt x="7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3364369" y="1782325"/>
              <a:ext cx="311147" cy="311147"/>
            </a:xfrm>
            <a:custGeom>
              <a:avLst/>
              <a:gdLst/>
              <a:ahLst/>
              <a:cxnLst/>
              <a:rect l="l" t="t" r="r" b="b"/>
              <a:pathLst>
                <a:path w="7659" h="7659" extrusionOk="0">
                  <a:moveTo>
                    <a:pt x="7658" y="3818"/>
                  </a:moveTo>
                  <a:cubicBezTo>
                    <a:pt x="7658" y="5937"/>
                    <a:pt x="5959" y="7658"/>
                    <a:pt x="3840" y="7658"/>
                  </a:cubicBezTo>
                  <a:cubicBezTo>
                    <a:pt x="1721" y="7658"/>
                    <a:pt x="0" y="5937"/>
                    <a:pt x="0" y="3818"/>
                  </a:cubicBezTo>
                  <a:cubicBezTo>
                    <a:pt x="0" y="1699"/>
                    <a:pt x="1721" y="0"/>
                    <a:pt x="3840" y="0"/>
                  </a:cubicBezTo>
                  <a:cubicBezTo>
                    <a:pt x="5959" y="0"/>
                    <a:pt x="7658" y="1699"/>
                    <a:pt x="7658" y="3818"/>
                  </a:cubicBezTo>
                  <a:close/>
                </a:path>
              </a:pathLst>
            </a:custGeom>
            <a:solidFill>
              <a:srgbClr val="81B9C8"/>
            </a:solidFill>
            <a:ln w="55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3437859" y="1886325"/>
              <a:ext cx="61913" cy="78041"/>
            </a:xfrm>
            <a:custGeom>
              <a:avLst/>
              <a:gdLst/>
              <a:ahLst/>
              <a:cxnLst/>
              <a:rect l="l" t="t" r="r" b="b"/>
              <a:pathLst>
                <a:path w="1524" h="1921" extrusionOk="0">
                  <a:moveTo>
                    <a:pt x="751" y="0"/>
                  </a:moveTo>
                  <a:cubicBezTo>
                    <a:pt x="597" y="0"/>
                    <a:pt x="486" y="22"/>
                    <a:pt x="376" y="66"/>
                  </a:cubicBezTo>
                  <a:cubicBezTo>
                    <a:pt x="288" y="111"/>
                    <a:pt x="199" y="155"/>
                    <a:pt x="155" y="243"/>
                  </a:cubicBezTo>
                  <a:cubicBezTo>
                    <a:pt x="89" y="331"/>
                    <a:pt x="67" y="420"/>
                    <a:pt x="67" y="508"/>
                  </a:cubicBezTo>
                  <a:cubicBezTo>
                    <a:pt x="67" y="662"/>
                    <a:pt x="133" y="795"/>
                    <a:pt x="243" y="883"/>
                  </a:cubicBezTo>
                  <a:cubicBezTo>
                    <a:pt x="332" y="971"/>
                    <a:pt x="464" y="1037"/>
                    <a:pt x="663" y="1082"/>
                  </a:cubicBezTo>
                  <a:cubicBezTo>
                    <a:pt x="817" y="1126"/>
                    <a:pt x="928" y="1148"/>
                    <a:pt x="972" y="1170"/>
                  </a:cubicBezTo>
                  <a:cubicBezTo>
                    <a:pt x="1038" y="1192"/>
                    <a:pt x="1082" y="1214"/>
                    <a:pt x="1104" y="1236"/>
                  </a:cubicBezTo>
                  <a:cubicBezTo>
                    <a:pt x="1126" y="1280"/>
                    <a:pt x="1148" y="1302"/>
                    <a:pt x="1148" y="1346"/>
                  </a:cubicBezTo>
                  <a:cubicBezTo>
                    <a:pt x="1148" y="1413"/>
                    <a:pt x="1104" y="1479"/>
                    <a:pt x="1038" y="1523"/>
                  </a:cubicBezTo>
                  <a:cubicBezTo>
                    <a:pt x="994" y="1589"/>
                    <a:pt x="906" y="1611"/>
                    <a:pt x="773" y="1611"/>
                  </a:cubicBezTo>
                  <a:cubicBezTo>
                    <a:pt x="663" y="1611"/>
                    <a:pt x="574" y="1589"/>
                    <a:pt x="508" y="1523"/>
                  </a:cubicBezTo>
                  <a:cubicBezTo>
                    <a:pt x="442" y="1457"/>
                    <a:pt x="376" y="1368"/>
                    <a:pt x="354" y="1258"/>
                  </a:cubicBezTo>
                  <a:lnTo>
                    <a:pt x="1" y="1280"/>
                  </a:lnTo>
                  <a:cubicBezTo>
                    <a:pt x="23" y="1501"/>
                    <a:pt x="89" y="1655"/>
                    <a:pt x="221" y="1766"/>
                  </a:cubicBezTo>
                  <a:cubicBezTo>
                    <a:pt x="354" y="1876"/>
                    <a:pt x="530" y="1920"/>
                    <a:pt x="773" y="1920"/>
                  </a:cubicBezTo>
                  <a:cubicBezTo>
                    <a:pt x="928" y="1920"/>
                    <a:pt x="1060" y="1898"/>
                    <a:pt x="1170" y="1854"/>
                  </a:cubicBezTo>
                  <a:cubicBezTo>
                    <a:pt x="1281" y="1810"/>
                    <a:pt x="1369" y="1744"/>
                    <a:pt x="1435" y="1655"/>
                  </a:cubicBezTo>
                  <a:cubicBezTo>
                    <a:pt x="1479" y="1567"/>
                    <a:pt x="1523" y="1457"/>
                    <a:pt x="1523" y="1346"/>
                  </a:cubicBezTo>
                  <a:cubicBezTo>
                    <a:pt x="1523" y="1236"/>
                    <a:pt x="1501" y="1126"/>
                    <a:pt x="1435" y="1060"/>
                  </a:cubicBezTo>
                  <a:cubicBezTo>
                    <a:pt x="1391" y="971"/>
                    <a:pt x="1325" y="905"/>
                    <a:pt x="1237" y="861"/>
                  </a:cubicBezTo>
                  <a:cubicBezTo>
                    <a:pt x="1148" y="817"/>
                    <a:pt x="1016" y="773"/>
                    <a:pt x="839" y="728"/>
                  </a:cubicBezTo>
                  <a:cubicBezTo>
                    <a:pt x="641" y="684"/>
                    <a:pt x="530" y="640"/>
                    <a:pt x="486" y="596"/>
                  </a:cubicBezTo>
                  <a:cubicBezTo>
                    <a:pt x="442" y="574"/>
                    <a:pt x="420" y="530"/>
                    <a:pt x="420" y="486"/>
                  </a:cubicBezTo>
                  <a:cubicBezTo>
                    <a:pt x="420" y="442"/>
                    <a:pt x="442" y="397"/>
                    <a:pt x="486" y="375"/>
                  </a:cubicBezTo>
                  <a:cubicBezTo>
                    <a:pt x="552" y="331"/>
                    <a:pt x="641" y="309"/>
                    <a:pt x="751" y="309"/>
                  </a:cubicBezTo>
                  <a:cubicBezTo>
                    <a:pt x="861" y="309"/>
                    <a:pt x="928" y="331"/>
                    <a:pt x="994" y="375"/>
                  </a:cubicBezTo>
                  <a:cubicBezTo>
                    <a:pt x="1038" y="420"/>
                    <a:pt x="1060" y="486"/>
                    <a:pt x="1082" y="574"/>
                  </a:cubicBezTo>
                  <a:lnTo>
                    <a:pt x="1457" y="552"/>
                  </a:lnTo>
                  <a:cubicBezTo>
                    <a:pt x="1457" y="397"/>
                    <a:pt x="1391" y="243"/>
                    <a:pt x="1281" y="155"/>
                  </a:cubicBezTo>
                  <a:cubicBezTo>
                    <a:pt x="1148" y="44"/>
                    <a:pt x="994" y="0"/>
                    <a:pt x="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3507816" y="1906922"/>
              <a:ext cx="52041" cy="57444"/>
            </a:xfrm>
            <a:custGeom>
              <a:avLst/>
              <a:gdLst/>
              <a:ahLst/>
              <a:cxnLst/>
              <a:rect l="l" t="t" r="r" b="b"/>
              <a:pathLst>
                <a:path w="1281" h="1414" extrusionOk="0">
                  <a:moveTo>
                    <a:pt x="640" y="288"/>
                  </a:moveTo>
                  <a:cubicBezTo>
                    <a:pt x="728" y="288"/>
                    <a:pt x="795" y="310"/>
                    <a:pt x="839" y="354"/>
                  </a:cubicBezTo>
                  <a:cubicBezTo>
                    <a:pt x="883" y="420"/>
                    <a:pt x="905" y="486"/>
                    <a:pt x="927" y="597"/>
                  </a:cubicBezTo>
                  <a:lnTo>
                    <a:pt x="375" y="597"/>
                  </a:lnTo>
                  <a:cubicBezTo>
                    <a:pt x="375" y="486"/>
                    <a:pt x="397" y="420"/>
                    <a:pt x="464" y="354"/>
                  </a:cubicBezTo>
                  <a:cubicBezTo>
                    <a:pt x="508" y="310"/>
                    <a:pt x="574" y="288"/>
                    <a:pt x="640" y="288"/>
                  </a:cubicBezTo>
                  <a:close/>
                  <a:moveTo>
                    <a:pt x="640" y="1"/>
                  </a:moveTo>
                  <a:cubicBezTo>
                    <a:pt x="441" y="1"/>
                    <a:pt x="309" y="67"/>
                    <a:pt x="177" y="199"/>
                  </a:cubicBezTo>
                  <a:cubicBezTo>
                    <a:pt x="66" y="332"/>
                    <a:pt x="0" y="486"/>
                    <a:pt x="0" y="729"/>
                  </a:cubicBezTo>
                  <a:cubicBezTo>
                    <a:pt x="0" y="906"/>
                    <a:pt x="44" y="1060"/>
                    <a:pt x="133" y="1193"/>
                  </a:cubicBezTo>
                  <a:cubicBezTo>
                    <a:pt x="265" y="1347"/>
                    <a:pt x="419" y="1413"/>
                    <a:pt x="662" y="1413"/>
                  </a:cubicBezTo>
                  <a:cubicBezTo>
                    <a:pt x="817" y="1413"/>
                    <a:pt x="927" y="1391"/>
                    <a:pt x="1037" y="1325"/>
                  </a:cubicBezTo>
                  <a:cubicBezTo>
                    <a:pt x="1126" y="1237"/>
                    <a:pt x="1214" y="1148"/>
                    <a:pt x="1258" y="1016"/>
                  </a:cubicBezTo>
                  <a:lnTo>
                    <a:pt x="905" y="950"/>
                  </a:lnTo>
                  <a:cubicBezTo>
                    <a:pt x="883" y="1016"/>
                    <a:pt x="839" y="1082"/>
                    <a:pt x="817" y="1104"/>
                  </a:cubicBezTo>
                  <a:cubicBezTo>
                    <a:pt x="773" y="1126"/>
                    <a:pt x="728" y="1148"/>
                    <a:pt x="662" y="1148"/>
                  </a:cubicBezTo>
                  <a:cubicBezTo>
                    <a:pt x="574" y="1148"/>
                    <a:pt x="508" y="1126"/>
                    <a:pt x="464" y="1060"/>
                  </a:cubicBezTo>
                  <a:cubicBezTo>
                    <a:pt x="397" y="994"/>
                    <a:pt x="375" y="928"/>
                    <a:pt x="375" y="817"/>
                  </a:cubicBezTo>
                  <a:lnTo>
                    <a:pt x="1280" y="817"/>
                  </a:lnTo>
                  <a:cubicBezTo>
                    <a:pt x="1280" y="530"/>
                    <a:pt x="1214" y="332"/>
                    <a:pt x="1104" y="199"/>
                  </a:cubicBezTo>
                  <a:cubicBezTo>
                    <a:pt x="993" y="67"/>
                    <a:pt x="839" y="1"/>
                    <a:pt x="6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3570541" y="1906922"/>
              <a:ext cx="35913" cy="56550"/>
            </a:xfrm>
            <a:custGeom>
              <a:avLst/>
              <a:gdLst/>
              <a:ahLst/>
              <a:cxnLst/>
              <a:rect l="l" t="t" r="r" b="b"/>
              <a:pathLst>
                <a:path w="884" h="1392" extrusionOk="0">
                  <a:moveTo>
                    <a:pt x="641" y="1"/>
                  </a:moveTo>
                  <a:cubicBezTo>
                    <a:pt x="597" y="1"/>
                    <a:pt x="531" y="23"/>
                    <a:pt x="486" y="45"/>
                  </a:cubicBezTo>
                  <a:cubicBezTo>
                    <a:pt x="442" y="67"/>
                    <a:pt x="398" y="133"/>
                    <a:pt x="332" y="221"/>
                  </a:cubicBezTo>
                  <a:lnTo>
                    <a:pt x="332" y="45"/>
                  </a:lnTo>
                  <a:lnTo>
                    <a:pt x="1" y="45"/>
                  </a:lnTo>
                  <a:lnTo>
                    <a:pt x="1" y="1391"/>
                  </a:lnTo>
                  <a:lnTo>
                    <a:pt x="354" y="1391"/>
                  </a:lnTo>
                  <a:lnTo>
                    <a:pt x="354" y="972"/>
                  </a:lnTo>
                  <a:cubicBezTo>
                    <a:pt x="354" y="729"/>
                    <a:pt x="376" y="597"/>
                    <a:pt x="398" y="508"/>
                  </a:cubicBezTo>
                  <a:cubicBezTo>
                    <a:pt x="420" y="442"/>
                    <a:pt x="442" y="398"/>
                    <a:pt x="464" y="376"/>
                  </a:cubicBezTo>
                  <a:cubicBezTo>
                    <a:pt x="509" y="332"/>
                    <a:pt x="553" y="332"/>
                    <a:pt x="597" y="332"/>
                  </a:cubicBezTo>
                  <a:cubicBezTo>
                    <a:pt x="663" y="332"/>
                    <a:pt x="707" y="354"/>
                    <a:pt x="773" y="376"/>
                  </a:cubicBezTo>
                  <a:lnTo>
                    <a:pt x="884" y="67"/>
                  </a:lnTo>
                  <a:cubicBezTo>
                    <a:pt x="795" y="23"/>
                    <a:pt x="729" y="1"/>
                    <a:pt x="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2302797" y="1793984"/>
              <a:ext cx="384678" cy="383744"/>
            </a:xfrm>
            <a:custGeom>
              <a:avLst/>
              <a:gdLst/>
              <a:ahLst/>
              <a:cxnLst/>
              <a:rect l="l" t="t" r="r" b="b"/>
              <a:pathLst>
                <a:path w="9469" h="9446" extrusionOk="0">
                  <a:moveTo>
                    <a:pt x="9469" y="4723"/>
                  </a:moveTo>
                  <a:cubicBezTo>
                    <a:pt x="9469" y="7327"/>
                    <a:pt x="7350" y="9446"/>
                    <a:pt x="4724" y="9446"/>
                  </a:cubicBezTo>
                  <a:cubicBezTo>
                    <a:pt x="2119" y="9446"/>
                    <a:pt x="1" y="7327"/>
                    <a:pt x="1" y="4723"/>
                  </a:cubicBezTo>
                  <a:cubicBezTo>
                    <a:pt x="1" y="2119"/>
                    <a:pt x="2119" y="0"/>
                    <a:pt x="4724" y="0"/>
                  </a:cubicBezTo>
                  <a:cubicBezTo>
                    <a:pt x="7350" y="0"/>
                    <a:pt x="9469" y="2119"/>
                    <a:pt x="9469" y="4723"/>
                  </a:cubicBezTo>
                  <a:close/>
                </a:path>
              </a:pathLst>
            </a:custGeom>
            <a:solidFill>
              <a:srgbClr val="7FCFE2"/>
            </a:solidFill>
            <a:ln w="66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2396072" y="1923984"/>
              <a:ext cx="74425" cy="93275"/>
            </a:xfrm>
            <a:custGeom>
              <a:avLst/>
              <a:gdLst/>
              <a:ahLst/>
              <a:cxnLst/>
              <a:rect l="l" t="t" r="r" b="b"/>
              <a:pathLst>
                <a:path w="1832" h="2296" extrusionOk="0">
                  <a:moveTo>
                    <a:pt x="0" y="0"/>
                  </a:moveTo>
                  <a:lnTo>
                    <a:pt x="0" y="375"/>
                  </a:lnTo>
                  <a:lnTo>
                    <a:pt x="684" y="375"/>
                  </a:lnTo>
                  <a:lnTo>
                    <a:pt x="684" y="2295"/>
                  </a:lnTo>
                  <a:lnTo>
                    <a:pt x="1148" y="2295"/>
                  </a:lnTo>
                  <a:lnTo>
                    <a:pt x="1148" y="375"/>
                  </a:lnTo>
                  <a:lnTo>
                    <a:pt x="1832" y="37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2474966" y="1948156"/>
              <a:ext cx="43956" cy="69103"/>
            </a:xfrm>
            <a:custGeom>
              <a:avLst/>
              <a:gdLst/>
              <a:ahLst/>
              <a:cxnLst/>
              <a:rect l="l" t="t" r="r" b="b"/>
              <a:pathLst>
                <a:path w="1082" h="1701" extrusionOk="0">
                  <a:moveTo>
                    <a:pt x="773" y="1"/>
                  </a:moveTo>
                  <a:cubicBezTo>
                    <a:pt x="706" y="1"/>
                    <a:pt x="640" y="23"/>
                    <a:pt x="596" y="45"/>
                  </a:cubicBezTo>
                  <a:cubicBezTo>
                    <a:pt x="530" y="89"/>
                    <a:pt x="464" y="155"/>
                    <a:pt x="397" y="266"/>
                  </a:cubicBezTo>
                  <a:lnTo>
                    <a:pt x="397" y="45"/>
                  </a:lnTo>
                  <a:lnTo>
                    <a:pt x="0" y="45"/>
                  </a:lnTo>
                  <a:lnTo>
                    <a:pt x="0" y="1700"/>
                  </a:lnTo>
                  <a:lnTo>
                    <a:pt x="442" y="1700"/>
                  </a:lnTo>
                  <a:lnTo>
                    <a:pt x="442" y="1193"/>
                  </a:lnTo>
                  <a:cubicBezTo>
                    <a:pt x="442" y="906"/>
                    <a:pt x="442" y="707"/>
                    <a:pt x="464" y="619"/>
                  </a:cubicBezTo>
                  <a:cubicBezTo>
                    <a:pt x="486" y="531"/>
                    <a:pt x="530" y="487"/>
                    <a:pt x="574" y="442"/>
                  </a:cubicBezTo>
                  <a:cubicBezTo>
                    <a:pt x="618" y="420"/>
                    <a:pt x="662" y="398"/>
                    <a:pt x="728" y="398"/>
                  </a:cubicBezTo>
                  <a:cubicBezTo>
                    <a:pt x="795" y="398"/>
                    <a:pt x="861" y="420"/>
                    <a:pt x="927" y="464"/>
                  </a:cubicBezTo>
                  <a:lnTo>
                    <a:pt x="1082" y="89"/>
                  </a:lnTo>
                  <a:cubicBezTo>
                    <a:pt x="971" y="23"/>
                    <a:pt x="883" y="1"/>
                    <a:pt x="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2526072" y="1948156"/>
              <a:ext cx="65488" cy="95103"/>
            </a:xfrm>
            <a:custGeom>
              <a:avLst/>
              <a:gdLst/>
              <a:ahLst/>
              <a:cxnLst/>
              <a:rect l="l" t="t" r="r" b="b"/>
              <a:pathLst>
                <a:path w="1612" h="2341" extrusionOk="0">
                  <a:moveTo>
                    <a:pt x="795" y="354"/>
                  </a:moveTo>
                  <a:cubicBezTo>
                    <a:pt x="905" y="354"/>
                    <a:pt x="993" y="398"/>
                    <a:pt x="1059" y="464"/>
                  </a:cubicBezTo>
                  <a:cubicBezTo>
                    <a:pt x="1126" y="553"/>
                    <a:pt x="1170" y="685"/>
                    <a:pt x="1170" y="862"/>
                  </a:cubicBezTo>
                  <a:cubicBezTo>
                    <a:pt x="1170" y="1060"/>
                    <a:pt x="1148" y="1193"/>
                    <a:pt x="1059" y="1259"/>
                  </a:cubicBezTo>
                  <a:cubicBezTo>
                    <a:pt x="993" y="1347"/>
                    <a:pt x="905" y="1391"/>
                    <a:pt x="817" y="1391"/>
                  </a:cubicBezTo>
                  <a:cubicBezTo>
                    <a:pt x="706" y="1391"/>
                    <a:pt x="618" y="1347"/>
                    <a:pt x="530" y="1259"/>
                  </a:cubicBezTo>
                  <a:cubicBezTo>
                    <a:pt x="464" y="1171"/>
                    <a:pt x="419" y="1038"/>
                    <a:pt x="419" y="840"/>
                  </a:cubicBezTo>
                  <a:cubicBezTo>
                    <a:pt x="419" y="685"/>
                    <a:pt x="464" y="553"/>
                    <a:pt x="530" y="464"/>
                  </a:cubicBezTo>
                  <a:cubicBezTo>
                    <a:pt x="596" y="398"/>
                    <a:pt x="684" y="354"/>
                    <a:pt x="795" y="354"/>
                  </a:cubicBezTo>
                  <a:close/>
                  <a:moveTo>
                    <a:pt x="927" y="1"/>
                  </a:moveTo>
                  <a:cubicBezTo>
                    <a:pt x="817" y="1"/>
                    <a:pt x="706" y="23"/>
                    <a:pt x="618" y="67"/>
                  </a:cubicBezTo>
                  <a:cubicBezTo>
                    <a:pt x="530" y="133"/>
                    <a:pt x="464" y="200"/>
                    <a:pt x="397" y="288"/>
                  </a:cubicBezTo>
                  <a:lnTo>
                    <a:pt x="397" y="45"/>
                  </a:lnTo>
                  <a:lnTo>
                    <a:pt x="0" y="45"/>
                  </a:lnTo>
                  <a:lnTo>
                    <a:pt x="0" y="2340"/>
                  </a:lnTo>
                  <a:lnTo>
                    <a:pt x="441" y="2340"/>
                  </a:lnTo>
                  <a:lnTo>
                    <a:pt x="441" y="1502"/>
                  </a:lnTo>
                  <a:cubicBezTo>
                    <a:pt x="508" y="1590"/>
                    <a:pt x="596" y="1656"/>
                    <a:pt x="662" y="1700"/>
                  </a:cubicBezTo>
                  <a:cubicBezTo>
                    <a:pt x="750" y="1722"/>
                    <a:pt x="839" y="1744"/>
                    <a:pt x="927" y="1744"/>
                  </a:cubicBezTo>
                  <a:cubicBezTo>
                    <a:pt x="1126" y="1744"/>
                    <a:pt x="1280" y="1656"/>
                    <a:pt x="1413" y="1502"/>
                  </a:cubicBezTo>
                  <a:cubicBezTo>
                    <a:pt x="1545" y="1347"/>
                    <a:pt x="1611" y="1149"/>
                    <a:pt x="1611" y="862"/>
                  </a:cubicBezTo>
                  <a:cubicBezTo>
                    <a:pt x="1611" y="597"/>
                    <a:pt x="1545" y="376"/>
                    <a:pt x="1413" y="222"/>
                  </a:cubicBezTo>
                  <a:cubicBezTo>
                    <a:pt x="1280" y="67"/>
                    <a:pt x="1126" y="1"/>
                    <a:pt x="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2682072" y="1730325"/>
              <a:ext cx="345191" cy="346084"/>
            </a:xfrm>
            <a:custGeom>
              <a:avLst/>
              <a:gdLst/>
              <a:ahLst/>
              <a:cxnLst/>
              <a:rect l="l" t="t" r="r" b="b"/>
              <a:pathLst>
                <a:path w="8497" h="8519" extrusionOk="0">
                  <a:moveTo>
                    <a:pt x="8497" y="4260"/>
                  </a:moveTo>
                  <a:cubicBezTo>
                    <a:pt x="8497" y="6599"/>
                    <a:pt x="6599" y="8519"/>
                    <a:pt x="4260" y="8519"/>
                  </a:cubicBezTo>
                  <a:cubicBezTo>
                    <a:pt x="1898" y="8519"/>
                    <a:pt x="0" y="6599"/>
                    <a:pt x="0" y="4260"/>
                  </a:cubicBezTo>
                  <a:cubicBezTo>
                    <a:pt x="0" y="1898"/>
                    <a:pt x="1898" y="0"/>
                    <a:pt x="4260" y="0"/>
                  </a:cubicBezTo>
                  <a:cubicBezTo>
                    <a:pt x="6599" y="0"/>
                    <a:pt x="8497" y="1898"/>
                    <a:pt x="8497" y="4260"/>
                  </a:cubicBezTo>
                  <a:close/>
                </a:path>
              </a:pathLst>
            </a:custGeom>
            <a:solidFill>
              <a:srgbClr val="B7E983"/>
            </a:solidFill>
            <a:ln w="607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2765434" y="1846878"/>
              <a:ext cx="64594" cy="85191"/>
            </a:xfrm>
            <a:custGeom>
              <a:avLst/>
              <a:gdLst/>
              <a:ahLst/>
              <a:cxnLst/>
              <a:rect l="l" t="t" r="r" b="b"/>
              <a:pathLst>
                <a:path w="1590" h="2097" extrusionOk="0">
                  <a:moveTo>
                    <a:pt x="619" y="353"/>
                  </a:moveTo>
                  <a:cubicBezTo>
                    <a:pt x="773" y="353"/>
                    <a:pt x="861" y="375"/>
                    <a:pt x="928" y="375"/>
                  </a:cubicBezTo>
                  <a:cubicBezTo>
                    <a:pt x="994" y="397"/>
                    <a:pt x="1038" y="419"/>
                    <a:pt x="1082" y="464"/>
                  </a:cubicBezTo>
                  <a:cubicBezTo>
                    <a:pt x="1126" y="508"/>
                    <a:pt x="1148" y="574"/>
                    <a:pt x="1148" y="662"/>
                  </a:cubicBezTo>
                  <a:cubicBezTo>
                    <a:pt x="1148" y="706"/>
                    <a:pt x="1126" y="773"/>
                    <a:pt x="1104" y="817"/>
                  </a:cubicBezTo>
                  <a:cubicBezTo>
                    <a:pt x="1082" y="861"/>
                    <a:pt x="1038" y="905"/>
                    <a:pt x="972" y="927"/>
                  </a:cubicBezTo>
                  <a:cubicBezTo>
                    <a:pt x="928" y="949"/>
                    <a:pt x="817" y="949"/>
                    <a:pt x="641" y="949"/>
                  </a:cubicBezTo>
                  <a:lnTo>
                    <a:pt x="420" y="949"/>
                  </a:lnTo>
                  <a:lnTo>
                    <a:pt x="420" y="353"/>
                  </a:lnTo>
                  <a:close/>
                  <a:moveTo>
                    <a:pt x="1" y="0"/>
                  </a:moveTo>
                  <a:lnTo>
                    <a:pt x="1" y="2097"/>
                  </a:lnTo>
                  <a:lnTo>
                    <a:pt x="420" y="2097"/>
                  </a:lnTo>
                  <a:lnTo>
                    <a:pt x="420" y="1302"/>
                  </a:lnTo>
                  <a:lnTo>
                    <a:pt x="685" y="1302"/>
                  </a:lnTo>
                  <a:cubicBezTo>
                    <a:pt x="883" y="1302"/>
                    <a:pt x="1016" y="1302"/>
                    <a:pt x="1126" y="1280"/>
                  </a:cubicBezTo>
                  <a:cubicBezTo>
                    <a:pt x="1192" y="1258"/>
                    <a:pt x="1259" y="1214"/>
                    <a:pt x="1347" y="1170"/>
                  </a:cubicBezTo>
                  <a:cubicBezTo>
                    <a:pt x="1413" y="1126"/>
                    <a:pt x="1457" y="1059"/>
                    <a:pt x="1523" y="971"/>
                  </a:cubicBezTo>
                  <a:cubicBezTo>
                    <a:pt x="1568" y="883"/>
                    <a:pt x="1590" y="773"/>
                    <a:pt x="1590" y="640"/>
                  </a:cubicBezTo>
                  <a:cubicBezTo>
                    <a:pt x="1590" y="486"/>
                    <a:pt x="1545" y="353"/>
                    <a:pt x="1457" y="243"/>
                  </a:cubicBezTo>
                  <a:cubicBezTo>
                    <a:pt x="1391" y="133"/>
                    <a:pt x="1281" y="66"/>
                    <a:pt x="1170" y="44"/>
                  </a:cubicBezTo>
                  <a:cubicBezTo>
                    <a:pt x="1082" y="22"/>
                    <a:pt x="928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2842541" y="1869263"/>
              <a:ext cx="40381" cy="62806"/>
            </a:xfrm>
            <a:custGeom>
              <a:avLst/>
              <a:gdLst/>
              <a:ahLst/>
              <a:cxnLst/>
              <a:rect l="l" t="t" r="r" b="b"/>
              <a:pathLst>
                <a:path w="994" h="1546" extrusionOk="0">
                  <a:moveTo>
                    <a:pt x="729" y="1"/>
                  </a:moveTo>
                  <a:cubicBezTo>
                    <a:pt x="663" y="1"/>
                    <a:pt x="596" y="23"/>
                    <a:pt x="552" y="45"/>
                  </a:cubicBezTo>
                  <a:cubicBezTo>
                    <a:pt x="508" y="67"/>
                    <a:pt x="442" y="133"/>
                    <a:pt x="376" y="244"/>
                  </a:cubicBezTo>
                  <a:lnTo>
                    <a:pt x="376" y="23"/>
                  </a:lnTo>
                  <a:lnTo>
                    <a:pt x="1" y="23"/>
                  </a:lnTo>
                  <a:lnTo>
                    <a:pt x="1" y="1546"/>
                  </a:lnTo>
                  <a:lnTo>
                    <a:pt x="398" y="1546"/>
                  </a:lnTo>
                  <a:lnTo>
                    <a:pt x="398" y="1082"/>
                  </a:lnTo>
                  <a:cubicBezTo>
                    <a:pt x="398" y="817"/>
                    <a:pt x="420" y="641"/>
                    <a:pt x="442" y="575"/>
                  </a:cubicBezTo>
                  <a:cubicBezTo>
                    <a:pt x="464" y="486"/>
                    <a:pt x="486" y="442"/>
                    <a:pt x="530" y="398"/>
                  </a:cubicBezTo>
                  <a:cubicBezTo>
                    <a:pt x="574" y="376"/>
                    <a:pt x="619" y="354"/>
                    <a:pt x="663" y="354"/>
                  </a:cubicBezTo>
                  <a:cubicBezTo>
                    <a:pt x="729" y="354"/>
                    <a:pt x="795" y="376"/>
                    <a:pt x="861" y="420"/>
                  </a:cubicBezTo>
                  <a:lnTo>
                    <a:pt x="994" y="67"/>
                  </a:lnTo>
                  <a:cubicBezTo>
                    <a:pt x="905" y="23"/>
                    <a:pt x="817" y="1"/>
                    <a:pt x="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2885563" y="1869263"/>
              <a:ext cx="62806" cy="63700"/>
            </a:xfrm>
            <a:custGeom>
              <a:avLst/>
              <a:gdLst/>
              <a:ahLst/>
              <a:cxnLst/>
              <a:rect l="l" t="t" r="r" b="b"/>
              <a:pathLst>
                <a:path w="1546" h="1568" extrusionOk="0">
                  <a:moveTo>
                    <a:pt x="773" y="332"/>
                  </a:moveTo>
                  <a:cubicBezTo>
                    <a:pt x="884" y="332"/>
                    <a:pt x="972" y="354"/>
                    <a:pt x="1038" y="442"/>
                  </a:cubicBezTo>
                  <a:cubicBezTo>
                    <a:pt x="1104" y="531"/>
                    <a:pt x="1149" y="641"/>
                    <a:pt x="1149" y="773"/>
                  </a:cubicBezTo>
                  <a:cubicBezTo>
                    <a:pt x="1149" y="928"/>
                    <a:pt x="1104" y="1038"/>
                    <a:pt x="1038" y="1126"/>
                  </a:cubicBezTo>
                  <a:cubicBezTo>
                    <a:pt x="972" y="1215"/>
                    <a:pt x="884" y="1237"/>
                    <a:pt x="773" y="1237"/>
                  </a:cubicBezTo>
                  <a:cubicBezTo>
                    <a:pt x="685" y="1237"/>
                    <a:pt x="597" y="1215"/>
                    <a:pt x="509" y="1126"/>
                  </a:cubicBezTo>
                  <a:cubicBezTo>
                    <a:pt x="442" y="1038"/>
                    <a:pt x="420" y="928"/>
                    <a:pt x="420" y="773"/>
                  </a:cubicBezTo>
                  <a:cubicBezTo>
                    <a:pt x="420" y="641"/>
                    <a:pt x="442" y="531"/>
                    <a:pt x="509" y="442"/>
                  </a:cubicBezTo>
                  <a:cubicBezTo>
                    <a:pt x="597" y="354"/>
                    <a:pt x="685" y="332"/>
                    <a:pt x="773" y="332"/>
                  </a:cubicBezTo>
                  <a:close/>
                  <a:moveTo>
                    <a:pt x="773" y="1"/>
                  </a:moveTo>
                  <a:cubicBezTo>
                    <a:pt x="641" y="1"/>
                    <a:pt x="486" y="23"/>
                    <a:pt x="376" y="89"/>
                  </a:cubicBezTo>
                  <a:cubicBezTo>
                    <a:pt x="266" y="155"/>
                    <a:pt x="155" y="244"/>
                    <a:pt x="111" y="376"/>
                  </a:cubicBezTo>
                  <a:cubicBezTo>
                    <a:pt x="45" y="508"/>
                    <a:pt x="1" y="641"/>
                    <a:pt x="1" y="773"/>
                  </a:cubicBezTo>
                  <a:cubicBezTo>
                    <a:pt x="1" y="928"/>
                    <a:pt x="45" y="1082"/>
                    <a:pt x="111" y="1193"/>
                  </a:cubicBezTo>
                  <a:cubicBezTo>
                    <a:pt x="155" y="1325"/>
                    <a:pt x="266" y="1413"/>
                    <a:pt x="376" y="1480"/>
                  </a:cubicBezTo>
                  <a:cubicBezTo>
                    <a:pt x="509" y="1546"/>
                    <a:pt x="641" y="1568"/>
                    <a:pt x="773" y="1568"/>
                  </a:cubicBezTo>
                  <a:cubicBezTo>
                    <a:pt x="994" y="1568"/>
                    <a:pt x="1193" y="1502"/>
                    <a:pt x="1325" y="1347"/>
                  </a:cubicBezTo>
                  <a:cubicBezTo>
                    <a:pt x="1480" y="1193"/>
                    <a:pt x="1546" y="1016"/>
                    <a:pt x="1546" y="773"/>
                  </a:cubicBezTo>
                  <a:cubicBezTo>
                    <a:pt x="1546" y="553"/>
                    <a:pt x="1480" y="376"/>
                    <a:pt x="1325" y="222"/>
                  </a:cubicBezTo>
                  <a:cubicBezTo>
                    <a:pt x="1193" y="67"/>
                    <a:pt x="994" y="1"/>
                    <a:pt x="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1185691" y="2093431"/>
              <a:ext cx="426806" cy="426806"/>
            </a:xfrm>
            <a:custGeom>
              <a:avLst/>
              <a:gdLst/>
              <a:ahLst/>
              <a:cxnLst/>
              <a:rect l="l" t="t" r="r" b="b"/>
              <a:pathLst>
                <a:path w="10506" h="10506" extrusionOk="0">
                  <a:moveTo>
                    <a:pt x="10505" y="5253"/>
                  </a:moveTo>
                  <a:cubicBezTo>
                    <a:pt x="10505" y="8144"/>
                    <a:pt x="8144" y="10505"/>
                    <a:pt x="5253" y="10505"/>
                  </a:cubicBezTo>
                  <a:cubicBezTo>
                    <a:pt x="2340" y="10505"/>
                    <a:pt x="0" y="8144"/>
                    <a:pt x="0" y="5253"/>
                  </a:cubicBezTo>
                  <a:cubicBezTo>
                    <a:pt x="0" y="2340"/>
                    <a:pt x="2340" y="0"/>
                    <a:pt x="5253" y="0"/>
                  </a:cubicBezTo>
                  <a:cubicBezTo>
                    <a:pt x="8144" y="0"/>
                    <a:pt x="10505" y="2340"/>
                    <a:pt x="10505" y="5253"/>
                  </a:cubicBezTo>
                  <a:close/>
                </a:path>
              </a:pathLst>
            </a:custGeom>
            <a:solidFill>
              <a:srgbClr val="FFD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1272669" y="2235984"/>
              <a:ext cx="90594" cy="107616"/>
            </a:xfrm>
            <a:custGeom>
              <a:avLst/>
              <a:gdLst/>
              <a:ahLst/>
              <a:cxnLst/>
              <a:rect l="l" t="t" r="r" b="b"/>
              <a:pathLst>
                <a:path w="2230" h="2649" extrusionOk="0">
                  <a:moveTo>
                    <a:pt x="1192" y="0"/>
                  </a:moveTo>
                  <a:cubicBezTo>
                    <a:pt x="839" y="0"/>
                    <a:pt x="552" y="111"/>
                    <a:pt x="331" y="353"/>
                  </a:cubicBezTo>
                  <a:cubicBezTo>
                    <a:pt x="110" y="596"/>
                    <a:pt x="0" y="927"/>
                    <a:pt x="0" y="1347"/>
                  </a:cubicBezTo>
                  <a:cubicBezTo>
                    <a:pt x="0" y="1744"/>
                    <a:pt x="110" y="2075"/>
                    <a:pt x="331" y="2296"/>
                  </a:cubicBezTo>
                  <a:cubicBezTo>
                    <a:pt x="552" y="2538"/>
                    <a:pt x="817" y="2649"/>
                    <a:pt x="1170" y="2649"/>
                  </a:cubicBezTo>
                  <a:cubicBezTo>
                    <a:pt x="1435" y="2649"/>
                    <a:pt x="1655" y="2582"/>
                    <a:pt x="1832" y="2450"/>
                  </a:cubicBezTo>
                  <a:cubicBezTo>
                    <a:pt x="2030" y="2296"/>
                    <a:pt x="2141" y="2097"/>
                    <a:pt x="2229" y="1810"/>
                  </a:cubicBezTo>
                  <a:lnTo>
                    <a:pt x="1721" y="1656"/>
                  </a:lnTo>
                  <a:cubicBezTo>
                    <a:pt x="1677" y="1854"/>
                    <a:pt x="1611" y="1987"/>
                    <a:pt x="1501" y="2075"/>
                  </a:cubicBezTo>
                  <a:cubicBezTo>
                    <a:pt x="1413" y="2163"/>
                    <a:pt x="1302" y="2207"/>
                    <a:pt x="1148" y="2207"/>
                  </a:cubicBezTo>
                  <a:cubicBezTo>
                    <a:pt x="971" y="2207"/>
                    <a:pt x="817" y="2141"/>
                    <a:pt x="706" y="1987"/>
                  </a:cubicBezTo>
                  <a:cubicBezTo>
                    <a:pt x="574" y="1854"/>
                    <a:pt x="530" y="1633"/>
                    <a:pt x="530" y="1302"/>
                  </a:cubicBezTo>
                  <a:cubicBezTo>
                    <a:pt x="530" y="993"/>
                    <a:pt x="596" y="773"/>
                    <a:pt x="706" y="640"/>
                  </a:cubicBezTo>
                  <a:cubicBezTo>
                    <a:pt x="817" y="508"/>
                    <a:pt x="971" y="442"/>
                    <a:pt x="1170" y="442"/>
                  </a:cubicBezTo>
                  <a:cubicBezTo>
                    <a:pt x="1302" y="442"/>
                    <a:pt x="1413" y="486"/>
                    <a:pt x="1523" y="552"/>
                  </a:cubicBezTo>
                  <a:cubicBezTo>
                    <a:pt x="1611" y="640"/>
                    <a:pt x="1677" y="729"/>
                    <a:pt x="1699" y="861"/>
                  </a:cubicBezTo>
                  <a:lnTo>
                    <a:pt x="2229" y="751"/>
                  </a:lnTo>
                  <a:cubicBezTo>
                    <a:pt x="2163" y="552"/>
                    <a:pt x="2075" y="375"/>
                    <a:pt x="1964" y="265"/>
                  </a:cubicBezTo>
                  <a:cubicBezTo>
                    <a:pt x="1766" y="89"/>
                    <a:pt x="1501" y="0"/>
                    <a:pt x="1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1371266" y="2266453"/>
              <a:ext cx="78041" cy="105828"/>
            </a:xfrm>
            <a:custGeom>
              <a:avLst/>
              <a:gdLst/>
              <a:ahLst/>
              <a:cxnLst/>
              <a:rect l="l" t="t" r="r" b="b"/>
              <a:pathLst>
                <a:path w="1921" h="2605" extrusionOk="0">
                  <a:moveTo>
                    <a:pt x="1" y="1"/>
                  </a:moveTo>
                  <a:lnTo>
                    <a:pt x="707" y="1854"/>
                  </a:lnTo>
                  <a:cubicBezTo>
                    <a:pt x="685" y="1965"/>
                    <a:pt x="641" y="2053"/>
                    <a:pt x="597" y="2119"/>
                  </a:cubicBezTo>
                  <a:cubicBezTo>
                    <a:pt x="530" y="2186"/>
                    <a:pt x="442" y="2208"/>
                    <a:pt x="332" y="2208"/>
                  </a:cubicBezTo>
                  <a:cubicBezTo>
                    <a:pt x="266" y="2208"/>
                    <a:pt x="199" y="2208"/>
                    <a:pt x="133" y="2186"/>
                  </a:cubicBezTo>
                  <a:lnTo>
                    <a:pt x="133" y="2186"/>
                  </a:lnTo>
                  <a:lnTo>
                    <a:pt x="177" y="2583"/>
                  </a:lnTo>
                  <a:cubicBezTo>
                    <a:pt x="266" y="2605"/>
                    <a:pt x="354" y="2605"/>
                    <a:pt x="442" y="2605"/>
                  </a:cubicBezTo>
                  <a:cubicBezTo>
                    <a:pt x="530" y="2605"/>
                    <a:pt x="619" y="2605"/>
                    <a:pt x="707" y="2583"/>
                  </a:cubicBezTo>
                  <a:cubicBezTo>
                    <a:pt x="773" y="2561"/>
                    <a:pt x="839" y="2539"/>
                    <a:pt x="883" y="2495"/>
                  </a:cubicBezTo>
                  <a:cubicBezTo>
                    <a:pt x="928" y="2450"/>
                    <a:pt x="972" y="2406"/>
                    <a:pt x="1016" y="2362"/>
                  </a:cubicBezTo>
                  <a:cubicBezTo>
                    <a:pt x="1060" y="2296"/>
                    <a:pt x="1104" y="2208"/>
                    <a:pt x="1148" y="2097"/>
                  </a:cubicBezTo>
                  <a:lnTo>
                    <a:pt x="1259" y="1788"/>
                  </a:lnTo>
                  <a:lnTo>
                    <a:pt x="1921" y="1"/>
                  </a:lnTo>
                  <a:lnTo>
                    <a:pt x="1413" y="1"/>
                  </a:lnTo>
                  <a:lnTo>
                    <a:pt x="972" y="1303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1454669" y="2264666"/>
              <a:ext cx="70850" cy="78934"/>
            </a:xfrm>
            <a:custGeom>
              <a:avLst/>
              <a:gdLst/>
              <a:ahLst/>
              <a:cxnLst/>
              <a:rect l="l" t="t" r="r" b="b"/>
              <a:pathLst>
                <a:path w="1744" h="1943" extrusionOk="0">
                  <a:moveTo>
                    <a:pt x="861" y="1"/>
                  </a:moveTo>
                  <a:cubicBezTo>
                    <a:pt x="596" y="1"/>
                    <a:pt x="397" y="45"/>
                    <a:pt x="265" y="155"/>
                  </a:cubicBezTo>
                  <a:cubicBezTo>
                    <a:pt x="133" y="265"/>
                    <a:pt x="66" y="398"/>
                    <a:pt x="66" y="574"/>
                  </a:cubicBezTo>
                  <a:cubicBezTo>
                    <a:pt x="66" y="751"/>
                    <a:pt x="155" y="883"/>
                    <a:pt x="287" y="994"/>
                  </a:cubicBezTo>
                  <a:cubicBezTo>
                    <a:pt x="397" y="1060"/>
                    <a:pt x="640" y="1126"/>
                    <a:pt x="1037" y="1214"/>
                  </a:cubicBezTo>
                  <a:cubicBezTo>
                    <a:pt x="1126" y="1236"/>
                    <a:pt x="1192" y="1258"/>
                    <a:pt x="1214" y="1281"/>
                  </a:cubicBezTo>
                  <a:cubicBezTo>
                    <a:pt x="1236" y="1303"/>
                    <a:pt x="1236" y="1347"/>
                    <a:pt x="1236" y="1391"/>
                  </a:cubicBezTo>
                  <a:cubicBezTo>
                    <a:pt x="1236" y="1435"/>
                    <a:pt x="1214" y="1479"/>
                    <a:pt x="1192" y="1501"/>
                  </a:cubicBezTo>
                  <a:cubicBezTo>
                    <a:pt x="1126" y="1567"/>
                    <a:pt x="1015" y="1590"/>
                    <a:pt x="905" y="1590"/>
                  </a:cubicBezTo>
                  <a:cubicBezTo>
                    <a:pt x="773" y="1590"/>
                    <a:pt x="684" y="1567"/>
                    <a:pt x="618" y="1501"/>
                  </a:cubicBezTo>
                  <a:cubicBezTo>
                    <a:pt x="552" y="1457"/>
                    <a:pt x="530" y="1391"/>
                    <a:pt x="508" y="1281"/>
                  </a:cubicBezTo>
                  <a:lnTo>
                    <a:pt x="0" y="1369"/>
                  </a:lnTo>
                  <a:cubicBezTo>
                    <a:pt x="44" y="1545"/>
                    <a:pt x="155" y="1678"/>
                    <a:pt x="287" y="1788"/>
                  </a:cubicBezTo>
                  <a:cubicBezTo>
                    <a:pt x="442" y="1876"/>
                    <a:pt x="640" y="1943"/>
                    <a:pt x="905" y="1943"/>
                  </a:cubicBezTo>
                  <a:cubicBezTo>
                    <a:pt x="1170" y="1943"/>
                    <a:pt x="1391" y="1876"/>
                    <a:pt x="1523" y="1744"/>
                  </a:cubicBezTo>
                  <a:cubicBezTo>
                    <a:pt x="1677" y="1634"/>
                    <a:pt x="1744" y="1479"/>
                    <a:pt x="1744" y="1325"/>
                  </a:cubicBezTo>
                  <a:cubicBezTo>
                    <a:pt x="1744" y="1170"/>
                    <a:pt x="1700" y="1038"/>
                    <a:pt x="1589" y="950"/>
                  </a:cubicBezTo>
                  <a:cubicBezTo>
                    <a:pt x="1479" y="861"/>
                    <a:pt x="1302" y="795"/>
                    <a:pt x="1037" y="729"/>
                  </a:cubicBezTo>
                  <a:cubicBezTo>
                    <a:pt x="773" y="663"/>
                    <a:pt x="618" y="618"/>
                    <a:pt x="574" y="596"/>
                  </a:cubicBezTo>
                  <a:cubicBezTo>
                    <a:pt x="552" y="574"/>
                    <a:pt x="530" y="530"/>
                    <a:pt x="530" y="508"/>
                  </a:cubicBezTo>
                  <a:cubicBezTo>
                    <a:pt x="530" y="464"/>
                    <a:pt x="552" y="442"/>
                    <a:pt x="596" y="398"/>
                  </a:cubicBezTo>
                  <a:cubicBezTo>
                    <a:pt x="640" y="376"/>
                    <a:pt x="728" y="354"/>
                    <a:pt x="861" y="354"/>
                  </a:cubicBezTo>
                  <a:cubicBezTo>
                    <a:pt x="971" y="354"/>
                    <a:pt x="1037" y="376"/>
                    <a:pt x="1104" y="420"/>
                  </a:cubicBezTo>
                  <a:cubicBezTo>
                    <a:pt x="1148" y="442"/>
                    <a:pt x="1192" y="508"/>
                    <a:pt x="1214" y="574"/>
                  </a:cubicBezTo>
                  <a:lnTo>
                    <a:pt x="1677" y="486"/>
                  </a:lnTo>
                  <a:cubicBezTo>
                    <a:pt x="1633" y="332"/>
                    <a:pt x="1545" y="199"/>
                    <a:pt x="1413" y="133"/>
                  </a:cubicBezTo>
                  <a:cubicBezTo>
                    <a:pt x="1302" y="45"/>
                    <a:pt x="110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871903" y="1897984"/>
              <a:ext cx="427700" cy="426806"/>
            </a:xfrm>
            <a:custGeom>
              <a:avLst/>
              <a:gdLst/>
              <a:ahLst/>
              <a:cxnLst/>
              <a:rect l="l" t="t" r="r" b="b"/>
              <a:pathLst>
                <a:path w="10528" h="10506" extrusionOk="0">
                  <a:moveTo>
                    <a:pt x="10527" y="5253"/>
                  </a:moveTo>
                  <a:cubicBezTo>
                    <a:pt x="10527" y="8166"/>
                    <a:pt x="8166" y="10505"/>
                    <a:pt x="5253" y="10505"/>
                  </a:cubicBezTo>
                  <a:cubicBezTo>
                    <a:pt x="2361" y="10505"/>
                    <a:pt x="0" y="8166"/>
                    <a:pt x="0" y="5253"/>
                  </a:cubicBezTo>
                  <a:cubicBezTo>
                    <a:pt x="0" y="2362"/>
                    <a:pt x="2361" y="0"/>
                    <a:pt x="5253" y="0"/>
                  </a:cubicBezTo>
                  <a:cubicBezTo>
                    <a:pt x="8166" y="0"/>
                    <a:pt x="10527" y="2362"/>
                    <a:pt x="10527" y="5253"/>
                  </a:cubicBezTo>
                  <a:close/>
                </a:path>
              </a:pathLst>
            </a:custGeom>
            <a:solidFill>
              <a:srgbClr val="FFB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948075" y="2042325"/>
              <a:ext cx="104975" cy="104041"/>
            </a:xfrm>
            <a:custGeom>
              <a:avLst/>
              <a:gdLst/>
              <a:ahLst/>
              <a:cxnLst/>
              <a:rect l="l" t="t" r="r" b="b"/>
              <a:pathLst>
                <a:path w="2584" h="2561" extrusionOk="0">
                  <a:moveTo>
                    <a:pt x="1281" y="596"/>
                  </a:moveTo>
                  <a:lnTo>
                    <a:pt x="1634" y="1545"/>
                  </a:lnTo>
                  <a:lnTo>
                    <a:pt x="928" y="1545"/>
                  </a:lnTo>
                  <a:lnTo>
                    <a:pt x="1281" y="596"/>
                  </a:lnTo>
                  <a:close/>
                  <a:moveTo>
                    <a:pt x="994" y="0"/>
                  </a:moveTo>
                  <a:lnTo>
                    <a:pt x="1" y="2560"/>
                  </a:lnTo>
                  <a:lnTo>
                    <a:pt x="553" y="2560"/>
                  </a:lnTo>
                  <a:lnTo>
                    <a:pt x="773" y="1987"/>
                  </a:lnTo>
                  <a:lnTo>
                    <a:pt x="1789" y="1987"/>
                  </a:lnTo>
                  <a:lnTo>
                    <a:pt x="2009" y="2560"/>
                  </a:lnTo>
                  <a:lnTo>
                    <a:pt x="2583" y="2560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1"/>
            <p:cNvSpPr/>
            <p:nvPr/>
          </p:nvSpPr>
          <p:spPr>
            <a:xfrm>
              <a:off x="1056584" y="2069219"/>
              <a:ext cx="70850" cy="78934"/>
            </a:xfrm>
            <a:custGeom>
              <a:avLst/>
              <a:gdLst/>
              <a:ahLst/>
              <a:cxnLst/>
              <a:rect l="l" t="t" r="r" b="b"/>
              <a:pathLst>
                <a:path w="1744" h="1943" extrusionOk="0">
                  <a:moveTo>
                    <a:pt x="861" y="0"/>
                  </a:moveTo>
                  <a:cubicBezTo>
                    <a:pt x="596" y="0"/>
                    <a:pt x="398" y="67"/>
                    <a:pt x="265" y="177"/>
                  </a:cubicBezTo>
                  <a:cubicBezTo>
                    <a:pt x="133" y="287"/>
                    <a:pt x="67" y="420"/>
                    <a:pt x="67" y="574"/>
                  </a:cubicBezTo>
                  <a:cubicBezTo>
                    <a:pt x="67" y="751"/>
                    <a:pt x="155" y="905"/>
                    <a:pt x="287" y="993"/>
                  </a:cubicBezTo>
                  <a:cubicBezTo>
                    <a:pt x="398" y="1060"/>
                    <a:pt x="640" y="1148"/>
                    <a:pt x="1038" y="1236"/>
                  </a:cubicBezTo>
                  <a:cubicBezTo>
                    <a:pt x="1126" y="1258"/>
                    <a:pt x="1192" y="1280"/>
                    <a:pt x="1214" y="1302"/>
                  </a:cubicBezTo>
                  <a:cubicBezTo>
                    <a:pt x="1236" y="1325"/>
                    <a:pt x="1236" y="1347"/>
                    <a:pt x="1236" y="1391"/>
                  </a:cubicBezTo>
                  <a:cubicBezTo>
                    <a:pt x="1236" y="1457"/>
                    <a:pt x="1214" y="1501"/>
                    <a:pt x="1170" y="1523"/>
                  </a:cubicBezTo>
                  <a:cubicBezTo>
                    <a:pt x="1126" y="1567"/>
                    <a:pt x="1016" y="1589"/>
                    <a:pt x="883" y="1589"/>
                  </a:cubicBezTo>
                  <a:cubicBezTo>
                    <a:pt x="773" y="1589"/>
                    <a:pt x="685" y="1567"/>
                    <a:pt x="618" y="1523"/>
                  </a:cubicBezTo>
                  <a:cubicBezTo>
                    <a:pt x="552" y="1479"/>
                    <a:pt x="508" y="1391"/>
                    <a:pt x="486" y="1302"/>
                  </a:cubicBezTo>
                  <a:lnTo>
                    <a:pt x="0" y="1369"/>
                  </a:lnTo>
                  <a:cubicBezTo>
                    <a:pt x="44" y="1545"/>
                    <a:pt x="155" y="1700"/>
                    <a:pt x="287" y="1788"/>
                  </a:cubicBezTo>
                  <a:cubicBezTo>
                    <a:pt x="442" y="1898"/>
                    <a:pt x="640" y="1942"/>
                    <a:pt x="883" y="1942"/>
                  </a:cubicBezTo>
                  <a:cubicBezTo>
                    <a:pt x="1170" y="1942"/>
                    <a:pt x="1391" y="1898"/>
                    <a:pt x="1523" y="1766"/>
                  </a:cubicBezTo>
                  <a:cubicBezTo>
                    <a:pt x="1656" y="1634"/>
                    <a:pt x="1744" y="1501"/>
                    <a:pt x="1744" y="1325"/>
                  </a:cubicBezTo>
                  <a:cubicBezTo>
                    <a:pt x="1744" y="1170"/>
                    <a:pt x="1678" y="1060"/>
                    <a:pt x="1589" y="971"/>
                  </a:cubicBezTo>
                  <a:cubicBezTo>
                    <a:pt x="1479" y="883"/>
                    <a:pt x="1302" y="795"/>
                    <a:pt x="1038" y="751"/>
                  </a:cubicBezTo>
                  <a:cubicBezTo>
                    <a:pt x="773" y="685"/>
                    <a:pt x="618" y="640"/>
                    <a:pt x="574" y="596"/>
                  </a:cubicBezTo>
                  <a:cubicBezTo>
                    <a:pt x="552" y="574"/>
                    <a:pt x="530" y="552"/>
                    <a:pt x="530" y="508"/>
                  </a:cubicBezTo>
                  <a:cubicBezTo>
                    <a:pt x="530" y="486"/>
                    <a:pt x="552" y="442"/>
                    <a:pt x="574" y="420"/>
                  </a:cubicBezTo>
                  <a:cubicBezTo>
                    <a:pt x="640" y="376"/>
                    <a:pt x="729" y="353"/>
                    <a:pt x="861" y="353"/>
                  </a:cubicBezTo>
                  <a:cubicBezTo>
                    <a:pt x="971" y="353"/>
                    <a:pt x="1038" y="376"/>
                    <a:pt x="1104" y="420"/>
                  </a:cubicBezTo>
                  <a:cubicBezTo>
                    <a:pt x="1148" y="464"/>
                    <a:pt x="1192" y="508"/>
                    <a:pt x="1214" y="596"/>
                  </a:cubicBezTo>
                  <a:lnTo>
                    <a:pt x="1678" y="508"/>
                  </a:lnTo>
                  <a:cubicBezTo>
                    <a:pt x="1633" y="331"/>
                    <a:pt x="1545" y="221"/>
                    <a:pt x="1413" y="133"/>
                  </a:cubicBezTo>
                  <a:cubicBezTo>
                    <a:pt x="1302" y="45"/>
                    <a:pt x="1104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1"/>
            <p:cNvSpPr/>
            <p:nvPr/>
          </p:nvSpPr>
          <p:spPr>
            <a:xfrm>
              <a:off x="1144456" y="2069219"/>
              <a:ext cx="73531" cy="105828"/>
            </a:xfrm>
            <a:custGeom>
              <a:avLst/>
              <a:gdLst/>
              <a:ahLst/>
              <a:cxnLst/>
              <a:rect l="l" t="t" r="r" b="b"/>
              <a:pathLst>
                <a:path w="1810" h="2605" extrusionOk="0">
                  <a:moveTo>
                    <a:pt x="905" y="398"/>
                  </a:moveTo>
                  <a:cubicBezTo>
                    <a:pt x="1015" y="398"/>
                    <a:pt x="1104" y="442"/>
                    <a:pt x="1192" y="530"/>
                  </a:cubicBezTo>
                  <a:cubicBezTo>
                    <a:pt x="1258" y="640"/>
                    <a:pt x="1302" y="773"/>
                    <a:pt x="1302" y="971"/>
                  </a:cubicBezTo>
                  <a:cubicBezTo>
                    <a:pt x="1302" y="1170"/>
                    <a:pt x="1258" y="1325"/>
                    <a:pt x="1192" y="1413"/>
                  </a:cubicBezTo>
                  <a:cubicBezTo>
                    <a:pt x="1104" y="1523"/>
                    <a:pt x="1015" y="1567"/>
                    <a:pt x="905" y="1567"/>
                  </a:cubicBezTo>
                  <a:cubicBezTo>
                    <a:pt x="795" y="1567"/>
                    <a:pt x="684" y="1501"/>
                    <a:pt x="596" y="1413"/>
                  </a:cubicBezTo>
                  <a:cubicBezTo>
                    <a:pt x="508" y="1302"/>
                    <a:pt x="486" y="1148"/>
                    <a:pt x="486" y="949"/>
                  </a:cubicBezTo>
                  <a:cubicBezTo>
                    <a:pt x="486" y="773"/>
                    <a:pt x="508" y="618"/>
                    <a:pt x="596" y="530"/>
                  </a:cubicBezTo>
                  <a:cubicBezTo>
                    <a:pt x="684" y="442"/>
                    <a:pt x="773" y="398"/>
                    <a:pt x="905" y="398"/>
                  </a:cubicBezTo>
                  <a:close/>
                  <a:moveTo>
                    <a:pt x="1037" y="0"/>
                  </a:moveTo>
                  <a:cubicBezTo>
                    <a:pt x="905" y="0"/>
                    <a:pt x="795" y="45"/>
                    <a:pt x="684" y="89"/>
                  </a:cubicBezTo>
                  <a:cubicBezTo>
                    <a:pt x="596" y="155"/>
                    <a:pt x="508" y="221"/>
                    <a:pt x="442" y="331"/>
                  </a:cubicBezTo>
                  <a:lnTo>
                    <a:pt x="442" y="45"/>
                  </a:lnTo>
                  <a:lnTo>
                    <a:pt x="0" y="45"/>
                  </a:lnTo>
                  <a:lnTo>
                    <a:pt x="0" y="2605"/>
                  </a:lnTo>
                  <a:lnTo>
                    <a:pt x="486" y="2605"/>
                  </a:lnTo>
                  <a:lnTo>
                    <a:pt x="486" y="1678"/>
                  </a:lnTo>
                  <a:cubicBezTo>
                    <a:pt x="574" y="1766"/>
                    <a:pt x="662" y="1854"/>
                    <a:pt x="751" y="1898"/>
                  </a:cubicBezTo>
                  <a:cubicBezTo>
                    <a:pt x="839" y="1920"/>
                    <a:pt x="927" y="1942"/>
                    <a:pt x="1015" y="1942"/>
                  </a:cubicBezTo>
                  <a:cubicBezTo>
                    <a:pt x="1236" y="1942"/>
                    <a:pt x="1435" y="1854"/>
                    <a:pt x="1567" y="1700"/>
                  </a:cubicBezTo>
                  <a:cubicBezTo>
                    <a:pt x="1722" y="1523"/>
                    <a:pt x="1810" y="1280"/>
                    <a:pt x="1810" y="971"/>
                  </a:cubicBezTo>
                  <a:cubicBezTo>
                    <a:pt x="1810" y="662"/>
                    <a:pt x="1722" y="442"/>
                    <a:pt x="1567" y="265"/>
                  </a:cubicBezTo>
                  <a:cubicBezTo>
                    <a:pt x="1435" y="89"/>
                    <a:pt x="1236" y="0"/>
                    <a:pt x="10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900584" y="1522284"/>
              <a:ext cx="449231" cy="450125"/>
            </a:xfrm>
            <a:custGeom>
              <a:avLst/>
              <a:gdLst/>
              <a:ahLst/>
              <a:cxnLst/>
              <a:rect l="l" t="t" r="r" b="b"/>
              <a:pathLst>
                <a:path w="11058" h="11080" extrusionOk="0">
                  <a:moveTo>
                    <a:pt x="11057" y="5540"/>
                  </a:moveTo>
                  <a:cubicBezTo>
                    <a:pt x="11057" y="8608"/>
                    <a:pt x="8585" y="11080"/>
                    <a:pt x="5540" y="11080"/>
                  </a:cubicBezTo>
                  <a:cubicBezTo>
                    <a:pt x="2472" y="11080"/>
                    <a:pt x="0" y="8608"/>
                    <a:pt x="0" y="5540"/>
                  </a:cubicBezTo>
                  <a:cubicBezTo>
                    <a:pt x="0" y="2495"/>
                    <a:pt x="2472" y="1"/>
                    <a:pt x="5540" y="1"/>
                  </a:cubicBezTo>
                  <a:cubicBezTo>
                    <a:pt x="8585" y="1"/>
                    <a:pt x="11057" y="2495"/>
                    <a:pt x="11057" y="5540"/>
                  </a:cubicBezTo>
                  <a:close/>
                </a:path>
              </a:pathLst>
            </a:custGeom>
            <a:solidFill>
              <a:srgbClr val="FF9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992925" y="1674709"/>
              <a:ext cx="110297" cy="109444"/>
            </a:xfrm>
            <a:custGeom>
              <a:avLst/>
              <a:gdLst/>
              <a:ahLst/>
              <a:cxnLst/>
              <a:rect l="l" t="t" r="r" b="b"/>
              <a:pathLst>
                <a:path w="2715" h="2694" extrusionOk="0">
                  <a:moveTo>
                    <a:pt x="1347" y="619"/>
                  </a:moveTo>
                  <a:lnTo>
                    <a:pt x="1722" y="1634"/>
                  </a:lnTo>
                  <a:lnTo>
                    <a:pt x="971" y="1634"/>
                  </a:lnTo>
                  <a:lnTo>
                    <a:pt x="1347" y="619"/>
                  </a:lnTo>
                  <a:close/>
                  <a:moveTo>
                    <a:pt x="1060" y="1"/>
                  </a:moveTo>
                  <a:lnTo>
                    <a:pt x="0" y="2693"/>
                  </a:lnTo>
                  <a:lnTo>
                    <a:pt x="596" y="2693"/>
                  </a:lnTo>
                  <a:lnTo>
                    <a:pt x="817" y="2075"/>
                  </a:lnTo>
                  <a:lnTo>
                    <a:pt x="1898" y="2075"/>
                  </a:lnTo>
                  <a:lnTo>
                    <a:pt x="2119" y="2693"/>
                  </a:lnTo>
                  <a:lnTo>
                    <a:pt x="2715" y="2693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1113947" y="1703431"/>
              <a:ext cx="51147" cy="80722"/>
            </a:xfrm>
            <a:custGeom>
              <a:avLst/>
              <a:gdLst/>
              <a:ahLst/>
              <a:cxnLst/>
              <a:rect l="l" t="t" r="r" b="b"/>
              <a:pathLst>
                <a:path w="1259" h="1987" extrusionOk="0">
                  <a:moveTo>
                    <a:pt x="928" y="0"/>
                  </a:moveTo>
                  <a:cubicBezTo>
                    <a:pt x="839" y="0"/>
                    <a:pt x="773" y="22"/>
                    <a:pt x="707" y="66"/>
                  </a:cubicBezTo>
                  <a:cubicBezTo>
                    <a:pt x="641" y="88"/>
                    <a:pt x="575" y="177"/>
                    <a:pt x="486" y="309"/>
                  </a:cubicBezTo>
                  <a:lnTo>
                    <a:pt x="486" y="44"/>
                  </a:lnTo>
                  <a:lnTo>
                    <a:pt x="1" y="44"/>
                  </a:lnTo>
                  <a:lnTo>
                    <a:pt x="1" y="1986"/>
                  </a:lnTo>
                  <a:lnTo>
                    <a:pt x="508" y="1986"/>
                  </a:lnTo>
                  <a:lnTo>
                    <a:pt x="508" y="1390"/>
                  </a:lnTo>
                  <a:cubicBezTo>
                    <a:pt x="508" y="1059"/>
                    <a:pt x="530" y="839"/>
                    <a:pt x="553" y="728"/>
                  </a:cubicBezTo>
                  <a:cubicBezTo>
                    <a:pt x="597" y="618"/>
                    <a:pt x="641" y="552"/>
                    <a:pt x="685" y="508"/>
                  </a:cubicBezTo>
                  <a:cubicBezTo>
                    <a:pt x="729" y="486"/>
                    <a:pt x="795" y="463"/>
                    <a:pt x="862" y="463"/>
                  </a:cubicBezTo>
                  <a:cubicBezTo>
                    <a:pt x="950" y="463"/>
                    <a:pt x="1016" y="486"/>
                    <a:pt x="1104" y="552"/>
                  </a:cubicBezTo>
                  <a:lnTo>
                    <a:pt x="1259" y="88"/>
                  </a:lnTo>
                  <a:cubicBezTo>
                    <a:pt x="1170" y="22"/>
                    <a:pt x="1038" y="0"/>
                    <a:pt x="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1169563" y="1703431"/>
              <a:ext cx="78041" cy="112978"/>
            </a:xfrm>
            <a:custGeom>
              <a:avLst/>
              <a:gdLst/>
              <a:ahLst/>
              <a:cxnLst/>
              <a:rect l="l" t="t" r="r" b="b"/>
              <a:pathLst>
                <a:path w="1921" h="2781" extrusionOk="0">
                  <a:moveTo>
                    <a:pt x="971" y="397"/>
                  </a:moveTo>
                  <a:cubicBezTo>
                    <a:pt x="1081" y="397"/>
                    <a:pt x="1192" y="441"/>
                    <a:pt x="1280" y="530"/>
                  </a:cubicBezTo>
                  <a:cubicBezTo>
                    <a:pt x="1368" y="640"/>
                    <a:pt x="1390" y="795"/>
                    <a:pt x="1390" y="993"/>
                  </a:cubicBezTo>
                  <a:cubicBezTo>
                    <a:pt x="1390" y="1170"/>
                    <a:pt x="1368" y="1324"/>
                    <a:pt x="1280" y="1435"/>
                  </a:cubicBezTo>
                  <a:cubicBezTo>
                    <a:pt x="1192" y="1523"/>
                    <a:pt x="1081" y="1567"/>
                    <a:pt x="949" y="1567"/>
                  </a:cubicBezTo>
                  <a:cubicBezTo>
                    <a:pt x="839" y="1567"/>
                    <a:pt x="728" y="1523"/>
                    <a:pt x="662" y="1435"/>
                  </a:cubicBezTo>
                  <a:cubicBezTo>
                    <a:pt x="574" y="1324"/>
                    <a:pt x="530" y="1192"/>
                    <a:pt x="530" y="971"/>
                  </a:cubicBezTo>
                  <a:cubicBezTo>
                    <a:pt x="530" y="772"/>
                    <a:pt x="574" y="640"/>
                    <a:pt x="662" y="530"/>
                  </a:cubicBezTo>
                  <a:cubicBezTo>
                    <a:pt x="728" y="441"/>
                    <a:pt x="839" y="397"/>
                    <a:pt x="971" y="397"/>
                  </a:cubicBezTo>
                  <a:close/>
                  <a:moveTo>
                    <a:pt x="839" y="0"/>
                  </a:moveTo>
                  <a:cubicBezTo>
                    <a:pt x="596" y="0"/>
                    <a:pt x="397" y="88"/>
                    <a:pt x="243" y="243"/>
                  </a:cubicBezTo>
                  <a:cubicBezTo>
                    <a:pt x="88" y="419"/>
                    <a:pt x="0" y="684"/>
                    <a:pt x="0" y="993"/>
                  </a:cubicBezTo>
                  <a:cubicBezTo>
                    <a:pt x="0" y="1258"/>
                    <a:pt x="66" y="1479"/>
                    <a:pt x="177" y="1655"/>
                  </a:cubicBezTo>
                  <a:cubicBezTo>
                    <a:pt x="331" y="1876"/>
                    <a:pt x="552" y="1986"/>
                    <a:pt x="817" y="1986"/>
                  </a:cubicBezTo>
                  <a:cubicBezTo>
                    <a:pt x="1037" y="1986"/>
                    <a:pt x="1236" y="1876"/>
                    <a:pt x="1390" y="1677"/>
                  </a:cubicBezTo>
                  <a:lnTo>
                    <a:pt x="1390" y="1964"/>
                  </a:lnTo>
                  <a:cubicBezTo>
                    <a:pt x="1390" y="2075"/>
                    <a:pt x="1390" y="2163"/>
                    <a:pt x="1368" y="2185"/>
                  </a:cubicBezTo>
                  <a:cubicBezTo>
                    <a:pt x="1346" y="2251"/>
                    <a:pt x="1324" y="2295"/>
                    <a:pt x="1258" y="2317"/>
                  </a:cubicBezTo>
                  <a:cubicBezTo>
                    <a:pt x="1192" y="2361"/>
                    <a:pt x="1104" y="2384"/>
                    <a:pt x="971" y="2384"/>
                  </a:cubicBezTo>
                  <a:cubicBezTo>
                    <a:pt x="861" y="2384"/>
                    <a:pt x="773" y="2361"/>
                    <a:pt x="728" y="2339"/>
                  </a:cubicBezTo>
                  <a:cubicBezTo>
                    <a:pt x="706" y="2295"/>
                    <a:pt x="684" y="2251"/>
                    <a:pt x="662" y="2185"/>
                  </a:cubicBezTo>
                  <a:lnTo>
                    <a:pt x="66" y="2119"/>
                  </a:lnTo>
                  <a:cubicBezTo>
                    <a:pt x="66" y="2141"/>
                    <a:pt x="66" y="2163"/>
                    <a:pt x="66" y="2185"/>
                  </a:cubicBezTo>
                  <a:cubicBezTo>
                    <a:pt x="66" y="2361"/>
                    <a:pt x="133" y="2494"/>
                    <a:pt x="287" y="2604"/>
                  </a:cubicBezTo>
                  <a:cubicBezTo>
                    <a:pt x="419" y="2737"/>
                    <a:pt x="662" y="2781"/>
                    <a:pt x="993" y="2781"/>
                  </a:cubicBezTo>
                  <a:cubicBezTo>
                    <a:pt x="1170" y="2781"/>
                    <a:pt x="1302" y="2759"/>
                    <a:pt x="1413" y="2737"/>
                  </a:cubicBezTo>
                  <a:cubicBezTo>
                    <a:pt x="1545" y="2692"/>
                    <a:pt x="1633" y="2648"/>
                    <a:pt x="1699" y="2582"/>
                  </a:cubicBezTo>
                  <a:cubicBezTo>
                    <a:pt x="1766" y="2516"/>
                    <a:pt x="1810" y="2428"/>
                    <a:pt x="1854" y="2317"/>
                  </a:cubicBezTo>
                  <a:cubicBezTo>
                    <a:pt x="1898" y="2185"/>
                    <a:pt x="1920" y="2030"/>
                    <a:pt x="1920" y="1788"/>
                  </a:cubicBezTo>
                  <a:lnTo>
                    <a:pt x="1920" y="44"/>
                  </a:lnTo>
                  <a:lnTo>
                    <a:pt x="1435" y="44"/>
                  </a:lnTo>
                  <a:lnTo>
                    <a:pt x="1435" y="309"/>
                  </a:lnTo>
                  <a:cubicBezTo>
                    <a:pt x="1280" y="110"/>
                    <a:pt x="1081" y="0"/>
                    <a:pt x="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1155181" y="1233603"/>
              <a:ext cx="450125" cy="450125"/>
            </a:xfrm>
            <a:custGeom>
              <a:avLst/>
              <a:gdLst/>
              <a:ahLst/>
              <a:cxnLst/>
              <a:rect l="l" t="t" r="r" b="b"/>
              <a:pathLst>
                <a:path w="11080" h="11080" extrusionOk="0">
                  <a:moveTo>
                    <a:pt x="11080" y="5540"/>
                  </a:moveTo>
                  <a:cubicBezTo>
                    <a:pt x="11080" y="8586"/>
                    <a:pt x="8586" y="11079"/>
                    <a:pt x="5540" y="11079"/>
                  </a:cubicBezTo>
                  <a:cubicBezTo>
                    <a:pt x="2473" y="11079"/>
                    <a:pt x="1" y="8586"/>
                    <a:pt x="1" y="5540"/>
                  </a:cubicBezTo>
                  <a:cubicBezTo>
                    <a:pt x="1" y="2494"/>
                    <a:pt x="2473" y="1"/>
                    <a:pt x="5540" y="1"/>
                  </a:cubicBezTo>
                  <a:cubicBezTo>
                    <a:pt x="8586" y="1"/>
                    <a:pt x="11080" y="2494"/>
                    <a:pt x="11080" y="5540"/>
                  </a:cubicBezTo>
                  <a:close/>
                </a:path>
              </a:pathLst>
            </a:custGeom>
            <a:solidFill>
              <a:srgbClr val="FF7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1261009" y="1386028"/>
              <a:ext cx="110297" cy="109403"/>
            </a:xfrm>
            <a:custGeom>
              <a:avLst/>
              <a:gdLst/>
              <a:ahLst/>
              <a:cxnLst/>
              <a:rect l="l" t="t" r="r" b="b"/>
              <a:pathLst>
                <a:path w="2715" h="2693" extrusionOk="0">
                  <a:moveTo>
                    <a:pt x="1324" y="618"/>
                  </a:moveTo>
                  <a:lnTo>
                    <a:pt x="1700" y="1634"/>
                  </a:lnTo>
                  <a:lnTo>
                    <a:pt x="971" y="1634"/>
                  </a:lnTo>
                  <a:lnTo>
                    <a:pt x="1324" y="618"/>
                  </a:lnTo>
                  <a:close/>
                  <a:moveTo>
                    <a:pt x="1060" y="0"/>
                  </a:moveTo>
                  <a:lnTo>
                    <a:pt x="0" y="2693"/>
                  </a:lnTo>
                  <a:lnTo>
                    <a:pt x="574" y="2693"/>
                  </a:lnTo>
                  <a:lnTo>
                    <a:pt x="795" y="2075"/>
                  </a:lnTo>
                  <a:lnTo>
                    <a:pt x="1876" y="2075"/>
                  </a:lnTo>
                  <a:lnTo>
                    <a:pt x="2119" y="2693"/>
                  </a:lnTo>
                  <a:lnTo>
                    <a:pt x="2715" y="2693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1382925" y="1386028"/>
              <a:ext cx="20678" cy="109403"/>
            </a:xfrm>
            <a:custGeom>
              <a:avLst/>
              <a:gdLst/>
              <a:ahLst/>
              <a:cxnLst/>
              <a:rect l="l" t="t" r="r" b="b"/>
              <a:pathLst>
                <a:path w="509" h="2693" extrusionOk="0">
                  <a:moveTo>
                    <a:pt x="1" y="0"/>
                  </a:moveTo>
                  <a:lnTo>
                    <a:pt x="1" y="2693"/>
                  </a:lnTo>
                  <a:lnTo>
                    <a:pt x="508" y="269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1419691" y="1414709"/>
              <a:ext cx="74466" cy="82550"/>
            </a:xfrm>
            <a:custGeom>
              <a:avLst/>
              <a:gdLst/>
              <a:ahLst/>
              <a:cxnLst/>
              <a:rect l="l" t="t" r="r" b="b"/>
              <a:pathLst>
                <a:path w="1833" h="2032" extrusionOk="0">
                  <a:moveTo>
                    <a:pt x="1214" y="1060"/>
                  </a:moveTo>
                  <a:lnTo>
                    <a:pt x="1214" y="1148"/>
                  </a:lnTo>
                  <a:cubicBezTo>
                    <a:pt x="1214" y="1281"/>
                    <a:pt x="1214" y="1369"/>
                    <a:pt x="1192" y="1413"/>
                  </a:cubicBezTo>
                  <a:cubicBezTo>
                    <a:pt x="1170" y="1479"/>
                    <a:pt x="1126" y="1523"/>
                    <a:pt x="1060" y="1590"/>
                  </a:cubicBezTo>
                  <a:cubicBezTo>
                    <a:pt x="994" y="1634"/>
                    <a:pt x="905" y="1678"/>
                    <a:pt x="795" y="1678"/>
                  </a:cubicBezTo>
                  <a:cubicBezTo>
                    <a:pt x="729" y="1678"/>
                    <a:pt x="640" y="1634"/>
                    <a:pt x="596" y="1590"/>
                  </a:cubicBezTo>
                  <a:cubicBezTo>
                    <a:pt x="552" y="1545"/>
                    <a:pt x="508" y="1479"/>
                    <a:pt x="508" y="1413"/>
                  </a:cubicBezTo>
                  <a:cubicBezTo>
                    <a:pt x="508" y="1325"/>
                    <a:pt x="552" y="1281"/>
                    <a:pt x="618" y="1214"/>
                  </a:cubicBezTo>
                  <a:cubicBezTo>
                    <a:pt x="663" y="1192"/>
                    <a:pt x="751" y="1170"/>
                    <a:pt x="905" y="1126"/>
                  </a:cubicBezTo>
                  <a:cubicBezTo>
                    <a:pt x="1038" y="1104"/>
                    <a:pt x="1148" y="1082"/>
                    <a:pt x="1214" y="1060"/>
                  </a:cubicBezTo>
                  <a:close/>
                  <a:moveTo>
                    <a:pt x="905" y="1"/>
                  </a:moveTo>
                  <a:cubicBezTo>
                    <a:pt x="640" y="1"/>
                    <a:pt x="442" y="45"/>
                    <a:pt x="332" y="133"/>
                  </a:cubicBezTo>
                  <a:cubicBezTo>
                    <a:pt x="199" y="221"/>
                    <a:pt x="111" y="354"/>
                    <a:pt x="45" y="552"/>
                  </a:cubicBezTo>
                  <a:lnTo>
                    <a:pt x="530" y="641"/>
                  </a:lnTo>
                  <a:cubicBezTo>
                    <a:pt x="552" y="552"/>
                    <a:pt x="596" y="486"/>
                    <a:pt x="640" y="442"/>
                  </a:cubicBezTo>
                  <a:cubicBezTo>
                    <a:pt x="707" y="398"/>
                    <a:pt x="773" y="398"/>
                    <a:pt x="861" y="398"/>
                  </a:cubicBezTo>
                  <a:cubicBezTo>
                    <a:pt x="994" y="398"/>
                    <a:pt x="1082" y="420"/>
                    <a:pt x="1148" y="442"/>
                  </a:cubicBezTo>
                  <a:cubicBezTo>
                    <a:pt x="1192" y="486"/>
                    <a:pt x="1214" y="574"/>
                    <a:pt x="1214" y="663"/>
                  </a:cubicBezTo>
                  <a:lnTo>
                    <a:pt x="1214" y="707"/>
                  </a:lnTo>
                  <a:cubicBezTo>
                    <a:pt x="1126" y="751"/>
                    <a:pt x="949" y="795"/>
                    <a:pt x="707" y="839"/>
                  </a:cubicBezTo>
                  <a:cubicBezTo>
                    <a:pt x="530" y="883"/>
                    <a:pt x="398" y="928"/>
                    <a:pt x="287" y="972"/>
                  </a:cubicBezTo>
                  <a:cubicBezTo>
                    <a:pt x="199" y="1016"/>
                    <a:pt x="133" y="1082"/>
                    <a:pt x="67" y="1170"/>
                  </a:cubicBezTo>
                  <a:cubicBezTo>
                    <a:pt x="23" y="1259"/>
                    <a:pt x="0" y="1347"/>
                    <a:pt x="0" y="1457"/>
                  </a:cubicBezTo>
                  <a:cubicBezTo>
                    <a:pt x="0" y="1634"/>
                    <a:pt x="45" y="1766"/>
                    <a:pt x="177" y="1877"/>
                  </a:cubicBezTo>
                  <a:cubicBezTo>
                    <a:pt x="287" y="1987"/>
                    <a:pt x="442" y="2031"/>
                    <a:pt x="640" y="2031"/>
                  </a:cubicBezTo>
                  <a:cubicBezTo>
                    <a:pt x="773" y="2031"/>
                    <a:pt x="861" y="2009"/>
                    <a:pt x="972" y="1965"/>
                  </a:cubicBezTo>
                  <a:cubicBezTo>
                    <a:pt x="1082" y="1921"/>
                    <a:pt x="1170" y="1854"/>
                    <a:pt x="1258" y="1766"/>
                  </a:cubicBezTo>
                  <a:cubicBezTo>
                    <a:pt x="1258" y="1788"/>
                    <a:pt x="1258" y="1810"/>
                    <a:pt x="1280" y="1832"/>
                  </a:cubicBezTo>
                  <a:cubicBezTo>
                    <a:pt x="1303" y="1899"/>
                    <a:pt x="1303" y="1965"/>
                    <a:pt x="1325" y="1987"/>
                  </a:cubicBezTo>
                  <a:lnTo>
                    <a:pt x="1832" y="1987"/>
                  </a:lnTo>
                  <a:cubicBezTo>
                    <a:pt x="1788" y="1899"/>
                    <a:pt x="1766" y="1810"/>
                    <a:pt x="1744" y="1722"/>
                  </a:cubicBezTo>
                  <a:cubicBezTo>
                    <a:pt x="1722" y="1656"/>
                    <a:pt x="1722" y="1523"/>
                    <a:pt x="1722" y="1347"/>
                  </a:cubicBezTo>
                  <a:lnTo>
                    <a:pt x="1722" y="751"/>
                  </a:lnTo>
                  <a:cubicBezTo>
                    <a:pt x="1722" y="530"/>
                    <a:pt x="1700" y="376"/>
                    <a:pt x="1656" y="288"/>
                  </a:cubicBezTo>
                  <a:cubicBezTo>
                    <a:pt x="1612" y="199"/>
                    <a:pt x="1523" y="133"/>
                    <a:pt x="1413" y="67"/>
                  </a:cubicBezTo>
                  <a:cubicBezTo>
                    <a:pt x="1303" y="23"/>
                    <a:pt x="1126" y="1"/>
                    <a:pt x="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1472584" y="972709"/>
              <a:ext cx="450125" cy="449231"/>
            </a:xfrm>
            <a:custGeom>
              <a:avLst/>
              <a:gdLst/>
              <a:ahLst/>
              <a:cxnLst/>
              <a:rect l="l" t="t" r="r" b="b"/>
              <a:pathLst>
                <a:path w="11080" h="11058" extrusionOk="0">
                  <a:moveTo>
                    <a:pt x="11079" y="5518"/>
                  </a:moveTo>
                  <a:cubicBezTo>
                    <a:pt x="11079" y="8585"/>
                    <a:pt x="8608" y="11057"/>
                    <a:pt x="5540" y="11057"/>
                  </a:cubicBezTo>
                  <a:cubicBezTo>
                    <a:pt x="2494" y="11057"/>
                    <a:pt x="1" y="8585"/>
                    <a:pt x="1" y="5518"/>
                  </a:cubicBezTo>
                  <a:cubicBezTo>
                    <a:pt x="1" y="2472"/>
                    <a:pt x="2494" y="0"/>
                    <a:pt x="5540" y="0"/>
                  </a:cubicBezTo>
                  <a:cubicBezTo>
                    <a:pt x="8608" y="0"/>
                    <a:pt x="11079" y="2472"/>
                    <a:pt x="11079" y="5518"/>
                  </a:cubicBezTo>
                  <a:close/>
                </a:path>
              </a:pathLst>
            </a:custGeom>
            <a:solidFill>
              <a:srgbClr val="FFF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1577478" y="1122413"/>
              <a:ext cx="102253" cy="113913"/>
            </a:xfrm>
            <a:custGeom>
              <a:avLst/>
              <a:gdLst/>
              <a:ahLst/>
              <a:cxnLst/>
              <a:rect l="l" t="t" r="r" b="b"/>
              <a:pathLst>
                <a:path w="2517" h="2804" extrusionOk="0">
                  <a:moveTo>
                    <a:pt x="1347" y="1"/>
                  </a:moveTo>
                  <a:cubicBezTo>
                    <a:pt x="1082" y="1"/>
                    <a:pt x="861" y="45"/>
                    <a:pt x="707" y="133"/>
                  </a:cubicBezTo>
                  <a:cubicBezTo>
                    <a:pt x="464" y="266"/>
                    <a:pt x="288" y="420"/>
                    <a:pt x="177" y="641"/>
                  </a:cubicBezTo>
                  <a:cubicBezTo>
                    <a:pt x="67" y="862"/>
                    <a:pt x="1" y="1104"/>
                    <a:pt x="1" y="1391"/>
                  </a:cubicBezTo>
                  <a:cubicBezTo>
                    <a:pt x="1" y="1656"/>
                    <a:pt x="45" y="1899"/>
                    <a:pt x="155" y="2098"/>
                  </a:cubicBezTo>
                  <a:cubicBezTo>
                    <a:pt x="266" y="2318"/>
                    <a:pt x="420" y="2495"/>
                    <a:pt x="641" y="2605"/>
                  </a:cubicBezTo>
                  <a:cubicBezTo>
                    <a:pt x="839" y="2738"/>
                    <a:pt x="1082" y="2804"/>
                    <a:pt x="1369" y="2804"/>
                  </a:cubicBezTo>
                  <a:cubicBezTo>
                    <a:pt x="1590" y="2804"/>
                    <a:pt x="1810" y="2760"/>
                    <a:pt x="2031" y="2671"/>
                  </a:cubicBezTo>
                  <a:cubicBezTo>
                    <a:pt x="2252" y="2583"/>
                    <a:pt x="2406" y="2495"/>
                    <a:pt x="2517" y="2384"/>
                  </a:cubicBezTo>
                  <a:lnTo>
                    <a:pt x="2517" y="1303"/>
                  </a:lnTo>
                  <a:lnTo>
                    <a:pt x="1347" y="1303"/>
                  </a:lnTo>
                  <a:lnTo>
                    <a:pt x="1347" y="1767"/>
                  </a:lnTo>
                  <a:lnTo>
                    <a:pt x="1965" y="1767"/>
                  </a:lnTo>
                  <a:lnTo>
                    <a:pt x="1965" y="2098"/>
                  </a:lnTo>
                  <a:cubicBezTo>
                    <a:pt x="1899" y="2164"/>
                    <a:pt x="1788" y="2208"/>
                    <a:pt x="1678" y="2252"/>
                  </a:cubicBezTo>
                  <a:cubicBezTo>
                    <a:pt x="1568" y="2296"/>
                    <a:pt x="1457" y="2318"/>
                    <a:pt x="1325" y="2318"/>
                  </a:cubicBezTo>
                  <a:cubicBezTo>
                    <a:pt x="1104" y="2318"/>
                    <a:pt x="928" y="2252"/>
                    <a:pt x="773" y="2098"/>
                  </a:cubicBezTo>
                  <a:cubicBezTo>
                    <a:pt x="641" y="1921"/>
                    <a:pt x="552" y="1678"/>
                    <a:pt x="552" y="1369"/>
                  </a:cubicBezTo>
                  <a:cubicBezTo>
                    <a:pt x="552" y="1060"/>
                    <a:pt x="641" y="840"/>
                    <a:pt x="773" y="707"/>
                  </a:cubicBezTo>
                  <a:cubicBezTo>
                    <a:pt x="906" y="553"/>
                    <a:pt x="1104" y="464"/>
                    <a:pt x="1347" y="464"/>
                  </a:cubicBezTo>
                  <a:cubicBezTo>
                    <a:pt x="1501" y="464"/>
                    <a:pt x="1634" y="509"/>
                    <a:pt x="1744" y="575"/>
                  </a:cubicBezTo>
                  <a:cubicBezTo>
                    <a:pt x="1832" y="663"/>
                    <a:pt x="1921" y="773"/>
                    <a:pt x="1943" y="906"/>
                  </a:cubicBezTo>
                  <a:lnTo>
                    <a:pt x="2495" y="795"/>
                  </a:lnTo>
                  <a:cubicBezTo>
                    <a:pt x="2428" y="553"/>
                    <a:pt x="2318" y="354"/>
                    <a:pt x="2119" y="222"/>
                  </a:cubicBezTo>
                  <a:cubicBezTo>
                    <a:pt x="1943" y="67"/>
                    <a:pt x="1678" y="1"/>
                    <a:pt x="1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1700328" y="1124241"/>
              <a:ext cx="20638" cy="109403"/>
            </a:xfrm>
            <a:custGeom>
              <a:avLst/>
              <a:gdLst/>
              <a:ahLst/>
              <a:cxnLst/>
              <a:rect l="l" t="t" r="r" b="b"/>
              <a:pathLst>
                <a:path w="508" h="2693" extrusionOk="0">
                  <a:moveTo>
                    <a:pt x="0" y="0"/>
                  </a:moveTo>
                  <a:lnTo>
                    <a:pt x="0" y="2693"/>
                  </a:lnTo>
                  <a:lnTo>
                    <a:pt x="508" y="269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1742456" y="1152922"/>
              <a:ext cx="72678" cy="81616"/>
            </a:xfrm>
            <a:custGeom>
              <a:avLst/>
              <a:gdLst/>
              <a:ahLst/>
              <a:cxnLst/>
              <a:rect l="l" t="t" r="r" b="b"/>
              <a:pathLst>
                <a:path w="1789" h="2009" extrusionOk="0">
                  <a:moveTo>
                    <a:pt x="1126" y="0"/>
                  </a:moveTo>
                  <a:cubicBezTo>
                    <a:pt x="861" y="0"/>
                    <a:pt x="663" y="111"/>
                    <a:pt x="486" y="331"/>
                  </a:cubicBezTo>
                  <a:lnTo>
                    <a:pt x="486" y="44"/>
                  </a:lnTo>
                  <a:lnTo>
                    <a:pt x="0" y="44"/>
                  </a:lnTo>
                  <a:lnTo>
                    <a:pt x="0" y="2009"/>
                  </a:lnTo>
                  <a:lnTo>
                    <a:pt x="530" y="2009"/>
                  </a:lnTo>
                  <a:lnTo>
                    <a:pt x="530" y="1104"/>
                  </a:lnTo>
                  <a:cubicBezTo>
                    <a:pt x="530" y="905"/>
                    <a:pt x="530" y="751"/>
                    <a:pt x="552" y="662"/>
                  </a:cubicBezTo>
                  <a:cubicBezTo>
                    <a:pt x="596" y="574"/>
                    <a:pt x="640" y="508"/>
                    <a:pt x="707" y="464"/>
                  </a:cubicBezTo>
                  <a:cubicBezTo>
                    <a:pt x="773" y="420"/>
                    <a:pt x="861" y="398"/>
                    <a:pt x="949" y="398"/>
                  </a:cubicBezTo>
                  <a:cubicBezTo>
                    <a:pt x="1016" y="398"/>
                    <a:pt x="1082" y="420"/>
                    <a:pt x="1126" y="442"/>
                  </a:cubicBezTo>
                  <a:cubicBezTo>
                    <a:pt x="1170" y="486"/>
                    <a:pt x="1214" y="530"/>
                    <a:pt x="1236" y="596"/>
                  </a:cubicBezTo>
                  <a:cubicBezTo>
                    <a:pt x="1258" y="662"/>
                    <a:pt x="1280" y="795"/>
                    <a:pt x="1280" y="993"/>
                  </a:cubicBezTo>
                  <a:lnTo>
                    <a:pt x="1280" y="1987"/>
                  </a:lnTo>
                  <a:lnTo>
                    <a:pt x="1788" y="1987"/>
                  </a:lnTo>
                  <a:lnTo>
                    <a:pt x="1788" y="773"/>
                  </a:lnTo>
                  <a:cubicBezTo>
                    <a:pt x="1788" y="640"/>
                    <a:pt x="1766" y="508"/>
                    <a:pt x="1766" y="442"/>
                  </a:cubicBezTo>
                  <a:cubicBezTo>
                    <a:pt x="1744" y="353"/>
                    <a:pt x="1700" y="287"/>
                    <a:pt x="1656" y="221"/>
                  </a:cubicBezTo>
                  <a:cubicBezTo>
                    <a:pt x="1612" y="155"/>
                    <a:pt x="1545" y="111"/>
                    <a:pt x="1435" y="67"/>
                  </a:cubicBezTo>
                  <a:cubicBezTo>
                    <a:pt x="1347" y="22"/>
                    <a:pt x="1236" y="0"/>
                    <a:pt x="1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1865266" y="781731"/>
              <a:ext cx="449231" cy="449231"/>
            </a:xfrm>
            <a:custGeom>
              <a:avLst/>
              <a:gdLst/>
              <a:ahLst/>
              <a:cxnLst/>
              <a:rect l="l" t="t" r="r" b="b"/>
              <a:pathLst>
                <a:path w="11058" h="11058" extrusionOk="0">
                  <a:moveTo>
                    <a:pt x="11058" y="5540"/>
                  </a:moveTo>
                  <a:cubicBezTo>
                    <a:pt x="11058" y="8586"/>
                    <a:pt x="8586" y="11057"/>
                    <a:pt x="5540" y="11057"/>
                  </a:cubicBezTo>
                  <a:cubicBezTo>
                    <a:pt x="2473" y="11057"/>
                    <a:pt x="1" y="8586"/>
                    <a:pt x="1" y="5540"/>
                  </a:cubicBezTo>
                  <a:cubicBezTo>
                    <a:pt x="1" y="2472"/>
                    <a:pt x="2473" y="1"/>
                    <a:pt x="5540" y="1"/>
                  </a:cubicBezTo>
                  <a:cubicBezTo>
                    <a:pt x="8586" y="1"/>
                    <a:pt x="11058" y="2472"/>
                    <a:pt x="11058" y="5540"/>
                  </a:cubicBezTo>
                  <a:close/>
                </a:path>
              </a:pathLst>
            </a:custGeom>
            <a:solidFill>
              <a:srgbClr val="FF9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1969306" y="931475"/>
              <a:ext cx="103106" cy="113872"/>
            </a:xfrm>
            <a:custGeom>
              <a:avLst/>
              <a:gdLst/>
              <a:ahLst/>
              <a:cxnLst/>
              <a:rect l="l" t="t" r="r" b="b"/>
              <a:pathLst>
                <a:path w="2538" h="2803" extrusionOk="0">
                  <a:moveTo>
                    <a:pt x="1346" y="0"/>
                  </a:moveTo>
                  <a:cubicBezTo>
                    <a:pt x="1081" y="0"/>
                    <a:pt x="883" y="66"/>
                    <a:pt x="706" y="155"/>
                  </a:cubicBezTo>
                  <a:cubicBezTo>
                    <a:pt x="486" y="265"/>
                    <a:pt x="309" y="419"/>
                    <a:pt x="177" y="640"/>
                  </a:cubicBezTo>
                  <a:cubicBezTo>
                    <a:pt x="66" y="861"/>
                    <a:pt x="0" y="1126"/>
                    <a:pt x="0" y="1391"/>
                  </a:cubicBezTo>
                  <a:cubicBezTo>
                    <a:pt x="0" y="1655"/>
                    <a:pt x="66" y="1898"/>
                    <a:pt x="177" y="2119"/>
                  </a:cubicBezTo>
                  <a:cubicBezTo>
                    <a:pt x="265" y="2340"/>
                    <a:pt x="441" y="2494"/>
                    <a:pt x="640" y="2626"/>
                  </a:cubicBezTo>
                  <a:cubicBezTo>
                    <a:pt x="861" y="2737"/>
                    <a:pt x="1103" y="2803"/>
                    <a:pt x="1368" y="2803"/>
                  </a:cubicBezTo>
                  <a:cubicBezTo>
                    <a:pt x="1589" y="2803"/>
                    <a:pt x="1810" y="2759"/>
                    <a:pt x="2030" y="2671"/>
                  </a:cubicBezTo>
                  <a:cubicBezTo>
                    <a:pt x="2251" y="2582"/>
                    <a:pt x="2428" y="2494"/>
                    <a:pt x="2538" y="2384"/>
                  </a:cubicBezTo>
                  <a:lnTo>
                    <a:pt x="2538" y="1302"/>
                  </a:lnTo>
                  <a:lnTo>
                    <a:pt x="1368" y="1302"/>
                  </a:lnTo>
                  <a:lnTo>
                    <a:pt x="1368" y="1766"/>
                  </a:lnTo>
                  <a:lnTo>
                    <a:pt x="1986" y="1766"/>
                  </a:lnTo>
                  <a:lnTo>
                    <a:pt x="1986" y="2097"/>
                  </a:lnTo>
                  <a:cubicBezTo>
                    <a:pt x="1898" y="2163"/>
                    <a:pt x="1810" y="2229"/>
                    <a:pt x="1677" y="2273"/>
                  </a:cubicBezTo>
                  <a:cubicBezTo>
                    <a:pt x="1567" y="2317"/>
                    <a:pt x="1457" y="2340"/>
                    <a:pt x="1346" y="2340"/>
                  </a:cubicBezTo>
                  <a:cubicBezTo>
                    <a:pt x="1103" y="2340"/>
                    <a:pt x="927" y="2251"/>
                    <a:pt x="795" y="2097"/>
                  </a:cubicBezTo>
                  <a:cubicBezTo>
                    <a:pt x="640" y="1942"/>
                    <a:pt x="574" y="1700"/>
                    <a:pt x="574" y="1368"/>
                  </a:cubicBezTo>
                  <a:cubicBezTo>
                    <a:pt x="574" y="1082"/>
                    <a:pt x="640" y="861"/>
                    <a:pt x="772" y="706"/>
                  </a:cubicBezTo>
                  <a:cubicBezTo>
                    <a:pt x="927" y="552"/>
                    <a:pt x="1103" y="486"/>
                    <a:pt x="1346" y="486"/>
                  </a:cubicBezTo>
                  <a:cubicBezTo>
                    <a:pt x="1501" y="486"/>
                    <a:pt x="1633" y="508"/>
                    <a:pt x="1743" y="596"/>
                  </a:cubicBezTo>
                  <a:cubicBezTo>
                    <a:pt x="1854" y="662"/>
                    <a:pt x="1920" y="773"/>
                    <a:pt x="1964" y="905"/>
                  </a:cubicBezTo>
                  <a:lnTo>
                    <a:pt x="2494" y="795"/>
                  </a:lnTo>
                  <a:cubicBezTo>
                    <a:pt x="2450" y="552"/>
                    <a:pt x="2317" y="353"/>
                    <a:pt x="2141" y="221"/>
                  </a:cubicBezTo>
                  <a:cubicBezTo>
                    <a:pt x="1942" y="88"/>
                    <a:pt x="1677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2092116" y="934156"/>
              <a:ext cx="21572" cy="109403"/>
            </a:xfrm>
            <a:custGeom>
              <a:avLst/>
              <a:gdLst/>
              <a:ahLst/>
              <a:cxnLst/>
              <a:rect l="l" t="t" r="r" b="b"/>
              <a:pathLst>
                <a:path w="531" h="2693" extrusionOk="0">
                  <a:moveTo>
                    <a:pt x="1" y="0"/>
                  </a:moveTo>
                  <a:lnTo>
                    <a:pt x="1" y="2693"/>
                  </a:lnTo>
                  <a:lnTo>
                    <a:pt x="530" y="269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2134244" y="963731"/>
              <a:ext cx="72678" cy="81616"/>
            </a:xfrm>
            <a:custGeom>
              <a:avLst/>
              <a:gdLst/>
              <a:ahLst/>
              <a:cxnLst/>
              <a:rect l="l" t="t" r="r" b="b"/>
              <a:pathLst>
                <a:path w="1789" h="2009" extrusionOk="0">
                  <a:moveTo>
                    <a:pt x="1" y="1"/>
                  </a:moveTo>
                  <a:lnTo>
                    <a:pt x="1" y="1237"/>
                  </a:lnTo>
                  <a:cubicBezTo>
                    <a:pt x="1" y="1435"/>
                    <a:pt x="23" y="1568"/>
                    <a:pt x="67" y="1678"/>
                  </a:cubicBezTo>
                  <a:cubicBezTo>
                    <a:pt x="133" y="1788"/>
                    <a:pt x="199" y="1854"/>
                    <a:pt x="310" y="1921"/>
                  </a:cubicBezTo>
                  <a:cubicBezTo>
                    <a:pt x="398" y="1987"/>
                    <a:pt x="530" y="2009"/>
                    <a:pt x="663" y="2009"/>
                  </a:cubicBezTo>
                  <a:cubicBezTo>
                    <a:pt x="795" y="2009"/>
                    <a:pt x="906" y="1965"/>
                    <a:pt x="1016" y="1921"/>
                  </a:cubicBezTo>
                  <a:cubicBezTo>
                    <a:pt x="1148" y="1854"/>
                    <a:pt x="1237" y="1766"/>
                    <a:pt x="1303" y="1678"/>
                  </a:cubicBezTo>
                  <a:lnTo>
                    <a:pt x="1303" y="1965"/>
                  </a:lnTo>
                  <a:lnTo>
                    <a:pt x="1788" y="1965"/>
                  </a:lnTo>
                  <a:lnTo>
                    <a:pt x="1788" y="1"/>
                  </a:lnTo>
                  <a:lnTo>
                    <a:pt x="1259" y="1"/>
                  </a:lnTo>
                  <a:lnTo>
                    <a:pt x="1259" y="839"/>
                  </a:lnTo>
                  <a:cubicBezTo>
                    <a:pt x="1259" y="1104"/>
                    <a:pt x="1259" y="1281"/>
                    <a:pt x="1237" y="1347"/>
                  </a:cubicBezTo>
                  <a:cubicBezTo>
                    <a:pt x="1193" y="1435"/>
                    <a:pt x="1148" y="1479"/>
                    <a:pt x="1082" y="1546"/>
                  </a:cubicBezTo>
                  <a:cubicBezTo>
                    <a:pt x="1016" y="1590"/>
                    <a:pt x="928" y="1612"/>
                    <a:pt x="839" y="1612"/>
                  </a:cubicBezTo>
                  <a:cubicBezTo>
                    <a:pt x="773" y="1612"/>
                    <a:pt x="707" y="1590"/>
                    <a:pt x="663" y="1546"/>
                  </a:cubicBezTo>
                  <a:cubicBezTo>
                    <a:pt x="597" y="1523"/>
                    <a:pt x="575" y="1479"/>
                    <a:pt x="553" y="1413"/>
                  </a:cubicBezTo>
                  <a:cubicBezTo>
                    <a:pt x="530" y="1347"/>
                    <a:pt x="530" y="1170"/>
                    <a:pt x="530" y="906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2766328" y="657988"/>
              <a:ext cx="449231" cy="449231"/>
            </a:xfrm>
            <a:custGeom>
              <a:avLst/>
              <a:gdLst/>
              <a:ahLst/>
              <a:cxnLst/>
              <a:rect l="l" t="t" r="r" b="b"/>
              <a:pathLst>
                <a:path w="11058" h="11058" extrusionOk="0">
                  <a:moveTo>
                    <a:pt x="11057" y="5518"/>
                  </a:moveTo>
                  <a:cubicBezTo>
                    <a:pt x="11057" y="8586"/>
                    <a:pt x="8586" y="11058"/>
                    <a:pt x="5518" y="11058"/>
                  </a:cubicBezTo>
                  <a:cubicBezTo>
                    <a:pt x="2472" y="11058"/>
                    <a:pt x="1" y="8586"/>
                    <a:pt x="1" y="5518"/>
                  </a:cubicBezTo>
                  <a:cubicBezTo>
                    <a:pt x="1" y="2473"/>
                    <a:pt x="2472" y="1"/>
                    <a:pt x="5518" y="1"/>
                  </a:cubicBezTo>
                  <a:cubicBezTo>
                    <a:pt x="8586" y="1"/>
                    <a:pt x="11057" y="2473"/>
                    <a:pt x="11057" y="5518"/>
                  </a:cubicBezTo>
                  <a:close/>
                </a:path>
              </a:pathLst>
            </a:custGeom>
            <a:solidFill>
              <a:srgbClr val="E5F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2874838" y="807731"/>
              <a:ext cx="102253" cy="113913"/>
            </a:xfrm>
            <a:custGeom>
              <a:avLst/>
              <a:gdLst/>
              <a:ahLst/>
              <a:cxnLst/>
              <a:rect l="l" t="t" r="r" b="b"/>
              <a:pathLst>
                <a:path w="2517" h="2804" extrusionOk="0">
                  <a:moveTo>
                    <a:pt x="1346" y="1"/>
                  </a:moveTo>
                  <a:cubicBezTo>
                    <a:pt x="1082" y="1"/>
                    <a:pt x="861" y="45"/>
                    <a:pt x="684" y="133"/>
                  </a:cubicBezTo>
                  <a:cubicBezTo>
                    <a:pt x="464" y="243"/>
                    <a:pt x="287" y="420"/>
                    <a:pt x="177" y="641"/>
                  </a:cubicBezTo>
                  <a:cubicBezTo>
                    <a:pt x="66" y="861"/>
                    <a:pt x="0" y="1104"/>
                    <a:pt x="0" y="1391"/>
                  </a:cubicBezTo>
                  <a:cubicBezTo>
                    <a:pt x="0" y="1656"/>
                    <a:pt x="44" y="1876"/>
                    <a:pt x="155" y="2097"/>
                  </a:cubicBezTo>
                  <a:cubicBezTo>
                    <a:pt x="265" y="2318"/>
                    <a:pt x="419" y="2494"/>
                    <a:pt x="640" y="2605"/>
                  </a:cubicBezTo>
                  <a:cubicBezTo>
                    <a:pt x="839" y="2737"/>
                    <a:pt x="1082" y="2803"/>
                    <a:pt x="1368" y="2803"/>
                  </a:cubicBezTo>
                  <a:cubicBezTo>
                    <a:pt x="1589" y="2803"/>
                    <a:pt x="1810" y="2759"/>
                    <a:pt x="2030" y="2671"/>
                  </a:cubicBezTo>
                  <a:cubicBezTo>
                    <a:pt x="2251" y="2583"/>
                    <a:pt x="2406" y="2494"/>
                    <a:pt x="2516" y="2384"/>
                  </a:cubicBezTo>
                  <a:lnTo>
                    <a:pt x="2516" y="1303"/>
                  </a:lnTo>
                  <a:lnTo>
                    <a:pt x="1346" y="1303"/>
                  </a:lnTo>
                  <a:lnTo>
                    <a:pt x="1346" y="1766"/>
                  </a:lnTo>
                  <a:lnTo>
                    <a:pt x="1964" y="1766"/>
                  </a:lnTo>
                  <a:lnTo>
                    <a:pt x="1964" y="2097"/>
                  </a:lnTo>
                  <a:cubicBezTo>
                    <a:pt x="1898" y="2163"/>
                    <a:pt x="1788" y="2208"/>
                    <a:pt x="1677" y="2252"/>
                  </a:cubicBezTo>
                  <a:cubicBezTo>
                    <a:pt x="1567" y="2296"/>
                    <a:pt x="1457" y="2318"/>
                    <a:pt x="1324" y="2318"/>
                  </a:cubicBezTo>
                  <a:cubicBezTo>
                    <a:pt x="1104" y="2318"/>
                    <a:pt x="905" y="2252"/>
                    <a:pt x="773" y="2097"/>
                  </a:cubicBezTo>
                  <a:cubicBezTo>
                    <a:pt x="640" y="1921"/>
                    <a:pt x="552" y="1678"/>
                    <a:pt x="552" y="1369"/>
                  </a:cubicBezTo>
                  <a:cubicBezTo>
                    <a:pt x="552" y="1060"/>
                    <a:pt x="640" y="839"/>
                    <a:pt x="773" y="685"/>
                  </a:cubicBezTo>
                  <a:cubicBezTo>
                    <a:pt x="905" y="552"/>
                    <a:pt x="1104" y="464"/>
                    <a:pt x="1346" y="464"/>
                  </a:cubicBezTo>
                  <a:cubicBezTo>
                    <a:pt x="1501" y="464"/>
                    <a:pt x="1633" y="508"/>
                    <a:pt x="1722" y="574"/>
                  </a:cubicBezTo>
                  <a:cubicBezTo>
                    <a:pt x="1832" y="663"/>
                    <a:pt x="1898" y="773"/>
                    <a:pt x="1942" y="905"/>
                  </a:cubicBezTo>
                  <a:lnTo>
                    <a:pt x="2494" y="795"/>
                  </a:lnTo>
                  <a:cubicBezTo>
                    <a:pt x="2428" y="552"/>
                    <a:pt x="2317" y="354"/>
                    <a:pt x="2119" y="221"/>
                  </a:cubicBezTo>
                  <a:cubicBezTo>
                    <a:pt x="1942" y="67"/>
                    <a:pt x="1677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2997647" y="809519"/>
              <a:ext cx="20678" cy="109444"/>
            </a:xfrm>
            <a:custGeom>
              <a:avLst/>
              <a:gdLst/>
              <a:ahLst/>
              <a:cxnLst/>
              <a:rect l="l" t="t" r="r" b="b"/>
              <a:pathLst>
                <a:path w="509" h="2694" extrusionOk="0">
                  <a:moveTo>
                    <a:pt x="1" y="1"/>
                  </a:moveTo>
                  <a:lnTo>
                    <a:pt x="1" y="2693"/>
                  </a:lnTo>
                  <a:lnTo>
                    <a:pt x="508" y="269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3029944" y="840028"/>
              <a:ext cx="81616" cy="111191"/>
            </a:xfrm>
            <a:custGeom>
              <a:avLst/>
              <a:gdLst/>
              <a:ahLst/>
              <a:cxnLst/>
              <a:rect l="l" t="t" r="r" b="b"/>
              <a:pathLst>
                <a:path w="2009" h="2737" extrusionOk="0">
                  <a:moveTo>
                    <a:pt x="0" y="0"/>
                  </a:moveTo>
                  <a:lnTo>
                    <a:pt x="750" y="1964"/>
                  </a:lnTo>
                  <a:cubicBezTo>
                    <a:pt x="706" y="2075"/>
                    <a:pt x="662" y="2163"/>
                    <a:pt x="618" y="2229"/>
                  </a:cubicBezTo>
                  <a:cubicBezTo>
                    <a:pt x="552" y="2295"/>
                    <a:pt x="464" y="2339"/>
                    <a:pt x="353" y="2339"/>
                  </a:cubicBezTo>
                  <a:cubicBezTo>
                    <a:pt x="287" y="2339"/>
                    <a:pt x="221" y="2317"/>
                    <a:pt x="133" y="2317"/>
                  </a:cubicBezTo>
                  <a:lnTo>
                    <a:pt x="177" y="2715"/>
                  </a:lnTo>
                  <a:cubicBezTo>
                    <a:pt x="265" y="2737"/>
                    <a:pt x="375" y="2737"/>
                    <a:pt x="464" y="2737"/>
                  </a:cubicBezTo>
                  <a:cubicBezTo>
                    <a:pt x="574" y="2737"/>
                    <a:pt x="662" y="2737"/>
                    <a:pt x="728" y="2715"/>
                  </a:cubicBezTo>
                  <a:cubicBezTo>
                    <a:pt x="817" y="2693"/>
                    <a:pt x="883" y="2670"/>
                    <a:pt x="927" y="2626"/>
                  </a:cubicBezTo>
                  <a:cubicBezTo>
                    <a:pt x="971" y="2582"/>
                    <a:pt x="1037" y="2538"/>
                    <a:pt x="1059" y="2472"/>
                  </a:cubicBezTo>
                  <a:cubicBezTo>
                    <a:pt x="1104" y="2428"/>
                    <a:pt x="1148" y="2339"/>
                    <a:pt x="1192" y="2229"/>
                  </a:cubicBezTo>
                  <a:lnTo>
                    <a:pt x="1324" y="1876"/>
                  </a:lnTo>
                  <a:lnTo>
                    <a:pt x="2008" y="0"/>
                  </a:lnTo>
                  <a:lnTo>
                    <a:pt x="1479" y="0"/>
                  </a:lnTo>
                  <a:lnTo>
                    <a:pt x="1015" y="139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2305519" y="678625"/>
              <a:ext cx="450084" cy="450125"/>
            </a:xfrm>
            <a:custGeom>
              <a:avLst/>
              <a:gdLst/>
              <a:ahLst/>
              <a:cxnLst/>
              <a:rect l="l" t="t" r="r" b="b"/>
              <a:pathLst>
                <a:path w="11079" h="11080" extrusionOk="0">
                  <a:moveTo>
                    <a:pt x="11079" y="5540"/>
                  </a:moveTo>
                  <a:cubicBezTo>
                    <a:pt x="11079" y="8608"/>
                    <a:pt x="8607" y="11079"/>
                    <a:pt x="5539" y="11079"/>
                  </a:cubicBezTo>
                  <a:cubicBezTo>
                    <a:pt x="2494" y="11079"/>
                    <a:pt x="0" y="8608"/>
                    <a:pt x="0" y="5540"/>
                  </a:cubicBezTo>
                  <a:cubicBezTo>
                    <a:pt x="0" y="2494"/>
                    <a:pt x="2494" y="1"/>
                    <a:pt x="5539" y="1"/>
                  </a:cubicBezTo>
                  <a:cubicBezTo>
                    <a:pt x="8607" y="1"/>
                    <a:pt x="11079" y="2494"/>
                    <a:pt x="11079" y="5540"/>
                  </a:cubicBezTo>
                  <a:close/>
                </a:path>
              </a:pathLst>
            </a:custGeom>
            <a:solidFill>
              <a:srgbClr val="7FD19E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2401434" y="831050"/>
              <a:ext cx="84297" cy="109403"/>
            </a:xfrm>
            <a:custGeom>
              <a:avLst/>
              <a:gdLst/>
              <a:ahLst/>
              <a:cxnLst/>
              <a:rect l="l" t="t" r="r" b="b"/>
              <a:pathLst>
                <a:path w="2075" h="2693" extrusionOk="0">
                  <a:moveTo>
                    <a:pt x="817" y="464"/>
                  </a:moveTo>
                  <a:cubicBezTo>
                    <a:pt x="1016" y="464"/>
                    <a:pt x="1126" y="464"/>
                    <a:pt x="1192" y="486"/>
                  </a:cubicBezTo>
                  <a:cubicBezTo>
                    <a:pt x="1280" y="486"/>
                    <a:pt x="1369" y="530"/>
                    <a:pt x="1413" y="596"/>
                  </a:cubicBezTo>
                  <a:cubicBezTo>
                    <a:pt x="1479" y="662"/>
                    <a:pt x="1501" y="751"/>
                    <a:pt x="1501" y="839"/>
                  </a:cubicBezTo>
                  <a:cubicBezTo>
                    <a:pt x="1501" y="927"/>
                    <a:pt x="1479" y="993"/>
                    <a:pt x="1435" y="1060"/>
                  </a:cubicBezTo>
                  <a:cubicBezTo>
                    <a:pt x="1413" y="1104"/>
                    <a:pt x="1347" y="1148"/>
                    <a:pt x="1280" y="1192"/>
                  </a:cubicBezTo>
                  <a:cubicBezTo>
                    <a:pt x="1192" y="1214"/>
                    <a:pt x="1060" y="1236"/>
                    <a:pt x="839" y="1236"/>
                  </a:cubicBezTo>
                  <a:lnTo>
                    <a:pt x="552" y="1236"/>
                  </a:lnTo>
                  <a:lnTo>
                    <a:pt x="552" y="464"/>
                  </a:lnTo>
                  <a:close/>
                  <a:moveTo>
                    <a:pt x="0" y="0"/>
                  </a:moveTo>
                  <a:lnTo>
                    <a:pt x="0" y="2693"/>
                  </a:lnTo>
                  <a:lnTo>
                    <a:pt x="552" y="2693"/>
                  </a:lnTo>
                  <a:lnTo>
                    <a:pt x="552" y="1678"/>
                  </a:lnTo>
                  <a:lnTo>
                    <a:pt x="905" y="1678"/>
                  </a:lnTo>
                  <a:cubicBezTo>
                    <a:pt x="1148" y="1678"/>
                    <a:pt x="1325" y="1678"/>
                    <a:pt x="1457" y="1634"/>
                  </a:cubicBezTo>
                  <a:cubicBezTo>
                    <a:pt x="1567" y="1634"/>
                    <a:pt x="1656" y="1589"/>
                    <a:pt x="1744" y="1523"/>
                  </a:cubicBezTo>
                  <a:cubicBezTo>
                    <a:pt x="1832" y="1457"/>
                    <a:pt x="1920" y="1369"/>
                    <a:pt x="1987" y="1258"/>
                  </a:cubicBezTo>
                  <a:cubicBezTo>
                    <a:pt x="2031" y="1126"/>
                    <a:pt x="2075" y="993"/>
                    <a:pt x="2075" y="839"/>
                  </a:cubicBezTo>
                  <a:cubicBezTo>
                    <a:pt x="2075" y="618"/>
                    <a:pt x="2009" y="442"/>
                    <a:pt x="1920" y="309"/>
                  </a:cubicBezTo>
                  <a:cubicBezTo>
                    <a:pt x="1810" y="177"/>
                    <a:pt x="1678" y="89"/>
                    <a:pt x="1523" y="45"/>
                  </a:cubicBezTo>
                  <a:cubicBezTo>
                    <a:pt x="1413" y="22"/>
                    <a:pt x="1214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2503647" y="831050"/>
              <a:ext cx="71744" cy="109403"/>
            </a:xfrm>
            <a:custGeom>
              <a:avLst/>
              <a:gdLst/>
              <a:ahLst/>
              <a:cxnLst/>
              <a:rect l="l" t="t" r="r" b="b"/>
              <a:pathLst>
                <a:path w="1766" h="2693" extrusionOk="0">
                  <a:moveTo>
                    <a:pt x="0" y="0"/>
                  </a:moveTo>
                  <a:lnTo>
                    <a:pt x="0" y="2693"/>
                  </a:lnTo>
                  <a:lnTo>
                    <a:pt x="508" y="2693"/>
                  </a:lnTo>
                  <a:lnTo>
                    <a:pt x="508" y="1722"/>
                  </a:lnTo>
                  <a:cubicBezTo>
                    <a:pt x="508" y="1567"/>
                    <a:pt x="530" y="1435"/>
                    <a:pt x="552" y="1347"/>
                  </a:cubicBezTo>
                  <a:cubicBezTo>
                    <a:pt x="596" y="1258"/>
                    <a:pt x="640" y="1192"/>
                    <a:pt x="707" y="1170"/>
                  </a:cubicBezTo>
                  <a:cubicBezTo>
                    <a:pt x="773" y="1126"/>
                    <a:pt x="839" y="1104"/>
                    <a:pt x="927" y="1104"/>
                  </a:cubicBezTo>
                  <a:cubicBezTo>
                    <a:pt x="1016" y="1104"/>
                    <a:pt x="1060" y="1104"/>
                    <a:pt x="1126" y="1148"/>
                  </a:cubicBezTo>
                  <a:cubicBezTo>
                    <a:pt x="1170" y="1170"/>
                    <a:pt x="1214" y="1214"/>
                    <a:pt x="1214" y="1280"/>
                  </a:cubicBezTo>
                  <a:cubicBezTo>
                    <a:pt x="1236" y="1325"/>
                    <a:pt x="1258" y="1457"/>
                    <a:pt x="1258" y="1678"/>
                  </a:cubicBezTo>
                  <a:lnTo>
                    <a:pt x="1258" y="2693"/>
                  </a:lnTo>
                  <a:lnTo>
                    <a:pt x="1766" y="2693"/>
                  </a:lnTo>
                  <a:lnTo>
                    <a:pt x="1766" y="1545"/>
                  </a:lnTo>
                  <a:cubicBezTo>
                    <a:pt x="1766" y="1369"/>
                    <a:pt x="1766" y="1258"/>
                    <a:pt x="1744" y="1170"/>
                  </a:cubicBezTo>
                  <a:cubicBezTo>
                    <a:pt x="1722" y="1082"/>
                    <a:pt x="1700" y="1016"/>
                    <a:pt x="1634" y="927"/>
                  </a:cubicBezTo>
                  <a:cubicBezTo>
                    <a:pt x="1589" y="861"/>
                    <a:pt x="1523" y="817"/>
                    <a:pt x="1435" y="773"/>
                  </a:cubicBezTo>
                  <a:cubicBezTo>
                    <a:pt x="1325" y="729"/>
                    <a:pt x="1214" y="707"/>
                    <a:pt x="1104" y="707"/>
                  </a:cubicBezTo>
                  <a:cubicBezTo>
                    <a:pt x="883" y="707"/>
                    <a:pt x="685" y="795"/>
                    <a:pt x="508" y="993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2590625" y="859731"/>
              <a:ext cx="74425" cy="82509"/>
            </a:xfrm>
            <a:custGeom>
              <a:avLst/>
              <a:gdLst/>
              <a:ahLst/>
              <a:cxnLst/>
              <a:rect l="l" t="t" r="r" b="b"/>
              <a:pathLst>
                <a:path w="1832" h="2031" extrusionOk="0">
                  <a:moveTo>
                    <a:pt x="927" y="398"/>
                  </a:moveTo>
                  <a:cubicBezTo>
                    <a:pt x="1037" y="398"/>
                    <a:pt x="1126" y="442"/>
                    <a:pt x="1192" y="508"/>
                  </a:cubicBezTo>
                  <a:cubicBezTo>
                    <a:pt x="1280" y="596"/>
                    <a:pt x="1302" y="707"/>
                    <a:pt x="1324" y="861"/>
                  </a:cubicBezTo>
                  <a:lnTo>
                    <a:pt x="552" y="861"/>
                  </a:lnTo>
                  <a:cubicBezTo>
                    <a:pt x="552" y="707"/>
                    <a:pt x="574" y="596"/>
                    <a:pt x="662" y="508"/>
                  </a:cubicBezTo>
                  <a:cubicBezTo>
                    <a:pt x="728" y="442"/>
                    <a:pt x="817" y="398"/>
                    <a:pt x="927" y="398"/>
                  </a:cubicBezTo>
                  <a:close/>
                  <a:moveTo>
                    <a:pt x="905" y="1"/>
                  </a:moveTo>
                  <a:cubicBezTo>
                    <a:pt x="640" y="1"/>
                    <a:pt x="419" y="89"/>
                    <a:pt x="265" y="265"/>
                  </a:cubicBezTo>
                  <a:cubicBezTo>
                    <a:pt x="88" y="464"/>
                    <a:pt x="0" y="707"/>
                    <a:pt x="0" y="1038"/>
                  </a:cubicBezTo>
                  <a:cubicBezTo>
                    <a:pt x="0" y="1303"/>
                    <a:pt x="66" y="1523"/>
                    <a:pt x="199" y="1700"/>
                  </a:cubicBezTo>
                  <a:cubicBezTo>
                    <a:pt x="353" y="1921"/>
                    <a:pt x="618" y="2031"/>
                    <a:pt x="949" y="2031"/>
                  </a:cubicBezTo>
                  <a:cubicBezTo>
                    <a:pt x="1170" y="2031"/>
                    <a:pt x="1346" y="1987"/>
                    <a:pt x="1479" y="1899"/>
                  </a:cubicBezTo>
                  <a:cubicBezTo>
                    <a:pt x="1633" y="1788"/>
                    <a:pt x="1744" y="1656"/>
                    <a:pt x="1810" y="1457"/>
                  </a:cubicBezTo>
                  <a:lnTo>
                    <a:pt x="1280" y="1369"/>
                  </a:lnTo>
                  <a:cubicBezTo>
                    <a:pt x="1258" y="1479"/>
                    <a:pt x="1214" y="1545"/>
                    <a:pt x="1170" y="1590"/>
                  </a:cubicBezTo>
                  <a:cubicBezTo>
                    <a:pt x="1104" y="1634"/>
                    <a:pt x="1037" y="1656"/>
                    <a:pt x="949" y="1656"/>
                  </a:cubicBezTo>
                  <a:cubicBezTo>
                    <a:pt x="839" y="1656"/>
                    <a:pt x="728" y="1612"/>
                    <a:pt x="662" y="1523"/>
                  </a:cubicBezTo>
                  <a:cubicBezTo>
                    <a:pt x="574" y="1435"/>
                    <a:pt x="530" y="1325"/>
                    <a:pt x="530" y="1170"/>
                  </a:cubicBezTo>
                  <a:lnTo>
                    <a:pt x="1832" y="1170"/>
                  </a:lnTo>
                  <a:cubicBezTo>
                    <a:pt x="1832" y="773"/>
                    <a:pt x="1766" y="486"/>
                    <a:pt x="1589" y="287"/>
                  </a:cubicBezTo>
                  <a:cubicBezTo>
                    <a:pt x="1413" y="89"/>
                    <a:pt x="1192" y="1"/>
                    <a:pt x="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3221775" y="747647"/>
              <a:ext cx="449231" cy="449231"/>
            </a:xfrm>
            <a:custGeom>
              <a:avLst/>
              <a:gdLst/>
              <a:ahLst/>
              <a:cxnLst/>
              <a:rect l="l" t="t" r="r" b="b"/>
              <a:pathLst>
                <a:path w="11058" h="11058" extrusionOk="0">
                  <a:moveTo>
                    <a:pt x="11058" y="5540"/>
                  </a:moveTo>
                  <a:cubicBezTo>
                    <a:pt x="11058" y="8586"/>
                    <a:pt x="8586" y="11058"/>
                    <a:pt x="5540" y="11058"/>
                  </a:cubicBezTo>
                  <a:cubicBezTo>
                    <a:pt x="2473" y="11058"/>
                    <a:pt x="1" y="8586"/>
                    <a:pt x="1" y="5540"/>
                  </a:cubicBezTo>
                  <a:cubicBezTo>
                    <a:pt x="1" y="2473"/>
                    <a:pt x="2473" y="1"/>
                    <a:pt x="5540" y="1"/>
                  </a:cubicBezTo>
                  <a:cubicBezTo>
                    <a:pt x="8586" y="1"/>
                    <a:pt x="11058" y="2473"/>
                    <a:pt x="11058" y="5540"/>
                  </a:cubicBezTo>
                  <a:close/>
                </a:path>
              </a:pathLst>
            </a:custGeom>
            <a:solidFill>
              <a:srgbClr val="DF7F7F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3301603" y="899178"/>
              <a:ext cx="110297" cy="110338"/>
            </a:xfrm>
            <a:custGeom>
              <a:avLst/>
              <a:gdLst/>
              <a:ahLst/>
              <a:cxnLst/>
              <a:rect l="l" t="t" r="r" b="b"/>
              <a:pathLst>
                <a:path w="2715" h="2716" extrusionOk="0">
                  <a:moveTo>
                    <a:pt x="1346" y="641"/>
                  </a:moveTo>
                  <a:lnTo>
                    <a:pt x="1722" y="1634"/>
                  </a:lnTo>
                  <a:lnTo>
                    <a:pt x="971" y="1634"/>
                  </a:lnTo>
                  <a:lnTo>
                    <a:pt x="1346" y="641"/>
                  </a:lnTo>
                  <a:close/>
                  <a:moveTo>
                    <a:pt x="1059" y="1"/>
                  </a:moveTo>
                  <a:lnTo>
                    <a:pt x="0" y="2715"/>
                  </a:lnTo>
                  <a:lnTo>
                    <a:pt x="574" y="2715"/>
                  </a:lnTo>
                  <a:lnTo>
                    <a:pt x="817" y="2097"/>
                  </a:lnTo>
                  <a:lnTo>
                    <a:pt x="1898" y="2097"/>
                  </a:lnTo>
                  <a:lnTo>
                    <a:pt x="2119" y="2715"/>
                  </a:lnTo>
                  <a:lnTo>
                    <a:pt x="2715" y="271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3416369" y="927859"/>
              <a:ext cx="73531" cy="83444"/>
            </a:xfrm>
            <a:custGeom>
              <a:avLst/>
              <a:gdLst/>
              <a:ahLst/>
              <a:cxnLst/>
              <a:rect l="l" t="t" r="r" b="b"/>
              <a:pathLst>
                <a:path w="1810" h="2054" extrusionOk="0">
                  <a:moveTo>
                    <a:pt x="883" y="1"/>
                  </a:moveTo>
                  <a:cubicBezTo>
                    <a:pt x="596" y="1"/>
                    <a:pt x="397" y="67"/>
                    <a:pt x="265" y="177"/>
                  </a:cubicBezTo>
                  <a:cubicBezTo>
                    <a:pt x="132" y="288"/>
                    <a:pt x="66" y="442"/>
                    <a:pt x="66" y="597"/>
                  </a:cubicBezTo>
                  <a:cubicBezTo>
                    <a:pt x="66" y="795"/>
                    <a:pt x="132" y="950"/>
                    <a:pt x="287" y="1038"/>
                  </a:cubicBezTo>
                  <a:cubicBezTo>
                    <a:pt x="397" y="1126"/>
                    <a:pt x="662" y="1215"/>
                    <a:pt x="1081" y="1303"/>
                  </a:cubicBezTo>
                  <a:cubicBezTo>
                    <a:pt x="1170" y="1325"/>
                    <a:pt x="1236" y="1347"/>
                    <a:pt x="1258" y="1369"/>
                  </a:cubicBezTo>
                  <a:cubicBezTo>
                    <a:pt x="1280" y="1391"/>
                    <a:pt x="1302" y="1435"/>
                    <a:pt x="1302" y="1457"/>
                  </a:cubicBezTo>
                  <a:cubicBezTo>
                    <a:pt x="1302" y="1524"/>
                    <a:pt x="1280" y="1568"/>
                    <a:pt x="1236" y="1612"/>
                  </a:cubicBezTo>
                  <a:cubicBezTo>
                    <a:pt x="1170" y="1656"/>
                    <a:pt x="1059" y="1678"/>
                    <a:pt x="927" y="1678"/>
                  </a:cubicBezTo>
                  <a:cubicBezTo>
                    <a:pt x="817" y="1678"/>
                    <a:pt x="706" y="1656"/>
                    <a:pt x="640" y="1590"/>
                  </a:cubicBezTo>
                  <a:cubicBezTo>
                    <a:pt x="574" y="1546"/>
                    <a:pt x="530" y="1457"/>
                    <a:pt x="508" y="1369"/>
                  </a:cubicBezTo>
                  <a:lnTo>
                    <a:pt x="0" y="1457"/>
                  </a:lnTo>
                  <a:cubicBezTo>
                    <a:pt x="44" y="1634"/>
                    <a:pt x="132" y="1789"/>
                    <a:pt x="287" y="1877"/>
                  </a:cubicBezTo>
                  <a:cubicBezTo>
                    <a:pt x="441" y="1987"/>
                    <a:pt x="662" y="2053"/>
                    <a:pt x="927" y="2053"/>
                  </a:cubicBezTo>
                  <a:cubicBezTo>
                    <a:pt x="1214" y="2053"/>
                    <a:pt x="1435" y="1987"/>
                    <a:pt x="1589" y="1855"/>
                  </a:cubicBezTo>
                  <a:cubicBezTo>
                    <a:pt x="1744" y="1722"/>
                    <a:pt x="1810" y="1568"/>
                    <a:pt x="1810" y="1391"/>
                  </a:cubicBezTo>
                  <a:cubicBezTo>
                    <a:pt x="1810" y="1237"/>
                    <a:pt x="1766" y="1104"/>
                    <a:pt x="1655" y="1016"/>
                  </a:cubicBezTo>
                  <a:cubicBezTo>
                    <a:pt x="1545" y="928"/>
                    <a:pt x="1346" y="840"/>
                    <a:pt x="1081" y="773"/>
                  </a:cubicBezTo>
                  <a:cubicBezTo>
                    <a:pt x="795" y="707"/>
                    <a:pt x="640" y="663"/>
                    <a:pt x="596" y="641"/>
                  </a:cubicBezTo>
                  <a:cubicBezTo>
                    <a:pt x="552" y="597"/>
                    <a:pt x="552" y="575"/>
                    <a:pt x="552" y="531"/>
                  </a:cubicBezTo>
                  <a:cubicBezTo>
                    <a:pt x="552" y="486"/>
                    <a:pt x="574" y="464"/>
                    <a:pt x="596" y="442"/>
                  </a:cubicBezTo>
                  <a:cubicBezTo>
                    <a:pt x="662" y="398"/>
                    <a:pt x="750" y="376"/>
                    <a:pt x="905" y="376"/>
                  </a:cubicBezTo>
                  <a:cubicBezTo>
                    <a:pt x="993" y="376"/>
                    <a:pt x="1081" y="398"/>
                    <a:pt x="1148" y="442"/>
                  </a:cubicBezTo>
                  <a:cubicBezTo>
                    <a:pt x="1214" y="486"/>
                    <a:pt x="1236" y="531"/>
                    <a:pt x="1258" y="619"/>
                  </a:cubicBezTo>
                  <a:lnTo>
                    <a:pt x="1744" y="531"/>
                  </a:lnTo>
                  <a:cubicBezTo>
                    <a:pt x="1699" y="354"/>
                    <a:pt x="1611" y="222"/>
                    <a:pt x="1479" y="133"/>
                  </a:cubicBezTo>
                  <a:cubicBezTo>
                    <a:pt x="1346" y="45"/>
                    <a:pt x="1148" y="1"/>
                    <a:pt x="8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3508709" y="927859"/>
              <a:ext cx="71744" cy="81656"/>
            </a:xfrm>
            <a:custGeom>
              <a:avLst/>
              <a:gdLst/>
              <a:ahLst/>
              <a:cxnLst/>
              <a:rect l="l" t="t" r="r" b="b"/>
              <a:pathLst>
                <a:path w="1766" h="2010" extrusionOk="0">
                  <a:moveTo>
                    <a:pt x="1126" y="1"/>
                  </a:moveTo>
                  <a:cubicBezTo>
                    <a:pt x="861" y="1"/>
                    <a:pt x="640" y="111"/>
                    <a:pt x="464" y="332"/>
                  </a:cubicBezTo>
                  <a:lnTo>
                    <a:pt x="464" y="45"/>
                  </a:lnTo>
                  <a:lnTo>
                    <a:pt x="0" y="45"/>
                  </a:lnTo>
                  <a:lnTo>
                    <a:pt x="0" y="2009"/>
                  </a:lnTo>
                  <a:lnTo>
                    <a:pt x="508" y="2009"/>
                  </a:lnTo>
                  <a:lnTo>
                    <a:pt x="508" y="1126"/>
                  </a:lnTo>
                  <a:cubicBezTo>
                    <a:pt x="508" y="906"/>
                    <a:pt x="530" y="751"/>
                    <a:pt x="552" y="663"/>
                  </a:cubicBezTo>
                  <a:cubicBezTo>
                    <a:pt x="574" y="597"/>
                    <a:pt x="618" y="531"/>
                    <a:pt x="706" y="486"/>
                  </a:cubicBezTo>
                  <a:cubicBezTo>
                    <a:pt x="773" y="420"/>
                    <a:pt x="839" y="398"/>
                    <a:pt x="927" y="398"/>
                  </a:cubicBezTo>
                  <a:cubicBezTo>
                    <a:pt x="1015" y="398"/>
                    <a:pt x="1060" y="420"/>
                    <a:pt x="1126" y="464"/>
                  </a:cubicBezTo>
                  <a:cubicBezTo>
                    <a:pt x="1170" y="486"/>
                    <a:pt x="1192" y="531"/>
                    <a:pt x="1214" y="597"/>
                  </a:cubicBezTo>
                  <a:cubicBezTo>
                    <a:pt x="1236" y="663"/>
                    <a:pt x="1258" y="795"/>
                    <a:pt x="1258" y="1016"/>
                  </a:cubicBezTo>
                  <a:lnTo>
                    <a:pt x="1258" y="2009"/>
                  </a:lnTo>
                  <a:lnTo>
                    <a:pt x="1766" y="2009"/>
                  </a:lnTo>
                  <a:lnTo>
                    <a:pt x="1766" y="795"/>
                  </a:lnTo>
                  <a:cubicBezTo>
                    <a:pt x="1766" y="641"/>
                    <a:pt x="1766" y="531"/>
                    <a:pt x="1744" y="442"/>
                  </a:cubicBezTo>
                  <a:cubicBezTo>
                    <a:pt x="1722" y="354"/>
                    <a:pt x="1700" y="288"/>
                    <a:pt x="1655" y="222"/>
                  </a:cubicBezTo>
                  <a:cubicBezTo>
                    <a:pt x="1589" y="155"/>
                    <a:pt x="1523" y="111"/>
                    <a:pt x="1435" y="67"/>
                  </a:cubicBezTo>
                  <a:cubicBezTo>
                    <a:pt x="1346" y="23"/>
                    <a:pt x="1236" y="1"/>
                    <a:pt x="1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2630072" y="3285856"/>
              <a:ext cx="350594" cy="208041"/>
            </a:xfrm>
            <a:custGeom>
              <a:avLst/>
              <a:gdLst/>
              <a:ahLst/>
              <a:cxnLst/>
              <a:rect l="l" t="t" r="r" b="b"/>
              <a:pathLst>
                <a:path w="8630" h="5121" extrusionOk="0">
                  <a:moveTo>
                    <a:pt x="7305" y="4525"/>
                  </a:moveTo>
                  <a:cubicBezTo>
                    <a:pt x="7327" y="4481"/>
                    <a:pt x="7371" y="4437"/>
                    <a:pt x="7415" y="4393"/>
                  </a:cubicBezTo>
                  <a:cubicBezTo>
                    <a:pt x="7923" y="3863"/>
                    <a:pt x="8519" y="3444"/>
                    <a:pt x="8629" y="2671"/>
                  </a:cubicBezTo>
                  <a:cubicBezTo>
                    <a:pt x="8563" y="3068"/>
                    <a:pt x="8100" y="3355"/>
                    <a:pt x="7747" y="3510"/>
                  </a:cubicBezTo>
                  <a:cubicBezTo>
                    <a:pt x="7504" y="3620"/>
                    <a:pt x="7239" y="3686"/>
                    <a:pt x="6974" y="3730"/>
                  </a:cubicBezTo>
                  <a:cubicBezTo>
                    <a:pt x="6798" y="3775"/>
                    <a:pt x="6599" y="3775"/>
                    <a:pt x="6422" y="3775"/>
                  </a:cubicBezTo>
                  <a:cubicBezTo>
                    <a:pt x="5716" y="3775"/>
                    <a:pt x="4944" y="3730"/>
                    <a:pt x="4260" y="3510"/>
                  </a:cubicBezTo>
                  <a:cubicBezTo>
                    <a:pt x="3818" y="3377"/>
                    <a:pt x="3355" y="3201"/>
                    <a:pt x="2935" y="3002"/>
                  </a:cubicBezTo>
                  <a:cubicBezTo>
                    <a:pt x="2450" y="2781"/>
                    <a:pt x="2008" y="2495"/>
                    <a:pt x="1655" y="2097"/>
                  </a:cubicBezTo>
                  <a:cubicBezTo>
                    <a:pt x="1346" y="1744"/>
                    <a:pt x="1192" y="1347"/>
                    <a:pt x="1170" y="883"/>
                  </a:cubicBezTo>
                  <a:cubicBezTo>
                    <a:pt x="1148" y="641"/>
                    <a:pt x="1126" y="67"/>
                    <a:pt x="1479" y="67"/>
                  </a:cubicBezTo>
                  <a:cubicBezTo>
                    <a:pt x="1368" y="67"/>
                    <a:pt x="1126" y="1"/>
                    <a:pt x="1037" y="67"/>
                  </a:cubicBezTo>
                  <a:cubicBezTo>
                    <a:pt x="927" y="111"/>
                    <a:pt x="861" y="332"/>
                    <a:pt x="795" y="420"/>
                  </a:cubicBezTo>
                  <a:cubicBezTo>
                    <a:pt x="618" y="729"/>
                    <a:pt x="331" y="972"/>
                    <a:pt x="133" y="1259"/>
                  </a:cubicBezTo>
                  <a:cubicBezTo>
                    <a:pt x="0" y="1457"/>
                    <a:pt x="0" y="1722"/>
                    <a:pt x="22" y="1965"/>
                  </a:cubicBezTo>
                  <a:cubicBezTo>
                    <a:pt x="133" y="3201"/>
                    <a:pt x="1126" y="3819"/>
                    <a:pt x="2119" y="4348"/>
                  </a:cubicBezTo>
                  <a:cubicBezTo>
                    <a:pt x="3156" y="4900"/>
                    <a:pt x="4524" y="5077"/>
                    <a:pt x="5694" y="5099"/>
                  </a:cubicBezTo>
                  <a:cubicBezTo>
                    <a:pt x="6069" y="5099"/>
                    <a:pt x="6466" y="5121"/>
                    <a:pt x="6820" y="4988"/>
                  </a:cubicBezTo>
                  <a:cubicBezTo>
                    <a:pt x="7040" y="4900"/>
                    <a:pt x="7151" y="4701"/>
                    <a:pt x="7305" y="4525"/>
                  </a:cubicBezTo>
                  <a:close/>
                </a:path>
              </a:pathLst>
            </a:custGeom>
            <a:solidFill>
              <a:srgbClr val="00742F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2553859" y="3394366"/>
              <a:ext cx="321019" cy="194594"/>
            </a:xfrm>
            <a:custGeom>
              <a:avLst/>
              <a:gdLst/>
              <a:ahLst/>
              <a:cxnLst/>
              <a:rect l="l" t="t" r="r" b="b"/>
              <a:pathLst>
                <a:path w="7902" h="4790" extrusionOk="0">
                  <a:moveTo>
                    <a:pt x="6621" y="4282"/>
                  </a:moveTo>
                  <a:cubicBezTo>
                    <a:pt x="6665" y="4237"/>
                    <a:pt x="6687" y="4193"/>
                    <a:pt x="6731" y="4171"/>
                  </a:cubicBezTo>
                  <a:cubicBezTo>
                    <a:pt x="7217" y="3686"/>
                    <a:pt x="7769" y="3333"/>
                    <a:pt x="7901" y="2626"/>
                  </a:cubicBezTo>
                  <a:cubicBezTo>
                    <a:pt x="7835" y="2979"/>
                    <a:pt x="7394" y="3244"/>
                    <a:pt x="7085" y="3355"/>
                  </a:cubicBezTo>
                  <a:cubicBezTo>
                    <a:pt x="6842" y="3465"/>
                    <a:pt x="6599" y="3531"/>
                    <a:pt x="6356" y="3553"/>
                  </a:cubicBezTo>
                  <a:cubicBezTo>
                    <a:pt x="6180" y="3575"/>
                    <a:pt x="6003" y="3575"/>
                    <a:pt x="5827" y="3575"/>
                  </a:cubicBezTo>
                  <a:cubicBezTo>
                    <a:pt x="5187" y="3553"/>
                    <a:pt x="4480" y="3487"/>
                    <a:pt x="3862" y="3288"/>
                  </a:cubicBezTo>
                  <a:cubicBezTo>
                    <a:pt x="3443" y="3156"/>
                    <a:pt x="3046" y="2957"/>
                    <a:pt x="2649" y="2781"/>
                  </a:cubicBezTo>
                  <a:cubicBezTo>
                    <a:pt x="2207" y="2582"/>
                    <a:pt x="1810" y="2295"/>
                    <a:pt x="1501" y="1942"/>
                  </a:cubicBezTo>
                  <a:cubicBezTo>
                    <a:pt x="1236" y="1589"/>
                    <a:pt x="1104" y="1236"/>
                    <a:pt x="1082" y="795"/>
                  </a:cubicBezTo>
                  <a:cubicBezTo>
                    <a:pt x="1082" y="596"/>
                    <a:pt x="1082" y="66"/>
                    <a:pt x="1413" y="66"/>
                  </a:cubicBezTo>
                  <a:cubicBezTo>
                    <a:pt x="1302" y="66"/>
                    <a:pt x="1082" y="0"/>
                    <a:pt x="993" y="44"/>
                  </a:cubicBezTo>
                  <a:cubicBezTo>
                    <a:pt x="883" y="110"/>
                    <a:pt x="839" y="287"/>
                    <a:pt x="773" y="375"/>
                  </a:cubicBezTo>
                  <a:cubicBezTo>
                    <a:pt x="574" y="640"/>
                    <a:pt x="309" y="861"/>
                    <a:pt x="133" y="1104"/>
                  </a:cubicBezTo>
                  <a:cubicBezTo>
                    <a:pt x="0" y="1302"/>
                    <a:pt x="0" y="1545"/>
                    <a:pt x="0" y="1766"/>
                  </a:cubicBezTo>
                  <a:cubicBezTo>
                    <a:pt x="66" y="2891"/>
                    <a:pt x="949" y="3465"/>
                    <a:pt x="1854" y="3973"/>
                  </a:cubicBezTo>
                  <a:cubicBezTo>
                    <a:pt x="2781" y="4502"/>
                    <a:pt x="4039" y="4701"/>
                    <a:pt x="5120" y="4767"/>
                  </a:cubicBezTo>
                  <a:cubicBezTo>
                    <a:pt x="5451" y="4767"/>
                    <a:pt x="5827" y="4789"/>
                    <a:pt x="6158" y="4679"/>
                  </a:cubicBezTo>
                  <a:cubicBezTo>
                    <a:pt x="6356" y="4613"/>
                    <a:pt x="6489" y="4436"/>
                    <a:pt x="6621" y="4282"/>
                  </a:cubicBezTo>
                  <a:close/>
                </a:path>
              </a:pathLst>
            </a:custGeom>
            <a:solidFill>
              <a:srgbClr val="00742F"/>
            </a:solidFill>
            <a:ln w="385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836925" y="3092197"/>
              <a:ext cx="363147" cy="1259741"/>
            </a:xfrm>
            <a:custGeom>
              <a:avLst/>
              <a:gdLst/>
              <a:ahLst/>
              <a:cxnLst/>
              <a:rect l="l" t="t" r="r" b="b"/>
              <a:pathLst>
                <a:path w="8939" h="31009" extrusionOk="0">
                  <a:moveTo>
                    <a:pt x="4591" y="1391"/>
                  </a:moveTo>
                  <a:cubicBezTo>
                    <a:pt x="5076" y="2119"/>
                    <a:pt x="5451" y="2980"/>
                    <a:pt x="5474" y="3642"/>
                  </a:cubicBezTo>
                  <a:cubicBezTo>
                    <a:pt x="5474" y="4216"/>
                    <a:pt x="5076" y="4635"/>
                    <a:pt x="4878" y="5297"/>
                  </a:cubicBezTo>
                  <a:cubicBezTo>
                    <a:pt x="4392" y="6776"/>
                    <a:pt x="4017" y="8409"/>
                    <a:pt x="3752" y="9932"/>
                  </a:cubicBezTo>
                  <a:cubicBezTo>
                    <a:pt x="2582" y="16244"/>
                    <a:pt x="1016" y="23814"/>
                    <a:pt x="6069" y="28912"/>
                  </a:cubicBezTo>
                  <a:cubicBezTo>
                    <a:pt x="5650" y="29199"/>
                    <a:pt x="5275" y="29530"/>
                    <a:pt x="4856" y="29772"/>
                  </a:cubicBezTo>
                  <a:cubicBezTo>
                    <a:pt x="6158" y="30214"/>
                    <a:pt x="7570" y="30545"/>
                    <a:pt x="8828" y="31008"/>
                  </a:cubicBezTo>
                  <a:cubicBezTo>
                    <a:pt x="8938" y="30236"/>
                    <a:pt x="8696" y="29353"/>
                    <a:pt x="8674" y="28559"/>
                  </a:cubicBezTo>
                  <a:cubicBezTo>
                    <a:pt x="8674" y="28007"/>
                    <a:pt x="8718" y="27433"/>
                    <a:pt x="8674" y="26881"/>
                  </a:cubicBezTo>
                  <a:cubicBezTo>
                    <a:pt x="8696" y="27279"/>
                    <a:pt x="7923" y="27521"/>
                    <a:pt x="7636" y="27411"/>
                  </a:cubicBezTo>
                  <a:cubicBezTo>
                    <a:pt x="7261" y="27257"/>
                    <a:pt x="7063" y="26550"/>
                    <a:pt x="6864" y="26219"/>
                  </a:cubicBezTo>
                  <a:cubicBezTo>
                    <a:pt x="6334" y="25270"/>
                    <a:pt x="5893" y="24299"/>
                    <a:pt x="5628" y="23240"/>
                  </a:cubicBezTo>
                  <a:cubicBezTo>
                    <a:pt x="5187" y="21607"/>
                    <a:pt x="5363" y="19687"/>
                    <a:pt x="4569" y="18186"/>
                  </a:cubicBezTo>
                  <a:cubicBezTo>
                    <a:pt x="3774" y="16619"/>
                    <a:pt x="2318" y="15493"/>
                    <a:pt x="1656" y="13816"/>
                  </a:cubicBezTo>
                  <a:cubicBezTo>
                    <a:pt x="0" y="9623"/>
                    <a:pt x="2075" y="4106"/>
                    <a:pt x="3222" y="1"/>
                  </a:cubicBezTo>
                  <a:cubicBezTo>
                    <a:pt x="3664" y="266"/>
                    <a:pt x="4171" y="795"/>
                    <a:pt x="4591" y="1391"/>
                  </a:cubicBezTo>
                  <a:close/>
                </a:path>
              </a:pathLst>
            </a:custGeom>
            <a:solidFill>
              <a:srgbClr val="69B0C2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1092456" y="3140622"/>
              <a:ext cx="768381" cy="1114466"/>
            </a:xfrm>
            <a:custGeom>
              <a:avLst/>
              <a:gdLst/>
              <a:ahLst/>
              <a:cxnLst/>
              <a:rect l="l" t="t" r="r" b="b"/>
              <a:pathLst>
                <a:path w="18914" h="27433" extrusionOk="0">
                  <a:moveTo>
                    <a:pt x="15537" y="27433"/>
                  </a:moveTo>
                  <a:lnTo>
                    <a:pt x="18914" y="25005"/>
                  </a:lnTo>
                  <a:cubicBezTo>
                    <a:pt x="9711" y="20326"/>
                    <a:pt x="3951" y="11830"/>
                    <a:pt x="2891" y="3487"/>
                  </a:cubicBezTo>
                  <a:lnTo>
                    <a:pt x="4304" y="3487"/>
                  </a:lnTo>
                  <a:lnTo>
                    <a:pt x="1567" y="0"/>
                  </a:lnTo>
                  <a:lnTo>
                    <a:pt x="0" y="4348"/>
                  </a:lnTo>
                  <a:lnTo>
                    <a:pt x="1104" y="3818"/>
                  </a:lnTo>
                  <a:cubicBezTo>
                    <a:pt x="1104" y="3818"/>
                    <a:pt x="66" y="17215"/>
                    <a:pt x="15537" y="27433"/>
                  </a:cubicBezTo>
                  <a:close/>
                </a:path>
              </a:pathLst>
            </a:custGeom>
            <a:solidFill>
              <a:srgbClr val="026F62"/>
            </a:solidFill>
            <a:ln w="77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3443263" y="2853728"/>
              <a:ext cx="204425" cy="204466"/>
            </a:xfrm>
            <a:custGeom>
              <a:avLst/>
              <a:gdLst/>
              <a:ahLst/>
              <a:cxnLst/>
              <a:rect l="l" t="t" r="r" b="b"/>
              <a:pathLst>
                <a:path w="5032" h="5033" extrusionOk="0">
                  <a:moveTo>
                    <a:pt x="5032" y="2516"/>
                  </a:moveTo>
                  <a:cubicBezTo>
                    <a:pt x="5032" y="3906"/>
                    <a:pt x="3906" y="5032"/>
                    <a:pt x="2516" y="5032"/>
                  </a:cubicBezTo>
                  <a:cubicBezTo>
                    <a:pt x="1126" y="5032"/>
                    <a:pt x="0" y="3906"/>
                    <a:pt x="0" y="2516"/>
                  </a:cubicBezTo>
                  <a:cubicBezTo>
                    <a:pt x="0" y="1126"/>
                    <a:pt x="1126" y="0"/>
                    <a:pt x="2516" y="0"/>
                  </a:cubicBezTo>
                  <a:cubicBezTo>
                    <a:pt x="3906" y="0"/>
                    <a:pt x="5032" y="1126"/>
                    <a:pt x="5032" y="2516"/>
                  </a:cubicBezTo>
                  <a:close/>
                </a:path>
              </a:pathLst>
            </a:custGeom>
            <a:solidFill>
              <a:srgbClr val="80A9A9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3443263" y="2853728"/>
              <a:ext cx="204425" cy="204466"/>
            </a:xfrm>
            <a:custGeom>
              <a:avLst/>
              <a:gdLst/>
              <a:ahLst/>
              <a:cxnLst/>
              <a:rect l="l" t="t" r="r" b="b"/>
              <a:pathLst>
                <a:path w="5032" h="5033" extrusionOk="0">
                  <a:moveTo>
                    <a:pt x="5032" y="2516"/>
                  </a:moveTo>
                  <a:cubicBezTo>
                    <a:pt x="5032" y="3906"/>
                    <a:pt x="3906" y="5032"/>
                    <a:pt x="2516" y="5032"/>
                  </a:cubicBezTo>
                  <a:cubicBezTo>
                    <a:pt x="1126" y="5032"/>
                    <a:pt x="0" y="3906"/>
                    <a:pt x="0" y="2516"/>
                  </a:cubicBezTo>
                  <a:cubicBezTo>
                    <a:pt x="0" y="1126"/>
                    <a:pt x="1126" y="0"/>
                    <a:pt x="2516" y="0"/>
                  </a:cubicBezTo>
                  <a:cubicBezTo>
                    <a:pt x="3906" y="0"/>
                    <a:pt x="5032" y="1126"/>
                    <a:pt x="5032" y="2516"/>
                  </a:cubicBezTo>
                  <a:close/>
                </a:path>
              </a:pathLst>
            </a:custGeom>
            <a:solidFill>
              <a:srgbClr val="7FB599"/>
            </a:solidFill>
            <a:ln w="33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 txBox="1"/>
            <p:nvPr/>
          </p:nvSpPr>
          <p:spPr>
            <a:xfrm>
              <a:off x="1620888" y="217820"/>
              <a:ext cx="162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PRIMARY STRUCTURE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AMINO ACID SEQUENCE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5" name="Google Shape;1825;p31"/>
            <p:cNvSpPr txBox="1"/>
            <p:nvPr/>
          </p:nvSpPr>
          <p:spPr>
            <a:xfrm>
              <a:off x="1620888" y="4350110"/>
              <a:ext cx="162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Kalam"/>
                  <a:ea typeface="Kalam"/>
                  <a:cs typeface="Kalam"/>
                  <a:sym typeface="Kalam"/>
                </a:rPr>
                <a:t>SECONDARY STRUCTURE</a:t>
              </a:r>
              <a:endParaRPr sz="1000" b="1" dirty="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Kalam"/>
                  <a:ea typeface="Kalam"/>
                  <a:cs typeface="Kalam"/>
                  <a:sym typeface="Kalam"/>
                </a:rPr>
                <a:t>REGULAR FORMATIONS</a:t>
              </a:r>
              <a:endParaRPr sz="8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6" name="Google Shape;1826;p31"/>
            <p:cNvSpPr txBox="1"/>
            <p:nvPr/>
          </p:nvSpPr>
          <p:spPr>
            <a:xfrm>
              <a:off x="2673924" y="3616150"/>
              <a:ext cx="1049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ALPHA HELIX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7" name="Google Shape;1827;p31"/>
            <p:cNvSpPr txBox="1"/>
            <p:nvPr/>
          </p:nvSpPr>
          <p:spPr>
            <a:xfrm>
              <a:off x="131625" y="3616150"/>
              <a:ext cx="79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BETA SHEET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2849731" y="3041091"/>
              <a:ext cx="711913" cy="334466"/>
            </a:xfrm>
            <a:custGeom>
              <a:avLst/>
              <a:gdLst/>
              <a:ahLst/>
              <a:cxnLst/>
              <a:rect l="l" t="t" r="r" b="b"/>
              <a:pathLst>
                <a:path w="17524" h="8233" extrusionOk="0">
                  <a:moveTo>
                    <a:pt x="1633" y="177"/>
                  </a:moveTo>
                  <a:cubicBezTo>
                    <a:pt x="1280" y="1"/>
                    <a:pt x="817" y="663"/>
                    <a:pt x="684" y="883"/>
                  </a:cubicBezTo>
                  <a:cubicBezTo>
                    <a:pt x="0" y="2053"/>
                    <a:pt x="574" y="3686"/>
                    <a:pt x="1324" y="4679"/>
                  </a:cubicBezTo>
                  <a:cubicBezTo>
                    <a:pt x="1810" y="5319"/>
                    <a:pt x="2428" y="5871"/>
                    <a:pt x="3046" y="6379"/>
                  </a:cubicBezTo>
                  <a:cubicBezTo>
                    <a:pt x="3465" y="6710"/>
                    <a:pt x="3995" y="6908"/>
                    <a:pt x="4502" y="7063"/>
                  </a:cubicBezTo>
                  <a:cubicBezTo>
                    <a:pt x="4767" y="7151"/>
                    <a:pt x="4988" y="7284"/>
                    <a:pt x="5253" y="7350"/>
                  </a:cubicBezTo>
                  <a:cubicBezTo>
                    <a:pt x="5804" y="7504"/>
                    <a:pt x="6334" y="7703"/>
                    <a:pt x="6886" y="7813"/>
                  </a:cubicBezTo>
                  <a:cubicBezTo>
                    <a:pt x="7680" y="7990"/>
                    <a:pt x="8519" y="8056"/>
                    <a:pt x="9336" y="8166"/>
                  </a:cubicBezTo>
                  <a:cubicBezTo>
                    <a:pt x="10086" y="8233"/>
                    <a:pt x="10814" y="8233"/>
                    <a:pt x="11565" y="8144"/>
                  </a:cubicBezTo>
                  <a:cubicBezTo>
                    <a:pt x="12602" y="8034"/>
                    <a:pt x="13617" y="7990"/>
                    <a:pt x="14500" y="7394"/>
                  </a:cubicBezTo>
                  <a:cubicBezTo>
                    <a:pt x="14720" y="7262"/>
                    <a:pt x="14963" y="7240"/>
                    <a:pt x="15206" y="7195"/>
                  </a:cubicBezTo>
                  <a:cubicBezTo>
                    <a:pt x="15427" y="7129"/>
                    <a:pt x="15603" y="7063"/>
                    <a:pt x="15802" y="6931"/>
                  </a:cubicBezTo>
                  <a:cubicBezTo>
                    <a:pt x="15978" y="6820"/>
                    <a:pt x="16111" y="6577"/>
                    <a:pt x="16309" y="6489"/>
                  </a:cubicBezTo>
                  <a:cubicBezTo>
                    <a:pt x="16398" y="6445"/>
                    <a:pt x="16508" y="6467"/>
                    <a:pt x="16618" y="6423"/>
                  </a:cubicBezTo>
                  <a:cubicBezTo>
                    <a:pt x="16729" y="6379"/>
                    <a:pt x="16817" y="6313"/>
                    <a:pt x="16927" y="6224"/>
                  </a:cubicBezTo>
                  <a:cubicBezTo>
                    <a:pt x="17413" y="5871"/>
                    <a:pt x="17523" y="5187"/>
                    <a:pt x="17170" y="4702"/>
                  </a:cubicBezTo>
                  <a:cubicBezTo>
                    <a:pt x="16949" y="4393"/>
                    <a:pt x="16574" y="4216"/>
                    <a:pt x="16221" y="4238"/>
                  </a:cubicBezTo>
                  <a:cubicBezTo>
                    <a:pt x="16023" y="4260"/>
                    <a:pt x="15846" y="4304"/>
                    <a:pt x="15692" y="4415"/>
                  </a:cubicBezTo>
                  <a:cubicBezTo>
                    <a:pt x="15603" y="4459"/>
                    <a:pt x="15515" y="4525"/>
                    <a:pt x="15449" y="4613"/>
                  </a:cubicBezTo>
                  <a:cubicBezTo>
                    <a:pt x="15405" y="4679"/>
                    <a:pt x="15405" y="4768"/>
                    <a:pt x="15338" y="4834"/>
                  </a:cubicBezTo>
                  <a:cubicBezTo>
                    <a:pt x="15250" y="4966"/>
                    <a:pt x="15029" y="4922"/>
                    <a:pt x="14897" y="4922"/>
                  </a:cubicBezTo>
                  <a:cubicBezTo>
                    <a:pt x="14566" y="4966"/>
                    <a:pt x="14367" y="5121"/>
                    <a:pt x="14147" y="5364"/>
                  </a:cubicBezTo>
                  <a:cubicBezTo>
                    <a:pt x="13948" y="5584"/>
                    <a:pt x="13661" y="5761"/>
                    <a:pt x="13374" y="5827"/>
                  </a:cubicBezTo>
                  <a:cubicBezTo>
                    <a:pt x="13087" y="5915"/>
                    <a:pt x="12778" y="5959"/>
                    <a:pt x="12469" y="5982"/>
                  </a:cubicBezTo>
                  <a:cubicBezTo>
                    <a:pt x="11388" y="6136"/>
                    <a:pt x="10329" y="6202"/>
                    <a:pt x="9225" y="6158"/>
                  </a:cubicBezTo>
                  <a:cubicBezTo>
                    <a:pt x="7526" y="6070"/>
                    <a:pt x="5849" y="5982"/>
                    <a:pt x="4304" y="5209"/>
                  </a:cubicBezTo>
                  <a:cubicBezTo>
                    <a:pt x="3156" y="4613"/>
                    <a:pt x="2163" y="3708"/>
                    <a:pt x="1633" y="2517"/>
                  </a:cubicBezTo>
                  <a:cubicBezTo>
                    <a:pt x="1435" y="2075"/>
                    <a:pt x="1236" y="1590"/>
                    <a:pt x="1236" y="1104"/>
                  </a:cubicBezTo>
                  <a:cubicBezTo>
                    <a:pt x="1236" y="906"/>
                    <a:pt x="1258" y="619"/>
                    <a:pt x="1413" y="464"/>
                  </a:cubicBezTo>
                  <a:cubicBezTo>
                    <a:pt x="1501" y="354"/>
                    <a:pt x="1633" y="332"/>
                    <a:pt x="1722" y="243"/>
                  </a:cubicBezTo>
                  <a:cubicBezTo>
                    <a:pt x="1700" y="221"/>
                    <a:pt x="1655" y="199"/>
                    <a:pt x="1633" y="177"/>
                  </a:cubicBezTo>
                  <a:close/>
                </a:path>
              </a:pathLst>
            </a:custGeom>
            <a:solidFill>
              <a:srgbClr val="449E6A"/>
            </a:solidFill>
            <a:ln w="2200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4" name="Google Shape;183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Tertiary structures include more </a:t>
            </a:r>
            <a:r>
              <a:rPr lang="en" b="1">
                <a:solidFill>
                  <a:srgbClr val="D9D9D9"/>
                </a:solidFill>
              </a:rPr>
              <a:t>complicated arrangements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More bonds can form between different parts of the polypeptide chain.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These include </a:t>
            </a:r>
            <a:r>
              <a:rPr lang="en" b="1">
                <a:solidFill>
                  <a:srgbClr val="D9D9D9"/>
                </a:solidFill>
              </a:rPr>
              <a:t>more </a:t>
            </a:r>
            <a:r>
              <a:rPr lang="en">
                <a:solidFill>
                  <a:srgbClr val="D9D9D9"/>
                </a:solidFill>
              </a:rPr>
              <a:t>hydrogen bonds and </a:t>
            </a:r>
            <a:r>
              <a:rPr lang="en" b="1">
                <a:solidFill>
                  <a:srgbClr val="D9D9D9"/>
                </a:solidFill>
              </a:rPr>
              <a:t>ionic bonds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Whenever two </a:t>
            </a:r>
            <a:r>
              <a:rPr lang="en" b="1">
                <a:solidFill>
                  <a:srgbClr val="D9D9D9"/>
                </a:solidFill>
              </a:rPr>
              <a:t>cysteine </a:t>
            </a:r>
            <a:r>
              <a:rPr lang="en">
                <a:solidFill>
                  <a:srgbClr val="D9D9D9"/>
                </a:solidFill>
              </a:rPr>
              <a:t>molecules are near to each other, </a:t>
            </a:r>
            <a:r>
              <a:rPr lang="en" b="1">
                <a:solidFill>
                  <a:srgbClr val="D9D9D9"/>
                </a:solidFill>
              </a:rPr>
              <a:t>disulphide bridges </a:t>
            </a:r>
            <a:r>
              <a:rPr lang="en">
                <a:solidFill>
                  <a:srgbClr val="D9D9D9"/>
                </a:solidFill>
              </a:rPr>
              <a:t>may form.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Quaternary structures involve </a:t>
            </a:r>
            <a:r>
              <a:rPr lang="en" b="1">
                <a:solidFill>
                  <a:srgbClr val="D9D9D9"/>
                </a:solidFill>
              </a:rPr>
              <a:t>multiple </a:t>
            </a:r>
            <a:r>
              <a:rPr lang="en">
                <a:solidFill>
                  <a:srgbClr val="D9D9D9"/>
                </a:solidFill>
              </a:rPr>
              <a:t>polypeptide chains.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Many proteins include more than one polypeptide chain.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The quaternary structure is often the proteins </a:t>
            </a:r>
            <a:r>
              <a:rPr lang="en" b="1">
                <a:solidFill>
                  <a:srgbClr val="D9D9D9"/>
                </a:solidFill>
              </a:rPr>
              <a:t>final</a:t>
            </a:r>
            <a:r>
              <a:rPr lang="en">
                <a:solidFill>
                  <a:srgbClr val="D9D9D9"/>
                </a:solidFill>
              </a:rPr>
              <a:t>, </a:t>
            </a:r>
            <a:r>
              <a:rPr lang="en" b="1">
                <a:solidFill>
                  <a:srgbClr val="D9D9D9"/>
                </a:solidFill>
              </a:rPr>
              <a:t>3D </a:t>
            </a:r>
            <a:r>
              <a:rPr lang="en">
                <a:solidFill>
                  <a:srgbClr val="D9D9D9"/>
                </a:solidFill>
              </a:rPr>
              <a:t>structure.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Examples include </a:t>
            </a:r>
            <a:r>
              <a:rPr lang="en" b="1">
                <a:solidFill>
                  <a:srgbClr val="D9D9D9"/>
                </a:solidFill>
              </a:rPr>
              <a:t>haemoglobin</a:t>
            </a:r>
            <a:r>
              <a:rPr lang="en">
                <a:solidFill>
                  <a:srgbClr val="D9D9D9"/>
                </a:solidFill>
              </a:rPr>
              <a:t>, </a:t>
            </a:r>
            <a:r>
              <a:rPr lang="en" b="1">
                <a:solidFill>
                  <a:srgbClr val="D9D9D9"/>
                </a:solidFill>
              </a:rPr>
              <a:t>insulin </a:t>
            </a:r>
            <a:r>
              <a:rPr lang="en">
                <a:solidFill>
                  <a:srgbClr val="D9D9D9"/>
                </a:solidFill>
              </a:rPr>
              <a:t>and </a:t>
            </a:r>
            <a:r>
              <a:rPr lang="en" b="1">
                <a:solidFill>
                  <a:srgbClr val="D9D9D9"/>
                </a:solidFill>
              </a:rPr>
              <a:t>collagen</a:t>
            </a:r>
            <a:r>
              <a:rPr lang="en">
                <a:solidFill>
                  <a:srgbClr val="D9D9D9"/>
                </a:solidFill>
              </a:rPr>
              <a:t>.</a:t>
            </a:r>
            <a:endParaRPr>
              <a:solidFill>
                <a:srgbClr val="D9D9D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835" name="Google Shape;183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41" name="Google Shape;1841;p33"/>
          <p:cNvSpPr txBox="1"/>
          <p:nvPr/>
        </p:nvSpPr>
        <p:spPr>
          <a:xfrm>
            <a:off x="4225375" y="1833000"/>
            <a:ext cx="4092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Tertiary structures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include more complicated arrangements involving more hydrogen bonding, ionic bonding and disulphide bridges.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Shown is a tertiary protein called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p13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which is found in the mitochondria.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42" name="Google Shape;1842;p33"/>
          <p:cNvGrpSpPr/>
          <p:nvPr/>
        </p:nvGrpSpPr>
        <p:grpSpPr>
          <a:xfrm>
            <a:off x="1213925" y="938725"/>
            <a:ext cx="2387950" cy="3266050"/>
            <a:chOff x="1213925" y="1405150"/>
            <a:chExt cx="2387950" cy="3266050"/>
          </a:xfrm>
        </p:grpSpPr>
        <p:sp>
          <p:nvSpPr>
            <p:cNvPr id="1843" name="Google Shape;1843;p33"/>
            <p:cNvSpPr/>
            <p:nvPr/>
          </p:nvSpPr>
          <p:spPr>
            <a:xfrm>
              <a:off x="2550225" y="4508350"/>
              <a:ext cx="49700" cy="162850"/>
            </a:xfrm>
            <a:custGeom>
              <a:avLst/>
              <a:gdLst/>
              <a:ahLst/>
              <a:cxnLst/>
              <a:rect l="l" t="t" r="r" b="b"/>
              <a:pathLst>
                <a:path w="994" h="3257" extrusionOk="0">
                  <a:moveTo>
                    <a:pt x="637" y="1"/>
                  </a:moveTo>
                  <a:cubicBezTo>
                    <a:pt x="494" y="1"/>
                    <a:pt x="364" y="83"/>
                    <a:pt x="309" y="211"/>
                  </a:cubicBezTo>
                  <a:cubicBezTo>
                    <a:pt x="0" y="1027"/>
                    <a:pt x="0" y="1866"/>
                    <a:pt x="0" y="2705"/>
                  </a:cubicBezTo>
                  <a:lnTo>
                    <a:pt x="0" y="2925"/>
                  </a:lnTo>
                  <a:cubicBezTo>
                    <a:pt x="0" y="3124"/>
                    <a:pt x="155" y="3256"/>
                    <a:pt x="331" y="3256"/>
                  </a:cubicBezTo>
                  <a:cubicBezTo>
                    <a:pt x="530" y="3256"/>
                    <a:pt x="662" y="3124"/>
                    <a:pt x="662" y="2925"/>
                  </a:cubicBezTo>
                  <a:lnTo>
                    <a:pt x="662" y="2705"/>
                  </a:lnTo>
                  <a:cubicBezTo>
                    <a:pt x="662" y="1932"/>
                    <a:pt x="662" y="1138"/>
                    <a:pt x="927" y="454"/>
                  </a:cubicBezTo>
                  <a:cubicBezTo>
                    <a:pt x="993" y="277"/>
                    <a:pt x="905" y="78"/>
                    <a:pt x="729" y="12"/>
                  </a:cubicBezTo>
                  <a:cubicBezTo>
                    <a:pt x="698" y="4"/>
                    <a:pt x="667" y="1"/>
                    <a:pt x="637" y="1"/>
                  </a:cubicBezTo>
                  <a:close/>
                </a:path>
              </a:pathLst>
            </a:custGeom>
            <a:solidFill>
              <a:srgbClr val="B2B2B2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2420025" y="2474100"/>
              <a:ext cx="368600" cy="2096700"/>
            </a:xfrm>
            <a:custGeom>
              <a:avLst/>
              <a:gdLst/>
              <a:ahLst/>
              <a:cxnLst/>
              <a:rect l="l" t="t" r="r" b="b"/>
              <a:pathLst>
                <a:path w="7372" h="41934" extrusionOk="0">
                  <a:moveTo>
                    <a:pt x="4833" y="12691"/>
                  </a:moveTo>
                  <a:cubicBezTo>
                    <a:pt x="4480" y="11830"/>
                    <a:pt x="4105" y="10970"/>
                    <a:pt x="3664" y="10153"/>
                  </a:cubicBezTo>
                  <a:cubicBezTo>
                    <a:pt x="3134" y="9116"/>
                    <a:pt x="2693" y="8012"/>
                    <a:pt x="2339" y="6887"/>
                  </a:cubicBezTo>
                  <a:cubicBezTo>
                    <a:pt x="1611" y="4613"/>
                    <a:pt x="1037" y="2274"/>
                    <a:pt x="353" y="1"/>
                  </a:cubicBezTo>
                  <a:cubicBezTo>
                    <a:pt x="0" y="531"/>
                    <a:pt x="265" y="1480"/>
                    <a:pt x="331" y="2053"/>
                  </a:cubicBezTo>
                  <a:cubicBezTo>
                    <a:pt x="441" y="2914"/>
                    <a:pt x="772" y="3731"/>
                    <a:pt x="971" y="4569"/>
                  </a:cubicBezTo>
                  <a:cubicBezTo>
                    <a:pt x="1412" y="6467"/>
                    <a:pt x="2030" y="8233"/>
                    <a:pt x="2604" y="10087"/>
                  </a:cubicBezTo>
                  <a:cubicBezTo>
                    <a:pt x="3421" y="12735"/>
                    <a:pt x="3818" y="15339"/>
                    <a:pt x="4149" y="18076"/>
                  </a:cubicBezTo>
                  <a:cubicBezTo>
                    <a:pt x="4524" y="21033"/>
                    <a:pt x="4789" y="24101"/>
                    <a:pt x="4524" y="27102"/>
                  </a:cubicBezTo>
                  <a:cubicBezTo>
                    <a:pt x="4282" y="29993"/>
                    <a:pt x="3333" y="32730"/>
                    <a:pt x="2450" y="35489"/>
                  </a:cubicBezTo>
                  <a:cubicBezTo>
                    <a:pt x="1964" y="37056"/>
                    <a:pt x="1368" y="38623"/>
                    <a:pt x="971" y="40234"/>
                  </a:cubicBezTo>
                  <a:cubicBezTo>
                    <a:pt x="905" y="40499"/>
                    <a:pt x="640" y="41183"/>
                    <a:pt x="750" y="41425"/>
                  </a:cubicBezTo>
                  <a:cubicBezTo>
                    <a:pt x="839" y="41712"/>
                    <a:pt x="1302" y="41712"/>
                    <a:pt x="1633" y="41756"/>
                  </a:cubicBezTo>
                  <a:cubicBezTo>
                    <a:pt x="2472" y="41911"/>
                    <a:pt x="3310" y="41933"/>
                    <a:pt x="4171" y="41845"/>
                  </a:cubicBezTo>
                  <a:cubicBezTo>
                    <a:pt x="5385" y="41734"/>
                    <a:pt x="5429" y="39836"/>
                    <a:pt x="5606" y="38865"/>
                  </a:cubicBezTo>
                  <a:cubicBezTo>
                    <a:pt x="6025" y="36636"/>
                    <a:pt x="6555" y="34429"/>
                    <a:pt x="6775" y="32178"/>
                  </a:cubicBezTo>
                  <a:cubicBezTo>
                    <a:pt x="6996" y="30082"/>
                    <a:pt x="7195" y="28029"/>
                    <a:pt x="7305" y="25911"/>
                  </a:cubicBezTo>
                  <a:cubicBezTo>
                    <a:pt x="7371" y="24366"/>
                    <a:pt x="7327" y="22821"/>
                    <a:pt x="7173" y="21276"/>
                  </a:cubicBezTo>
                  <a:cubicBezTo>
                    <a:pt x="7018" y="20040"/>
                    <a:pt x="6819" y="18782"/>
                    <a:pt x="6555" y="17568"/>
                  </a:cubicBezTo>
                  <a:cubicBezTo>
                    <a:pt x="6444" y="17083"/>
                    <a:pt x="6312" y="16641"/>
                    <a:pt x="6157" y="16178"/>
                  </a:cubicBezTo>
                  <a:cubicBezTo>
                    <a:pt x="5738" y="15030"/>
                    <a:pt x="5319" y="13861"/>
                    <a:pt x="4833" y="12691"/>
                  </a:cubicBezTo>
                  <a:close/>
                </a:path>
              </a:pathLst>
            </a:custGeom>
            <a:solidFill>
              <a:srgbClr val="5A151A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2268825" y="1621150"/>
              <a:ext cx="243900" cy="1070400"/>
            </a:xfrm>
            <a:custGeom>
              <a:avLst/>
              <a:gdLst/>
              <a:ahLst/>
              <a:cxnLst/>
              <a:rect l="l" t="t" r="r" b="b"/>
              <a:pathLst>
                <a:path w="4878" h="21408" extrusionOk="0">
                  <a:moveTo>
                    <a:pt x="3620" y="1302"/>
                  </a:moveTo>
                  <a:cubicBezTo>
                    <a:pt x="3841" y="1678"/>
                    <a:pt x="4061" y="2053"/>
                    <a:pt x="4304" y="2406"/>
                  </a:cubicBezTo>
                  <a:cubicBezTo>
                    <a:pt x="4392" y="2538"/>
                    <a:pt x="4481" y="2693"/>
                    <a:pt x="4569" y="2825"/>
                  </a:cubicBezTo>
                  <a:cubicBezTo>
                    <a:pt x="4878" y="3222"/>
                    <a:pt x="4304" y="3222"/>
                    <a:pt x="4017" y="3134"/>
                  </a:cubicBezTo>
                  <a:cubicBezTo>
                    <a:pt x="3730" y="3840"/>
                    <a:pt x="3796" y="4701"/>
                    <a:pt x="3752" y="5451"/>
                  </a:cubicBezTo>
                  <a:cubicBezTo>
                    <a:pt x="3708" y="6489"/>
                    <a:pt x="3774" y="7526"/>
                    <a:pt x="3730" y="8563"/>
                  </a:cubicBezTo>
                  <a:cubicBezTo>
                    <a:pt x="3642" y="10417"/>
                    <a:pt x="3532" y="12271"/>
                    <a:pt x="3421" y="14147"/>
                  </a:cubicBezTo>
                  <a:cubicBezTo>
                    <a:pt x="3311" y="16023"/>
                    <a:pt x="3443" y="17921"/>
                    <a:pt x="3664" y="19775"/>
                  </a:cubicBezTo>
                  <a:cubicBezTo>
                    <a:pt x="3752" y="20326"/>
                    <a:pt x="3863" y="20856"/>
                    <a:pt x="3885" y="21408"/>
                  </a:cubicBezTo>
                  <a:cubicBezTo>
                    <a:pt x="3885" y="21319"/>
                    <a:pt x="3752" y="21099"/>
                    <a:pt x="3708" y="20988"/>
                  </a:cubicBezTo>
                  <a:cubicBezTo>
                    <a:pt x="3510" y="20459"/>
                    <a:pt x="3443" y="19907"/>
                    <a:pt x="3311" y="19355"/>
                  </a:cubicBezTo>
                  <a:cubicBezTo>
                    <a:pt x="3046" y="18141"/>
                    <a:pt x="3002" y="16928"/>
                    <a:pt x="2781" y="15714"/>
                  </a:cubicBezTo>
                  <a:cubicBezTo>
                    <a:pt x="2715" y="15272"/>
                    <a:pt x="2671" y="14809"/>
                    <a:pt x="2561" y="14367"/>
                  </a:cubicBezTo>
                  <a:cubicBezTo>
                    <a:pt x="2428" y="13727"/>
                    <a:pt x="2252" y="13087"/>
                    <a:pt x="2163" y="12425"/>
                  </a:cubicBezTo>
                  <a:cubicBezTo>
                    <a:pt x="2097" y="11940"/>
                    <a:pt x="1921" y="11587"/>
                    <a:pt x="1788" y="11123"/>
                  </a:cubicBezTo>
                  <a:cubicBezTo>
                    <a:pt x="1391" y="9821"/>
                    <a:pt x="1126" y="8431"/>
                    <a:pt x="994" y="7085"/>
                  </a:cubicBezTo>
                  <a:cubicBezTo>
                    <a:pt x="950" y="6643"/>
                    <a:pt x="927" y="6202"/>
                    <a:pt x="883" y="5760"/>
                  </a:cubicBezTo>
                  <a:cubicBezTo>
                    <a:pt x="839" y="5385"/>
                    <a:pt x="861" y="4966"/>
                    <a:pt x="839" y="4569"/>
                  </a:cubicBezTo>
                  <a:cubicBezTo>
                    <a:pt x="839" y="4304"/>
                    <a:pt x="861" y="4039"/>
                    <a:pt x="861" y="3774"/>
                  </a:cubicBezTo>
                  <a:cubicBezTo>
                    <a:pt x="839" y="3509"/>
                    <a:pt x="839" y="3244"/>
                    <a:pt x="817" y="2980"/>
                  </a:cubicBezTo>
                  <a:cubicBezTo>
                    <a:pt x="817" y="2781"/>
                    <a:pt x="795" y="2693"/>
                    <a:pt x="574" y="2737"/>
                  </a:cubicBezTo>
                  <a:cubicBezTo>
                    <a:pt x="442" y="2737"/>
                    <a:pt x="243" y="2781"/>
                    <a:pt x="133" y="2693"/>
                  </a:cubicBezTo>
                  <a:cubicBezTo>
                    <a:pt x="1" y="2582"/>
                    <a:pt x="155" y="2494"/>
                    <a:pt x="243" y="2406"/>
                  </a:cubicBezTo>
                  <a:cubicBezTo>
                    <a:pt x="486" y="2141"/>
                    <a:pt x="751" y="1898"/>
                    <a:pt x="994" y="1633"/>
                  </a:cubicBezTo>
                  <a:cubicBezTo>
                    <a:pt x="1214" y="1435"/>
                    <a:pt x="1369" y="1214"/>
                    <a:pt x="1590" y="1015"/>
                  </a:cubicBezTo>
                  <a:cubicBezTo>
                    <a:pt x="1832" y="795"/>
                    <a:pt x="2053" y="552"/>
                    <a:pt x="2296" y="331"/>
                  </a:cubicBezTo>
                  <a:cubicBezTo>
                    <a:pt x="2516" y="111"/>
                    <a:pt x="2803" y="0"/>
                    <a:pt x="3024" y="265"/>
                  </a:cubicBezTo>
                  <a:cubicBezTo>
                    <a:pt x="3267" y="574"/>
                    <a:pt x="3443" y="949"/>
                    <a:pt x="3620" y="1302"/>
                  </a:cubicBezTo>
                  <a:cubicBezTo>
                    <a:pt x="3620" y="1302"/>
                    <a:pt x="3620" y="1302"/>
                    <a:pt x="3620" y="1302"/>
                  </a:cubicBezTo>
                  <a:close/>
                </a:path>
              </a:pathLst>
            </a:custGeom>
            <a:solidFill>
              <a:srgbClr val="5D0000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1911325" y="3036900"/>
              <a:ext cx="691900" cy="867000"/>
            </a:xfrm>
            <a:custGeom>
              <a:avLst/>
              <a:gdLst/>
              <a:ahLst/>
              <a:cxnLst/>
              <a:rect l="l" t="t" r="r" b="b"/>
              <a:pathLst>
                <a:path w="13838" h="17340" extrusionOk="0">
                  <a:moveTo>
                    <a:pt x="8533" y="1"/>
                  </a:moveTo>
                  <a:cubicBezTo>
                    <a:pt x="8401" y="1"/>
                    <a:pt x="8283" y="84"/>
                    <a:pt x="8232" y="221"/>
                  </a:cubicBezTo>
                  <a:cubicBezTo>
                    <a:pt x="7614" y="1766"/>
                    <a:pt x="8695" y="3178"/>
                    <a:pt x="9424" y="3885"/>
                  </a:cubicBezTo>
                  <a:cubicBezTo>
                    <a:pt x="9711" y="4194"/>
                    <a:pt x="10020" y="4458"/>
                    <a:pt x="10329" y="4723"/>
                  </a:cubicBezTo>
                  <a:cubicBezTo>
                    <a:pt x="10858" y="5165"/>
                    <a:pt x="11344" y="5606"/>
                    <a:pt x="11719" y="6114"/>
                  </a:cubicBezTo>
                  <a:lnTo>
                    <a:pt x="12006" y="6467"/>
                  </a:lnTo>
                  <a:cubicBezTo>
                    <a:pt x="12381" y="6952"/>
                    <a:pt x="12977" y="7703"/>
                    <a:pt x="12800" y="8122"/>
                  </a:cubicBezTo>
                  <a:cubicBezTo>
                    <a:pt x="12712" y="8387"/>
                    <a:pt x="12447" y="8453"/>
                    <a:pt x="12006" y="8541"/>
                  </a:cubicBezTo>
                  <a:cubicBezTo>
                    <a:pt x="11631" y="8608"/>
                    <a:pt x="11211" y="8696"/>
                    <a:pt x="10969" y="9071"/>
                  </a:cubicBezTo>
                  <a:cubicBezTo>
                    <a:pt x="10792" y="9314"/>
                    <a:pt x="10770" y="9645"/>
                    <a:pt x="10858" y="10086"/>
                  </a:cubicBezTo>
                  <a:cubicBezTo>
                    <a:pt x="11013" y="10726"/>
                    <a:pt x="11278" y="11300"/>
                    <a:pt x="11542" y="11874"/>
                  </a:cubicBezTo>
                  <a:lnTo>
                    <a:pt x="11940" y="12735"/>
                  </a:lnTo>
                  <a:lnTo>
                    <a:pt x="12160" y="13242"/>
                  </a:lnTo>
                  <a:cubicBezTo>
                    <a:pt x="12535" y="14103"/>
                    <a:pt x="13065" y="15273"/>
                    <a:pt x="12602" y="15913"/>
                  </a:cubicBezTo>
                  <a:cubicBezTo>
                    <a:pt x="12210" y="16423"/>
                    <a:pt x="11583" y="16678"/>
                    <a:pt x="10720" y="16678"/>
                  </a:cubicBezTo>
                  <a:cubicBezTo>
                    <a:pt x="9977" y="16678"/>
                    <a:pt x="9059" y="16489"/>
                    <a:pt x="7967" y="16111"/>
                  </a:cubicBezTo>
                  <a:cubicBezTo>
                    <a:pt x="6621" y="15648"/>
                    <a:pt x="5319" y="14919"/>
                    <a:pt x="4193" y="14015"/>
                  </a:cubicBezTo>
                  <a:lnTo>
                    <a:pt x="3928" y="13794"/>
                  </a:lnTo>
                  <a:cubicBezTo>
                    <a:pt x="3222" y="13264"/>
                    <a:pt x="2516" y="12690"/>
                    <a:pt x="2141" y="11918"/>
                  </a:cubicBezTo>
                  <a:cubicBezTo>
                    <a:pt x="1479" y="10572"/>
                    <a:pt x="2207" y="9601"/>
                    <a:pt x="3024" y="8497"/>
                  </a:cubicBezTo>
                  <a:cubicBezTo>
                    <a:pt x="3664" y="7659"/>
                    <a:pt x="4326" y="6776"/>
                    <a:pt x="4392" y="5650"/>
                  </a:cubicBezTo>
                  <a:cubicBezTo>
                    <a:pt x="4458" y="4172"/>
                    <a:pt x="3421" y="3090"/>
                    <a:pt x="1854" y="3002"/>
                  </a:cubicBezTo>
                  <a:lnTo>
                    <a:pt x="1523" y="3002"/>
                  </a:lnTo>
                  <a:cubicBezTo>
                    <a:pt x="1258" y="3002"/>
                    <a:pt x="839" y="3002"/>
                    <a:pt x="772" y="2847"/>
                  </a:cubicBezTo>
                  <a:cubicBezTo>
                    <a:pt x="750" y="2737"/>
                    <a:pt x="817" y="2428"/>
                    <a:pt x="1280" y="1611"/>
                  </a:cubicBezTo>
                  <a:lnTo>
                    <a:pt x="1346" y="1501"/>
                  </a:lnTo>
                  <a:cubicBezTo>
                    <a:pt x="1435" y="1347"/>
                    <a:pt x="1390" y="1148"/>
                    <a:pt x="1236" y="1060"/>
                  </a:cubicBezTo>
                  <a:cubicBezTo>
                    <a:pt x="1176" y="1022"/>
                    <a:pt x="1113" y="1005"/>
                    <a:pt x="1053" y="1005"/>
                  </a:cubicBezTo>
                  <a:cubicBezTo>
                    <a:pt x="937" y="1005"/>
                    <a:pt x="831" y="1068"/>
                    <a:pt x="772" y="1170"/>
                  </a:cubicBezTo>
                  <a:lnTo>
                    <a:pt x="706" y="1280"/>
                  </a:lnTo>
                  <a:cubicBezTo>
                    <a:pt x="353" y="1920"/>
                    <a:pt x="0" y="2560"/>
                    <a:pt x="155" y="3046"/>
                  </a:cubicBezTo>
                  <a:cubicBezTo>
                    <a:pt x="340" y="3645"/>
                    <a:pt x="1009" y="3664"/>
                    <a:pt x="1456" y="3664"/>
                  </a:cubicBezTo>
                  <a:cubicBezTo>
                    <a:pt x="1487" y="3664"/>
                    <a:pt x="1516" y="3664"/>
                    <a:pt x="1545" y="3664"/>
                  </a:cubicBezTo>
                  <a:lnTo>
                    <a:pt x="1810" y="3664"/>
                  </a:lnTo>
                  <a:cubicBezTo>
                    <a:pt x="2737" y="3708"/>
                    <a:pt x="3796" y="4260"/>
                    <a:pt x="3730" y="5628"/>
                  </a:cubicBezTo>
                  <a:cubicBezTo>
                    <a:pt x="3664" y="6533"/>
                    <a:pt x="3112" y="7305"/>
                    <a:pt x="2494" y="8100"/>
                  </a:cubicBezTo>
                  <a:cubicBezTo>
                    <a:pt x="1655" y="9225"/>
                    <a:pt x="706" y="10483"/>
                    <a:pt x="1545" y="12205"/>
                  </a:cubicBezTo>
                  <a:cubicBezTo>
                    <a:pt x="1986" y="13110"/>
                    <a:pt x="2759" y="13728"/>
                    <a:pt x="3509" y="14324"/>
                  </a:cubicBezTo>
                  <a:lnTo>
                    <a:pt x="3774" y="14544"/>
                  </a:lnTo>
                  <a:cubicBezTo>
                    <a:pt x="4944" y="15493"/>
                    <a:pt x="6334" y="16244"/>
                    <a:pt x="7746" y="16751"/>
                  </a:cubicBezTo>
                  <a:cubicBezTo>
                    <a:pt x="8891" y="17142"/>
                    <a:pt x="9879" y="17340"/>
                    <a:pt x="10707" y="17340"/>
                  </a:cubicBezTo>
                  <a:cubicBezTo>
                    <a:pt x="11794" y="17340"/>
                    <a:pt x="12605" y="16999"/>
                    <a:pt x="13131" y="16310"/>
                  </a:cubicBezTo>
                  <a:cubicBezTo>
                    <a:pt x="13838" y="15361"/>
                    <a:pt x="13220" y="13970"/>
                    <a:pt x="12756" y="12977"/>
                  </a:cubicBezTo>
                  <a:lnTo>
                    <a:pt x="12558" y="12492"/>
                  </a:lnTo>
                  <a:lnTo>
                    <a:pt x="12138" y="11587"/>
                  </a:lnTo>
                  <a:cubicBezTo>
                    <a:pt x="11873" y="11035"/>
                    <a:pt x="11631" y="10506"/>
                    <a:pt x="11520" y="9954"/>
                  </a:cubicBezTo>
                  <a:cubicBezTo>
                    <a:pt x="11454" y="9689"/>
                    <a:pt x="11454" y="9512"/>
                    <a:pt x="11520" y="9424"/>
                  </a:cubicBezTo>
                  <a:cubicBezTo>
                    <a:pt x="11609" y="9292"/>
                    <a:pt x="11873" y="9248"/>
                    <a:pt x="12138" y="9181"/>
                  </a:cubicBezTo>
                  <a:cubicBezTo>
                    <a:pt x="12580" y="9093"/>
                    <a:pt x="13198" y="8983"/>
                    <a:pt x="13418" y="8365"/>
                  </a:cubicBezTo>
                  <a:cubicBezTo>
                    <a:pt x="13727" y="7570"/>
                    <a:pt x="13043" y="6687"/>
                    <a:pt x="12513" y="6047"/>
                  </a:cubicBezTo>
                  <a:lnTo>
                    <a:pt x="12271" y="5738"/>
                  </a:lnTo>
                  <a:cubicBezTo>
                    <a:pt x="11829" y="5143"/>
                    <a:pt x="11278" y="4657"/>
                    <a:pt x="10748" y="4216"/>
                  </a:cubicBezTo>
                  <a:cubicBezTo>
                    <a:pt x="10461" y="3951"/>
                    <a:pt x="10152" y="3686"/>
                    <a:pt x="9887" y="3421"/>
                  </a:cubicBezTo>
                  <a:cubicBezTo>
                    <a:pt x="9291" y="2825"/>
                    <a:pt x="8364" y="1656"/>
                    <a:pt x="8828" y="464"/>
                  </a:cubicBezTo>
                  <a:cubicBezTo>
                    <a:pt x="8916" y="287"/>
                    <a:pt x="8828" y="111"/>
                    <a:pt x="8651" y="22"/>
                  </a:cubicBezTo>
                  <a:cubicBezTo>
                    <a:pt x="8612" y="8"/>
                    <a:pt x="8572" y="1"/>
                    <a:pt x="8533" y="1"/>
                  </a:cubicBezTo>
                  <a:close/>
                </a:path>
              </a:pathLst>
            </a:custGeom>
            <a:solidFill>
              <a:srgbClr val="8C8C8C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1894775" y="2970700"/>
              <a:ext cx="182100" cy="167750"/>
            </a:xfrm>
            <a:custGeom>
              <a:avLst/>
              <a:gdLst/>
              <a:ahLst/>
              <a:cxnLst/>
              <a:rect l="l" t="t" r="r" b="b"/>
              <a:pathLst>
                <a:path w="3642" h="3355" extrusionOk="0">
                  <a:moveTo>
                    <a:pt x="3112" y="66"/>
                  </a:moveTo>
                  <a:cubicBezTo>
                    <a:pt x="2670" y="133"/>
                    <a:pt x="2450" y="353"/>
                    <a:pt x="2075" y="596"/>
                  </a:cubicBezTo>
                  <a:cubicBezTo>
                    <a:pt x="1633" y="861"/>
                    <a:pt x="1192" y="1082"/>
                    <a:pt x="861" y="1523"/>
                  </a:cubicBezTo>
                  <a:cubicBezTo>
                    <a:pt x="750" y="1655"/>
                    <a:pt x="0" y="3311"/>
                    <a:pt x="66" y="3311"/>
                  </a:cubicBezTo>
                  <a:cubicBezTo>
                    <a:pt x="596" y="3355"/>
                    <a:pt x="1148" y="3244"/>
                    <a:pt x="1677" y="3178"/>
                  </a:cubicBezTo>
                  <a:cubicBezTo>
                    <a:pt x="2052" y="3134"/>
                    <a:pt x="2406" y="2958"/>
                    <a:pt x="2759" y="2913"/>
                  </a:cubicBezTo>
                  <a:cubicBezTo>
                    <a:pt x="2494" y="2273"/>
                    <a:pt x="2869" y="1038"/>
                    <a:pt x="3310" y="486"/>
                  </a:cubicBezTo>
                  <a:cubicBezTo>
                    <a:pt x="3553" y="177"/>
                    <a:pt x="3641" y="0"/>
                    <a:pt x="3112" y="66"/>
                  </a:cubicBezTo>
                  <a:close/>
                </a:path>
              </a:pathLst>
            </a:custGeom>
            <a:solidFill>
              <a:srgbClr val="93030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1943325" y="2881300"/>
              <a:ext cx="282500" cy="168900"/>
            </a:xfrm>
            <a:custGeom>
              <a:avLst/>
              <a:gdLst/>
              <a:ahLst/>
              <a:cxnLst/>
              <a:rect l="l" t="t" r="r" b="b"/>
              <a:pathLst>
                <a:path w="5650" h="3378" extrusionOk="0">
                  <a:moveTo>
                    <a:pt x="4591" y="1700"/>
                  </a:moveTo>
                  <a:cubicBezTo>
                    <a:pt x="4171" y="2141"/>
                    <a:pt x="3730" y="2561"/>
                    <a:pt x="3266" y="2958"/>
                  </a:cubicBezTo>
                  <a:cubicBezTo>
                    <a:pt x="3090" y="3090"/>
                    <a:pt x="2781" y="3377"/>
                    <a:pt x="2538" y="3311"/>
                  </a:cubicBezTo>
                  <a:cubicBezTo>
                    <a:pt x="2538" y="3090"/>
                    <a:pt x="2781" y="2936"/>
                    <a:pt x="2825" y="2737"/>
                  </a:cubicBezTo>
                  <a:cubicBezTo>
                    <a:pt x="2803" y="2870"/>
                    <a:pt x="2008" y="2693"/>
                    <a:pt x="1898" y="2671"/>
                  </a:cubicBezTo>
                  <a:cubicBezTo>
                    <a:pt x="1523" y="2649"/>
                    <a:pt x="1148" y="2759"/>
                    <a:pt x="772" y="2848"/>
                  </a:cubicBezTo>
                  <a:cubicBezTo>
                    <a:pt x="508" y="2914"/>
                    <a:pt x="221" y="3024"/>
                    <a:pt x="0" y="3201"/>
                  </a:cubicBezTo>
                  <a:cubicBezTo>
                    <a:pt x="132" y="3090"/>
                    <a:pt x="221" y="2936"/>
                    <a:pt x="375" y="2803"/>
                  </a:cubicBezTo>
                  <a:cubicBezTo>
                    <a:pt x="552" y="2671"/>
                    <a:pt x="706" y="2517"/>
                    <a:pt x="883" y="2384"/>
                  </a:cubicBezTo>
                  <a:cubicBezTo>
                    <a:pt x="1258" y="2075"/>
                    <a:pt x="1655" y="1810"/>
                    <a:pt x="2075" y="1590"/>
                  </a:cubicBezTo>
                  <a:cubicBezTo>
                    <a:pt x="2516" y="1347"/>
                    <a:pt x="3002" y="1148"/>
                    <a:pt x="3509" y="1038"/>
                  </a:cubicBezTo>
                  <a:cubicBezTo>
                    <a:pt x="4017" y="928"/>
                    <a:pt x="4370" y="773"/>
                    <a:pt x="4789" y="442"/>
                  </a:cubicBezTo>
                  <a:cubicBezTo>
                    <a:pt x="4899" y="354"/>
                    <a:pt x="5120" y="89"/>
                    <a:pt x="5231" y="67"/>
                  </a:cubicBezTo>
                  <a:cubicBezTo>
                    <a:pt x="5650" y="1"/>
                    <a:pt x="5407" y="663"/>
                    <a:pt x="5319" y="817"/>
                  </a:cubicBezTo>
                  <a:cubicBezTo>
                    <a:pt x="5142" y="1170"/>
                    <a:pt x="4855" y="1457"/>
                    <a:pt x="4591" y="1700"/>
                  </a:cubicBezTo>
                  <a:close/>
                </a:path>
              </a:pathLst>
            </a:custGeom>
            <a:solidFill>
              <a:srgbClr val="7B030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2173925" y="2745850"/>
              <a:ext cx="520900" cy="221450"/>
            </a:xfrm>
            <a:custGeom>
              <a:avLst/>
              <a:gdLst/>
              <a:ahLst/>
              <a:cxnLst/>
              <a:rect l="l" t="t" r="r" b="b"/>
              <a:pathLst>
                <a:path w="10418" h="4429" extrusionOk="0">
                  <a:moveTo>
                    <a:pt x="5165" y="0"/>
                  </a:moveTo>
                  <a:cubicBezTo>
                    <a:pt x="2711" y="0"/>
                    <a:pt x="1187" y="1671"/>
                    <a:pt x="111" y="3173"/>
                  </a:cubicBezTo>
                  <a:cubicBezTo>
                    <a:pt x="1" y="3305"/>
                    <a:pt x="45" y="3526"/>
                    <a:pt x="199" y="3637"/>
                  </a:cubicBezTo>
                  <a:cubicBezTo>
                    <a:pt x="249" y="3678"/>
                    <a:pt x="312" y="3698"/>
                    <a:pt x="376" y="3698"/>
                  </a:cubicBezTo>
                  <a:cubicBezTo>
                    <a:pt x="483" y="3698"/>
                    <a:pt x="594" y="3644"/>
                    <a:pt x="663" y="3548"/>
                  </a:cubicBezTo>
                  <a:cubicBezTo>
                    <a:pt x="2089" y="1548"/>
                    <a:pt x="3462" y="667"/>
                    <a:pt x="5148" y="667"/>
                  </a:cubicBezTo>
                  <a:cubicBezTo>
                    <a:pt x="5341" y="667"/>
                    <a:pt x="5537" y="679"/>
                    <a:pt x="5739" y="701"/>
                  </a:cubicBezTo>
                  <a:cubicBezTo>
                    <a:pt x="7813" y="944"/>
                    <a:pt x="9093" y="2048"/>
                    <a:pt x="9733" y="4188"/>
                  </a:cubicBezTo>
                  <a:cubicBezTo>
                    <a:pt x="9768" y="4330"/>
                    <a:pt x="9889" y="4428"/>
                    <a:pt x="10026" y="4428"/>
                  </a:cubicBezTo>
                  <a:cubicBezTo>
                    <a:pt x="10060" y="4428"/>
                    <a:pt x="10095" y="4422"/>
                    <a:pt x="10130" y="4409"/>
                  </a:cubicBezTo>
                  <a:cubicBezTo>
                    <a:pt x="10307" y="4365"/>
                    <a:pt x="10417" y="4188"/>
                    <a:pt x="10351" y="4012"/>
                  </a:cubicBezTo>
                  <a:cubicBezTo>
                    <a:pt x="9645" y="1606"/>
                    <a:pt x="8166" y="326"/>
                    <a:pt x="5827" y="39"/>
                  </a:cubicBezTo>
                  <a:cubicBezTo>
                    <a:pt x="5599" y="13"/>
                    <a:pt x="5379" y="0"/>
                    <a:pt x="5165" y="0"/>
                  </a:cubicBezTo>
                  <a:close/>
                </a:path>
              </a:pathLst>
            </a:custGeom>
            <a:solidFill>
              <a:srgbClr val="666666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2626375" y="2924350"/>
              <a:ext cx="470100" cy="751500"/>
            </a:xfrm>
            <a:custGeom>
              <a:avLst/>
              <a:gdLst/>
              <a:ahLst/>
              <a:cxnLst/>
              <a:rect l="l" t="t" r="r" b="b"/>
              <a:pathLst>
                <a:path w="9402" h="15030" extrusionOk="0">
                  <a:moveTo>
                    <a:pt x="9159" y="12889"/>
                  </a:moveTo>
                  <a:cubicBezTo>
                    <a:pt x="8938" y="12955"/>
                    <a:pt x="8607" y="13043"/>
                    <a:pt x="8431" y="12911"/>
                  </a:cubicBezTo>
                  <a:cubicBezTo>
                    <a:pt x="8298" y="12801"/>
                    <a:pt x="8210" y="12602"/>
                    <a:pt x="8100" y="12448"/>
                  </a:cubicBezTo>
                  <a:cubicBezTo>
                    <a:pt x="7548" y="11609"/>
                    <a:pt x="7062" y="10682"/>
                    <a:pt x="6577" y="9777"/>
                  </a:cubicBezTo>
                  <a:cubicBezTo>
                    <a:pt x="5672" y="8100"/>
                    <a:pt x="4171" y="6842"/>
                    <a:pt x="3333" y="5143"/>
                  </a:cubicBezTo>
                  <a:cubicBezTo>
                    <a:pt x="3001" y="4458"/>
                    <a:pt x="2715" y="3752"/>
                    <a:pt x="2516" y="3024"/>
                  </a:cubicBezTo>
                  <a:cubicBezTo>
                    <a:pt x="2384" y="2472"/>
                    <a:pt x="2339" y="1722"/>
                    <a:pt x="2052" y="1258"/>
                  </a:cubicBezTo>
                  <a:cubicBezTo>
                    <a:pt x="1832" y="905"/>
                    <a:pt x="1457" y="574"/>
                    <a:pt x="1081" y="376"/>
                  </a:cubicBezTo>
                  <a:cubicBezTo>
                    <a:pt x="817" y="243"/>
                    <a:pt x="309" y="0"/>
                    <a:pt x="0" y="155"/>
                  </a:cubicBezTo>
                  <a:cubicBezTo>
                    <a:pt x="728" y="1126"/>
                    <a:pt x="905" y="2340"/>
                    <a:pt x="1280" y="3465"/>
                  </a:cubicBezTo>
                  <a:cubicBezTo>
                    <a:pt x="1810" y="5120"/>
                    <a:pt x="2450" y="6754"/>
                    <a:pt x="3421" y="8166"/>
                  </a:cubicBezTo>
                  <a:cubicBezTo>
                    <a:pt x="4259" y="9424"/>
                    <a:pt x="4944" y="10792"/>
                    <a:pt x="5473" y="12227"/>
                  </a:cubicBezTo>
                  <a:cubicBezTo>
                    <a:pt x="5584" y="12514"/>
                    <a:pt x="5694" y="12823"/>
                    <a:pt x="5782" y="13132"/>
                  </a:cubicBezTo>
                  <a:cubicBezTo>
                    <a:pt x="5870" y="13507"/>
                    <a:pt x="5870" y="13485"/>
                    <a:pt x="5539" y="13595"/>
                  </a:cubicBezTo>
                  <a:cubicBezTo>
                    <a:pt x="5451" y="13617"/>
                    <a:pt x="5142" y="13661"/>
                    <a:pt x="5120" y="13794"/>
                  </a:cubicBezTo>
                  <a:cubicBezTo>
                    <a:pt x="5076" y="14103"/>
                    <a:pt x="5782" y="14235"/>
                    <a:pt x="5981" y="14279"/>
                  </a:cubicBezTo>
                  <a:cubicBezTo>
                    <a:pt x="6466" y="14412"/>
                    <a:pt x="7040" y="14478"/>
                    <a:pt x="7548" y="14522"/>
                  </a:cubicBezTo>
                  <a:cubicBezTo>
                    <a:pt x="7813" y="14566"/>
                    <a:pt x="8100" y="14610"/>
                    <a:pt x="8364" y="14654"/>
                  </a:cubicBezTo>
                  <a:cubicBezTo>
                    <a:pt x="8629" y="14699"/>
                    <a:pt x="9137" y="15030"/>
                    <a:pt x="9291" y="14699"/>
                  </a:cubicBezTo>
                  <a:cubicBezTo>
                    <a:pt x="9402" y="14500"/>
                    <a:pt x="9357" y="14191"/>
                    <a:pt x="9357" y="13948"/>
                  </a:cubicBezTo>
                  <a:cubicBezTo>
                    <a:pt x="9357" y="13838"/>
                    <a:pt x="9380" y="12801"/>
                    <a:pt x="9247" y="12845"/>
                  </a:cubicBezTo>
                  <a:cubicBezTo>
                    <a:pt x="9225" y="12867"/>
                    <a:pt x="9203" y="12867"/>
                    <a:pt x="9159" y="12889"/>
                  </a:cubicBezTo>
                  <a:close/>
                </a:path>
              </a:pathLst>
            </a:custGeom>
            <a:solidFill>
              <a:srgbClr val="E30000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054475" y="3143950"/>
              <a:ext cx="466850" cy="962600"/>
            </a:xfrm>
            <a:custGeom>
              <a:avLst/>
              <a:gdLst/>
              <a:ahLst/>
              <a:cxnLst/>
              <a:rect l="l" t="t" r="r" b="b"/>
              <a:pathLst>
                <a:path w="9337" h="19252" extrusionOk="0">
                  <a:moveTo>
                    <a:pt x="1502" y="0"/>
                  </a:moveTo>
                  <a:cubicBezTo>
                    <a:pt x="1325" y="0"/>
                    <a:pt x="1171" y="155"/>
                    <a:pt x="1171" y="331"/>
                  </a:cubicBezTo>
                  <a:cubicBezTo>
                    <a:pt x="1193" y="2693"/>
                    <a:pt x="2407" y="5341"/>
                    <a:pt x="5121" y="5959"/>
                  </a:cubicBezTo>
                  <a:cubicBezTo>
                    <a:pt x="5452" y="6025"/>
                    <a:pt x="5849" y="6047"/>
                    <a:pt x="6225" y="6069"/>
                  </a:cubicBezTo>
                  <a:cubicBezTo>
                    <a:pt x="7306" y="6113"/>
                    <a:pt x="8034" y="6202"/>
                    <a:pt x="8343" y="6952"/>
                  </a:cubicBezTo>
                  <a:cubicBezTo>
                    <a:pt x="8652" y="7680"/>
                    <a:pt x="7902" y="8144"/>
                    <a:pt x="7416" y="8342"/>
                  </a:cubicBezTo>
                  <a:lnTo>
                    <a:pt x="6953" y="8541"/>
                  </a:lnTo>
                  <a:cubicBezTo>
                    <a:pt x="6070" y="8916"/>
                    <a:pt x="5165" y="9313"/>
                    <a:pt x="4503" y="10086"/>
                  </a:cubicBezTo>
                  <a:cubicBezTo>
                    <a:pt x="3576" y="11189"/>
                    <a:pt x="3819" y="12778"/>
                    <a:pt x="3996" y="14081"/>
                  </a:cubicBezTo>
                  <a:lnTo>
                    <a:pt x="4040" y="14389"/>
                  </a:lnTo>
                  <a:cubicBezTo>
                    <a:pt x="4327" y="16354"/>
                    <a:pt x="4194" y="17788"/>
                    <a:pt x="3687" y="18340"/>
                  </a:cubicBezTo>
                  <a:cubicBezTo>
                    <a:pt x="3528" y="18499"/>
                    <a:pt x="3351" y="18586"/>
                    <a:pt x="3093" y="18586"/>
                  </a:cubicBezTo>
                  <a:cubicBezTo>
                    <a:pt x="3064" y="18586"/>
                    <a:pt x="3034" y="18585"/>
                    <a:pt x="3002" y="18583"/>
                  </a:cubicBezTo>
                  <a:cubicBezTo>
                    <a:pt x="2340" y="18561"/>
                    <a:pt x="1744" y="18230"/>
                    <a:pt x="1347" y="17700"/>
                  </a:cubicBezTo>
                  <a:cubicBezTo>
                    <a:pt x="751" y="16905"/>
                    <a:pt x="1082" y="16023"/>
                    <a:pt x="1458" y="15074"/>
                  </a:cubicBezTo>
                  <a:lnTo>
                    <a:pt x="1612" y="14610"/>
                  </a:lnTo>
                  <a:lnTo>
                    <a:pt x="1678" y="14412"/>
                  </a:lnTo>
                  <a:cubicBezTo>
                    <a:pt x="1943" y="13661"/>
                    <a:pt x="2230" y="12889"/>
                    <a:pt x="2340" y="12072"/>
                  </a:cubicBezTo>
                  <a:cubicBezTo>
                    <a:pt x="2429" y="11520"/>
                    <a:pt x="2274" y="10880"/>
                    <a:pt x="1877" y="10461"/>
                  </a:cubicBezTo>
                  <a:cubicBezTo>
                    <a:pt x="1590" y="10152"/>
                    <a:pt x="994" y="9976"/>
                    <a:pt x="597" y="9887"/>
                  </a:cubicBezTo>
                  <a:cubicBezTo>
                    <a:pt x="558" y="9887"/>
                    <a:pt x="414" y="9818"/>
                    <a:pt x="351" y="9818"/>
                  </a:cubicBezTo>
                  <a:cubicBezTo>
                    <a:pt x="343" y="9818"/>
                    <a:pt x="337" y="9819"/>
                    <a:pt x="332" y="9821"/>
                  </a:cubicBezTo>
                  <a:cubicBezTo>
                    <a:pt x="67" y="9931"/>
                    <a:pt x="398" y="10307"/>
                    <a:pt x="531" y="10395"/>
                  </a:cubicBezTo>
                  <a:cubicBezTo>
                    <a:pt x="773" y="10571"/>
                    <a:pt x="1082" y="10483"/>
                    <a:pt x="1325" y="10748"/>
                  </a:cubicBezTo>
                  <a:cubicBezTo>
                    <a:pt x="1634" y="11079"/>
                    <a:pt x="1744" y="11631"/>
                    <a:pt x="1678" y="11984"/>
                  </a:cubicBezTo>
                  <a:cubicBezTo>
                    <a:pt x="1590" y="12734"/>
                    <a:pt x="1325" y="13485"/>
                    <a:pt x="1060" y="14191"/>
                  </a:cubicBezTo>
                  <a:lnTo>
                    <a:pt x="994" y="14389"/>
                  </a:lnTo>
                  <a:lnTo>
                    <a:pt x="818" y="14831"/>
                  </a:lnTo>
                  <a:cubicBezTo>
                    <a:pt x="442" y="15846"/>
                    <a:pt x="1" y="17016"/>
                    <a:pt x="818" y="18097"/>
                  </a:cubicBezTo>
                  <a:cubicBezTo>
                    <a:pt x="1325" y="18803"/>
                    <a:pt x="2098" y="19201"/>
                    <a:pt x="2980" y="19245"/>
                  </a:cubicBezTo>
                  <a:cubicBezTo>
                    <a:pt x="3030" y="19249"/>
                    <a:pt x="3078" y="19251"/>
                    <a:pt x="3126" y="19251"/>
                  </a:cubicBezTo>
                  <a:cubicBezTo>
                    <a:pt x="3546" y="19251"/>
                    <a:pt x="3897" y="19079"/>
                    <a:pt x="4194" y="18781"/>
                  </a:cubicBezTo>
                  <a:cubicBezTo>
                    <a:pt x="5011" y="17876"/>
                    <a:pt x="4922" y="15846"/>
                    <a:pt x="4702" y="14301"/>
                  </a:cubicBezTo>
                  <a:lnTo>
                    <a:pt x="4658" y="13970"/>
                  </a:lnTo>
                  <a:cubicBezTo>
                    <a:pt x="4481" y="12756"/>
                    <a:pt x="4282" y="11388"/>
                    <a:pt x="4989" y="10527"/>
                  </a:cubicBezTo>
                  <a:cubicBezTo>
                    <a:pt x="5562" y="9865"/>
                    <a:pt x="6401" y="9512"/>
                    <a:pt x="7218" y="9159"/>
                  </a:cubicBezTo>
                  <a:lnTo>
                    <a:pt x="7681" y="8960"/>
                  </a:lnTo>
                  <a:cubicBezTo>
                    <a:pt x="8851" y="8431"/>
                    <a:pt x="9336" y="7592"/>
                    <a:pt x="8961" y="6709"/>
                  </a:cubicBezTo>
                  <a:cubicBezTo>
                    <a:pt x="8454" y="5495"/>
                    <a:pt x="7240" y="5451"/>
                    <a:pt x="6247" y="5407"/>
                  </a:cubicBezTo>
                  <a:cubicBezTo>
                    <a:pt x="5893" y="5385"/>
                    <a:pt x="5540" y="5363"/>
                    <a:pt x="5253" y="5297"/>
                  </a:cubicBezTo>
                  <a:cubicBezTo>
                    <a:pt x="2914" y="4767"/>
                    <a:pt x="1855" y="2428"/>
                    <a:pt x="1833" y="331"/>
                  </a:cubicBezTo>
                  <a:cubicBezTo>
                    <a:pt x="1833" y="155"/>
                    <a:pt x="1678" y="0"/>
                    <a:pt x="1502" y="0"/>
                  </a:cubicBezTo>
                  <a:close/>
                </a:path>
              </a:pathLst>
            </a:custGeom>
            <a:solidFill>
              <a:srgbClr val="B2B2B2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137275" y="2886950"/>
              <a:ext cx="359750" cy="363000"/>
            </a:xfrm>
            <a:custGeom>
              <a:avLst/>
              <a:gdLst/>
              <a:ahLst/>
              <a:cxnLst/>
              <a:rect l="l" t="t" r="r" b="b"/>
              <a:pathLst>
                <a:path w="7195" h="7260" extrusionOk="0">
                  <a:moveTo>
                    <a:pt x="910" y="1"/>
                  </a:moveTo>
                  <a:cubicBezTo>
                    <a:pt x="801" y="1"/>
                    <a:pt x="586" y="328"/>
                    <a:pt x="552" y="395"/>
                  </a:cubicBezTo>
                  <a:cubicBezTo>
                    <a:pt x="442" y="594"/>
                    <a:pt x="375" y="859"/>
                    <a:pt x="309" y="1079"/>
                  </a:cubicBezTo>
                  <a:cubicBezTo>
                    <a:pt x="133" y="1653"/>
                    <a:pt x="0" y="2183"/>
                    <a:pt x="44" y="2779"/>
                  </a:cubicBezTo>
                  <a:cubicBezTo>
                    <a:pt x="66" y="3353"/>
                    <a:pt x="177" y="3926"/>
                    <a:pt x="419" y="4456"/>
                  </a:cubicBezTo>
                  <a:cubicBezTo>
                    <a:pt x="596" y="4853"/>
                    <a:pt x="861" y="5228"/>
                    <a:pt x="1192" y="5559"/>
                  </a:cubicBezTo>
                  <a:cubicBezTo>
                    <a:pt x="1391" y="5780"/>
                    <a:pt x="1633" y="6023"/>
                    <a:pt x="1876" y="6200"/>
                  </a:cubicBezTo>
                  <a:cubicBezTo>
                    <a:pt x="2053" y="6332"/>
                    <a:pt x="2229" y="6486"/>
                    <a:pt x="2428" y="6619"/>
                  </a:cubicBezTo>
                  <a:cubicBezTo>
                    <a:pt x="3004" y="6960"/>
                    <a:pt x="3723" y="7260"/>
                    <a:pt x="4408" y="7260"/>
                  </a:cubicBezTo>
                  <a:cubicBezTo>
                    <a:pt x="4432" y="7260"/>
                    <a:pt x="4456" y="7260"/>
                    <a:pt x="4480" y="7259"/>
                  </a:cubicBezTo>
                  <a:cubicBezTo>
                    <a:pt x="4657" y="7237"/>
                    <a:pt x="4811" y="7237"/>
                    <a:pt x="4966" y="7215"/>
                  </a:cubicBezTo>
                  <a:cubicBezTo>
                    <a:pt x="5297" y="7148"/>
                    <a:pt x="5650" y="6928"/>
                    <a:pt x="5893" y="6707"/>
                  </a:cubicBezTo>
                  <a:cubicBezTo>
                    <a:pt x="6444" y="6155"/>
                    <a:pt x="6798" y="5449"/>
                    <a:pt x="6952" y="4699"/>
                  </a:cubicBezTo>
                  <a:cubicBezTo>
                    <a:pt x="7018" y="4346"/>
                    <a:pt x="7129" y="4015"/>
                    <a:pt x="7129" y="3662"/>
                  </a:cubicBezTo>
                  <a:cubicBezTo>
                    <a:pt x="7129" y="3551"/>
                    <a:pt x="7195" y="3242"/>
                    <a:pt x="7107" y="3176"/>
                  </a:cubicBezTo>
                  <a:cubicBezTo>
                    <a:pt x="7107" y="3154"/>
                    <a:pt x="7084" y="3154"/>
                    <a:pt x="7084" y="3154"/>
                  </a:cubicBezTo>
                  <a:cubicBezTo>
                    <a:pt x="7082" y="3153"/>
                    <a:pt x="7080" y="3153"/>
                    <a:pt x="7078" y="3153"/>
                  </a:cubicBezTo>
                  <a:cubicBezTo>
                    <a:pt x="6966" y="3153"/>
                    <a:pt x="6774" y="3685"/>
                    <a:pt x="6709" y="3772"/>
                  </a:cubicBezTo>
                  <a:cubicBezTo>
                    <a:pt x="6422" y="4346"/>
                    <a:pt x="5981" y="4831"/>
                    <a:pt x="5363" y="5074"/>
                  </a:cubicBezTo>
                  <a:cubicBezTo>
                    <a:pt x="5172" y="5147"/>
                    <a:pt x="4973" y="5178"/>
                    <a:pt x="4771" y="5178"/>
                  </a:cubicBezTo>
                  <a:cubicBezTo>
                    <a:pt x="4180" y="5178"/>
                    <a:pt x="3567" y="4907"/>
                    <a:pt x="3090" y="4610"/>
                  </a:cubicBezTo>
                  <a:cubicBezTo>
                    <a:pt x="2847" y="4456"/>
                    <a:pt x="2604" y="4279"/>
                    <a:pt x="2384" y="4059"/>
                  </a:cubicBezTo>
                  <a:cubicBezTo>
                    <a:pt x="1920" y="3595"/>
                    <a:pt x="1567" y="3088"/>
                    <a:pt x="1236" y="2514"/>
                  </a:cubicBezTo>
                  <a:cubicBezTo>
                    <a:pt x="905" y="1896"/>
                    <a:pt x="728" y="1344"/>
                    <a:pt x="839" y="638"/>
                  </a:cubicBezTo>
                  <a:cubicBezTo>
                    <a:pt x="861" y="461"/>
                    <a:pt x="993" y="285"/>
                    <a:pt x="971" y="108"/>
                  </a:cubicBezTo>
                  <a:cubicBezTo>
                    <a:pt x="966" y="31"/>
                    <a:pt x="943" y="1"/>
                    <a:pt x="910" y="1"/>
                  </a:cubicBezTo>
                  <a:close/>
                </a:path>
              </a:pathLst>
            </a:custGeom>
            <a:solidFill>
              <a:srgbClr val="023E51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224425" y="1903900"/>
              <a:ext cx="366400" cy="1016500"/>
            </a:xfrm>
            <a:custGeom>
              <a:avLst/>
              <a:gdLst/>
              <a:ahLst/>
              <a:cxnLst/>
              <a:rect l="l" t="t" r="r" b="b"/>
              <a:pathLst>
                <a:path w="7328" h="20330" extrusionOk="0">
                  <a:moveTo>
                    <a:pt x="1331" y="1"/>
                  </a:moveTo>
                  <a:cubicBezTo>
                    <a:pt x="1195" y="1"/>
                    <a:pt x="1060" y="33"/>
                    <a:pt x="928" y="105"/>
                  </a:cubicBezTo>
                  <a:cubicBezTo>
                    <a:pt x="177" y="481"/>
                    <a:pt x="45" y="1672"/>
                    <a:pt x="23" y="2025"/>
                  </a:cubicBezTo>
                  <a:cubicBezTo>
                    <a:pt x="1" y="2202"/>
                    <a:pt x="133" y="2356"/>
                    <a:pt x="332" y="2379"/>
                  </a:cubicBezTo>
                  <a:cubicBezTo>
                    <a:pt x="508" y="2379"/>
                    <a:pt x="663" y="2246"/>
                    <a:pt x="685" y="2070"/>
                  </a:cubicBezTo>
                  <a:cubicBezTo>
                    <a:pt x="729" y="1496"/>
                    <a:pt x="928" y="856"/>
                    <a:pt x="1237" y="679"/>
                  </a:cubicBezTo>
                  <a:cubicBezTo>
                    <a:pt x="1253" y="671"/>
                    <a:pt x="1280" y="662"/>
                    <a:pt x="1321" y="662"/>
                  </a:cubicBezTo>
                  <a:cubicBezTo>
                    <a:pt x="1501" y="662"/>
                    <a:pt x="1943" y="837"/>
                    <a:pt x="2826" y="2025"/>
                  </a:cubicBezTo>
                  <a:cubicBezTo>
                    <a:pt x="3377" y="2754"/>
                    <a:pt x="3752" y="3614"/>
                    <a:pt x="4106" y="4453"/>
                  </a:cubicBezTo>
                  <a:lnTo>
                    <a:pt x="4304" y="4894"/>
                  </a:lnTo>
                  <a:lnTo>
                    <a:pt x="4591" y="5512"/>
                  </a:lnTo>
                  <a:cubicBezTo>
                    <a:pt x="4944" y="6351"/>
                    <a:pt x="5341" y="7190"/>
                    <a:pt x="5606" y="8050"/>
                  </a:cubicBezTo>
                  <a:lnTo>
                    <a:pt x="5717" y="8426"/>
                  </a:lnTo>
                  <a:cubicBezTo>
                    <a:pt x="6004" y="9264"/>
                    <a:pt x="6268" y="10125"/>
                    <a:pt x="6423" y="10986"/>
                  </a:cubicBezTo>
                  <a:cubicBezTo>
                    <a:pt x="6511" y="11515"/>
                    <a:pt x="6467" y="12111"/>
                    <a:pt x="6312" y="12222"/>
                  </a:cubicBezTo>
                  <a:cubicBezTo>
                    <a:pt x="6277" y="12244"/>
                    <a:pt x="6223" y="12254"/>
                    <a:pt x="6158" y="12254"/>
                  </a:cubicBezTo>
                  <a:cubicBezTo>
                    <a:pt x="5904" y="12254"/>
                    <a:pt x="5473" y="12106"/>
                    <a:pt x="5209" y="12001"/>
                  </a:cubicBezTo>
                  <a:lnTo>
                    <a:pt x="4768" y="11868"/>
                  </a:lnTo>
                  <a:cubicBezTo>
                    <a:pt x="4372" y="11772"/>
                    <a:pt x="3965" y="11686"/>
                    <a:pt x="3563" y="11686"/>
                  </a:cubicBezTo>
                  <a:cubicBezTo>
                    <a:pt x="3137" y="11686"/>
                    <a:pt x="2716" y="11783"/>
                    <a:pt x="2318" y="12067"/>
                  </a:cubicBezTo>
                  <a:cubicBezTo>
                    <a:pt x="442" y="13391"/>
                    <a:pt x="663" y="16459"/>
                    <a:pt x="1237" y="18092"/>
                  </a:cubicBezTo>
                  <a:cubicBezTo>
                    <a:pt x="1590" y="19085"/>
                    <a:pt x="2119" y="19615"/>
                    <a:pt x="3157" y="20034"/>
                  </a:cubicBezTo>
                  <a:cubicBezTo>
                    <a:pt x="3568" y="20206"/>
                    <a:pt x="4063" y="20330"/>
                    <a:pt x="4542" y="20330"/>
                  </a:cubicBezTo>
                  <a:cubicBezTo>
                    <a:pt x="4988" y="20330"/>
                    <a:pt x="5420" y="20222"/>
                    <a:pt x="5761" y="19946"/>
                  </a:cubicBezTo>
                  <a:cubicBezTo>
                    <a:pt x="5893" y="19813"/>
                    <a:pt x="5915" y="19615"/>
                    <a:pt x="5805" y="19482"/>
                  </a:cubicBezTo>
                  <a:cubicBezTo>
                    <a:pt x="5741" y="19392"/>
                    <a:pt x="5639" y="19347"/>
                    <a:pt x="5539" y="19347"/>
                  </a:cubicBezTo>
                  <a:cubicBezTo>
                    <a:pt x="5467" y="19347"/>
                    <a:pt x="5397" y="19370"/>
                    <a:pt x="5341" y="19416"/>
                  </a:cubicBezTo>
                  <a:cubicBezTo>
                    <a:pt x="5139" y="19588"/>
                    <a:pt x="4849" y="19658"/>
                    <a:pt x="4533" y="19658"/>
                  </a:cubicBezTo>
                  <a:cubicBezTo>
                    <a:pt x="4158" y="19658"/>
                    <a:pt x="3746" y="19560"/>
                    <a:pt x="3399" y="19416"/>
                  </a:cubicBezTo>
                  <a:cubicBezTo>
                    <a:pt x="2539" y="19063"/>
                    <a:pt x="2141" y="18666"/>
                    <a:pt x="1854" y="17871"/>
                  </a:cubicBezTo>
                  <a:cubicBezTo>
                    <a:pt x="1325" y="16349"/>
                    <a:pt x="1237" y="13656"/>
                    <a:pt x="2715" y="12597"/>
                  </a:cubicBezTo>
                  <a:cubicBezTo>
                    <a:pt x="2975" y="12413"/>
                    <a:pt x="3266" y="12346"/>
                    <a:pt x="3579" y="12346"/>
                  </a:cubicBezTo>
                  <a:cubicBezTo>
                    <a:pt x="3904" y="12346"/>
                    <a:pt x="4253" y="12418"/>
                    <a:pt x="4613" y="12508"/>
                  </a:cubicBezTo>
                  <a:lnTo>
                    <a:pt x="4988" y="12641"/>
                  </a:lnTo>
                  <a:cubicBezTo>
                    <a:pt x="5350" y="12771"/>
                    <a:pt x="5769" y="12921"/>
                    <a:pt x="6146" y="12921"/>
                  </a:cubicBezTo>
                  <a:cubicBezTo>
                    <a:pt x="6343" y="12921"/>
                    <a:pt x="6528" y="12880"/>
                    <a:pt x="6688" y="12773"/>
                  </a:cubicBezTo>
                  <a:cubicBezTo>
                    <a:pt x="7328" y="12332"/>
                    <a:pt x="7107" y="11030"/>
                    <a:pt x="7085" y="10875"/>
                  </a:cubicBezTo>
                  <a:cubicBezTo>
                    <a:pt x="6908" y="9970"/>
                    <a:pt x="6621" y="9088"/>
                    <a:pt x="6357" y="8227"/>
                  </a:cubicBezTo>
                  <a:lnTo>
                    <a:pt x="6246" y="7852"/>
                  </a:lnTo>
                  <a:cubicBezTo>
                    <a:pt x="5959" y="6947"/>
                    <a:pt x="5562" y="6086"/>
                    <a:pt x="5187" y="5248"/>
                  </a:cubicBezTo>
                  <a:lnTo>
                    <a:pt x="4922" y="4630"/>
                  </a:lnTo>
                  <a:lnTo>
                    <a:pt x="4723" y="4188"/>
                  </a:lnTo>
                  <a:cubicBezTo>
                    <a:pt x="4348" y="3305"/>
                    <a:pt x="3951" y="2401"/>
                    <a:pt x="3355" y="1628"/>
                  </a:cubicBezTo>
                  <a:cubicBezTo>
                    <a:pt x="2996" y="1155"/>
                    <a:pt x="2150" y="1"/>
                    <a:pt x="1331" y="1"/>
                  </a:cubicBezTo>
                  <a:close/>
                </a:path>
              </a:pathLst>
            </a:custGeom>
            <a:solidFill>
              <a:srgbClr val="B2B2B2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2838225" y="1897000"/>
              <a:ext cx="465700" cy="624600"/>
            </a:xfrm>
            <a:custGeom>
              <a:avLst/>
              <a:gdLst/>
              <a:ahLst/>
              <a:cxnLst/>
              <a:rect l="l" t="t" r="r" b="b"/>
              <a:pathLst>
                <a:path w="9314" h="12492" extrusionOk="0">
                  <a:moveTo>
                    <a:pt x="9225" y="3576"/>
                  </a:moveTo>
                  <a:cubicBezTo>
                    <a:pt x="9270" y="3311"/>
                    <a:pt x="9314" y="3024"/>
                    <a:pt x="9314" y="2759"/>
                  </a:cubicBezTo>
                  <a:cubicBezTo>
                    <a:pt x="9314" y="2494"/>
                    <a:pt x="9225" y="2450"/>
                    <a:pt x="9049" y="2274"/>
                  </a:cubicBezTo>
                  <a:cubicBezTo>
                    <a:pt x="8652" y="1832"/>
                    <a:pt x="8343" y="1325"/>
                    <a:pt x="7923" y="905"/>
                  </a:cubicBezTo>
                  <a:cubicBezTo>
                    <a:pt x="7747" y="729"/>
                    <a:pt x="7548" y="552"/>
                    <a:pt x="7349" y="376"/>
                  </a:cubicBezTo>
                  <a:cubicBezTo>
                    <a:pt x="7239" y="265"/>
                    <a:pt x="7063" y="45"/>
                    <a:pt x="6908" y="1"/>
                  </a:cubicBezTo>
                  <a:cubicBezTo>
                    <a:pt x="6930" y="707"/>
                    <a:pt x="6687" y="1391"/>
                    <a:pt x="6511" y="2075"/>
                  </a:cubicBezTo>
                  <a:cubicBezTo>
                    <a:pt x="6445" y="2340"/>
                    <a:pt x="6356" y="2605"/>
                    <a:pt x="6224" y="2826"/>
                  </a:cubicBezTo>
                  <a:cubicBezTo>
                    <a:pt x="6047" y="3134"/>
                    <a:pt x="5849" y="3421"/>
                    <a:pt x="5672" y="3708"/>
                  </a:cubicBezTo>
                  <a:cubicBezTo>
                    <a:pt x="5341" y="4216"/>
                    <a:pt x="5010" y="4746"/>
                    <a:pt x="4635" y="5231"/>
                  </a:cubicBezTo>
                  <a:cubicBezTo>
                    <a:pt x="4282" y="5672"/>
                    <a:pt x="3995" y="6180"/>
                    <a:pt x="3708" y="6688"/>
                  </a:cubicBezTo>
                  <a:cubicBezTo>
                    <a:pt x="3554" y="6975"/>
                    <a:pt x="3421" y="7284"/>
                    <a:pt x="3245" y="7593"/>
                  </a:cubicBezTo>
                  <a:cubicBezTo>
                    <a:pt x="3134" y="7813"/>
                    <a:pt x="2958" y="8034"/>
                    <a:pt x="2825" y="8233"/>
                  </a:cubicBezTo>
                  <a:cubicBezTo>
                    <a:pt x="2671" y="8497"/>
                    <a:pt x="2494" y="8740"/>
                    <a:pt x="2340" y="9005"/>
                  </a:cubicBezTo>
                  <a:cubicBezTo>
                    <a:pt x="2141" y="9336"/>
                    <a:pt x="1898" y="9601"/>
                    <a:pt x="1656" y="9888"/>
                  </a:cubicBezTo>
                  <a:cubicBezTo>
                    <a:pt x="1545" y="10020"/>
                    <a:pt x="1457" y="10197"/>
                    <a:pt x="1280" y="10153"/>
                  </a:cubicBezTo>
                  <a:cubicBezTo>
                    <a:pt x="1148" y="10108"/>
                    <a:pt x="993" y="9998"/>
                    <a:pt x="861" y="9932"/>
                  </a:cubicBezTo>
                  <a:cubicBezTo>
                    <a:pt x="795" y="9910"/>
                    <a:pt x="707" y="9844"/>
                    <a:pt x="618" y="9844"/>
                  </a:cubicBezTo>
                  <a:cubicBezTo>
                    <a:pt x="486" y="9866"/>
                    <a:pt x="464" y="10153"/>
                    <a:pt x="420" y="10263"/>
                  </a:cubicBezTo>
                  <a:cubicBezTo>
                    <a:pt x="309" y="10660"/>
                    <a:pt x="221" y="11035"/>
                    <a:pt x="111" y="11411"/>
                  </a:cubicBezTo>
                  <a:cubicBezTo>
                    <a:pt x="89" y="11477"/>
                    <a:pt x="0" y="11675"/>
                    <a:pt x="44" y="11742"/>
                  </a:cubicBezTo>
                  <a:cubicBezTo>
                    <a:pt x="89" y="11786"/>
                    <a:pt x="177" y="11786"/>
                    <a:pt x="243" y="11808"/>
                  </a:cubicBezTo>
                  <a:cubicBezTo>
                    <a:pt x="287" y="11852"/>
                    <a:pt x="353" y="11918"/>
                    <a:pt x="376" y="11962"/>
                  </a:cubicBezTo>
                  <a:cubicBezTo>
                    <a:pt x="398" y="12006"/>
                    <a:pt x="486" y="12293"/>
                    <a:pt x="442" y="12293"/>
                  </a:cubicBezTo>
                  <a:cubicBezTo>
                    <a:pt x="861" y="12337"/>
                    <a:pt x="1236" y="12382"/>
                    <a:pt x="1656" y="12382"/>
                  </a:cubicBezTo>
                  <a:cubicBezTo>
                    <a:pt x="1987" y="12360"/>
                    <a:pt x="2296" y="12404"/>
                    <a:pt x="2627" y="12404"/>
                  </a:cubicBezTo>
                  <a:cubicBezTo>
                    <a:pt x="3090" y="12404"/>
                    <a:pt x="3576" y="12404"/>
                    <a:pt x="4061" y="12404"/>
                  </a:cubicBezTo>
                  <a:cubicBezTo>
                    <a:pt x="4414" y="12404"/>
                    <a:pt x="4922" y="12492"/>
                    <a:pt x="5253" y="12315"/>
                  </a:cubicBezTo>
                  <a:cubicBezTo>
                    <a:pt x="5429" y="12205"/>
                    <a:pt x="5385" y="12161"/>
                    <a:pt x="5209" y="12051"/>
                  </a:cubicBezTo>
                  <a:cubicBezTo>
                    <a:pt x="4966" y="11940"/>
                    <a:pt x="4591" y="11675"/>
                    <a:pt x="4326" y="11653"/>
                  </a:cubicBezTo>
                  <a:cubicBezTo>
                    <a:pt x="4966" y="11366"/>
                    <a:pt x="5407" y="10704"/>
                    <a:pt x="5783" y="10131"/>
                  </a:cubicBezTo>
                  <a:cubicBezTo>
                    <a:pt x="6025" y="9733"/>
                    <a:pt x="6290" y="9336"/>
                    <a:pt x="6533" y="8917"/>
                  </a:cubicBezTo>
                  <a:cubicBezTo>
                    <a:pt x="6732" y="8564"/>
                    <a:pt x="6974" y="8210"/>
                    <a:pt x="7151" y="7835"/>
                  </a:cubicBezTo>
                  <a:cubicBezTo>
                    <a:pt x="7349" y="7438"/>
                    <a:pt x="7614" y="7107"/>
                    <a:pt x="7857" y="6732"/>
                  </a:cubicBezTo>
                  <a:cubicBezTo>
                    <a:pt x="7989" y="6511"/>
                    <a:pt x="8122" y="6290"/>
                    <a:pt x="8254" y="6070"/>
                  </a:cubicBezTo>
                  <a:cubicBezTo>
                    <a:pt x="8497" y="5717"/>
                    <a:pt x="8696" y="5297"/>
                    <a:pt x="8850" y="4900"/>
                  </a:cubicBezTo>
                  <a:cubicBezTo>
                    <a:pt x="9027" y="4481"/>
                    <a:pt x="9159" y="4039"/>
                    <a:pt x="9225" y="3576"/>
                  </a:cubicBezTo>
                  <a:close/>
                </a:path>
              </a:pathLst>
            </a:custGeom>
            <a:solidFill>
              <a:srgbClr val="960000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1416275" y="2420200"/>
              <a:ext cx="341700" cy="1037400"/>
            </a:xfrm>
            <a:custGeom>
              <a:avLst/>
              <a:gdLst/>
              <a:ahLst/>
              <a:cxnLst/>
              <a:rect l="l" t="t" r="r" b="b"/>
              <a:pathLst>
                <a:path w="6834" h="20748" extrusionOk="0">
                  <a:moveTo>
                    <a:pt x="313" y="0"/>
                  </a:moveTo>
                  <a:cubicBezTo>
                    <a:pt x="75" y="0"/>
                    <a:pt x="1" y="245"/>
                    <a:pt x="235" y="461"/>
                  </a:cubicBezTo>
                  <a:cubicBezTo>
                    <a:pt x="610" y="858"/>
                    <a:pt x="1007" y="1233"/>
                    <a:pt x="1294" y="1697"/>
                  </a:cubicBezTo>
                  <a:cubicBezTo>
                    <a:pt x="1515" y="2050"/>
                    <a:pt x="1669" y="2403"/>
                    <a:pt x="1912" y="2756"/>
                  </a:cubicBezTo>
                  <a:cubicBezTo>
                    <a:pt x="2397" y="3529"/>
                    <a:pt x="2927" y="4323"/>
                    <a:pt x="2949" y="5206"/>
                  </a:cubicBezTo>
                  <a:cubicBezTo>
                    <a:pt x="2971" y="5758"/>
                    <a:pt x="3037" y="6332"/>
                    <a:pt x="3104" y="6883"/>
                  </a:cubicBezTo>
                  <a:lnTo>
                    <a:pt x="3214" y="8229"/>
                  </a:lnTo>
                  <a:lnTo>
                    <a:pt x="3236" y="8406"/>
                  </a:lnTo>
                  <a:cubicBezTo>
                    <a:pt x="3280" y="9333"/>
                    <a:pt x="3346" y="10260"/>
                    <a:pt x="3523" y="11165"/>
                  </a:cubicBezTo>
                  <a:cubicBezTo>
                    <a:pt x="3744" y="12114"/>
                    <a:pt x="3986" y="12798"/>
                    <a:pt x="4384" y="13460"/>
                  </a:cubicBezTo>
                  <a:cubicBezTo>
                    <a:pt x="4626" y="13901"/>
                    <a:pt x="4958" y="14299"/>
                    <a:pt x="5266" y="14674"/>
                  </a:cubicBezTo>
                  <a:lnTo>
                    <a:pt x="5311" y="14696"/>
                  </a:lnTo>
                  <a:cubicBezTo>
                    <a:pt x="5487" y="14917"/>
                    <a:pt x="5598" y="15159"/>
                    <a:pt x="5730" y="15424"/>
                  </a:cubicBezTo>
                  <a:lnTo>
                    <a:pt x="5951" y="15821"/>
                  </a:lnTo>
                  <a:cubicBezTo>
                    <a:pt x="6171" y="16219"/>
                    <a:pt x="6127" y="16770"/>
                    <a:pt x="6105" y="17278"/>
                  </a:cubicBezTo>
                  <a:lnTo>
                    <a:pt x="6083" y="17366"/>
                  </a:lnTo>
                  <a:lnTo>
                    <a:pt x="6083" y="17852"/>
                  </a:lnTo>
                  <a:cubicBezTo>
                    <a:pt x="6061" y="18293"/>
                    <a:pt x="6061" y="18690"/>
                    <a:pt x="5929" y="19088"/>
                  </a:cubicBezTo>
                  <a:cubicBezTo>
                    <a:pt x="5796" y="19485"/>
                    <a:pt x="5443" y="19772"/>
                    <a:pt x="5068" y="20081"/>
                  </a:cubicBezTo>
                  <a:lnTo>
                    <a:pt x="4958" y="20169"/>
                  </a:lnTo>
                  <a:cubicBezTo>
                    <a:pt x="4825" y="20279"/>
                    <a:pt x="4803" y="20478"/>
                    <a:pt x="4913" y="20633"/>
                  </a:cubicBezTo>
                  <a:cubicBezTo>
                    <a:pt x="4976" y="20708"/>
                    <a:pt x="5074" y="20747"/>
                    <a:pt x="5172" y="20747"/>
                  </a:cubicBezTo>
                  <a:cubicBezTo>
                    <a:pt x="5246" y="20747"/>
                    <a:pt x="5320" y="20724"/>
                    <a:pt x="5377" y="20677"/>
                  </a:cubicBezTo>
                  <a:lnTo>
                    <a:pt x="5487" y="20588"/>
                  </a:lnTo>
                  <a:cubicBezTo>
                    <a:pt x="5906" y="20257"/>
                    <a:pt x="6370" y="19882"/>
                    <a:pt x="6569" y="19286"/>
                  </a:cubicBezTo>
                  <a:cubicBezTo>
                    <a:pt x="6723" y="18801"/>
                    <a:pt x="6723" y="18337"/>
                    <a:pt x="6745" y="17874"/>
                  </a:cubicBezTo>
                  <a:lnTo>
                    <a:pt x="6767" y="17410"/>
                  </a:lnTo>
                  <a:lnTo>
                    <a:pt x="6767" y="17322"/>
                  </a:lnTo>
                  <a:cubicBezTo>
                    <a:pt x="6789" y="16748"/>
                    <a:pt x="6833" y="16064"/>
                    <a:pt x="6524" y="15490"/>
                  </a:cubicBezTo>
                  <a:lnTo>
                    <a:pt x="6326" y="15137"/>
                  </a:lnTo>
                  <a:cubicBezTo>
                    <a:pt x="6193" y="14828"/>
                    <a:pt x="6039" y="14541"/>
                    <a:pt x="5818" y="14277"/>
                  </a:cubicBezTo>
                  <a:lnTo>
                    <a:pt x="5774" y="14232"/>
                  </a:lnTo>
                  <a:cubicBezTo>
                    <a:pt x="5465" y="13879"/>
                    <a:pt x="5178" y="13526"/>
                    <a:pt x="4958" y="13129"/>
                  </a:cubicBezTo>
                  <a:cubicBezTo>
                    <a:pt x="4582" y="12533"/>
                    <a:pt x="4362" y="11915"/>
                    <a:pt x="4185" y="11032"/>
                  </a:cubicBezTo>
                  <a:cubicBezTo>
                    <a:pt x="4009" y="10172"/>
                    <a:pt x="3942" y="9267"/>
                    <a:pt x="3898" y="8384"/>
                  </a:cubicBezTo>
                  <a:lnTo>
                    <a:pt x="3898" y="8185"/>
                  </a:lnTo>
                  <a:cubicBezTo>
                    <a:pt x="3898" y="8185"/>
                    <a:pt x="3766" y="6795"/>
                    <a:pt x="3766" y="6795"/>
                  </a:cubicBezTo>
                  <a:cubicBezTo>
                    <a:pt x="3700" y="6265"/>
                    <a:pt x="3633" y="5714"/>
                    <a:pt x="3611" y="5184"/>
                  </a:cubicBezTo>
                  <a:cubicBezTo>
                    <a:pt x="3589" y="4102"/>
                    <a:pt x="3015" y="3242"/>
                    <a:pt x="2464" y="2403"/>
                  </a:cubicBezTo>
                  <a:cubicBezTo>
                    <a:pt x="2066" y="1785"/>
                    <a:pt x="1647" y="1123"/>
                    <a:pt x="1140" y="571"/>
                  </a:cubicBezTo>
                  <a:cubicBezTo>
                    <a:pt x="985" y="395"/>
                    <a:pt x="742" y="152"/>
                    <a:pt x="499" y="42"/>
                  </a:cubicBezTo>
                  <a:cubicBezTo>
                    <a:pt x="430" y="13"/>
                    <a:pt x="367" y="0"/>
                    <a:pt x="313" y="0"/>
                  </a:cubicBezTo>
                  <a:close/>
                </a:path>
              </a:pathLst>
            </a:custGeom>
            <a:solidFill>
              <a:srgbClr val="8C8C8C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1425775" y="2452050"/>
              <a:ext cx="455800" cy="338800"/>
            </a:xfrm>
            <a:custGeom>
              <a:avLst/>
              <a:gdLst/>
              <a:ahLst/>
              <a:cxnLst/>
              <a:rect l="l" t="t" r="r" b="b"/>
              <a:pathLst>
                <a:path w="9116" h="6776" extrusionOk="0">
                  <a:moveTo>
                    <a:pt x="1722" y="3024"/>
                  </a:moveTo>
                  <a:cubicBezTo>
                    <a:pt x="2141" y="2848"/>
                    <a:pt x="2605" y="2715"/>
                    <a:pt x="3024" y="2627"/>
                  </a:cubicBezTo>
                  <a:cubicBezTo>
                    <a:pt x="3774" y="2450"/>
                    <a:pt x="4679" y="2671"/>
                    <a:pt x="5385" y="3002"/>
                  </a:cubicBezTo>
                  <a:cubicBezTo>
                    <a:pt x="5761" y="3179"/>
                    <a:pt x="6114" y="3421"/>
                    <a:pt x="6489" y="3642"/>
                  </a:cubicBezTo>
                  <a:cubicBezTo>
                    <a:pt x="6864" y="3841"/>
                    <a:pt x="7217" y="4083"/>
                    <a:pt x="7548" y="4370"/>
                  </a:cubicBezTo>
                  <a:cubicBezTo>
                    <a:pt x="7946" y="4701"/>
                    <a:pt x="8144" y="5032"/>
                    <a:pt x="8409" y="5430"/>
                  </a:cubicBezTo>
                  <a:cubicBezTo>
                    <a:pt x="8652" y="5805"/>
                    <a:pt x="8850" y="6335"/>
                    <a:pt x="8894" y="6776"/>
                  </a:cubicBezTo>
                  <a:cubicBezTo>
                    <a:pt x="9093" y="6158"/>
                    <a:pt x="9115" y="5518"/>
                    <a:pt x="8983" y="4900"/>
                  </a:cubicBezTo>
                  <a:cubicBezTo>
                    <a:pt x="8850" y="4238"/>
                    <a:pt x="8586" y="3620"/>
                    <a:pt x="8299" y="3046"/>
                  </a:cubicBezTo>
                  <a:cubicBezTo>
                    <a:pt x="8078" y="2627"/>
                    <a:pt x="7791" y="2274"/>
                    <a:pt x="7460" y="1943"/>
                  </a:cubicBezTo>
                  <a:cubicBezTo>
                    <a:pt x="7151" y="1634"/>
                    <a:pt x="6864" y="1303"/>
                    <a:pt x="6489" y="1082"/>
                  </a:cubicBezTo>
                  <a:cubicBezTo>
                    <a:pt x="6202" y="928"/>
                    <a:pt x="5915" y="795"/>
                    <a:pt x="5628" y="663"/>
                  </a:cubicBezTo>
                  <a:cubicBezTo>
                    <a:pt x="4988" y="354"/>
                    <a:pt x="4326" y="155"/>
                    <a:pt x="3620" y="89"/>
                  </a:cubicBezTo>
                  <a:cubicBezTo>
                    <a:pt x="2428" y="1"/>
                    <a:pt x="1258" y="265"/>
                    <a:pt x="618" y="1347"/>
                  </a:cubicBezTo>
                  <a:cubicBezTo>
                    <a:pt x="1" y="2384"/>
                    <a:pt x="45" y="3642"/>
                    <a:pt x="641" y="4723"/>
                  </a:cubicBezTo>
                  <a:cubicBezTo>
                    <a:pt x="354" y="4238"/>
                    <a:pt x="950" y="3443"/>
                    <a:pt x="1347" y="3201"/>
                  </a:cubicBezTo>
                  <a:cubicBezTo>
                    <a:pt x="1479" y="3157"/>
                    <a:pt x="1590" y="3090"/>
                    <a:pt x="1722" y="3024"/>
                  </a:cubicBezTo>
                  <a:close/>
                </a:path>
              </a:pathLst>
            </a:custGeom>
            <a:solidFill>
              <a:srgbClr val="01262F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1642075" y="2233550"/>
              <a:ext cx="205300" cy="294700"/>
            </a:xfrm>
            <a:custGeom>
              <a:avLst/>
              <a:gdLst/>
              <a:ahLst/>
              <a:cxnLst/>
              <a:rect l="l" t="t" r="r" b="b"/>
              <a:pathLst>
                <a:path w="4106" h="5894" extrusionOk="0">
                  <a:moveTo>
                    <a:pt x="3906" y="4084"/>
                  </a:moveTo>
                  <a:cubicBezTo>
                    <a:pt x="3862" y="2958"/>
                    <a:pt x="3686" y="2031"/>
                    <a:pt x="3222" y="994"/>
                  </a:cubicBezTo>
                  <a:cubicBezTo>
                    <a:pt x="2979" y="442"/>
                    <a:pt x="2516" y="1"/>
                    <a:pt x="1876" y="67"/>
                  </a:cubicBezTo>
                  <a:cubicBezTo>
                    <a:pt x="1457" y="111"/>
                    <a:pt x="817" y="177"/>
                    <a:pt x="508" y="508"/>
                  </a:cubicBezTo>
                  <a:cubicBezTo>
                    <a:pt x="0" y="1082"/>
                    <a:pt x="883" y="1215"/>
                    <a:pt x="1258" y="1435"/>
                  </a:cubicBezTo>
                  <a:cubicBezTo>
                    <a:pt x="1655" y="1678"/>
                    <a:pt x="2031" y="1965"/>
                    <a:pt x="2362" y="2340"/>
                  </a:cubicBezTo>
                  <a:cubicBezTo>
                    <a:pt x="2803" y="2826"/>
                    <a:pt x="3244" y="3422"/>
                    <a:pt x="3421" y="4062"/>
                  </a:cubicBezTo>
                  <a:cubicBezTo>
                    <a:pt x="3509" y="4349"/>
                    <a:pt x="3575" y="4635"/>
                    <a:pt x="3575" y="4944"/>
                  </a:cubicBezTo>
                  <a:cubicBezTo>
                    <a:pt x="3575" y="5231"/>
                    <a:pt x="3465" y="5651"/>
                    <a:pt x="3575" y="5893"/>
                  </a:cubicBezTo>
                  <a:cubicBezTo>
                    <a:pt x="4105" y="5606"/>
                    <a:pt x="3928" y="4569"/>
                    <a:pt x="3906" y="4084"/>
                  </a:cubicBezTo>
                  <a:close/>
                </a:path>
              </a:pathLst>
            </a:custGeom>
            <a:solidFill>
              <a:srgbClr val="013D42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1433525" y="2350550"/>
              <a:ext cx="412700" cy="400600"/>
            </a:xfrm>
            <a:custGeom>
              <a:avLst/>
              <a:gdLst/>
              <a:ahLst/>
              <a:cxnLst/>
              <a:rect l="l" t="t" r="r" b="b"/>
              <a:pathLst>
                <a:path w="8254" h="8012" extrusionOk="0">
                  <a:moveTo>
                    <a:pt x="7636" y="5407"/>
                  </a:moveTo>
                  <a:cubicBezTo>
                    <a:pt x="7371" y="6047"/>
                    <a:pt x="6952" y="6643"/>
                    <a:pt x="6400" y="7084"/>
                  </a:cubicBezTo>
                  <a:cubicBezTo>
                    <a:pt x="5893" y="7482"/>
                    <a:pt x="5341" y="7747"/>
                    <a:pt x="4701" y="7857"/>
                  </a:cubicBezTo>
                  <a:cubicBezTo>
                    <a:pt x="4149" y="7945"/>
                    <a:pt x="3553" y="8011"/>
                    <a:pt x="3001" y="7989"/>
                  </a:cubicBezTo>
                  <a:cubicBezTo>
                    <a:pt x="2207" y="7923"/>
                    <a:pt x="1346" y="7636"/>
                    <a:pt x="750" y="7107"/>
                  </a:cubicBezTo>
                  <a:cubicBezTo>
                    <a:pt x="265" y="6665"/>
                    <a:pt x="199" y="6003"/>
                    <a:pt x="88" y="5407"/>
                  </a:cubicBezTo>
                  <a:cubicBezTo>
                    <a:pt x="22" y="4966"/>
                    <a:pt x="0" y="4569"/>
                    <a:pt x="88" y="4127"/>
                  </a:cubicBezTo>
                  <a:cubicBezTo>
                    <a:pt x="154" y="3818"/>
                    <a:pt x="287" y="3575"/>
                    <a:pt x="441" y="3333"/>
                  </a:cubicBezTo>
                  <a:cubicBezTo>
                    <a:pt x="331" y="3642"/>
                    <a:pt x="265" y="3796"/>
                    <a:pt x="419" y="4127"/>
                  </a:cubicBezTo>
                  <a:cubicBezTo>
                    <a:pt x="640" y="4591"/>
                    <a:pt x="1170" y="4878"/>
                    <a:pt x="1633" y="5076"/>
                  </a:cubicBezTo>
                  <a:cubicBezTo>
                    <a:pt x="2295" y="5363"/>
                    <a:pt x="3090" y="5429"/>
                    <a:pt x="3796" y="5385"/>
                  </a:cubicBezTo>
                  <a:cubicBezTo>
                    <a:pt x="4392" y="5363"/>
                    <a:pt x="5010" y="5209"/>
                    <a:pt x="5539" y="4922"/>
                  </a:cubicBezTo>
                  <a:cubicBezTo>
                    <a:pt x="5870" y="4723"/>
                    <a:pt x="6202" y="4547"/>
                    <a:pt x="6466" y="4260"/>
                  </a:cubicBezTo>
                  <a:cubicBezTo>
                    <a:pt x="6775" y="3929"/>
                    <a:pt x="7018" y="3509"/>
                    <a:pt x="7195" y="3068"/>
                  </a:cubicBezTo>
                  <a:cubicBezTo>
                    <a:pt x="7415" y="2582"/>
                    <a:pt x="7482" y="2053"/>
                    <a:pt x="7614" y="1523"/>
                  </a:cubicBezTo>
                  <a:cubicBezTo>
                    <a:pt x="7702" y="1192"/>
                    <a:pt x="7791" y="861"/>
                    <a:pt x="7813" y="508"/>
                  </a:cubicBezTo>
                  <a:cubicBezTo>
                    <a:pt x="7835" y="397"/>
                    <a:pt x="7813" y="88"/>
                    <a:pt x="7901" y="44"/>
                  </a:cubicBezTo>
                  <a:cubicBezTo>
                    <a:pt x="7967" y="0"/>
                    <a:pt x="8099" y="1280"/>
                    <a:pt x="8122" y="1391"/>
                  </a:cubicBezTo>
                  <a:cubicBezTo>
                    <a:pt x="8210" y="1854"/>
                    <a:pt x="8254" y="2317"/>
                    <a:pt x="8232" y="2781"/>
                  </a:cubicBezTo>
                  <a:cubicBezTo>
                    <a:pt x="8188" y="3686"/>
                    <a:pt x="7989" y="4569"/>
                    <a:pt x="7636" y="5407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1478725" y="2741150"/>
              <a:ext cx="439250" cy="369750"/>
            </a:xfrm>
            <a:custGeom>
              <a:avLst/>
              <a:gdLst/>
              <a:ahLst/>
              <a:cxnLst/>
              <a:rect l="l" t="t" r="r" b="b"/>
              <a:pathLst>
                <a:path w="8785" h="7395" extrusionOk="0">
                  <a:moveTo>
                    <a:pt x="8144" y="6158"/>
                  </a:moveTo>
                  <a:cubicBezTo>
                    <a:pt x="8365" y="6555"/>
                    <a:pt x="8431" y="7019"/>
                    <a:pt x="8674" y="7394"/>
                  </a:cubicBezTo>
                  <a:cubicBezTo>
                    <a:pt x="8674" y="6489"/>
                    <a:pt x="8784" y="5496"/>
                    <a:pt x="8431" y="4635"/>
                  </a:cubicBezTo>
                  <a:cubicBezTo>
                    <a:pt x="8255" y="4194"/>
                    <a:pt x="8211" y="3731"/>
                    <a:pt x="8078" y="3267"/>
                  </a:cubicBezTo>
                  <a:cubicBezTo>
                    <a:pt x="7902" y="2693"/>
                    <a:pt x="7504" y="2142"/>
                    <a:pt x="7107" y="1678"/>
                  </a:cubicBezTo>
                  <a:cubicBezTo>
                    <a:pt x="6975" y="1502"/>
                    <a:pt x="6820" y="1325"/>
                    <a:pt x="6666" y="1148"/>
                  </a:cubicBezTo>
                  <a:cubicBezTo>
                    <a:pt x="6511" y="994"/>
                    <a:pt x="6335" y="928"/>
                    <a:pt x="6180" y="795"/>
                  </a:cubicBezTo>
                  <a:cubicBezTo>
                    <a:pt x="5673" y="420"/>
                    <a:pt x="5077" y="199"/>
                    <a:pt x="4459" y="67"/>
                  </a:cubicBezTo>
                  <a:cubicBezTo>
                    <a:pt x="4017" y="1"/>
                    <a:pt x="3598" y="89"/>
                    <a:pt x="3157" y="111"/>
                  </a:cubicBezTo>
                  <a:cubicBezTo>
                    <a:pt x="1833" y="199"/>
                    <a:pt x="464" y="773"/>
                    <a:pt x="177" y="2186"/>
                  </a:cubicBezTo>
                  <a:cubicBezTo>
                    <a:pt x="111" y="2517"/>
                    <a:pt x="155" y="2848"/>
                    <a:pt x="155" y="3179"/>
                  </a:cubicBezTo>
                  <a:cubicBezTo>
                    <a:pt x="177" y="3686"/>
                    <a:pt x="199" y="4172"/>
                    <a:pt x="464" y="4613"/>
                  </a:cubicBezTo>
                  <a:cubicBezTo>
                    <a:pt x="1" y="3554"/>
                    <a:pt x="2428" y="2848"/>
                    <a:pt x="3068" y="2782"/>
                  </a:cubicBezTo>
                  <a:cubicBezTo>
                    <a:pt x="3333" y="2737"/>
                    <a:pt x="3576" y="2715"/>
                    <a:pt x="3819" y="2693"/>
                  </a:cubicBezTo>
                  <a:cubicBezTo>
                    <a:pt x="4304" y="2649"/>
                    <a:pt x="4768" y="2693"/>
                    <a:pt x="5209" y="2870"/>
                  </a:cubicBezTo>
                  <a:cubicBezTo>
                    <a:pt x="5717" y="3046"/>
                    <a:pt x="6269" y="3245"/>
                    <a:pt x="6688" y="3598"/>
                  </a:cubicBezTo>
                  <a:cubicBezTo>
                    <a:pt x="7218" y="4084"/>
                    <a:pt x="7504" y="4746"/>
                    <a:pt x="7769" y="5408"/>
                  </a:cubicBezTo>
                  <a:cubicBezTo>
                    <a:pt x="7880" y="5651"/>
                    <a:pt x="8012" y="5915"/>
                    <a:pt x="8144" y="6158"/>
                  </a:cubicBezTo>
                  <a:close/>
                </a:path>
              </a:pathLst>
            </a:custGeom>
            <a:solidFill>
              <a:srgbClr val="01262F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1480925" y="2634150"/>
              <a:ext cx="398450" cy="410500"/>
            </a:xfrm>
            <a:custGeom>
              <a:avLst/>
              <a:gdLst/>
              <a:ahLst/>
              <a:cxnLst/>
              <a:rect l="l" t="t" r="r" b="b"/>
              <a:pathLst>
                <a:path w="7969" h="8210" extrusionOk="0">
                  <a:moveTo>
                    <a:pt x="2980" y="8188"/>
                  </a:moveTo>
                  <a:cubicBezTo>
                    <a:pt x="2186" y="8122"/>
                    <a:pt x="1325" y="7835"/>
                    <a:pt x="729" y="7305"/>
                  </a:cubicBezTo>
                  <a:cubicBezTo>
                    <a:pt x="244" y="6864"/>
                    <a:pt x="178" y="6202"/>
                    <a:pt x="67" y="5606"/>
                  </a:cubicBezTo>
                  <a:cubicBezTo>
                    <a:pt x="1" y="5164"/>
                    <a:pt x="1" y="4767"/>
                    <a:pt x="67" y="4326"/>
                  </a:cubicBezTo>
                  <a:cubicBezTo>
                    <a:pt x="133" y="4017"/>
                    <a:pt x="266" y="3774"/>
                    <a:pt x="420" y="3531"/>
                  </a:cubicBezTo>
                  <a:cubicBezTo>
                    <a:pt x="310" y="3840"/>
                    <a:pt x="244" y="3995"/>
                    <a:pt x="398" y="4326"/>
                  </a:cubicBezTo>
                  <a:cubicBezTo>
                    <a:pt x="619" y="4789"/>
                    <a:pt x="1149" y="5076"/>
                    <a:pt x="1612" y="5275"/>
                  </a:cubicBezTo>
                  <a:cubicBezTo>
                    <a:pt x="2031" y="5451"/>
                    <a:pt x="2539" y="5584"/>
                    <a:pt x="3002" y="5584"/>
                  </a:cubicBezTo>
                  <a:cubicBezTo>
                    <a:pt x="3444" y="5584"/>
                    <a:pt x="3929" y="5407"/>
                    <a:pt x="4327" y="5231"/>
                  </a:cubicBezTo>
                  <a:cubicBezTo>
                    <a:pt x="4525" y="5120"/>
                    <a:pt x="4724" y="5010"/>
                    <a:pt x="4922" y="4877"/>
                  </a:cubicBezTo>
                  <a:cubicBezTo>
                    <a:pt x="5320" y="4591"/>
                    <a:pt x="5695" y="4149"/>
                    <a:pt x="6048" y="3774"/>
                  </a:cubicBezTo>
                  <a:cubicBezTo>
                    <a:pt x="6225" y="3575"/>
                    <a:pt x="6401" y="3377"/>
                    <a:pt x="6556" y="3156"/>
                  </a:cubicBezTo>
                  <a:cubicBezTo>
                    <a:pt x="6909" y="2648"/>
                    <a:pt x="7240" y="2008"/>
                    <a:pt x="7350" y="1390"/>
                  </a:cubicBezTo>
                  <a:cubicBezTo>
                    <a:pt x="7416" y="993"/>
                    <a:pt x="7637" y="397"/>
                    <a:pt x="7460" y="0"/>
                  </a:cubicBezTo>
                  <a:cubicBezTo>
                    <a:pt x="7659" y="441"/>
                    <a:pt x="7791" y="905"/>
                    <a:pt x="7880" y="1368"/>
                  </a:cubicBezTo>
                  <a:cubicBezTo>
                    <a:pt x="7968" y="1810"/>
                    <a:pt x="7946" y="2163"/>
                    <a:pt x="7902" y="2604"/>
                  </a:cubicBezTo>
                  <a:cubicBezTo>
                    <a:pt x="7880" y="2869"/>
                    <a:pt x="7858" y="3156"/>
                    <a:pt x="7791" y="3421"/>
                  </a:cubicBezTo>
                  <a:cubicBezTo>
                    <a:pt x="7725" y="3708"/>
                    <a:pt x="7659" y="4017"/>
                    <a:pt x="7571" y="4304"/>
                  </a:cubicBezTo>
                  <a:cubicBezTo>
                    <a:pt x="7394" y="4988"/>
                    <a:pt x="6975" y="5539"/>
                    <a:pt x="6578" y="6113"/>
                  </a:cubicBezTo>
                  <a:cubicBezTo>
                    <a:pt x="6180" y="6709"/>
                    <a:pt x="5695" y="7151"/>
                    <a:pt x="5099" y="7570"/>
                  </a:cubicBezTo>
                  <a:cubicBezTo>
                    <a:pt x="4790" y="7791"/>
                    <a:pt x="4481" y="7989"/>
                    <a:pt x="4128" y="8100"/>
                  </a:cubicBezTo>
                  <a:cubicBezTo>
                    <a:pt x="3753" y="8210"/>
                    <a:pt x="3378" y="8210"/>
                    <a:pt x="2980" y="8188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1498625" y="3042400"/>
              <a:ext cx="412750" cy="323400"/>
            </a:xfrm>
            <a:custGeom>
              <a:avLst/>
              <a:gdLst/>
              <a:ahLst/>
              <a:cxnLst/>
              <a:rect l="l" t="t" r="r" b="b"/>
              <a:pathLst>
                <a:path w="8255" h="6468" extrusionOk="0">
                  <a:moveTo>
                    <a:pt x="5032" y="420"/>
                  </a:moveTo>
                  <a:cubicBezTo>
                    <a:pt x="4701" y="310"/>
                    <a:pt x="4370" y="221"/>
                    <a:pt x="4039" y="177"/>
                  </a:cubicBezTo>
                  <a:cubicBezTo>
                    <a:pt x="3862" y="155"/>
                    <a:pt x="3686" y="111"/>
                    <a:pt x="3509" y="111"/>
                  </a:cubicBezTo>
                  <a:cubicBezTo>
                    <a:pt x="3311" y="89"/>
                    <a:pt x="3112" y="89"/>
                    <a:pt x="2913" y="67"/>
                  </a:cubicBezTo>
                  <a:cubicBezTo>
                    <a:pt x="1898" y="1"/>
                    <a:pt x="773" y="1"/>
                    <a:pt x="221" y="1016"/>
                  </a:cubicBezTo>
                  <a:cubicBezTo>
                    <a:pt x="0" y="1457"/>
                    <a:pt x="44" y="1921"/>
                    <a:pt x="66" y="2406"/>
                  </a:cubicBezTo>
                  <a:cubicBezTo>
                    <a:pt x="88" y="2958"/>
                    <a:pt x="133" y="3731"/>
                    <a:pt x="552" y="4150"/>
                  </a:cubicBezTo>
                  <a:cubicBezTo>
                    <a:pt x="839" y="3929"/>
                    <a:pt x="1081" y="3576"/>
                    <a:pt x="1435" y="3399"/>
                  </a:cubicBezTo>
                  <a:cubicBezTo>
                    <a:pt x="1898" y="3157"/>
                    <a:pt x="2428" y="2980"/>
                    <a:pt x="2935" y="2936"/>
                  </a:cubicBezTo>
                  <a:cubicBezTo>
                    <a:pt x="3178" y="2892"/>
                    <a:pt x="3443" y="2870"/>
                    <a:pt x="3686" y="2848"/>
                  </a:cubicBezTo>
                  <a:cubicBezTo>
                    <a:pt x="4171" y="2804"/>
                    <a:pt x="4613" y="2826"/>
                    <a:pt x="5076" y="3002"/>
                  </a:cubicBezTo>
                  <a:cubicBezTo>
                    <a:pt x="5584" y="3201"/>
                    <a:pt x="6135" y="3399"/>
                    <a:pt x="6533" y="3753"/>
                  </a:cubicBezTo>
                  <a:cubicBezTo>
                    <a:pt x="6930" y="4106"/>
                    <a:pt x="7217" y="4547"/>
                    <a:pt x="7460" y="5011"/>
                  </a:cubicBezTo>
                  <a:cubicBezTo>
                    <a:pt x="7570" y="5253"/>
                    <a:pt x="7702" y="5496"/>
                    <a:pt x="7791" y="5761"/>
                  </a:cubicBezTo>
                  <a:cubicBezTo>
                    <a:pt x="7857" y="5982"/>
                    <a:pt x="7879" y="6246"/>
                    <a:pt x="7967" y="6467"/>
                  </a:cubicBezTo>
                  <a:cubicBezTo>
                    <a:pt x="8011" y="6423"/>
                    <a:pt x="8055" y="6357"/>
                    <a:pt x="8078" y="6291"/>
                  </a:cubicBezTo>
                  <a:cubicBezTo>
                    <a:pt x="8232" y="6004"/>
                    <a:pt x="8232" y="5717"/>
                    <a:pt x="8254" y="5386"/>
                  </a:cubicBezTo>
                  <a:cubicBezTo>
                    <a:pt x="8254" y="5165"/>
                    <a:pt x="8232" y="4922"/>
                    <a:pt x="8210" y="4724"/>
                  </a:cubicBezTo>
                  <a:cubicBezTo>
                    <a:pt x="8144" y="4282"/>
                    <a:pt x="8055" y="3841"/>
                    <a:pt x="7945" y="3422"/>
                  </a:cubicBezTo>
                  <a:cubicBezTo>
                    <a:pt x="7769" y="2848"/>
                    <a:pt x="7371" y="2296"/>
                    <a:pt x="6974" y="1833"/>
                  </a:cubicBezTo>
                  <a:cubicBezTo>
                    <a:pt x="6820" y="1656"/>
                    <a:pt x="6687" y="1479"/>
                    <a:pt x="6533" y="1303"/>
                  </a:cubicBezTo>
                  <a:cubicBezTo>
                    <a:pt x="6378" y="1148"/>
                    <a:pt x="6202" y="1060"/>
                    <a:pt x="6025" y="950"/>
                  </a:cubicBezTo>
                  <a:cubicBezTo>
                    <a:pt x="5738" y="707"/>
                    <a:pt x="5385" y="553"/>
                    <a:pt x="5032" y="420"/>
                  </a:cubicBezTo>
                  <a:close/>
                </a:path>
              </a:pathLst>
            </a:custGeom>
            <a:solidFill>
              <a:srgbClr val="01262F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1499725" y="2957450"/>
              <a:ext cx="413850" cy="344350"/>
            </a:xfrm>
            <a:custGeom>
              <a:avLst/>
              <a:gdLst/>
              <a:ahLst/>
              <a:cxnLst/>
              <a:rect l="l" t="t" r="r" b="b"/>
              <a:pathLst>
                <a:path w="8277" h="6887" extrusionOk="0">
                  <a:moveTo>
                    <a:pt x="8188" y="3156"/>
                  </a:moveTo>
                  <a:cubicBezTo>
                    <a:pt x="8144" y="3796"/>
                    <a:pt x="7791" y="4304"/>
                    <a:pt x="7460" y="4812"/>
                  </a:cubicBezTo>
                  <a:cubicBezTo>
                    <a:pt x="6533" y="6158"/>
                    <a:pt x="4767" y="6732"/>
                    <a:pt x="3200" y="6842"/>
                  </a:cubicBezTo>
                  <a:cubicBezTo>
                    <a:pt x="2781" y="6886"/>
                    <a:pt x="2406" y="6864"/>
                    <a:pt x="1986" y="6798"/>
                  </a:cubicBezTo>
                  <a:cubicBezTo>
                    <a:pt x="1832" y="6776"/>
                    <a:pt x="1677" y="6754"/>
                    <a:pt x="1545" y="6710"/>
                  </a:cubicBezTo>
                  <a:cubicBezTo>
                    <a:pt x="1148" y="6555"/>
                    <a:pt x="751" y="6312"/>
                    <a:pt x="508" y="5959"/>
                  </a:cubicBezTo>
                  <a:cubicBezTo>
                    <a:pt x="243" y="5540"/>
                    <a:pt x="133" y="5076"/>
                    <a:pt x="66" y="4613"/>
                  </a:cubicBezTo>
                  <a:cubicBezTo>
                    <a:pt x="0" y="4260"/>
                    <a:pt x="44" y="3885"/>
                    <a:pt x="22" y="3532"/>
                  </a:cubicBezTo>
                  <a:cubicBezTo>
                    <a:pt x="22" y="3355"/>
                    <a:pt x="22" y="3200"/>
                    <a:pt x="44" y="3046"/>
                  </a:cubicBezTo>
                  <a:cubicBezTo>
                    <a:pt x="44" y="3002"/>
                    <a:pt x="199" y="2671"/>
                    <a:pt x="199" y="2693"/>
                  </a:cubicBezTo>
                  <a:cubicBezTo>
                    <a:pt x="265" y="2825"/>
                    <a:pt x="221" y="2958"/>
                    <a:pt x="265" y="3112"/>
                  </a:cubicBezTo>
                  <a:cubicBezTo>
                    <a:pt x="309" y="3245"/>
                    <a:pt x="375" y="3377"/>
                    <a:pt x="486" y="3487"/>
                  </a:cubicBezTo>
                  <a:cubicBezTo>
                    <a:pt x="839" y="3796"/>
                    <a:pt x="1192" y="4017"/>
                    <a:pt x="1677" y="4127"/>
                  </a:cubicBezTo>
                  <a:cubicBezTo>
                    <a:pt x="3222" y="4481"/>
                    <a:pt x="4900" y="4039"/>
                    <a:pt x="6202" y="3156"/>
                  </a:cubicBezTo>
                  <a:cubicBezTo>
                    <a:pt x="6886" y="2671"/>
                    <a:pt x="7438" y="1965"/>
                    <a:pt x="7747" y="1192"/>
                  </a:cubicBezTo>
                  <a:cubicBezTo>
                    <a:pt x="7901" y="795"/>
                    <a:pt x="7967" y="420"/>
                    <a:pt x="7967" y="0"/>
                  </a:cubicBezTo>
                  <a:cubicBezTo>
                    <a:pt x="8166" y="751"/>
                    <a:pt x="8276" y="1457"/>
                    <a:pt x="8232" y="2229"/>
                  </a:cubicBezTo>
                  <a:cubicBezTo>
                    <a:pt x="8210" y="2538"/>
                    <a:pt x="8210" y="2847"/>
                    <a:pt x="8188" y="3156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509625" y="3405250"/>
              <a:ext cx="167800" cy="147000"/>
            </a:xfrm>
            <a:custGeom>
              <a:avLst/>
              <a:gdLst/>
              <a:ahLst/>
              <a:cxnLst/>
              <a:rect l="l" t="t" r="r" b="b"/>
              <a:pathLst>
                <a:path w="3356" h="2940" extrusionOk="0">
                  <a:moveTo>
                    <a:pt x="1399" y="0"/>
                  </a:moveTo>
                  <a:cubicBezTo>
                    <a:pt x="1266" y="0"/>
                    <a:pt x="1131" y="11"/>
                    <a:pt x="994" y="27"/>
                  </a:cubicBezTo>
                  <a:cubicBezTo>
                    <a:pt x="729" y="71"/>
                    <a:pt x="420" y="115"/>
                    <a:pt x="244" y="336"/>
                  </a:cubicBezTo>
                  <a:cubicBezTo>
                    <a:pt x="67" y="534"/>
                    <a:pt x="23" y="865"/>
                    <a:pt x="1" y="1218"/>
                  </a:cubicBezTo>
                  <a:cubicBezTo>
                    <a:pt x="1" y="1505"/>
                    <a:pt x="23" y="1770"/>
                    <a:pt x="45" y="1969"/>
                  </a:cubicBezTo>
                  <a:cubicBezTo>
                    <a:pt x="45" y="2123"/>
                    <a:pt x="45" y="2940"/>
                    <a:pt x="244" y="2940"/>
                  </a:cubicBezTo>
                  <a:cubicBezTo>
                    <a:pt x="332" y="2918"/>
                    <a:pt x="332" y="2785"/>
                    <a:pt x="398" y="2741"/>
                  </a:cubicBezTo>
                  <a:cubicBezTo>
                    <a:pt x="530" y="2609"/>
                    <a:pt x="663" y="2498"/>
                    <a:pt x="839" y="2410"/>
                  </a:cubicBezTo>
                  <a:cubicBezTo>
                    <a:pt x="1612" y="2123"/>
                    <a:pt x="2252" y="2123"/>
                    <a:pt x="2848" y="1461"/>
                  </a:cubicBezTo>
                  <a:cubicBezTo>
                    <a:pt x="3068" y="1218"/>
                    <a:pt x="3355" y="998"/>
                    <a:pt x="3245" y="623"/>
                  </a:cubicBezTo>
                  <a:cubicBezTo>
                    <a:pt x="3179" y="446"/>
                    <a:pt x="3046" y="424"/>
                    <a:pt x="2892" y="380"/>
                  </a:cubicBezTo>
                  <a:cubicBezTo>
                    <a:pt x="2605" y="314"/>
                    <a:pt x="2362" y="225"/>
                    <a:pt x="2097" y="115"/>
                  </a:cubicBezTo>
                  <a:cubicBezTo>
                    <a:pt x="1860" y="31"/>
                    <a:pt x="1631" y="0"/>
                    <a:pt x="1399" y="0"/>
                  </a:cubicBezTo>
                  <a:close/>
                </a:path>
              </a:pathLst>
            </a:custGeom>
            <a:solidFill>
              <a:srgbClr val="023E51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09625" y="3222300"/>
              <a:ext cx="403950" cy="381850"/>
            </a:xfrm>
            <a:custGeom>
              <a:avLst/>
              <a:gdLst/>
              <a:ahLst/>
              <a:cxnLst/>
              <a:rect l="l" t="t" r="r" b="b"/>
              <a:pathLst>
                <a:path w="8079" h="7637" extrusionOk="0">
                  <a:moveTo>
                    <a:pt x="8012" y="1390"/>
                  </a:moveTo>
                  <a:cubicBezTo>
                    <a:pt x="8078" y="2030"/>
                    <a:pt x="8056" y="2671"/>
                    <a:pt x="7924" y="3311"/>
                  </a:cubicBezTo>
                  <a:cubicBezTo>
                    <a:pt x="7747" y="4149"/>
                    <a:pt x="7526" y="5054"/>
                    <a:pt x="7041" y="5782"/>
                  </a:cubicBezTo>
                  <a:cubicBezTo>
                    <a:pt x="6798" y="6135"/>
                    <a:pt x="6577" y="6466"/>
                    <a:pt x="6246" y="6753"/>
                  </a:cubicBezTo>
                  <a:cubicBezTo>
                    <a:pt x="5849" y="7129"/>
                    <a:pt x="5408" y="7327"/>
                    <a:pt x="4900" y="7460"/>
                  </a:cubicBezTo>
                  <a:cubicBezTo>
                    <a:pt x="4702" y="7504"/>
                    <a:pt x="4525" y="7548"/>
                    <a:pt x="4326" y="7592"/>
                  </a:cubicBezTo>
                  <a:cubicBezTo>
                    <a:pt x="4084" y="7614"/>
                    <a:pt x="3863" y="7636"/>
                    <a:pt x="3620" y="7636"/>
                  </a:cubicBezTo>
                  <a:cubicBezTo>
                    <a:pt x="3422" y="7636"/>
                    <a:pt x="3245" y="7614"/>
                    <a:pt x="3046" y="7592"/>
                  </a:cubicBezTo>
                  <a:cubicBezTo>
                    <a:pt x="2186" y="7526"/>
                    <a:pt x="1193" y="7371"/>
                    <a:pt x="486" y="6820"/>
                  </a:cubicBezTo>
                  <a:cubicBezTo>
                    <a:pt x="45" y="6466"/>
                    <a:pt x="45" y="5849"/>
                    <a:pt x="1" y="5341"/>
                  </a:cubicBezTo>
                  <a:cubicBezTo>
                    <a:pt x="1" y="5010"/>
                    <a:pt x="23" y="4613"/>
                    <a:pt x="111" y="4282"/>
                  </a:cubicBezTo>
                  <a:cubicBezTo>
                    <a:pt x="244" y="3752"/>
                    <a:pt x="575" y="4282"/>
                    <a:pt x="861" y="4392"/>
                  </a:cubicBezTo>
                  <a:cubicBezTo>
                    <a:pt x="1457" y="4635"/>
                    <a:pt x="2119" y="4922"/>
                    <a:pt x="2782" y="4988"/>
                  </a:cubicBezTo>
                  <a:cubicBezTo>
                    <a:pt x="3091" y="5010"/>
                    <a:pt x="3444" y="5076"/>
                    <a:pt x="3753" y="5032"/>
                  </a:cubicBezTo>
                  <a:cubicBezTo>
                    <a:pt x="3995" y="5010"/>
                    <a:pt x="4260" y="5010"/>
                    <a:pt x="4503" y="4944"/>
                  </a:cubicBezTo>
                  <a:cubicBezTo>
                    <a:pt x="4746" y="4877"/>
                    <a:pt x="4988" y="4745"/>
                    <a:pt x="5231" y="4635"/>
                  </a:cubicBezTo>
                  <a:cubicBezTo>
                    <a:pt x="5408" y="4546"/>
                    <a:pt x="5606" y="4436"/>
                    <a:pt x="5783" y="4326"/>
                  </a:cubicBezTo>
                  <a:cubicBezTo>
                    <a:pt x="6048" y="4149"/>
                    <a:pt x="6269" y="3906"/>
                    <a:pt x="6467" y="3664"/>
                  </a:cubicBezTo>
                  <a:cubicBezTo>
                    <a:pt x="6886" y="3090"/>
                    <a:pt x="7195" y="2428"/>
                    <a:pt x="7372" y="1722"/>
                  </a:cubicBezTo>
                  <a:cubicBezTo>
                    <a:pt x="7526" y="1148"/>
                    <a:pt x="7637" y="596"/>
                    <a:pt x="7725" y="0"/>
                  </a:cubicBezTo>
                  <a:cubicBezTo>
                    <a:pt x="7769" y="44"/>
                    <a:pt x="7813" y="155"/>
                    <a:pt x="7835" y="221"/>
                  </a:cubicBezTo>
                  <a:cubicBezTo>
                    <a:pt x="7880" y="353"/>
                    <a:pt x="7902" y="508"/>
                    <a:pt x="7924" y="640"/>
                  </a:cubicBezTo>
                  <a:cubicBezTo>
                    <a:pt x="7968" y="883"/>
                    <a:pt x="7990" y="1126"/>
                    <a:pt x="8012" y="1390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13925" y="2358800"/>
              <a:ext cx="224050" cy="161700"/>
            </a:xfrm>
            <a:custGeom>
              <a:avLst/>
              <a:gdLst/>
              <a:ahLst/>
              <a:cxnLst/>
              <a:rect l="l" t="t" r="r" b="b"/>
              <a:pathLst>
                <a:path w="4481" h="3234" extrusionOk="0">
                  <a:moveTo>
                    <a:pt x="2483" y="1"/>
                  </a:moveTo>
                  <a:cubicBezTo>
                    <a:pt x="2185" y="1"/>
                    <a:pt x="1887" y="56"/>
                    <a:pt x="1677" y="166"/>
                  </a:cubicBezTo>
                  <a:cubicBezTo>
                    <a:pt x="1258" y="409"/>
                    <a:pt x="949" y="850"/>
                    <a:pt x="751" y="1292"/>
                  </a:cubicBezTo>
                  <a:cubicBezTo>
                    <a:pt x="596" y="1645"/>
                    <a:pt x="0" y="2881"/>
                    <a:pt x="331" y="3234"/>
                  </a:cubicBezTo>
                  <a:cubicBezTo>
                    <a:pt x="706" y="2947"/>
                    <a:pt x="861" y="2616"/>
                    <a:pt x="1324" y="2439"/>
                  </a:cubicBezTo>
                  <a:cubicBezTo>
                    <a:pt x="2185" y="2130"/>
                    <a:pt x="3134" y="2263"/>
                    <a:pt x="3951" y="1866"/>
                  </a:cubicBezTo>
                  <a:cubicBezTo>
                    <a:pt x="4171" y="1777"/>
                    <a:pt x="4480" y="1579"/>
                    <a:pt x="4392" y="1292"/>
                  </a:cubicBezTo>
                  <a:cubicBezTo>
                    <a:pt x="4348" y="1115"/>
                    <a:pt x="4039" y="872"/>
                    <a:pt x="3929" y="740"/>
                  </a:cubicBezTo>
                  <a:cubicBezTo>
                    <a:pt x="3730" y="519"/>
                    <a:pt x="3553" y="299"/>
                    <a:pt x="3289" y="166"/>
                  </a:cubicBezTo>
                  <a:cubicBezTo>
                    <a:pt x="3079" y="56"/>
                    <a:pt x="2781" y="1"/>
                    <a:pt x="2483" y="1"/>
                  </a:cubicBezTo>
                  <a:close/>
                </a:path>
              </a:pathLst>
            </a:custGeom>
            <a:solidFill>
              <a:srgbClr val="023E51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314325" y="1877150"/>
              <a:ext cx="312350" cy="538550"/>
            </a:xfrm>
            <a:custGeom>
              <a:avLst/>
              <a:gdLst/>
              <a:ahLst/>
              <a:cxnLst/>
              <a:rect l="l" t="t" r="r" b="b"/>
              <a:pathLst>
                <a:path w="6247" h="10771" extrusionOk="0">
                  <a:moveTo>
                    <a:pt x="1766" y="309"/>
                  </a:moveTo>
                  <a:cubicBezTo>
                    <a:pt x="1523" y="331"/>
                    <a:pt x="2031" y="971"/>
                    <a:pt x="2119" y="1082"/>
                  </a:cubicBezTo>
                  <a:cubicBezTo>
                    <a:pt x="2384" y="1347"/>
                    <a:pt x="2627" y="1634"/>
                    <a:pt x="2892" y="1876"/>
                  </a:cubicBezTo>
                  <a:cubicBezTo>
                    <a:pt x="3245" y="2163"/>
                    <a:pt x="3576" y="2428"/>
                    <a:pt x="3907" y="2781"/>
                  </a:cubicBezTo>
                  <a:cubicBezTo>
                    <a:pt x="4856" y="3863"/>
                    <a:pt x="5915" y="4812"/>
                    <a:pt x="6114" y="6356"/>
                  </a:cubicBezTo>
                  <a:cubicBezTo>
                    <a:pt x="6246" y="7394"/>
                    <a:pt x="5981" y="8740"/>
                    <a:pt x="5650" y="9711"/>
                  </a:cubicBezTo>
                  <a:cubicBezTo>
                    <a:pt x="5584" y="9932"/>
                    <a:pt x="5540" y="10152"/>
                    <a:pt x="5452" y="10329"/>
                  </a:cubicBezTo>
                  <a:cubicBezTo>
                    <a:pt x="5430" y="10417"/>
                    <a:pt x="5165" y="10726"/>
                    <a:pt x="5165" y="10770"/>
                  </a:cubicBezTo>
                  <a:cubicBezTo>
                    <a:pt x="5054" y="9159"/>
                    <a:pt x="4613" y="7747"/>
                    <a:pt x="3598" y="6467"/>
                  </a:cubicBezTo>
                  <a:cubicBezTo>
                    <a:pt x="3068" y="5783"/>
                    <a:pt x="2538" y="5120"/>
                    <a:pt x="1898" y="4503"/>
                  </a:cubicBezTo>
                  <a:cubicBezTo>
                    <a:pt x="1567" y="4194"/>
                    <a:pt x="1236" y="3951"/>
                    <a:pt x="883" y="3664"/>
                  </a:cubicBezTo>
                  <a:cubicBezTo>
                    <a:pt x="1" y="2980"/>
                    <a:pt x="1281" y="0"/>
                    <a:pt x="1766" y="265"/>
                  </a:cubicBezTo>
                </a:path>
              </a:pathLst>
            </a:custGeom>
            <a:solidFill>
              <a:srgbClr val="013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314325" y="1877150"/>
              <a:ext cx="312350" cy="538550"/>
            </a:xfrm>
            <a:custGeom>
              <a:avLst/>
              <a:gdLst/>
              <a:ahLst/>
              <a:cxnLst/>
              <a:rect l="l" t="t" r="r" b="b"/>
              <a:pathLst>
                <a:path w="6247" h="10771" fill="none" extrusionOk="0">
                  <a:moveTo>
                    <a:pt x="1766" y="309"/>
                  </a:moveTo>
                  <a:cubicBezTo>
                    <a:pt x="1523" y="331"/>
                    <a:pt x="2031" y="971"/>
                    <a:pt x="2119" y="1082"/>
                  </a:cubicBezTo>
                  <a:cubicBezTo>
                    <a:pt x="2384" y="1347"/>
                    <a:pt x="2627" y="1634"/>
                    <a:pt x="2892" y="1876"/>
                  </a:cubicBezTo>
                  <a:cubicBezTo>
                    <a:pt x="3245" y="2163"/>
                    <a:pt x="3576" y="2428"/>
                    <a:pt x="3907" y="2781"/>
                  </a:cubicBezTo>
                  <a:cubicBezTo>
                    <a:pt x="4856" y="3863"/>
                    <a:pt x="5915" y="4812"/>
                    <a:pt x="6114" y="6356"/>
                  </a:cubicBezTo>
                  <a:cubicBezTo>
                    <a:pt x="6246" y="7394"/>
                    <a:pt x="5981" y="8740"/>
                    <a:pt x="5650" y="9711"/>
                  </a:cubicBezTo>
                  <a:cubicBezTo>
                    <a:pt x="5584" y="9932"/>
                    <a:pt x="5540" y="10152"/>
                    <a:pt x="5452" y="10329"/>
                  </a:cubicBezTo>
                  <a:cubicBezTo>
                    <a:pt x="5430" y="10417"/>
                    <a:pt x="5165" y="10726"/>
                    <a:pt x="5165" y="10770"/>
                  </a:cubicBezTo>
                  <a:cubicBezTo>
                    <a:pt x="5054" y="9159"/>
                    <a:pt x="4613" y="7747"/>
                    <a:pt x="3598" y="6467"/>
                  </a:cubicBezTo>
                  <a:cubicBezTo>
                    <a:pt x="3068" y="5783"/>
                    <a:pt x="2538" y="5120"/>
                    <a:pt x="1898" y="4503"/>
                  </a:cubicBezTo>
                  <a:cubicBezTo>
                    <a:pt x="1567" y="4194"/>
                    <a:pt x="1236" y="3951"/>
                    <a:pt x="883" y="3664"/>
                  </a:cubicBezTo>
                  <a:cubicBezTo>
                    <a:pt x="1" y="2980"/>
                    <a:pt x="1281" y="0"/>
                    <a:pt x="1766" y="265"/>
                  </a:cubicBezTo>
                </a:path>
              </a:pathLst>
            </a:custGeom>
            <a:noFill/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213925" y="2260050"/>
              <a:ext cx="413850" cy="283650"/>
            </a:xfrm>
            <a:custGeom>
              <a:avLst/>
              <a:gdLst/>
              <a:ahLst/>
              <a:cxnLst/>
              <a:rect l="l" t="t" r="r" b="b"/>
              <a:pathLst>
                <a:path w="8277" h="5673" extrusionOk="0">
                  <a:moveTo>
                    <a:pt x="6820" y="3664"/>
                  </a:moveTo>
                  <a:cubicBezTo>
                    <a:pt x="6444" y="4061"/>
                    <a:pt x="6047" y="4326"/>
                    <a:pt x="5562" y="4569"/>
                  </a:cubicBezTo>
                  <a:cubicBezTo>
                    <a:pt x="5098" y="4790"/>
                    <a:pt x="4591" y="5010"/>
                    <a:pt x="4105" y="5187"/>
                  </a:cubicBezTo>
                  <a:cubicBezTo>
                    <a:pt x="3377" y="5430"/>
                    <a:pt x="2693" y="5540"/>
                    <a:pt x="1920" y="5628"/>
                  </a:cubicBezTo>
                  <a:cubicBezTo>
                    <a:pt x="1523" y="5672"/>
                    <a:pt x="1104" y="5650"/>
                    <a:pt x="728" y="5474"/>
                  </a:cubicBezTo>
                  <a:cubicBezTo>
                    <a:pt x="0" y="5121"/>
                    <a:pt x="331" y="4591"/>
                    <a:pt x="508" y="3995"/>
                  </a:cubicBezTo>
                  <a:cubicBezTo>
                    <a:pt x="574" y="3796"/>
                    <a:pt x="817" y="2914"/>
                    <a:pt x="1037" y="2847"/>
                  </a:cubicBezTo>
                  <a:cubicBezTo>
                    <a:pt x="1126" y="2825"/>
                    <a:pt x="1391" y="3024"/>
                    <a:pt x="1501" y="3068"/>
                  </a:cubicBezTo>
                  <a:cubicBezTo>
                    <a:pt x="1655" y="3134"/>
                    <a:pt x="1854" y="3178"/>
                    <a:pt x="2031" y="3178"/>
                  </a:cubicBezTo>
                  <a:cubicBezTo>
                    <a:pt x="2781" y="3245"/>
                    <a:pt x="3531" y="2980"/>
                    <a:pt x="4215" y="2737"/>
                  </a:cubicBezTo>
                  <a:cubicBezTo>
                    <a:pt x="4767" y="2538"/>
                    <a:pt x="5253" y="2340"/>
                    <a:pt x="5760" y="2053"/>
                  </a:cubicBezTo>
                  <a:cubicBezTo>
                    <a:pt x="6202" y="1810"/>
                    <a:pt x="6665" y="1589"/>
                    <a:pt x="7040" y="1281"/>
                  </a:cubicBezTo>
                  <a:cubicBezTo>
                    <a:pt x="7482" y="927"/>
                    <a:pt x="7901" y="508"/>
                    <a:pt x="8122" y="0"/>
                  </a:cubicBezTo>
                  <a:cubicBezTo>
                    <a:pt x="8276" y="442"/>
                    <a:pt x="7879" y="1170"/>
                    <a:pt x="7747" y="1612"/>
                  </a:cubicBezTo>
                  <a:cubicBezTo>
                    <a:pt x="7548" y="2252"/>
                    <a:pt x="7305" y="3201"/>
                    <a:pt x="6820" y="3664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19825" y="2259600"/>
              <a:ext cx="360900" cy="84850"/>
            </a:xfrm>
            <a:custGeom>
              <a:avLst/>
              <a:gdLst/>
              <a:ahLst/>
              <a:cxnLst/>
              <a:rect l="l" t="t" r="r" b="b"/>
              <a:pathLst>
                <a:path w="7218" h="1697" extrusionOk="0">
                  <a:moveTo>
                    <a:pt x="6868" y="1"/>
                  </a:moveTo>
                  <a:cubicBezTo>
                    <a:pt x="6845" y="1"/>
                    <a:pt x="6821" y="4"/>
                    <a:pt x="6798" y="9"/>
                  </a:cubicBezTo>
                  <a:cubicBezTo>
                    <a:pt x="5849" y="186"/>
                    <a:pt x="4878" y="318"/>
                    <a:pt x="3929" y="451"/>
                  </a:cubicBezTo>
                  <a:cubicBezTo>
                    <a:pt x="2737" y="605"/>
                    <a:pt x="1502" y="782"/>
                    <a:pt x="288" y="1047"/>
                  </a:cubicBezTo>
                  <a:cubicBezTo>
                    <a:pt x="111" y="1069"/>
                    <a:pt x="1" y="1245"/>
                    <a:pt x="45" y="1422"/>
                  </a:cubicBezTo>
                  <a:cubicBezTo>
                    <a:pt x="64" y="1591"/>
                    <a:pt x="195" y="1696"/>
                    <a:pt x="343" y="1696"/>
                  </a:cubicBezTo>
                  <a:cubicBezTo>
                    <a:pt x="368" y="1696"/>
                    <a:pt x="394" y="1693"/>
                    <a:pt x="420" y="1687"/>
                  </a:cubicBezTo>
                  <a:cubicBezTo>
                    <a:pt x="1612" y="1422"/>
                    <a:pt x="2848" y="1267"/>
                    <a:pt x="4017" y="1091"/>
                  </a:cubicBezTo>
                  <a:cubicBezTo>
                    <a:pt x="4966" y="958"/>
                    <a:pt x="5938" y="826"/>
                    <a:pt x="6909" y="649"/>
                  </a:cubicBezTo>
                  <a:cubicBezTo>
                    <a:pt x="7085" y="627"/>
                    <a:pt x="7218" y="451"/>
                    <a:pt x="7173" y="274"/>
                  </a:cubicBezTo>
                  <a:cubicBezTo>
                    <a:pt x="7154" y="121"/>
                    <a:pt x="7019" y="1"/>
                    <a:pt x="6868" y="1"/>
                  </a:cubicBezTo>
                  <a:close/>
                </a:path>
              </a:pathLst>
            </a:custGeom>
            <a:solidFill>
              <a:srgbClr val="D8D8D8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747975" y="1929650"/>
              <a:ext cx="321150" cy="85500"/>
            </a:xfrm>
            <a:custGeom>
              <a:avLst/>
              <a:gdLst/>
              <a:ahLst/>
              <a:cxnLst/>
              <a:rect l="l" t="t" r="r" b="b"/>
              <a:pathLst>
                <a:path w="6423" h="1710" extrusionOk="0">
                  <a:moveTo>
                    <a:pt x="2409" y="0"/>
                  </a:moveTo>
                  <a:cubicBezTo>
                    <a:pt x="2243" y="0"/>
                    <a:pt x="2080" y="41"/>
                    <a:pt x="1899" y="142"/>
                  </a:cubicBezTo>
                  <a:cubicBezTo>
                    <a:pt x="1347" y="473"/>
                    <a:pt x="288" y="694"/>
                    <a:pt x="1" y="1356"/>
                  </a:cubicBezTo>
                  <a:cubicBezTo>
                    <a:pt x="575" y="1135"/>
                    <a:pt x="1126" y="915"/>
                    <a:pt x="1766" y="892"/>
                  </a:cubicBezTo>
                  <a:cubicBezTo>
                    <a:pt x="2089" y="876"/>
                    <a:pt x="2408" y="860"/>
                    <a:pt x="2726" y="860"/>
                  </a:cubicBezTo>
                  <a:cubicBezTo>
                    <a:pt x="3278" y="860"/>
                    <a:pt x="3824" y="909"/>
                    <a:pt x="4371" y="1091"/>
                  </a:cubicBezTo>
                  <a:cubicBezTo>
                    <a:pt x="4724" y="1201"/>
                    <a:pt x="5077" y="1312"/>
                    <a:pt x="5452" y="1422"/>
                  </a:cubicBezTo>
                  <a:cubicBezTo>
                    <a:pt x="5761" y="1510"/>
                    <a:pt x="6092" y="1687"/>
                    <a:pt x="6423" y="1709"/>
                  </a:cubicBezTo>
                  <a:cubicBezTo>
                    <a:pt x="5915" y="1378"/>
                    <a:pt x="5320" y="1135"/>
                    <a:pt x="4790" y="848"/>
                  </a:cubicBezTo>
                  <a:cubicBezTo>
                    <a:pt x="4525" y="694"/>
                    <a:pt x="4216" y="650"/>
                    <a:pt x="3951" y="539"/>
                  </a:cubicBezTo>
                  <a:cubicBezTo>
                    <a:pt x="3642" y="407"/>
                    <a:pt x="3355" y="252"/>
                    <a:pt x="3046" y="142"/>
                  </a:cubicBezTo>
                  <a:cubicBezTo>
                    <a:pt x="2807" y="58"/>
                    <a:pt x="2606" y="0"/>
                    <a:pt x="2409" y="0"/>
                  </a:cubicBezTo>
                  <a:close/>
                </a:path>
              </a:pathLst>
            </a:custGeom>
            <a:solidFill>
              <a:srgbClr val="680707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582225" y="1511600"/>
              <a:ext cx="868450" cy="1160950"/>
            </a:xfrm>
            <a:custGeom>
              <a:avLst/>
              <a:gdLst/>
              <a:ahLst/>
              <a:cxnLst/>
              <a:rect l="l" t="t" r="r" b="b"/>
              <a:pathLst>
                <a:path w="17369" h="23219" extrusionOk="0">
                  <a:moveTo>
                    <a:pt x="10382" y="0"/>
                  </a:moveTo>
                  <a:cubicBezTo>
                    <a:pt x="9632" y="0"/>
                    <a:pt x="8879" y="96"/>
                    <a:pt x="8188" y="426"/>
                  </a:cubicBezTo>
                  <a:cubicBezTo>
                    <a:pt x="7769" y="624"/>
                    <a:pt x="7526" y="845"/>
                    <a:pt x="7261" y="1242"/>
                  </a:cubicBezTo>
                  <a:lnTo>
                    <a:pt x="7129" y="1507"/>
                  </a:lnTo>
                  <a:cubicBezTo>
                    <a:pt x="7085" y="1595"/>
                    <a:pt x="6996" y="1750"/>
                    <a:pt x="6952" y="1794"/>
                  </a:cubicBezTo>
                  <a:lnTo>
                    <a:pt x="6996" y="1794"/>
                  </a:lnTo>
                  <a:cubicBezTo>
                    <a:pt x="6842" y="1860"/>
                    <a:pt x="6753" y="2059"/>
                    <a:pt x="6820" y="2235"/>
                  </a:cubicBezTo>
                  <a:cubicBezTo>
                    <a:pt x="6885" y="2349"/>
                    <a:pt x="6998" y="2415"/>
                    <a:pt x="7115" y="2415"/>
                  </a:cubicBezTo>
                  <a:cubicBezTo>
                    <a:pt x="7157" y="2415"/>
                    <a:pt x="7199" y="2407"/>
                    <a:pt x="7239" y="2390"/>
                  </a:cubicBezTo>
                  <a:cubicBezTo>
                    <a:pt x="7482" y="2302"/>
                    <a:pt x="7592" y="2037"/>
                    <a:pt x="7725" y="1794"/>
                  </a:cubicBezTo>
                  <a:lnTo>
                    <a:pt x="7835" y="1595"/>
                  </a:lnTo>
                  <a:cubicBezTo>
                    <a:pt x="8011" y="1308"/>
                    <a:pt x="8166" y="1154"/>
                    <a:pt x="8475" y="1022"/>
                  </a:cubicBezTo>
                  <a:cubicBezTo>
                    <a:pt x="9066" y="742"/>
                    <a:pt x="9731" y="671"/>
                    <a:pt x="10406" y="671"/>
                  </a:cubicBezTo>
                  <a:cubicBezTo>
                    <a:pt x="10638" y="671"/>
                    <a:pt x="10870" y="679"/>
                    <a:pt x="11101" y="691"/>
                  </a:cubicBezTo>
                  <a:lnTo>
                    <a:pt x="11520" y="713"/>
                  </a:lnTo>
                  <a:cubicBezTo>
                    <a:pt x="15361" y="801"/>
                    <a:pt x="16376" y="1286"/>
                    <a:pt x="16574" y="1662"/>
                  </a:cubicBezTo>
                  <a:cubicBezTo>
                    <a:pt x="16596" y="1706"/>
                    <a:pt x="16663" y="1838"/>
                    <a:pt x="16464" y="2103"/>
                  </a:cubicBezTo>
                  <a:cubicBezTo>
                    <a:pt x="16332" y="2324"/>
                    <a:pt x="16001" y="2522"/>
                    <a:pt x="15603" y="2655"/>
                  </a:cubicBezTo>
                  <a:cubicBezTo>
                    <a:pt x="14875" y="2853"/>
                    <a:pt x="14125" y="2897"/>
                    <a:pt x="13330" y="2964"/>
                  </a:cubicBezTo>
                  <a:cubicBezTo>
                    <a:pt x="12602" y="3008"/>
                    <a:pt x="11852" y="3074"/>
                    <a:pt x="11123" y="3251"/>
                  </a:cubicBezTo>
                  <a:cubicBezTo>
                    <a:pt x="9578" y="3648"/>
                    <a:pt x="8210" y="4619"/>
                    <a:pt x="7548" y="5171"/>
                  </a:cubicBezTo>
                  <a:lnTo>
                    <a:pt x="6996" y="5590"/>
                  </a:lnTo>
                  <a:cubicBezTo>
                    <a:pt x="5805" y="6495"/>
                    <a:pt x="4304" y="7642"/>
                    <a:pt x="4348" y="9231"/>
                  </a:cubicBezTo>
                  <a:cubicBezTo>
                    <a:pt x="4370" y="10335"/>
                    <a:pt x="4988" y="11394"/>
                    <a:pt x="5518" y="12343"/>
                  </a:cubicBezTo>
                  <a:lnTo>
                    <a:pt x="6025" y="13248"/>
                  </a:lnTo>
                  <a:cubicBezTo>
                    <a:pt x="6974" y="15124"/>
                    <a:pt x="7901" y="17265"/>
                    <a:pt x="7195" y="19185"/>
                  </a:cubicBezTo>
                  <a:cubicBezTo>
                    <a:pt x="6665" y="20685"/>
                    <a:pt x="5076" y="21811"/>
                    <a:pt x="3752" y="22297"/>
                  </a:cubicBezTo>
                  <a:cubicBezTo>
                    <a:pt x="3307" y="22461"/>
                    <a:pt x="2768" y="22562"/>
                    <a:pt x="2285" y="22562"/>
                  </a:cubicBezTo>
                  <a:cubicBezTo>
                    <a:pt x="1858" y="22562"/>
                    <a:pt x="1474" y="22483"/>
                    <a:pt x="1236" y="22297"/>
                  </a:cubicBezTo>
                  <a:cubicBezTo>
                    <a:pt x="1015" y="22120"/>
                    <a:pt x="949" y="21899"/>
                    <a:pt x="861" y="21612"/>
                  </a:cubicBezTo>
                  <a:lnTo>
                    <a:pt x="662" y="21083"/>
                  </a:lnTo>
                  <a:cubicBezTo>
                    <a:pt x="613" y="20951"/>
                    <a:pt x="503" y="20881"/>
                    <a:pt x="376" y="20881"/>
                  </a:cubicBezTo>
                  <a:cubicBezTo>
                    <a:pt x="333" y="20881"/>
                    <a:pt x="288" y="20889"/>
                    <a:pt x="243" y="20906"/>
                  </a:cubicBezTo>
                  <a:cubicBezTo>
                    <a:pt x="89" y="20972"/>
                    <a:pt x="0" y="21193"/>
                    <a:pt x="66" y="21370"/>
                  </a:cubicBezTo>
                  <a:lnTo>
                    <a:pt x="221" y="21811"/>
                  </a:lnTo>
                  <a:cubicBezTo>
                    <a:pt x="331" y="22142"/>
                    <a:pt x="442" y="22517"/>
                    <a:pt x="817" y="22804"/>
                  </a:cubicBezTo>
                  <a:cubicBezTo>
                    <a:pt x="1204" y="23112"/>
                    <a:pt x="1740" y="23219"/>
                    <a:pt x="2276" y="23219"/>
                  </a:cubicBezTo>
                  <a:cubicBezTo>
                    <a:pt x="2930" y="23219"/>
                    <a:pt x="3585" y="23060"/>
                    <a:pt x="3973" y="22915"/>
                  </a:cubicBezTo>
                  <a:cubicBezTo>
                    <a:pt x="5341" y="22429"/>
                    <a:pt x="7173" y="21215"/>
                    <a:pt x="7835" y="19428"/>
                  </a:cubicBezTo>
                  <a:cubicBezTo>
                    <a:pt x="8607" y="17243"/>
                    <a:pt x="7614" y="14947"/>
                    <a:pt x="6621" y="12939"/>
                  </a:cubicBezTo>
                  <a:lnTo>
                    <a:pt x="6113" y="12012"/>
                  </a:lnTo>
                  <a:cubicBezTo>
                    <a:pt x="5606" y="11129"/>
                    <a:pt x="5032" y="10136"/>
                    <a:pt x="5010" y="9231"/>
                  </a:cubicBezTo>
                  <a:cubicBezTo>
                    <a:pt x="4988" y="7951"/>
                    <a:pt x="6312" y="6936"/>
                    <a:pt x="7394" y="6120"/>
                  </a:cubicBezTo>
                  <a:lnTo>
                    <a:pt x="7967" y="5678"/>
                  </a:lnTo>
                  <a:cubicBezTo>
                    <a:pt x="9049" y="4818"/>
                    <a:pt x="10240" y="4155"/>
                    <a:pt x="11278" y="3913"/>
                  </a:cubicBezTo>
                  <a:cubicBezTo>
                    <a:pt x="11962" y="3736"/>
                    <a:pt x="12646" y="3670"/>
                    <a:pt x="13374" y="3626"/>
                  </a:cubicBezTo>
                  <a:cubicBezTo>
                    <a:pt x="14169" y="3560"/>
                    <a:pt x="14985" y="3515"/>
                    <a:pt x="15780" y="3273"/>
                  </a:cubicBezTo>
                  <a:cubicBezTo>
                    <a:pt x="16045" y="3206"/>
                    <a:pt x="16685" y="2986"/>
                    <a:pt x="17016" y="2478"/>
                  </a:cubicBezTo>
                  <a:cubicBezTo>
                    <a:pt x="17369" y="1993"/>
                    <a:pt x="17281" y="1595"/>
                    <a:pt x="17170" y="1375"/>
                  </a:cubicBezTo>
                  <a:cubicBezTo>
                    <a:pt x="16641" y="315"/>
                    <a:pt x="14036" y="117"/>
                    <a:pt x="11543" y="50"/>
                  </a:cubicBezTo>
                  <a:lnTo>
                    <a:pt x="11145" y="28"/>
                  </a:lnTo>
                  <a:cubicBezTo>
                    <a:pt x="10893" y="12"/>
                    <a:pt x="10638" y="0"/>
                    <a:pt x="10382" y="0"/>
                  </a:cubicBezTo>
                  <a:close/>
                </a:path>
              </a:pathLst>
            </a:custGeom>
            <a:solidFill>
              <a:srgbClr val="B2B2B2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714875" y="1923300"/>
              <a:ext cx="950150" cy="693000"/>
            </a:xfrm>
            <a:custGeom>
              <a:avLst/>
              <a:gdLst/>
              <a:ahLst/>
              <a:cxnLst/>
              <a:rect l="l" t="t" r="r" b="b"/>
              <a:pathLst>
                <a:path w="19003" h="13860" extrusionOk="0">
                  <a:moveTo>
                    <a:pt x="3307" y="1"/>
                  </a:moveTo>
                  <a:cubicBezTo>
                    <a:pt x="3180" y="1"/>
                    <a:pt x="3078" y="4"/>
                    <a:pt x="3046" y="4"/>
                  </a:cubicBezTo>
                  <a:cubicBezTo>
                    <a:pt x="2495" y="48"/>
                    <a:pt x="1965" y="159"/>
                    <a:pt x="1457" y="313"/>
                  </a:cubicBezTo>
                  <a:cubicBezTo>
                    <a:pt x="1192" y="379"/>
                    <a:pt x="950" y="446"/>
                    <a:pt x="707" y="534"/>
                  </a:cubicBezTo>
                  <a:cubicBezTo>
                    <a:pt x="530" y="600"/>
                    <a:pt x="266" y="666"/>
                    <a:pt x="133" y="821"/>
                  </a:cubicBezTo>
                  <a:cubicBezTo>
                    <a:pt x="1" y="997"/>
                    <a:pt x="133" y="1417"/>
                    <a:pt x="177" y="1615"/>
                  </a:cubicBezTo>
                  <a:cubicBezTo>
                    <a:pt x="199" y="1704"/>
                    <a:pt x="199" y="1880"/>
                    <a:pt x="310" y="1946"/>
                  </a:cubicBezTo>
                  <a:cubicBezTo>
                    <a:pt x="328" y="1956"/>
                    <a:pt x="347" y="1960"/>
                    <a:pt x="366" y="1960"/>
                  </a:cubicBezTo>
                  <a:cubicBezTo>
                    <a:pt x="484" y="1960"/>
                    <a:pt x="609" y="1805"/>
                    <a:pt x="685" y="1748"/>
                  </a:cubicBezTo>
                  <a:cubicBezTo>
                    <a:pt x="883" y="1571"/>
                    <a:pt x="1082" y="1439"/>
                    <a:pt x="1281" y="1284"/>
                  </a:cubicBezTo>
                  <a:cubicBezTo>
                    <a:pt x="1678" y="1019"/>
                    <a:pt x="2075" y="799"/>
                    <a:pt x="2495" y="622"/>
                  </a:cubicBezTo>
                  <a:cubicBezTo>
                    <a:pt x="2826" y="490"/>
                    <a:pt x="3179" y="379"/>
                    <a:pt x="3510" y="335"/>
                  </a:cubicBezTo>
                  <a:cubicBezTo>
                    <a:pt x="3540" y="330"/>
                    <a:pt x="3572" y="329"/>
                    <a:pt x="3605" y="329"/>
                  </a:cubicBezTo>
                  <a:cubicBezTo>
                    <a:pt x="3665" y="329"/>
                    <a:pt x="3727" y="334"/>
                    <a:pt x="3785" y="334"/>
                  </a:cubicBezTo>
                  <a:cubicBezTo>
                    <a:pt x="3838" y="334"/>
                    <a:pt x="3888" y="330"/>
                    <a:pt x="3929" y="313"/>
                  </a:cubicBezTo>
                  <a:cubicBezTo>
                    <a:pt x="3929" y="468"/>
                    <a:pt x="4481" y="666"/>
                    <a:pt x="4591" y="711"/>
                  </a:cubicBezTo>
                  <a:cubicBezTo>
                    <a:pt x="5055" y="909"/>
                    <a:pt x="5430" y="1130"/>
                    <a:pt x="5849" y="1395"/>
                  </a:cubicBezTo>
                  <a:cubicBezTo>
                    <a:pt x="6290" y="1637"/>
                    <a:pt x="6776" y="1792"/>
                    <a:pt x="7195" y="2079"/>
                  </a:cubicBezTo>
                  <a:cubicBezTo>
                    <a:pt x="7769" y="2432"/>
                    <a:pt x="8365" y="2807"/>
                    <a:pt x="8917" y="3226"/>
                  </a:cubicBezTo>
                  <a:cubicBezTo>
                    <a:pt x="10086" y="4087"/>
                    <a:pt x="11366" y="4948"/>
                    <a:pt x="12315" y="6051"/>
                  </a:cubicBezTo>
                  <a:cubicBezTo>
                    <a:pt x="13353" y="7221"/>
                    <a:pt x="14213" y="8457"/>
                    <a:pt x="14986" y="9781"/>
                  </a:cubicBezTo>
                  <a:cubicBezTo>
                    <a:pt x="15515" y="10708"/>
                    <a:pt x="15913" y="11745"/>
                    <a:pt x="16354" y="12716"/>
                  </a:cubicBezTo>
                  <a:cubicBezTo>
                    <a:pt x="16487" y="13047"/>
                    <a:pt x="16553" y="13732"/>
                    <a:pt x="16950" y="13842"/>
                  </a:cubicBezTo>
                  <a:cubicBezTo>
                    <a:pt x="16984" y="13854"/>
                    <a:pt x="17019" y="13860"/>
                    <a:pt x="17056" y="13860"/>
                  </a:cubicBezTo>
                  <a:cubicBezTo>
                    <a:pt x="17287" y="13860"/>
                    <a:pt x="17573" y="13647"/>
                    <a:pt x="17745" y="13533"/>
                  </a:cubicBezTo>
                  <a:cubicBezTo>
                    <a:pt x="18031" y="13334"/>
                    <a:pt x="18340" y="13069"/>
                    <a:pt x="18605" y="12805"/>
                  </a:cubicBezTo>
                  <a:cubicBezTo>
                    <a:pt x="18716" y="12672"/>
                    <a:pt x="18848" y="12540"/>
                    <a:pt x="18892" y="12363"/>
                  </a:cubicBezTo>
                  <a:cubicBezTo>
                    <a:pt x="19002" y="12054"/>
                    <a:pt x="18738" y="11326"/>
                    <a:pt x="18627" y="11017"/>
                  </a:cubicBezTo>
                  <a:cubicBezTo>
                    <a:pt x="18429" y="10554"/>
                    <a:pt x="18208" y="10112"/>
                    <a:pt x="17987" y="9671"/>
                  </a:cubicBezTo>
                  <a:cubicBezTo>
                    <a:pt x="17502" y="8810"/>
                    <a:pt x="16950" y="7971"/>
                    <a:pt x="16310" y="7221"/>
                  </a:cubicBezTo>
                  <a:cubicBezTo>
                    <a:pt x="16045" y="6890"/>
                    <a:pt x="15736" y="6559"/>
                    <a:pt x="15449" y="6250"/>
                  </a:cubicBezTo>
                  <a:cubicBezTo>
                    <a:pt x="15361" y="6140"/>
                    <a:pt x="15295" y="6051"/>
                    <a:pt x="15207" y="5941"/>
                  </a:cubicBezTo>
                  <a:cubicBezTo>
                    <a:pt x="15096" y="5764"/>
                    <a:pt x="14986" y="5610"/>
                    <a:pt x="14831" y="5478"/>
                  </a:cubicBezTo>
                  <a:cubicBezTo>
                    <a:pt x="14125" y="4838"/>
                    <a:pt x="13309" y="4264"/>
                    <a:pt x="12536" y="3712"/>
                  </a:cubicBezTo>
                  <a:cubicBezTo>
                    <a:pt x="10638" y="2322"/>
                    <a:pt x="8564" y="1373"/>
                    <a:pt x="6268" y="821"/>
                  </a:cubicBezTo>
                  <a:cubicBezTo>
                    <a:pt x="5805" y="711"/>
                    <a:pt x="5364" y="556"/>
                    <a:pt x="4900" y="446"/>
                  </a:cubicBezTo>
                  <a:cubicBezTo>
                    <a:pt x="4679" y="379"/>
                    <a:pt x="4238" y="357"/>
                    <a:pt x="4061" y="181"/>
                  </a:cubicBezTo>
                  <a:cubicBezTo>
                    <a:pt x="4109" y="23"/>
                    <a:pt x="3627" y="1"/>
                    <a:pt x="3307" y="1"/>
                  </a:cubicBezTo>
                  <a:close/>
                </a:path>
              </a:pathLst>
            </a:custGeom>
            <a:solidFill>
              <a:srgbClr val="BF0000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776675" y="4198750"/>
              <a:ext cx="483350" cy="446600"/>
            </a:xfrm>
            <a:custGeom>
              <a:avLst/>
              <a:gdLst/>
              <a:ahLst/>
              <a:cxnLst/>
              <a:rect l="l" t="t" r="r" b="b"/>
              <a:pathLst>
                <a:path w="9667" h="8932" extrusionOk="0">
                  <a:moveTo>
                    <a:pt x="1816" y="0"/>
                  </a:moveTo>
                  <a:cubicBezTo>
                    <a:pt x="1656" y="0"/>
                    <a:pt x="1522" y="126"/>
                    <a:pt x="1501" y="290"/>
                  </a:cubicBezTo>
                  <a:cubicBezTo>
                    <a:pt x="1457" y="510"/>
                    <a:pt x="1479" y="709"/>
                    <a:pt x="1501" y="907"/>
                  </a:cubicBezTo>
                  <a:cubicBezTo>
                    <a:pt x="1501" y="1062"/>
                    <a:pt x="1523" y="1216"/>
                    <a:pt x="1501" y="1371"/>
                  </a:cubicBezTo>
                  <a:cubicBezTo>
                    <a:pt x="1457" y="1834"/>
                    <a:pt x="1303" y="2276"/>
                    <a:pt x="1192" y="2651"/>
                  </a:cubicBezTo>
                  <a:lnTo>
                    <a:pt x="928" y="3357"/>
                  </a:lnTo>
                  <a:cubicBezTo>
                    <a:pt x="707" y="3953"/>
                    <a:pt x="486" y="4593"/>
                    <a:pt x="376" y="5255"/>
                  </a:cubicBezTo>
                  <a:cubicBezTo>
                    <a:pt x="1" y="7396"/>
                    <a:pt x="1899" y="8499"/>
                    <a:pt x="3774" y="8830"/>
                  </a:cubicBezTo>
                  <a:cubicBezTo>
                    <a:pt x="4166" y="8898"/>
                    <a:pt x="4555" y="8932"/>
                    <a:pt x="4935" y="8932"/>
                  </a:cubicBezTo>
                  <a:cubicBezTo>
                    <a:pt x="6033" y="8932"/>
                    <a:pt x="7047" y="8655"/>
                    <a:pt x="7769" y="8146"/>
                  </a:cubicBezTo>
                  <a:cubicBezTo>
                    <a:pt x="8497" y="7617"/>
                    <a:pt x="8917" y="6888"/>
                    <a:pt x="9071" y="5961"/>
                  </a:cubicBezTo>
                  <a:cubicBezTo>
                    <a:pt x="9115" y="5608"/>
                    <a:pt x="9115" y="5211"/>
                    <a:pt x="9115" y="4814"/>
                  </a:cubicBezTo>
                  <a:cubicBezTo>
                    <a:pt x="9137" y="3997"/>
                    <a:pt x="9159" y="3159"/>
                    <a:pt x="9557" y="2629"/>
                  </a:cubicBezTo>
                  <a:cubicBezTo>
                    <a:pt x="9667" y="2496"/>
                    <a:pt x="9645" y="2276"/>
                    <a:pt x="9490" y="2165"/>
                  </a:cubicBezTo>
                  <a:cubicBezTo>
                    <a:pt x="9426" y="2119"/>
                    <a:pt x="9354" y="2096"/>
                    <a:pt x="9284" y="2096"/>
                  </a:cubicBezTo>
                  <a:cubicBezTo>
                    <a:pt x="9186" y="2096"/>
                    <a:pt x="9091" y="2142"/>
                    <a:pt x="9027" y="2232"/>
                  </a:cubicBezTo>
                  <a:cubicBezTo>
                    <a:pt x="8497" y="2916"/>
                    <a:pt x="8475" y="3931"/>
                    <a:pt x="8453" y="4814"/>
                  </a:cubicBezTo>
                  <a:cubicBezTo>
                    <a:pt x="8453" y="5189"/>
                    <a:pt x="8453" y="5564"/>
                    <a:pt x="8409" y="5873"/>
                  </a:cubicBezTo>
                  <a:cubicBezTo>
                    <a:pt x="8299" y="6601"/>
                    <a:pt x="7946" y="7197"/>
                    <a:pt x="7394" y="7595"/>
                  </a:cubicBezTo>
                  <a:cubicBezTo>
                    <a:pt x="6769" y="8039"/>
                    <a:pt x="5887" y="8274"/>
                    <a:pt x="4912" y="8274"/>
                  </a:cubicBezTo>
                  <a:cubicBezTo>
                    <a:pt x="4578" y="8274"/>
                    <a:pt x="4234" y="8247"/>
                    <a:pt x="3885" y="8190"/>
                  </a:cubicBezTo>
                  <a:cubicBezTo>
                    <a:pt x="3134" y="8058"/>
                    <a:pt x="663" y="7440"/>
                    <a:pt x="1038" y="5366"/>
                  </a:cubicBezTo>
                  <a:cubicBezTo>
                    <a:pt x="1126" y="4770"/>
                    <a:pt x="1347" y="4196"/>
                    <a:pt x="1568" y="3578"/>
                  </a:cubicBezTo>
                  <a:lnTo>
                    <a:pt x="1810" y="2872"/>
                  </a:lnTo>
                  <a:cubicBezTo>
                    <a:pt x="1943" y="2452"/>
                    <a:pt x="2097" y="1967"/>
                    <a:pt x="2163" y="1459"/>
                  </a:cubicBezTo>
                  <a:cubicBezTo>
                    <a:pt x="2185" y="1239"/>
                    <a:pt x="2185" y="1040"/>
                    <a:pt x="2163" y="841"/>
                  </a:cubicBezTo>
                  <a:cubicBezTo>
                    <a:pt x="2141" y="687"/>
                    <a:pt x="2141" y="532"/>
                    <a:pt x="2141" y="378"/>
                  </a:cubicBezTo>
                  <a:cubicBezTo>
                    <a:pt x="2163" y="179"/>
                    <a:pt x="2053" y="25"/>
                    <a:pt x="1854" y="3"/>
                  </a:cubicBezTo>
                  <a:cubicBezTo>
                    <a:pt x="1841" y="1"/>
                    <a:pt x="1829" y="0"/>
                    <a:pt x="1816" y="0"/>
                  </a:cubicBezTo>
                  <a:close/>
                </a:path>
              </a:pathLst>
            </a:custGeom>
            <a:solidFill>
              <a:srgbClr val="B2B2B2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108825" y="2514950"/>
              <a:ext cx="426000" cy="1871550"/>
            </a:xfrm>
            <a:custGeom>
              <a:avLst/>
              <a:gdLst/>
              <a:ahLst/>
              <a:cxnLst/>
              <a:rect l="l" t="t" r="r" b="b"/>
              <a:pathLst>
                <a:path w="8520" h="37431" extrusionOk="0">
                  <a:moveTo>
                    <a:pt x="7350" y="5408"/>
                  </a:moveTo>
                  <a:cubicBezTo>
                    <a:pt x="7063" y="6688"/>
                    <a:pt x="6511" y="7923"/>
                    <a:pt x="6268" y="9226"/>
                  </a:cubicBezTo>
                  <a:cubicBezTo>
                    <a:pt x="5981" y="10881"/>
                    <a:pt x="5562" y="12492"/>
                    <a:pt x="5209" y="14147"/>
                  </a:cubicBezTo>
                  <a:cubicBezTo>
                    <a:pt x="4988" y="15118"/>
                    <a:pt x="4878" y="16133"/>
                    <a:pt x="4679" y="17126"/>
                  </a:cubicBezTo>
                  <a:cubicBezTo>
                    <a:pt x="4436" y="18407"/>
                    <a:pt x="4304" y="19709"/>
                    <a:pt x="4150" y="21011"/>
                  </a:cubicBezTo>
                  <a:cubicBezTo>
                    <a:pt x="3863" y="23416"/>
                    <a:pt x="3267" y="25623"/>
                    <a:pt x="2428" y="27852"/>
                  </a:cubicBezTo>
                  <a:cubicBezTo>
                    <a:pt x="1589" y="30037"/>
                    <a:pt x="265" y="32310"/>
                    <a:pt x="221" y="34672"/>
                  </a:cubicBezTo>
                  <a:cubicBezTo>
                    <a:pt x="199" y="35246"/>
                    <a:pt x="0" y="36062"/>
                    <a:pt x="420" y="36548"/>
                  </a:cubicBezTo>
                  <a:cubicBezTo>
                    <a:pt x="1038" y="37210"/>
                    <a:pt x="2936" y="37430"/>
                    <a:pt x="3752" y="37320"/>
                  </a:cubicBezTo>
                  <a:cubicBezTo>
                    <a:pt x="4503" y="37232"/>
                    <a:pt x="4238" y="35422"/>
                    <a:pt x="4238" y="34870"/>
                  </a:cubicBezTo>
                  <a:cubicBezTo>
                    <a:pt x="4260" y="33326"/>
                    <a:pt x="4812" y="31759"/>
                    <a:pt x="5363" y="30302"/>
                  </a:cubicBezTo>
                  <a:cubicBezTo>
                    <a:pt x="5893" y="28890"/>
                    <a:pt x="6401" y="27411"/>
                    <a:pt x="6577" y="25888"/>
                  </a:cubicBezTo>
                  <a:cubicBezTo>
                    <a:pt x="6665" y="25138"/>
                    <a:pt x="6754" y="24387"/>
                    <a:pt x="6820" y="23637"/>
                  </a:cubicBezTo>
                  <a:cubicBezTo>
                    <a:pt x="6886" y="22953"/>
                    <a:pt x="6776" y="22401"/>
                    <a:pt x="6776" y="21739"/>
                  </a:cubicBezTo>
                  <a:cubicBezTo>
                    <a:pt x="6732" y="20150"/>
                    <a:pt x="6776" y="18561"/>
                    <a:pt x="6908" y="16972"/>
                  </a:cubicBezTo>
                  <a:cubicBezTo>
                    <a:pt x="7041" y="15251"/>
                    <a:pt x="7350" y="13595"/>
                    <a:pt x="7548" y="11896"/>
                  </a:cubicBezTo>
                  <a:cubicBezTo>
                    <a:pt x="7725" y="10461"/>
                    <a:pt x="7813" y="8961"/>
                    <a:pt x="8034" y="7504"/>
                  </a:cubicBezTo>
                  <a:cubicBezTo>
                    <a:pt x="8299" y="5606"/>
                    <a:pt x="8365" y="3752"/>
                    <a:pt x="8497" y="1832"/>
                  </a:cubicBezTo>
                  <a:cubicBezTo>
                    <a:pt x="8519" y="1501"/>
                    <a:pt x="8519" y="1104"/>
                    <a:pt x="8453" y="795"/>
                  </a:cubicBezTo>
                  <a:cubicBezTo>
                    <a:pt x="8409" y="574"/>
                    <a:pt x="8166" y="199"/>
                    <a:pt x="8232" y="1"/>
                  </a:cubicBezTo>
                  <a:cubicBezTo>
                    <a:pt x="7990" y="641"/>
                    <a:pt x="8012" y="1479"/>
                    <a:pt x="7879" y="2141"/>
                  </a:cubicBezTo>
                  <a:cubicBezTo>
                    <a:pt x="7681" y="3223"/>
                    <a:pt x="7614" y="4326"/>
                    <a:pt x="7350" y="5408"/>
                  </a:cubicBezTo>
                  <a:close/>
                </a:path>
              </a:pathLst>
            </a:custGeom>
            <a:solidFill>
              <a:srgbClr val="E97777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481775" y="1604600"/>
              <a:ext cx="513200" cy="1104600"/>
            </a:xfrm>
            <a:custGeom>
              <a:avLst/>
              <a:gdLst/>
              <a:ahLst/>
              <a:cxnLst/>
              <a:rect l="l" t="t" r="r" b="b"/>
              <a:pathLst>
                <a:path w="10264" h="22092" extrusionOk="0">
                  <a:moveTo>
                    <a:pt x="2671" y="16928"/>
                  </a:moveTo>
                  <a:cubicBezTo>
                    <a:pt x="3179" y="15934"/>
                    <a:pt x="3642" y="14941"/>
                    <a:pt x="3973" y="13860"/>
                  </a:cubicBezTo>
                  <a:cubicBezTo>
                    <a:pt x="4878" y="10925"/>
                    <a:pt x="5739" y="8056"/>
                    <a:pt x="7306" y="5363"/>
                  </a:cubicBezTo>
                  <a:cubicBezTo>
                    <a:pt x="7659" y="4723"/>
                    <a:pt x="8078" y="4127"/>
                    <a:pt x="8542" y="3575"/>
                  </a:cubicBezTo>
                  <a:cubicBezTo>
                    <a:pt x="8762" y="3311"/>
                    <a:pt x="8961" y="3002"/>
                    <a:pt x="9270" y="3002"/>
                  </a:cubicBezTo>
                  <a:cubicBezTo>
                    <a:pt x="9557" y="3024"/>
                    <a:pt x="10043" y="3377"/>
                    <a:pt x="10263" y="3553"/>
                  </a:cubicBezTo>
                  <a:cubicBezTo>
                    <a:pt x="10109" y="3421"/>
                    <a:pt x="9998" y="2582"/>
                    <a:pt x="9910" y="2340"/>
                  </a:cubicBezTo>
                  <a:cubicBezTo>
                    <a:pt x="9689" y="1810"/>
                    <a:pt x="9513" y="1302"/>
                    <a:pt x="9336" y="751"/>
                  </a:cubicBezTo>
                  <a:cubicBezTo>
                    <a:pt x="9160" y="111"/>
                    <a:pt x="9005" y="0"/>
                    <a:pt x="8343" y="221"/>
                  </a:cubicBezTo>
                  <a:cubicBezTo>
                    <a:pt x="7460" y="508"/>
                    <a:pt x="6511" y="949"/>
                    <a:pt x="5584" y="1082"/>
                  </a:cubicBezTo>
                  <a:cubicBezTo>
                    <a:pt x="5960" y="1214"/>
                    <a:pt x="6379" y="1413"/>
                    <a:pt x="6776" y="1501"/>
                  </a:cubicBezTo>
                  <a:cubicBezTo>
                    <a:pt x="6445" y="1744"/>
                    <a:pt x="6247" y="2031"/>
                    <a:pt x="6004" y="2384"/>
                  </a:cubicBezTo>
                  <a:cubicBezTo>
                    <a:pt x="4768" y="4238"/>
                    <a:pt x="3576" y="6047"/>
                    <a:pt x="2760" y="8144"/>
                  </a:cubicBezTo>
                  <a:cubicBezTo>
                    <a:pt x="1965" y="10174"/>
                    <a:pt x="1435" y="12315"/>
                    <a:pt x="729" y="14412"/>
                  </a:cubicBezTo>
                  <a:cubicBezTo>
                    <a:pt x="442" y="15250"/>
                    <a:pt x="111" y="16133"/>
                    <a:pt x="45" y="17016"/>
                  </a:cubicBezTo>
                  <a:cubicBezTo>
                    <a:pt x="1" y="17921"/>
                    <a:pt x="420" y="18737"/>
                    <a:pt x="376" y="19620"/>
                  </a:cubicBezTo>
                  <a:cubicBezTo>
                    <a:pt x="376" y="20017"/>
                    <a:pt x="398" y="20437"/>
                    <a:pt x="332" y="20834"/>
                  </a:cubicBezTo>
                  <a:cubicBezTo>
                    <a:pt x="266" y="21253"/>
                    <a:pt x="177" y="21672"/>
                    <a:pt x="133" y="22092"/>
                  </a:cubicBezTo>
                  <a:cubicBezTo>
                    <a:pt x="155" y="21893"/>
                    <a:pt x="288" y="21628"/>
                    <a:pt x="354" y="21452"/>
                  </a:cubicBezTo>
                  <a:cubicBezTo>
                    <a:pt x="486" y="21143"/>
                    <a:pt x="553" y="20834"/>
                    <a:pt x="685" y="20547"/>
                  </a:cubicBezTo>
                  <a:cubicBezTo>
                    <a:pt x="1016" y="19819"/>
                    <a:pt x="1502" y="19112"/>
                    <a:pt x="1877" y="18406"/>
                  </a:cubicBezTo>
                  <a:cubicBezTo>
                    <a:pt x="2053" y="18075"/>
                    <a:pt x="2230" y="17722"/>
                    <a:pt x="2407" y="17413"/>
                  </a:cubicBezTo>
                  <a:cubicBezTo>
                    <a:pt x="2495" y="17236"/>
                    <a:pt x="2583" y="17082"/>
                    <a:pt x="2671" y="16928"/>
                  </a:cubicBezTo>
                  <a:close/>
                </a:path>
              </a:pathLst>
            </a:custGeom>
            <a:solidFill>
              <a:srgbClr val="DF6667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3455075" y="2803000"/>
              <a:ext cx="146800" cy="138350"/>
            </a:xfrm>
            <a:custGeom>
              <a:avLst/>
              <a:gdLst/>
              <a:ahLst/>
              <a:cxnLst/>
              <a:rect l="l" t="t" r="r" b="b"/>
              <a:pathLst>
                <a:path w="2936" h="2767" extrusionOk="0">
                  <a:moveTo>
                    <a:pt x="2259" y="0"/>
                  </a:moveTo>
                  <a:cubicBezTo>
                    <a:pt x="1690" y="0"/>
                    <a:pt x="777" y="1143"/>
                    <a:pt x="530" y="1478"/>
                  </a:cubicBezTo>
                  <a:cubicBezTo>
                    <a:pt x="0" y="2185"/>
                    <a:pt x="706" y="2582"/>
                    <a:pt x="1346" y="2736"/>
                  </a:cubicBezTo>
                  <a:cubicBezTo>
                    <a:pt x="1422" y="2757"/>
                    <a:pt x="1492" y="2767"/>
                    <a:pt x="1560" y="2767"/>
                  </a:cubicBezTo>
                  <a:cubicBezTo>
                    <a:pt x="1710" y="2767"/>
                    <a:pt x="1842" y="2717"/>
                    <a:pt x="1964" y="2626"/>
                  </a:cubicBezTo>
                  <a:cubicBezTo>
                    <a:pt x="2516" y="2207"/>
                    <a:pt x="2935" y="882"/>
                    <a:pt x="2604" y="242"/>
                  </a:cubicBezTo>
                  <a:cubicBezTo>
                    <a:pt x="2521" y="71"/>
                    <a:pt x="2400" y="0"/>
                    <a:pt x="2259" y="0"/>
                  </a:cubicBezTo>
                  <a:close/>
                </a:path>
              </a:pathLst>
            </a:custGeom>
            <a:solidFill>
              <a:srgbClr val="023E51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3125125" y="2694800"/>
              <a:ext cx="473450" cy="344350"/>
            </a:xfrm>
            <a:custGeom>
              <a:avLst/>
              <a:gdLst/>
              <a:ahLst/>
              <a:cxnLst/>
              <a:rect l="l" t="t" r="r" b="b"/>
              <a:pathLst>
                <a:path w="9469" h="6887" extrusionOk="0">
                  <a:moveTo>
                    <a:pt x="9314" y="3157"/>
                  </a:moveTo>
                  <a:cubicBezTo>
                    <a:pt x="9468" y="1568"/>
                    <a:pt x="7747" y="553"/>
                    <a:pt x="6423" y="288"/>
                  </a:cubicBezTo>
                  <a:cubicBezTo>
                    <a:pt x="4834" y="1"/>
                    <a:pt x="3134" y="486"/>
                    <a:pt x="2009" y="1656"/>
                  </a:cubicBezTo>
                  <a:cubicBezTo>
                    <a:pt x="1589" y="2097"/>
                    <a:pt x="1236" y="2583"/>
                    <a:pt x="994" y="3135"/>
                  </a:cubicBezTo>
                  <a:cubicBezTo>
                    <a:pt x="486" y="4238"/>
                    <a:pt x="0" y="5651"/>
                    <a:pt x="287" y="6887"/>
                  </a:cubicBezTo>
                  <a:cubicBezTo>
                    <a:pt x="67" y="5960"/>
                    <a:pt x="971" y="4525"/>
                    <a:pt x="1589" y="3885"/>
                  </a:cubicBezTo>
                  <a:cubicBezTo>
                    <a:pt x="2583" y="2826"/>
                    <a:pt x="4282" y="1877"/>
                    <a:pt x="5761" y="2274"/>
                  </a:cubicBezTo>
                  <a:cubicBezTo>
                    <a:pt x="6864" y="2539"/>
                    <a:pt x="8453" y="3400"/>
                    <a:pt x="8365" y="4746"/>
                  </a:cubicBezTo>
                  <a:cubicBezTo>
                    <a:pt x="8939" y="4834"/>
                    <a:pt x="9270" y="3532"/>
                    <a:pt x="9314" y="3157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3107475" y="3072100"/>
              <a:ext cx="42900" cy="118150"/>
            </a:xfrm>
            <a:custGeom>
              <a:avLst/>
              <a:gdLst/>
              <a:ahLst/>
              <a:cxnLst/>
              <a:rect l="l" t="t" r="r" b="b"/>
              <a:pathLst>
                <a:path w="858" h="2363" extrusionOk="0">
                  <a:moveTo>
                    <a:pt x="552" y="0"/>
                  </a:moveTo>
                  <a:cubicBezTo>
                    <a:pt x="506" y="0"/>
                    <a:pt x="455" y="14"/>
                    <a:pt x="398" y="47"/>
                  </a:cubicBezTo>
                  <a:cubicBezTo>
                    <a:pt x="66" y="223"/>
                    <a:pt x="0" y="797"/>
                    <a:pt x="0" y="1128"/>
                  </a:cubicBezTo>
                  <a:cubicBezTo>
                    <a:pt x="0" y="1393"/>
                    <a:pt x="0" y="1680"/>
                    <a:pt x="44" y="1945"/>
                  </a:cubicBezTo>
                  <a:cubicBezTo>
                    <a:pt x="89" y="2143"/>
                    <a:pt x="111" y="2276"/>
                    <a:pt x="309" y="2342"/>
                  </a:cubicBezTo>
                  <a:cubicBezTo>
                    <a:pt x="354" y="2355"/>
                    <a:pt x="405" y="2362"/>
                    <a:pt x="456" y="2362"/>
                  </a:cubicBezTo>
                  <a:cubicBezTo>
                    <a:pt x="581" y="2362"/>
                    <a:pt x="710" y="2319"/>
                    <a:pt x="773" y="2210"/>
                  </a:cubicBezTo>
                  <a:cubicBezTo>
                    <a:pt x="839" y="2077"/>
                    <a:pt x="773" y="1812"/>
                    <a:pt x="773" y="1680"/>
                  </a:cubicBezTo>
                  <a:cubicBezTo>
                    <a:pt x="773" y="1305"/>
                    <a:pt x="795" y="952"/>
                    <a:pt x="839" y="576"/>
                  </a:cubicBezTo>
                  <a:cubicBezTo>
                    <a:pt x="857" y="373"/>
                    <a:pt x="783" y="0"/>
                    <a:pt x="552" y="0"/>
                  </a:cubicBezTo>
                  <a:close/>
                </a:path>
              </a:pathLst>
            </a:custGeom>
            <a:solidFill>
              <a:srgbClr val="023E51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3100825" y="2916600"/>
              <a:ext cx="405050" cy="247250"/>
            </a:xfrm>
            <a:custGeom>
              <a:avLst/>
              <a:gdLst/>
              <a:ahLst/>
              <a:cxnLst/>
              <a:rect l="l" t="t" r="r" b="b"/>
              <a:pathLst>
                <a:path w="8101" h="4945" extrusionOk="0">
                  <a:moveTo>
                    <a:pt x="6644" y="332"/>
                  </a:moveTo>
                  <a:cubicBezTo>
                    <a:pt x="6136" y="177"/>
                    <a:pt x="5651" y="67"/>
                    <a:pt x="5099" y="45"/>
                  </a:cubicBezTo>
                  <a:cubicBezTo>
                    <a:pt x="4481" y="1"/>
                    <a:pt x="3841" y="67"/>
                    <a:pt x="3245" y="288"/>
                  </a:cubicBezTo>
                  <a:cubicBezTo>
                    <a:pt x="2671" y="486"/>
                    <a:pt x="2097" y="751"/>
                    <a:pt x="1634" y="1148"/>
                  </a:cubicBezTo>
                  <a:cubicBezTo>
                    <a:pt x="1148" y="1568"/>
                    <a:pt x="751" y="2120"/>
                    <a:pt x="486" y="2715"/>
                  </a:cubicBezTo>
                  <a:cubicBezTo>
                    <a:pt x="354" y="3002"/>
                    <a:pt x="288" y="3311"/>
                    <a:pt x="177" y="3598"/>
                  </a:cubicBezTo>
                  <a:cubicBezTo>
                    <a:pt x="89" y="3819"/>
                    <a:pt x="1" y="4128"/>
                    <a:pt x="89" y="4371"/>
                  </a:cubicBezTo>
                  <a:cubicBezTo>
                    <a:pt x="244" y="3929"/>
                    <a:pt x="597" y="3819"/>
                    <a:pt x="950" y="3576"/>
                  </a:cubicBezTo>
                  <a:cubicBezTo>
                    <a:pt x="1281" y="3333"/>
                    <a:pt x="1634" y="3113"/>
                    <a:pt x="1965" y="2914"/>
                  </a:cubicBezTo>
                  <a:cubicBezTo>
                    <a:pt x="2583" y="2561"/>
                    <a:pt x="3245" y="2362"/>
                    <a:pt x="3929" y="2230"/>
                  </a:cubicBezTo>
                  <a:cubicBezTo>
                    <a:pt x="5099" y="2009"/>
                    <a:pt x="6644" y="2384"/>
                    <a:pt x="7240" y="3532"/>
                  </a:cubicBezTo>
                  <a:cubicBezTo>
                    <a:pt x="7504" y="3995"/>
                    <a:pt x="7527" y="4415"/>
                    <a:pt x="7416" y="4944"/>
                  </a:cubicBezTo>
                  <a:cubicBezTo>
                    <a:pt x="7438" y="4944"/>
                    <a:pt x="7438" y="4944"/>
                    <a:pt x="7460" y="4944"/>
                  </a:cubicBezTo>
                  <a:cubicBezTo>
                    <a:pt x="7549" y="4922"/>
                    <a:pt x="7725" y="4304"/>
                    <a:pt x="7747" y="4238"/>
                  </a:cubicBezTo>
                  <a:cubicBezTo>
                    <a:pt x="7902" y="3775"/>
                    <a:pt x="8056" y="3289"/>
                    <a:pt x="8078" y="2804"/>
                  </a:cubicBezTo>
                  <a:cubicBezTo>
                    <a:pt x="8100" y="2296"/>
                    <a:pt x="8012" y="1788"/>
                    <a:pt x="7769" y="1325"/>
                  </a:cubicBezTo>
                  <a:cubicBezTo>
                    <a:pt x="7527" y="884"/>
                    <a:pt x="7151" y="486"/>
                    <a:pt x="6644" y="332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255575" y="2444350"/>
              <a:ext cx="164500" cy="629000"/>
            </a:xfrm>
            <a:custGeom>
              <a:avLst/>
              <a:gdLst/>
              <a:ahLst/>
              <a:cxnLst/>
              <a:rect l="l" t="t" r="r" b="b"/>
              <a:pathLst>
                <a:path w="3290" h="12580" extrusionOk="0">
                  <a:moveTo>
                    <a:pt x="2141" y="1059"/>
                  </a:moveTo>
                  <a:cubicBezTo>
                    <a:pt x="2141" y="1258"/>
                    <a:pt x="2141" y="1479"/>
                    <a:pt x="2164" y="1699"/>
                  </a:cubicBezTo>
                  <a:cubicBezTo>
                    <a:pt x="2186" y="2428"/>
                    <a:pt x="2230" y="3156"/>
                    <a:pt x="2274" y="3906"/>
                  </a:cubicBezTo>
                  <a:cubicBezTo>
                    <a:pt x="2318" y="4568"/>
                    <a:pt x="2428" y="5231"/>
                    <a:pt x="2472" y="5915"/>
                  </a:cubicBezTo>
                  <a:cubicBezTo>
                    <a:pt x="2517" y="6511"/>
                    <a:pt x="2561" y="7106"/>
                    <a:pt x="2605" y="7702"/>
                  </a:cubicBezTo>
                  <a:cubicBezTo>
                    <a:pt x="2627" y="7901"/>
                    <a:pt x="2693" y="8100"/>
                    <a:pt x="2715" y="8298"/>
                  </a:cubicBezTo>
                  <a:cubicBezTo>
                    <a:pt x="2737" y="8519"/>
                    <a:pt x="2715" y="8762"/>
                    <a:pt x="2759" y="8982"/>
                  </a:cubicBezTo>
                  <a:cubicBezTo>
                    <a:pt x="2759" y="9115"/>
                    <a:pt x="2804" y="9225"/>
                    <a:pt x="2804" y="9335"/>
                  </a:cubicBezTo>
                  <a:cubicBezTo>
                    <a:pt x="2914" y="9291"/>
                    <a:pt x="2958" y="9269"/>
                    <a:pt x="3068" y="9247"/>
                  </a:cubicBezTo>
                  <a:cubicBezTo>
                    <a:pt x="3135" y="9247"/>
                    <a:pt x="3267" y="9247"/>
                    <a:pt x="3289" y="9181"/>
                  </a:cubicBezTo>
                  <a:cubicBezTo>
                    <a:pt x="2958" y="9843"/>
                    <a:pt x="2693" y="10616"/>
                    <a:pt x="2362" y="11300"/>
                  </a:cubicBezTo>
                  <a:cubicBezTo>
                    <a:pt x="2230" y="11587"/>
                    <a:pt x="2053" y="12205"/>
                    <a:pt x="1744" y="12337"/>
                  </a:cubicBezTo>
                  <a:cubicBezTo>
                    <a:pt x="1237" y="12580"/>
                    <a:pt x="1060" y="11719"/>
                    <a:pt x="883" y="11366"/>
                  </a:cubicBezTo>
                  <a:cubicBezTo>
                    <a:pt x="641" y="10858"/>
                    <a:pt x="310" y="10483"/>
                    <a:pt x="1" y="10042"/>
                  </a:cubicBezTo>
                  <a:cubicBezTo>
                    <a:pt x="199" y="9953"/>
                    <a:pt x="707" y="9976"/>
                    <a:pt x="839" y="9821"/>
                  </a:cubicBezTo>
                  <a:cubicBezTo>
                    <a:pt x="950" y="9689"/>
                    <a:pt x="883" y="9115"/>
                    <a:pt x="906" y="8938"/>
                  </a:cubicBezTo>
                  <a:cubicBezTo>
                    <a:pt x="994" y="8122"/>
                    <a:pt x="1016" y="7283"/>
                    <a:pt x="1104" y="6489"/>
                  </a:cubicBezTo>
                  <a:cubicBezTo>
                    <a:pt x="1215" y="5738"/>
                    <a:pt x="1237" y="5010"/>
                    <a:pt x="1259" y="4260"/>
                  </a:cubicBezTo>
                  <a:cubicBezTo>
                    <a:pt x="1281" y="3840"/>
                    <a:pt x="1192" y="3487"/>
                    <a:pt x="1303" y="3090"/>
                  </a:cubicBezTo>
                  <a:cubicBezTo>
                    <a:pt x="1391" y="2759"/>
                    <a:pt x="1369" y="2428"/>
                    <a:pt x="1435" y="2119"/>
                  </a:cubicBezTo>
                  <a:cubicBezTo>
                    <a:pt x="1501" y="1898"/>
                    <a:pt x="1612" y="1722"/>
                    <a:pt x="1678" y="1523"/>
                  </a:cubicBezTo>
                  <a:cubicBezTo>
                    <a:pt x="1788" y="1236"/>
                    <a:pt x="1832" y="927"/>
                    <a:pt x="1877" y="618"/>
                  </a:cubicBezTo>
                  <a:cubicBezTo>
                    <a:pt x="1899" y="464"/>
                    <a:pt x="1921" y="110"/>
                    <a:pt x="2075" y="0"/>
                  </a:cubicBezTo>
                  <a:cubicBezTo>
                    <a:pt x="2141" y="177"/>
                    <a:pt x="2097" y="464"/>
                    <a:pt x="2097" y="640"/>
                  </a:cubicBezTo>
                  <a:cubicBezTo>
                    <a:pt x="2119" y="773"/>
                    <a:pt x="2119" y="927"/>
                    <a:pt x="2141" y="1059"/>
                  </a:cubicBezTo>
                  <a:close/>
                </a:path>
              </a:pathLst>
            </a:custGeom>
            <a:solidFill>
              <a:srgbClr val="A6030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1919025" y="1775600"/>
              <a:ext cx="456900" cy="896100"/>
            </a:xfrm>
            <a:custGeom>
              <a:avLst/>
              <a:gdLst/>
              <a:ahLst/>
              <a:cxnLst/>
              <a:rect l="l" t="t" r="r" b="b"/>
              <a:pathLst>
                <a:path w="9138" h="17922" extrusionOk="0">
                  <a:moveTo>
                    <a:pt x="7614" y="12713"/>
                  </a:moveTo>
                  <a:cubicBezTo>
                    <a:pt x="7703" y="13132"/>
                    <a:pt x="7813" y="13530"/>
                    <a:pt x="7857" y="13927"/>
                  </a:cubicBezTo>
                  <a:cubicBezTo>
                    <a:pt x="7946" y="14545"/>
                    <a:pt x="7990" y="15185"/>
                    <a:pt x="7968" y="15803"/>
                  </a:cubicBezTo>
                  <a:cubicBezTo>
                    <a:pt x="7968" y="16090"/>
                    <a:pt x="7946" y="16354"/>
                    <a:pt x="7923" y="16619"/>
                  </a:cubicBezTo>
                  <a:cubicBezTo>
                    <a:pt x="7901" y="17039"/>
                    <a:pt x="7879" y="17524"/>
                    <a:pt x="7990" y="17921"/>
                  </a:cubicBezTo>
                  <a:cubicBezTo>
                    <a:pt x="7990" y="17237"/>
                    <a:pt x="8122" y="16531"/>
                    <a:pt x="8343" y="15869"/>
                  </a:cubicBezTo>
                  <a:cubicBezTo>
                    <a:pt x="8563" y="15229"/>
                    <a:pt x="8718" y="14611"/>
                    <a:pt x="8850" y="13927"/>
                  </a:cubicBezTo>
                  <a:cubicBezTo>
                    <a:pt x="8917" y="13618"/>
                    <a:pt x="8939" y="13309"/>
                    <a:pt x="8983" y="13000"/>
                  </a:cubicBezTo>
                  <a:cubicBezTo>
                    <a:pt x="9137" y="11808"/>
                    <a:pt x="8652" y="10683"/>
                    <a:pt x="8343" y="9557"/>
                  </a:cubicBezTo>
                  <a:cubicBezTo>
                    <a:pt x="8166" y="8895"/>
                    <a:pt x="7923" y="8255"/>
                    <a:pt x="7659" y="7637"/>
                  </a:cubicBezTo>
                  <a:cubicBezTo>
                    <a:pt x="6688" y="5386"/>
                    <a:pt x="5628" y="3157"/>
                    <a:pt x="4216" y="1127"/>
                  </a:cubicBezTo>
                  <a:cubicBezTo>
                    <a:pt x="3796" y="486"/>
                    <a:pt x="3730" y="597"/>
                    <a:pt x="3002" y="442"/>
                  </a:cubicBezTo>
                  <a:cubicBezTo>
                    <a:pt x="2450" y="310"/>
                    <a:pt x="1921" y="155"/>
                    <a:pt x="1347" y="111"/>
                  </a:cubicBezTo>
                  <a:cubicBezTo>
                    <a:pt x="1170" y="111"/>
                    <a:pt x="596" y="1"/>
                    <a:pt x="464" y="133"/>
                  </a:cubicBezTo>
                  <a:cubicBezTo>
                    <a:pt x="1" y="575"/>
                    <a:pt x="2693" y="3245"/>
                    <a:pt x="2980" y="3598"/>
                  </a:cubicBezTo>
                  <a:cubicBezTo>
                    <a:pt x="4017" y="4856"/>
                    <a:pt x="4922" y="6225"/>
                    <a:pt x="5694" y="7659"/>
                  </a:cubicBezTo>
                  <a:cubicBezTo>
                    <a:pt x="6445" y="8983"/>
                    <a:pt x="7217" y="10374"/>
                    <a:pt x="7482" y="11896"/>
                  </a:cubicBezTo>
                  <a:cubicBezTo>
                    <a:pt x="7526" y="12161"/>
                    <a:pt x="7570" y="12448"/>
                    <a:pt x="7614" y="12713"/>
                  </a:cubicBezTo>
                  <a:close/>
                </a:path>
              </a:pathLst>
            </a:custGeom>
            <a:solidFill>
              <a:srgbClr val="E74C4C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1967575" y="1405150"/>
              <a:ext cx="471250" cy="418350"/>
            </a:xfrm>
            <a:custGeom>
              <a:avLst/>
              <a:gdLst/>
              <a:ahLst/>
              <a:cxnLst/>
              <a:rect l="l" t="t" r="r" b="b"/>
              <a:pathLst>
                <a:path w="9425" h="8367" extrusionOk="0">
                  <a:moveTo>
                    <a:pt x="5960" y="1"/>
                  </a:moveTo>
                  <a:cubicBezTo>
                    <a:pt x="5330" y="1"/>
                    <a:pt x="4683" y="102"/>
                    <a:pt x="4083" y="282"/>
                  </a:cubicBezTo>
                  <a:cubicBezTo>
                    <a:pt x="2362" y="789"/>
                    <a:pt x="839" y="2202"/>
                    <a:pt x="420" y="3724"/>
                  </a:cubicBezTo>
                  <a:cubicBezTo>
                    <a:pt x="199" y="4475"/>
                    <a:pt x="1" y="5402"/>
                    <a:pt x="199" y="6351"/>
                  </a:cubicBezTo>
                  <a:cubicBezTo>
                    <a:pt x="332" y="7035"/>
                    <a:pt x="574" y="7587"/>
                    <a:pt x="1016" y="8227"/>
                  </a:cubicBezTo>
                  <a:cubicBezTo>
                    <a:pt x="1084" y="8322"/>
                    <a:pt x="1185" y="8366"/>
                    <a:pt x="1289" y="8366"/>
                  </a:cubicBezTo>
                  <a:cubicBezTo>
                    <a:pt x="1354" y="8366"/>
                    <a:pt x="1420" y="8349"/>
                    <a:pt x="1479" y="8315"/>
                  </a:cubicBezTo>
                  <a:cubicBezTo>
                    <a:pt x="1634" y="8204"/>
                    <a:pt x="1678" y="8006"/>
                    <a:pt x="1568" y="7851"/>
                  </a:cubicBezTo>
                  <a:cubicBezTo>
                    <a:pt x="1170" y="7278"/>
                    <a:pt x="972" y="6814"/>
                    <a:pt x="839" y="6218"/>
                  </a:cubicBezTo>
                  <a:cubicBezTo>
                    <a:pt x="685" y="5402"/>
                    <a:pt x="861" y="4585"/>
                    <a:pt x="1060" y="3901"/>
                  </a:cubicBezTo>
                  <a:cubicBezTo>
                    <a:pt x="1435" y="2577"/>
                    <a:pt x="2737" y="1363"/>
                    <a:pt x="4260" y="922"/>
                  </a:cubicBezTo>
                  <a:cubicBezTo>
                    <a:pt x="4740" y="782"/>
                    <a:pt x="5334" y="686"/>
                    <a:pt x="5931" y="686"/>
                  </a:cubicBezTo>
                  <a:cubicBezTo>
                    <a:pt x="7035" y="686"/>
                    <a:pt x="8148" y="1014"/>
                    <a:pt x="8564" y="2003"/>
                  </a:cubicBezTo>
                  <a:cubicBezTo>
                    <a:pt x="8740" y="2400"/>
                    <a:pt x="8740" y="2775"/>
                    <a:pt x="8564" y="3283"/>
                  </a:cubicBezTo>
                  <a:lnTo>
                    <a:pt x="8541" y="3327"/>
                  </a:lnTo>
                  <a:cubicBezTo>
                    <a:pt x="8498" y="3479"/>
                    <a:pt x="8114" y="4652"/>
                    <a:pt x="8435" y="4652"/>
                  </a:cubicBezTo>
                  <a:cubicBezTo>
                    <a:pt x="8441" y="4652"/>
                    <a:pt x="8447" y="4652"/>
                    <a:pt x="8453" y="4651"/>
                  </a:cubicBezTo>
                  <a:cubicBezTo>
                    <a:pt x="8541" y="4651"/>
                    <a:pt x="8608" y="4519"/>
                    <a:pt x="8696" y="4497"/>
                  </a:cubicBezTo>
                  <a:cubicBezTo>
                    <a:pt x="8711" y="4494"/>
                    <a:pt x="8724" y="4492"/>
                    <a:pt x="8737" y="4492"/>
                  </a:cubicBezTo>
                  <a:cubicBezTo>
                    <a:pt x="8819" y="4492"/>
                    <a:pt x="8862" y="4550"/>
                    <a:pt x="8939" y="4607"/>
                  </a:cubicBezTo>
                  <a:cubicBezTo>
                    <a:pt x="8977" y="4637"/>
                    <a:pt x="9004" y="4650"/>
                    <a:pt x="9022" y="4650"/>
                  </a:cubicBezTo>
                  <a:cubicBezTo>
                    <a:pt x="9088" y="4650"/>
                    <a:pt x="9029" y="4478"/>
                    <a:pt x="8978" y="4391"/>
                  </a:cubicBezTo>
                  <a:lnTo>
                    <a:pt x="8978" y="4391"/>
                  </a:lnTo>
                  <a:cubicBezTo>
                    <a:pt x="8962" y="4312"/>
                    <a:pt x="8976" y="4119"/>
                    <a:pt x="9159" y="3570"/>
                  </a:cubicBezTo>
                  <a:lnTo>
                    <a:pt x="9181" y="3504"/>
                  </a:lnTo>
                  <a:cubicBezTo>
                    <a:pt x="9424" y="2842"/>
                    <a:pt x="9402" y="2290"/>
                    <a:pt x="9181" y="1738"/>
                  </a:cubicBezTo>
                  <a:cubicBezTo>
                    <a:pt x="8650" y="494"/>
                    <a:pt x="7347" y="1"/>
                    <a:pt x="5960" y="1"/>
                  </a:cubicBezTo>
                  <a:close/>
                </a:path>
              </a:pathLst>
            </a:custGeom>
            <a:solidFill>
              <a:srgbClr val="D8D8D8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79425" y="2481750"/>
              <a:ext cx="686450" cy="636850"/>
            </a:xfrm>
            <a:custGeom>
              <a:avLst/>
              <a:gdLst/>
              <a:ahLst/>
              <a:cxnLst/>
              <a:rect l="l" t="t" r="r" b="b"/>
              <a:pathLst>
                <a:path w="13729" h="12737" extrusionOk="0">
                  <a:moveTo>
                    <a:pt x="13303" y="0"/>
                  </a:moveTo>
                  <a:cubicBezTo>
                    <a:pt x="13261" y="0"/>
                    <a:pt x="13219" y="8"/>
                    <a:pt x="13176" y="25"/>
                  </a:cubicBezTo>
                  <a:cubicBezTo>
                    <a:pt x="13154" y="47"/>
                    <a:pt x="13110" y="91"/>
                    <a:pt x="13066" y="113"/>
                  </a:cubicBezTo>
                  <a:cubicBezTo>
                    <a:pt x="12934" y="201"/>
                    <a:pt x="12801" y="311"/>
                    <a:pt x="12669" y="422"/>
                  </a:cubicBezTo>
                  <a:cubicBezTo>
                    <a:pt x="12316" y="709"/>
                    <a:pt x="12007" y="1084"/>
                    <a:pt x="11830" y="1525"/>
                  </a:cubicBezTo>
                  <a:cubicBezTo>
                    <a:pt x="11742" y="1724"/>
                    <a:pt x="11698" y="1967"/>
                    <a:pt x="11698" y="2187"/>
                  </a:cubicBezTo>
                  <a:cubicBezTo>
                    <a:pt x="11698" y="2805"/>
                    <a:pt x="11963" y="3401"/>
                    <a:pt x="12227" y="3997"/>
                  </a:cubicBezTo>
                  <a:cubicBezTo>
                    <a:pt x="12426" y="4438"/>
                    <a:pt x="12603" y="4858"/>
                    <a:pt x="12669" y="5255"/>
                  </a:cubicBezTo>
                  <a:cubicBezTo>
                    <a:pt x="12757" y="6005"/>
                    <a:pt x="12514" y="6932"/>
                    <a:pt x="12294" y="7572"/>
                  </a:cubicBezTo>
                  <a:cubicBezTo>
                    <a:pt x="11768" y="9041"/>
                    <a:pt x="10502" y="10596"/>
                    <a:pt x="8517" y="10596"/>
                  </a:cubicBezTo>
                  <a:cubicBezTo>
                    <a:pt x="8504" y="10596"/>
                    <a:pt x="8490" y="10596"/>
                    <a:pt x="8476" y="10596"/>
                  </a:cubicBezTo>
                  <a:cubicBezTo>
                    <a:pt x="7615" y="10596"/>
                    <a:pt x="6688" y="10353"/>
                    <a:pt x="5827" y="10132"/>
                  </a:cubicBezTo>
                  <a:cubicBezTo>
                    <a:pt x="5099" y="9956"/>
                    <a:pt x="4371" y="9757"/>
                    <a:pt x="3642" y="9691"/>
                  </a:cubicBezTo>
                  <a:cubicBezTo>
                    <a:pt x="3280" y="9653"/>
                    <a:pt x="2880" y="9610"/>
                    <a:pt x="2476" y="9610"/>
                  </a:cubicBezTo>
                  <a:cubicBezTo>
                    <a:pt x="1948" y="9610"/>
                    <a:pt x="1413" y="9683"/>
                    <a:pt x="950" y="9934"/>
                  </a:cubicBezTo>
                  <a:cubicBezTo>
                    <a:pt x="1" y="10441"/>
                    <a:pt x="45" y="11434"/>
                    <a:pt x="89" y="12251"/>
                  </a:cubicBezTo>
                  <a:lnTo>
                    <a:pt x="89" y="12406"/>
                  </a:lnTo>
                  <a:cubicBezTo>
                    <a:pt x="89" y="12604"/>
                    <a:pt x="244" y="12737"/>
                    <a:pt x="442" y="12737"/>
                  </a:cubicBezTo>
                  <a:cubicBezTo>
                    <a:pt x="619" y="12737"/>
                    <a:pt x="751" y="12582"/>
                    <a:pt x="751" y="12383"/>
                  </a:cubicBezTo>
                  <a:lnTo>
                    <a:pt x="751" y="12229"/>
                  </a:lnTo>
                  <a:cubicBezTo>
                    <a:pt x="707" y="11346"/>
                    <a:pt x="729" y="10817"/>
                    <a:pt x="1259" y="10508"/>
                  </a:cubicBezTo>
                  <a:cubicBezTo>
                    <a:pt x="1605" y="10328"/>
                    <a:pt x="2036" y="10272"/>
                    <a:pt x="2477" y="10272"/>
                  </a:cubicBezTo>
                  <a:cubicBezTo>
                    <a:pt x="2850" y="10272"/>
                    <a:pt x="3232" y="10313"/>
                    <a:pt x="3576" y="10353"/>
                  </a:cubicBezTo>
                  <a:cubicBezTo>
                    <a:pt x="4238" y="10419"/>
                    <a:pt x="4967" y="10596"/>
                    <a:pt x="5651" y="10772"/>
                  </a:cubicBezTo>
                  <a:cubicBezTo>
                    <a:pt x="6578" y="11015"/>
                    <a:pt x="7527" y="11258"/>
                    <a:pt x="8454" y="11258"/>
                  </a:cubicBezTo>
                  <a:cubicBezTo>
                    <a:pt x="8470" y="11258"/>
                    <a:pt x="8486" y="11258"/>
                    <a:pt x="8502" y="11258"/>
                  </a:cubicBezTo>
                  <a:cubicBezTo>
                    <a:pt x="10468" y="11258"/>
                    <a:pt x="12145" y="9938"/>
                    <a:pt x="12912" y="7793"/>
                  </a:cubicBezTo>
                  <a:cubicBezTo>
                    <a:pt x="13154" y="7087"/>
                    <a:pt x="13441" y="6050"/>
                    <a:pt x="13309" y="5167"/>
                  </a:cubicBezTo>
                  <a:cubicBezTo>
                    <a:pt x="13243" y="4659"/>
                    <a:pt x="13022" y="4174"/>
                    <a:pt x="12823" y="3710"/>
                  </a:cubicBezTo>
                  <a:cubicBezTo>
                    <a:pt x="12580" y="3180"/>
                    <a:pt x="12360" y="2673"/>
                    <a:pt x="12360" y="2187"/>
                  </a:cubicBezTo>
                  <a:cubicBezTo>
                    <a:pt x="12360" y="1768"/>
                    <a:pt x="12625" y="1371"/>
                    <a:pt x="12934" y="1084"/>
                  </a:cubicBezTo>
                  <a:cubicBezTo>
                    <a:pt x="13088" y="929"/>
                    <a:pt x="13265" y="797"/>
                    <a:pt x="13463" y="687"/>
                  </a:cubicBezTo>
                  <a:cubicBezTo>
                    <a:pt x="13552" y="642"/>
                    <a:pt x="13640" y="620"/>
                    <a:pt x="13684" y="510"/>
                  </a:cubicBezTo>
                  <a:cubicBezTo>
                    <a:pt x="13728" y="422"/>
                    <a:pt x="13706" y="311"/>
                    <a:pt x="13662" y="201"/>
                  </a:cubicBezTo>
                  <a:cubicBezTo>
                    <a:pt x="13640" y="135"/>
                    <a:pt x="13574" y="91"/>
                    <a:pt x="13507" y="47"/>
                  </a:cubicBezTo>
                  <a:cubicBezTo>
                    <a:pt x="13439" y="19"/>
                    <a:pt x="13371" y="0"/>
                    <a:pt x="13303" y="0"/>
                  </a:cubicBezTo>
                  <a:close/>
                </a:path>
              </a:pathLst>
            </a:custGeom>
            <a:solidFill>
              <a:srgbClr val="D8D8D8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1708275" y="3063400"/>
              <a:ext cx="551750" cy="1216050"/>
            </a:xfrm>
            <a:custGeom>
              <a:avLst/>
              <a:gdLst/>
              <a:ahLst/>
              <a:cxnLst/>
              <a:rect l="l" t="t" r="r" b="b"/>
              <a:pathLst>
                <a:path w="11035" h="24321" extrusionOk="0">
                  <a:moveTo>
                    <a:pt x="3531" y="24100"/>
                  </a:moveTo>
                  <a:cubicBezTo>
                    <a:pt x="4017" y="23879"/>
                    <a:pt x="4480" y="23659"/>
                    <a:pt x="4966" y="23416"/>
                  </a:cubicBezTo>
                  <a:cubicBezTo>
                    <a:pt x="5209" y="23305"/>
                    <a:pt x="5451" y="23195"/>
                    <a:pt x="5672" y="23063"/>
                  </a:cubicBezTo>
                  <a:cubicBezTo>
                    <a:pt x="5782" y="22997"/>
                    <a:pt x="6158" y="22908"/>
                    <a:pt x="6202" y="22776"/>
                  </a:cubicBezTo>
                  <a:cubicBezTo>
                    <a:pt x="6224" y="22621"/>
                    <a:pt x="5981" y="22621"/>
                    <a:pt x="5893" y="22621"/>
                  </a:cubicBezTo>
                  <a:cubicBezTo>
                    <a:pt x="5496" y="22555"/>
                    <a:pt x="5098" y="22511"/>
                    <a:pt x="4723" y="22445"/>
                  </a:cubicBezTo>
                  <a:cubicBezTo>
                    <a:pt x="4525" y="22401"/>
                    <a:pt x="4458" y="22401"/>
                    <a:pt x="4458" y="22224"/>
                  </a:cubicBezTo>
                  <a:cubicBezTo>
                    <a:pt x="4458" y="21915"/>
                    <a:pt x="4547" y="21584"/>
                    <a:pt x="4591" y="21297"/>
                  </a:cubicBezTo>
                  <a:cubicBezTo>
                    <a:pt x="4657" y="20966"/>
                    <a:pt x="4723" y="20635"/>
                    <a:pt x="4833" y="20326"/>
                  </a:cubicBezTo>
                  <a:cubicBezTo>
                    <a:pt x="5319" y="18870"/>
                    <a:pt x="6136" y="17545"/>
                    <a:pt x="6930" y="16243"/>
                  </a:cubicBezTo>
                  <a:cubicBezTo>
                    <a:pt x="7305" y="15647"/>
                    <a:pt x="7747" y="15140"/>
                    <a:pt x="8056" y="14522"/>
                  </a:cubicBezTo>
                  <a:cubicBezTo>
                    <a:pt x="8453" y="13727"/>
                    <a:pt x="8828" y="12955"/>
                    <a:pt x="9159" y="12138"/>
                  </a:cubicBezTo>
                  <a:cubicBezTo>
                    <a:pt x="9799" y="10571"/>
                    <a:pt x="10108" y="9004"/>
                    <a:pt x="10483" y="7371"/>
                  </a:cubicBezTo>
                  <a:cubicBezTo>
                    <a:pt x="10483" y="7349"/>
                    <a:pt x="10505" y="7327"/>
                    <a:pt x="10505" y="7327"/>
                  </a:cubicBezTo>
                  <a:cubicBezTo>
                    <a:pt x="10770" y="6113"/>
                    <a:pt x="10858" y="4900"/>
                    <a:pt x="10925" y="3664"/>
                  </a:cubicBezTo>
                  <a:cubicBezTo>
                    <a:pt x="10969" y="2913"/>
                    <a:pt x="11035" y="2163"/>
                    <a:pt x="11013" y="1413"/>
                  </a:cubicBezTo>
                  <a:cubicBezTo>
                    <a:pt x="10991" y="1324"/>
                    <a:pt x="10947" y="0"/>
                    <a:pt x="11035" y="22"/>
                  </a:cubicBezTo>
                  <a:cubicBezTo>
                    <a:pt x="10881" y="0"/>
                    <a:pt x="10660" y="66"/>
                    <a:pt x="10505" y="88"/>
                  </a:cubicBezTo>
                  <a:cubicBezTo>
                    <a:pt x="10108" y="155"/>
                    <a:pt x="9689" y="155"/>
                    <a:pt x="9292" y="243"/>
                  </a:cubicBezTo>
                  <a:cubicBezTo>
                    <a:pt x="9115" y="265"/>
                    <a:pt x="8696" y="353"/>
                    <a:pt x="8651" y="508"/>
                  </a:cubicBezTo>
                  <a:cubicBezTo>
                    <a:pt x="8629" y="596"/>
                    <a:pt x="8674" y="817"/>
                    <a:pt x="8674" y="905"/>
                  </a:cubicBezTo>
                  <a:cubicBezTo>
                    <a:pt x="8718" y="1545"/>
                    <a:pt x="8784" y="2185"/>
                    <a:pt x="8784" y="2847"/>
                  </a:cubicBezTo>
                  <a:cubicBezTo>
                    <a:pt x="8762" y="4591"/>
                    <a:pt x="8872" y="6511"/>
                    <a:pt x="8365" y="8210"/>
                  </a:cubicBezTo>
                  <a:cubicBezTo>
                    <a:pt x="8144" y="8960"/>
                    <a:pt x="7857" y="9689"/>
                    <a:pt x="7570" y="10439"/>
                  </a:cubicBezTo>
                  <a:cubicBezTo>
                    <a:pt x="7327" y="11057"/>
                    <a:pt x="6952" y="11587"/>
                    <a:pt x="6599" y="12138"/>
                  </a:cubicBezTo>
                  <a:cubicBezTo>
                    <a:pt x="6136" y="12889"/>
                    <a:pt x="5628" y="13595"/>
                    <a:pt x="5142" y="14323"/>
                  </a:cubicBezTo>
                  <a:cubicBezTo>
                    <a:pt x="4811" y="14809"/>
                    <a:pt x="4480" y="15272"/>
                    <a:pt x="4149" y="15758"/>
                  </a:cubicBezTo>
                  <a:cubicBezTo>
                    <a:pt x="3907" y="16111"/>
                    <a:pt x="3642" y="16442"/>
                    <a:pt x="3421" y="16817"/>
                  </a:cubicBezTo>
                  <a:cubicBezTo>
                    <a:pt x="2980" y="17523"/>
                    <a:pt x="2604" y="18252"/>
                    <a:pt x="2251" y="19002"/>
                  </a:cubicBezTo>
                  <a:cubicBezTo>
                    <a:pt x="1854" y="19863"/>
                    <a:pt x="1545" y="21076"/>
                    <a:pt x="1567" y="22048"/>
                  </a:cubicBezTo>
                  <a:cubicBezTo>
                    <a:pt x="1479" y="22003"/>
                    <a:pt x="0" y="21761"/>
                    <a:pt x="0" y="21849"/>
                  </a:cubicBezTo>
                  <a:cubicBezTo>
                    <a:pt x="0" y="22048"/>
                    <a:pt x="309" y="22224"/>
                    <a:pt x="442" y="22357"/>
                  </a:cubicBezTo>
                  <a:cubicBezTo>
                    <a:pt x="684" y="22555"/>
                    <a:pt x="927" y="22732"/>
                    <a:pt x="1170" y="22930"/>
                  </a:cubicBezTo>
                  <a:cubicBezTo>
                    <a:pt x="1655" y="23283"/>
                    <a:pt x="2163" y="23614"/>
                    <a:pt x="2627" y="23968"/>
                  </a:cubicBezTo>
                  <a:cubicBezTo>
                    <a:pt x="3090" y="24299"/>
                    <a:pt x="3068" y="24321"/>
                    <a:pt x="3531" y="24100"/>
                  </a:cubicBezTo>
                  <a:close/>
                </a:path>
              </a:pathLst>
            </a:custGeom>
            <a:solidFill>
              <a:srgbClr val="DF4747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1338625" y="1888050"/>
              <a:ext cx="419350" cy="244300"/>
            </a:xfrm>
            <a:custGeom>
              <a:avLst/>
              <a:gdLst/>
              <a:ahLst/>
              <a:cxnLst/>
              <a:rect l="l" t="t" r="r" b="b"/>
              <a:pathLst>
                <a:path w="8387" h="4886" extrusionOk="0">
                  <a:moveTo>
                    <a:pt x="1300" y="1"/>
                  </a:moveTo>
                  <a:cubicBezTo>
                    <a:pt x="1178" y="1"/>
                    <a:pt x="1064" y="43"/>
                    <a:pt x="971" y="158"/>
                  </a:cubicBezTo>
                  <a:cubicBezTo>
                    <a:pt x="486" y="775"/>
                    <a:pt x="331" y="1438"/>
                    <a:pt x="155" y="2188"/>
                  </a:cubicBezTo>
                  <a:cubicBezTo>
                    <a:pt x="110" y="2387"/>
                    <a:pt x="0" y="2718"/>
                    <a:pt x="66" y="2916"/>
                  </a:cubicBezTo>
                  <a:cubicBezTo>
                    <a:pt x="155" y="3181"/>
                    <a:pt x="574" y="3313"/>
                    <a:pt x="795" y="3402"/>
                  </a:cubicBezTo>
                  <a:cubicBezTo>
                    <a:pt x="1324" y="3600"/>
                    <a:pt x="1832" y="3799"/>
                    <a:pt x="2339" y="4042"/>
                  </a:cubicBezTo>
                  <a:cubicBezTo>
                    <a:pt x="3136" y="4423"/>
                    <a:pt x="4205" y="4886"/>
                    <a:pt x="5183" y="4886"/>
                  </a:cubicBezTo>
                  <a:cubicBezTo>
                    <a:pt x="5451" y="4886"/>
                    <a:pt x="5712" y="4851"/>
                    <a:pt x="5959" y="4770"/>
                  </a:cubicBezTo>
                  <a:cubicBezTo>
                    <a:pt x="6599" y="4549"/>
                    <a:pt x="6930" y="3821"/>
                    <a:pt x="7393" y="3380"/>
                  </a:cubicBezTo>
                  <a:cubicBezTo>
                    <a:pt x="7548" y="3225"/>
                    <a:pt x="8386" y="2784"/>
                    <a:pt x="8298" y="2519"/>
                  </a:cubicBezTo>
                  <a:cubicBezTo>
                    <a:pt x="8254" y="2409"/>
                    <a:pt x="7945" y="2387"/>
                    <a:pt x="7835" y="2342"/>
                  </a:cubicBezTo>
                  <a:cubicBezTo>
                    <a:pt x="7526" y="2210"/>
                    <a:pt x="7349" y="1923"/>
                    <a:pt x="7084" y="1747"/>
                  </a:cubicBezTo>
                  <a:cubicBezTo>
                    <a:pt x="6941" y="1651"/>
                    <a:pt x="6792" y="1633"/>
                    <a:pt x="6633" y="1633"/>
                  </a:cubicBezTo>
                  <a:cubicBezTo>
                    <a:pt x="6535" y="1633"/>
                    <a:pt x="6433" y="1640"/>
                    <a:pt x="6326" y="1640"/>
                  </a:cubicBezTo>
                  <a:cubicBezTo>
                    <a:pt x="6285" y="1640"/>
                    <a:pt x="6244" y="1639"/>
                    <a:pt x="6202" y="1636"/>
                  </a:cubicBezTo>
                  <a:cubicBezTo>
                    <a:pt x="5451" y="1592"/>
                    <a:pt x="4723" y="1460"/>
                    <a:pt x="4039" y="1129"/>
                  </a:cubicBezTo>
                  <a:cubicBezTo>
                    <a:pt x="3377" y="842"/>
                    <a:pt x="2693" y="621"/>
                    <a:pt x="2052" y="290"/>
                  </a:cubicBezTo>
                  <a:cubicBezTo>
                    <a:pt x="1844" y="186"/>
                    <a:pt x="1554" y="1"/>
                    <a:pt x="1300" y="1"/>
                  </a:cubicBezTo>
                  <a:close/>
                </a:path>
              </a:pathLst>
            </a:custGeom>
            <a:solidFill>
              <a:srgbClr val="006B33"/>
            </a:solidFill>
            <a:ln w="4425" cap="flat" cmpd="sng">
              <a:solidFill>
                <a:srgbClr val="000000"/>
              </a:solidFill>
              <a:prstDash val="solid"/>
              <a:miter lim="22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33"/>
          <p:cNvSpPr txBox="1"/>
          <p:nvPr/>
        </p:nvSpPr>
        <p:spPr>
          <a:xfrm>
            <a:off x="1595488" y="450063"/>
            <a:ext cx="162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Kalam"/>
                <a:ea typeface="Kalam"/>
                <a:cs typeface="Kalam"/>
                <a:sym typeface="Kalam"/>
              </a:rPr>
              <a:t>TERTIARY STRUCTURE</a:t>
            </a:r>
            <a:endParaRPr sz="1000" b="1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 COMPLEX 3D FORMATIONS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866</Words>
  <Application>Microsoft Office PowerPoint</Application>
  <PresentationFormat>On-screen Show (16:9)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Kalam</vt:lpstr>
      <vt:lpstr>Arial</vt:lpstr>
      <vt:lpstr>Cambria</vt:lpstr>
      <vt:lpstr>Times New Roman</vt:lpstr>
      <vt:lpstr>gg sans</vt:lpstr>
      <vt:lpstr>Simple Dark</vt:lpstr>
      <vt:lpstr>AQA A Level Biology 4 - Proteins</vt:lpstr>
      <vt:lpstr>Proteins  </vt:lpstr>
      <vt:lpstr>Amino Acids  </vt:lpstr>
      <vt:lpstr>PowerPoint Presentation</vt:lpstr>
      <vt:lpstr>Forming Dipeptides and Polypeptides  </vt:lpstr>
      <vt:lpstr>Protein Structure  </vt:lpstr>
      <vt:lpstr>PowerPoint Presentation</vt:lpstr>
      <vt:lpstr>Protein Structure  </vt:lpstr>
      <vt:lpstr>PowerPoint Presentation</vt:lpstr>
      <vt:lpstr>PowerPoint Presentation</vt:lpstr>
      <vt:lpstr>Functional Proteins  </vt:lpstr>
      <vt:lpstr>PowerPoint Presentation</vt:lpstr>
      <vt:lpstr>PowerPoint Presentation</vt:lpstr>
      <vt:lpstr>Structural Proteins  </vt:lpstr>
      <vt:lpstr>PowerPoint Presentation</vt:lpstr>
      <vt:lpstr>The Biuret Test for Proteins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4 - Proteins</dc:title>
  <cp:lastModifiedBy>Chezka Mae Madrona</cp:lastModifiedBy>
  <cp:revision>2</cp:revision>
  <dcterms:modified xsi:type="dcterms:W3CDTF">2025-07-25T10:15:19Z</dcterms:modified>
</cp:coreProperties>
</file>