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c6167aeaee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c6167aeaee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6167aeaee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c6167aeaee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6167aeaee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6167aeaee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2b0d36ec5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2b0d36ec5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2b0d36ec5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2b0d36ec5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6167aeaee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c6167aeaee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c6167aeaee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c6167aeaee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6a7d52f5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6a7d52f5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6167aea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c6167aea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c6da98734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c6da98734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c6167aeaee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c6167aeaee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6a7d52f5e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c6a7d52f5e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c6167aeaee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c6167aeaee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6167aeaee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6167aeaee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4581BB3-59D4-1925-5524-21BA8A1629C3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2313C-1B8B-B3B5-528C-54A5BC8CA40C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DC2BE-3F19-4F93-DE96-F0F9BF03C3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5F428-C018-4731-309F-458EAFA4B1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49 - The Kidneys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Ultrafiltration, Selective Reabsorption and Osmoregulation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Loop of Henle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9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The ψ of the medulla </a:t>
            </a:r>
            <a:r>
              <a:rPr lang="en" b="1">
                <a:solidFill>
                  <a:srgbClr val="CCCCCC"/>
                </a:solidFill>
              </a:rPr>
              <a:t>falls below </a:t>
            </a:r>
            <a:r>
              <a:rPr lang="en">
                <a:solidFill>
                  <a:srgbClr val="CCCCCC"/>
                </a:solidFill>
              </a:rPr>
              <a:t>the ψ of the DL of the loop of Henle.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DL is </a:t>
            </a:r>
            <a:r>
              <a:rPr lang="en" b="1">
                <a:solidFill>
                  <a:srgbClr val="CCCCCC"/>
                </a:solidFill>
              </a:rPr>
              <a:t>permeable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water </a:t>
            </a:r>
            <a:r>
              <a:rPr lang="en">
                <a:solidFill>
                  <a:srgbClr val="CCCCCC"/>
                </a:solidFill>
              </a:rPr>
              <a:t>but impermeable to 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Water moves out of the DL into the medulla by </a:t>
            </a:r>
            <a:r>
              <a:rPr lang="en" b="1">
                <a:solidFill>
                  <a:srgbClr val="CCCCCC"/>
                </a:solidFill>
              </a:rPr>
              <a:t>osmosis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water is </a:t>
            </a:r>
            <a:r>
              <a:rPr lang="en" b="1">
                <a:solidFill>
                  <a:srgbClr val="CCCCCC"/>
                </a:solidFill>
              </a:rPr>
              <a:t>reabsorbed </a:t>
            </a:r>
            <a:r>
              <a:rPr lang="en">
                <a:solidFill>
                  <a:srgbClr val="CCCCCC"/>
                </a:solidFill>
              </a:rPr>
              <a:t>back into the bloodstream through capillaries.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At the bottom of the AL, 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 moves out into the medulla by </a:t>
            </a:r>
            <a:r>
              <a:rPr lang="en" b="1">
                <a:solidFill>
                  <a:srgbClr val="CCCCCC"/>
                </a:solidFill>
              </a:rPr>
              <a:t>facilitated diffusion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further lowers the ψ in the medulla.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Water may also leave the DCT by osmosis.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water is also reabsorbed back into the bloodstream.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The low ψ of the medulla may also impact the </a:t>
            </a:r>
            <a:r>
              <a:rPr lang="en" b="1">
                <a:solidFill>
                  <a:srgbClr val="CCCCCC"/>
                </a:solidFill>
              </a:rPr>
              <a:t>collecting duct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collecting duct is the </a:t>
            </a:r>
            <a:r>
              <a:rPr lang="en" b="1">
                <a:solidFill>
                  <a:srgbClr val="CCCCCC"/>
                </a:solidFill>
              </a:rPr>
              <a:t>final </a:t>
            </a:r>
            <a:r>
              <a:rPr lang="en">
                <a:solidFill>
                  <a:srgbClr val="CCCCCC"/>
                </a:solidFill>
              </a:rPr>
              <a:t>section of the nephron.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Water may leave the collecting duct by osmosis.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99" name="Google Shape;39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405" name="Google Shape;405;p35"/>
          <p:cNvGrpSpPr/>
          <p:nvPr/>
        </p:nvGrpSpPr>
        <p:grpSpPr>
          <a:xfrm>
            <a:off x="1555163" y="247875"/>
            <a:ext cx="2034945" cy="2973356"/>
            <a:chOff x="1829913" y="247875"/>
            <a:chExt cx="2034945" cy="2973356"/>
          </a:xfrm>
        </p:grpSpPr>
        <p:sp>
          <p:nvSpPr>
            <p:cNvPr id="406" name="Google Shape;406;p35"/>
            <p:cNvSpPr/>
            <p:nvPr/>
          </p:nvSpPr>
          <p:spPr>
            <a:xfrm>
              <a:off x="2796985" y="2395119"/>
              <a:ext cx="280980" cy="826112"/>
            </a:xfrm>
            <a:custGeom>
              <a:avLst/>
              <a:gdLst/>
              <a:ahLst/>
              <a:cxnLst/>
              <a:rect l="l" t="t" r="r" b="b"/>
              <a:pathLst>
                <a:path w="12488" h="36481" fill="none" extrusionOk="0">
                  <a:moveTo>
                    <a:pt x="12488" y="23916"/>
                  </a:moveTo>
                  <a:cubicBezTo>
                    <a:pt x="11821" y="27707"/>
                    <a:pt x="11625" y="36175"/>
                    <a:pt x="7779" y="36273"/>
                  </a:cubicBezTo>
                  <a:cubicBezTo>
                    <a:pt x="0" y="36481"/>
                    <a:pt x="2251" y="12303"/>
                    <a:pt x="1005" y="0"/>
                  </a:cubicBezTo>
                </a:path>
              </a:pathLst>
            </a:custGeom>
            <a:noFill/>
            <a:ln w="51350" cap="flat" cmpd="sng">
              <a:solidFill>
                <a:srgbClr val="99372A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2399973" y="247875"/>
              <a:ext cx="1034190" cy="2690067"/>
            </a:xfrm>
            <a:custGeom>
              <a:avLst/>
              <a:gdLst/>
              <a:ahLst/>
              <a:cxnLst/>
              <a:rect l="l" t="t" r="r" b="b"/>
              <a:pathLst>
                <a:path w="45964" h="118793" fill="none" extrusionOk="0">
                  <a:moveTo>
                    <a:pt x="18749" y="94877"/>
                  </a:moveTo>
                  <a:cubicBezTo>
                    <a:pt x="17285" y="80412"/>
                    <a:pt x="17940" y="67979"/>
                    <a:pt x="17940" y="53590"/>
                  </a:cubicBezTo>
                  <a:cubicBezTo>
                    <a:pt x="17940" y="43812"/>
                    <a:pt x="30690" y="26036"/>
                    <a:pt x="26211" y="23184"/>
                  </a:cubicBezTo>
                  <a:cubicBezTo>
                    <a:pt x="20803" y="19743"/>
                    <a:pt x="15864" y="53415"/>
                    <a:pt x="7200" y="47756"/>
                  </a:cubicBezTo>
                  <a:cubicBezTo>
                    <a:pt x="1" y="43058"/>
                    <a:pt x="18508" y="33192"/>
                    <a:pt x="19131" y="24626"/>
                  </a:cubicBezTo>
                  <a:cubicBezTo>
                    <a:pt x="19546" y="18847"/>
                    <a:pt x="18333" y="10522"/>
                    <a:pt x="12794" y="8850"/>
                  </a:cubicBezTo>
                  <a:cubicBezTo>
                    <a:pt x="9746" y="7943"/>
                    <a:pt x="6829" y="10631"/>
                    <a:pt x="5736" y="13614"/>
                  </a:cubicBezTo>
                  <a:cubicBezTo>
                    <a:pt x="3704" y="19218"/>
                    <a:pt x="17547" y="28669"/>
                    <a:pt x="9823" y="32110"/>
                  </a:cubicBezTo>
                  <a:cubicBezTo>
                    <a:pt x="3213" y="35060"/>
                    <a:pt x="3814" y="21808"/>
                    <a:pt x="470" y="17263"/>
                  </a:cubicBezTo>
                  <a:moveTo>
                    <a:pt x="45964" y="11439"/>
                  </a:moveTo>
                  <a:cubicBezTo>
                    <a:pt x="45964" y="11439"/>
                    <a:pt x="27795" y="1"/>
                    <a:pt x="27052" y="9145"/>
                  </a:cubicBezTo>
                  <a:cubicBezTo>
                    <a:pt x="26309" y="18421"/>
                    <a:pt x="37803" y="14367"/>
                    <a:pt x="40010" y="19197"/>
                  </a:cubicBezTo>
                  <a:cubicBezTo>
                    <a:pt x="43702" y="27270"/>
                    <a:pt x="44915" y="45986"/>
                    <a:pt x="36841" y="44511"/>
                  </a:cubicBezTo>
                  <a:cubicBezTo>
                    <a:pt x="28352" y="42970"/>
                    <a:pt x="39704" y="30930"/>
                    <a:pt x="33771" y="25839"/>
                  </a:cubicBezTo>
                  <a:cubicBezTo>
                    <a:pt x="28713" y="21502"/>
                    <a:pt x="27784" y="36175"/>
                    <a:pt x="27587" y="53502"/>
                  </a:cubicBezTo>
                  <a:cubicBezTo>
                    <a:pt x="27423" y="67137"/>
                    <a:pt x="26276" y="82357"/>
                    <a:pt x="29106" y="92047"/>
                  </a:cubicBezTo>
                  <a:cubicBezTo>
                    <a:pt x="31761" y="101170"/>
                    <a:pt x="31881" y="109430"/>
                    <a:pt x="30242" y="118793"/>
                  </a:cubicBezTo>
                </a:path>
              </a:pathLst>
            </a:custGeom>
            <a:noFill/>
            <a:ln w="85500" cap="rnd" cmpd="sng">
              <a:solidFill>
                <a:srgbClr val="FEE1AF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2346378" y="342870"/>
              <a:ext cx="1128105" cy="2624533"/>
            </a:xfrm>
            <a:custGeom>
              <a:avLst/>
              <a:gdLst/>
              <a:ahLst/>
              <a:cxnLst/>
              <a:rect l="l" t="t" r="r" b="b"/>
              <a:pathLst>
                <a:path w="50138" h="115899" extrusionOk="0">
                  <a:moveTo>
                    <a:pt x="36732" y="1"/>
                  </a:moveTo>
                  <a:cubicBezTo>
                    <a:pt x="40785" y="1880"/>
                    <a:pt x="46696" y="4448"/>
                    <a:pt x="50105" y="7758"/>
                  </a:cubicBezTo>
                  <a:cubicBezTo>
                    <a:pt x="50138" y="6928"/>
                    <a:pt x="49701" y="6097"/>
                    <a:pt x="48990" y="5660"/>
                  </a:cubicBezTo>
                  <a:cubicBezTo>
                    <a:pt x="48990" y="5660"/>
                    <a:pt x="44336" y="2710"/>
                    <a:pt x="39365" y="864"/>
                  </a:cubicBezTo>
                  <a:cubicBezTo>
                    <a:pt x="38502" y="536"/>
                    <a:pt x="37617" y="241"/>
                    <a:pt x="36732" y="1"/>
                  </a:cubicBezTo>
                  <a:close/>
                  <a:moveTo>
                    <a:pt x="33735" y="1814"/>
                  </a:moveTo>
                  <a:cubicBezTo>
                    <a:pt x="33732" y="1814"/>
                    <a:pt x="33730" y="1814"/>
                    <a:pt x="33728" y="1815"/>
                  </a:cubicBezTo>
                  <a:cubicBezTo>
                    <a:pt x="32198" y="1880"/>
                    <a:pt x="30658" y="2962"/>
                    <a:pt x="30439" y="4065"/>
                  </a:cubicBezTo>
                  <a:cubicBezTo>
                    <a:pt x="29587" y="8403"/>
                    <a:pt x="32078" y="10369"/>
                    <a:pt x="35104" y="10577"/>
                  </a:cubicBezTo>
                  <a:cubicBezTo>
                    <a:pt x="35719" y="10611"/>
                    <a:pt x="36710" y="10680"/>
                    <a:pt x="37492" y="10680"/>
                  </a:cubicBezTo>
                  <a:cubicBezTo>
                    <a:pt x="37697" y="10680"/>
                    <a:pt x="37888" y="10675"/>
                    <a:pt x="38054" y="10664"/>
                  </a:cubicBezTo>
                  <a:cubicBezTo>
                    <a:pt x="37060" y="10457"/>
                    <a:pt x="36098" y="10304"/>
                    <a:pt x="35246" y="10107"/>
                  </a:cubicBezTo>
                  <a:cubicBezTo>
                    <a:pt x="33760" y="9746"/>
                    <a:pt x="32690" y="9244"/>
                    <a:pt x="32154" y="8632"/>
                  </a:cubicBezTo>
                  <a:cubicBezTo>
                    <a:pt x="31630" y="8020"/>
                    <a:pt x="31237" y="7288"/>
                    <a:pt x="31401" y="4852"/>
                  </a:cubicBezTo>
                  <a:cubicBezTo>
                    <a:pt x="31466" y="3890"/>
                    <a:pt x="31641" y="3639"/>
                    <a:pt x="31750" y="3497"/>
                  </a:cubicBezTo>
                  <a:cubicBezTo>
                    <a:pt x="31859" y="3355"/>
                    <a:pt x="32078" y="3169"/>
                    <a:pt x="32657" y="3049"/>
                  </a:cubicBezTo>
                  <a:cubicBezTo>
                    <a:pt x="32877" y="3003"/>
                    <a:pt x="33140" y="2981"/>
                    <a:pt x="33436" y="2981"/>
                  </a:cubicBezTo>
                  <a:cubicBezTo>
                    <a:pt x="34693" y="2981"/>
                    <a:pt x="36561" y="3386"/>
                    <a:pt x="38436" y="4120"/>
                  </a:cubicBezTo>
                  <a:cubicBezTo>
                    <a:pt x="40643" y="4983"/>
                    <a:pt x="42883" y="6185"/>
                    <a:pt x="44620" y="7212"/>
                  </a:cubicBezTo>
                  <a:cubicBezTo>
                    <a:pt x="42468" y="5201"/>
                    <a:pt x="41375" y="4295"/>
                    <a:pt x="36863" y="2437"/>
                  </a:cubicBezTo>
                  <a:cubicBezTo>
                    <a:pt x="36690" y="2372"/>
                    <a:pt x="33998" y="1814"/>
                    <a:pt x="33735" y="1814"/>
                  </a:cubicBezTo>
                  <a:close/>
                  <a:moveTo>
                    <a:pt x="17154" y="3726"/>
                  </a:moveTo>
                  <a:lnTo>
                    <a:pt x="17154" y="3726"/>
                  </a:lnTo>
                  <a:cubicBezTo>
                    <a:pt x="20125" y="7081"/>
                    <a:pt x="21721" y="8938"/>
                    <a:pt x="22147" y="16367"/>
                  </a:cubicBezTo>
                  <a:cubicBezTo>
                    <a:pt x="22332" y="19415"/>
                    <a:pt x="21327" y="24845"/>
                    <a:pt x="21327" y="24845"/>
                  </a:cubicBezTo>
                  <a:lnTo>
                    <a:pt x="22562" y="22770"/>
                  </a:lnTo>
                  <a:cubicBezTo>
                    <a:pt x="22944" y="19208"/>
                    <a:pt x="23272" y="13909"/>
                    <a:pt x="22485" y="11484"/>
                  </a:cubicBezTo>
                  <a:cubicBezTo>
                    <a:pt x="21524" y="8424"/>
                    <a:pt x="20213" y="5147"/>
                    <a:pt x="17154" y="3726"/>
                  </a:cubicBezTo>
                  <a:close/>
                  <a:moveTo>
                    <a:pt x="40" y="12749"/>
                  </a:moveTo>
                  <a:cubicBezTo>
                    <a:pt x="14" y="12749"/>
                    <a:pt x="1" y="12751"/>
                    <a:pt x="1" y="12751"/>
                  </a:cubicBezTo>
                  <a:lnTo>
                    <a:pt x="165" y="13680"/>
                  </a:lnTo>
                  <a:cubicBezTo>
                    <a:pt x="908" y="13843"/>
                    <a:pt x="1356" y="14117"/>
                    <a:pt x="1356" y="14117"/>
                  </a:cubicBezTo>
                  <a:cubicBezTo>
                    <a:pt x="2328" y="15439"/>
                    <a:pt x="3388" y="19820"/>
                    <a:pt x="4568" y="23600"/>
                  </a:cubicBezTo>
                  <a:cubicBezTo>
                    <a:pt x="5158" y="25501"/>
                    <a:pt x="5748" y="27402"/>
                    <a:pt x="7233" y="28855"/>
                  </a:cubicBezTo>
                  <a:cubicBezTo>
                    <a:pt x="8104" y="29696"/>
                    <a:pt x="9460" y="30145"/>
                    <a:pt x="10716" y="30145"/>
                  </a:cubicBezTo>
                  <a:cubicBezTo>
                    <a:pt x="11288" y="30145"/>
                    <a:pt x="11839" y="30052"/>
                    <a:pt x="12314" y="29860"/>
                  </a:cubicBezTo>
                  <a:cubicBezTo>
                    <a:pt x="14696" y="28899"/>
                    <a:pt x="17372" y="26069"/>
                    <a:pt x="16039" y="23633"/>
                  </a:cubicBezTo>
                  <a:lnTo>
                    <a:pt x="16039" y="23633"/>
                  </a:lnTo>
                  <a:cubicBezTo>
                    <a:pt x="16039" y="23633"/>
                    <a:pt x="15156" y="29239"/>
                    <a:pt x="10852" y="29239"/>
                  </a:cubicBezTo>
                  <a:cubicBezTo>
                    <a:pt x="10692" y="29239"/>
                    <a:pt x="10528" y="29232"/>
                    <a:pt x="10358" y="29216"/>
                  </a:cubicBezTo>
                  <a:cubicBezTo>
                    <a:pt x="4087" y="28626"/>
                    <a:pt x="4786" y="15646"/>
                    <a:pt x="2241" y="13789"/>
                  </a:cubicBezTo>
                  <a:cubicBezTo>
                    <a:pt x="917" y="12815"/>
                    <a:pt x="207" y="12749"/>
                    <a:pt x="40" y="12749"/>
                  </a:cubicBezTo>
                  <a:close/>
                  <a:moveTo>
                    <a:pt x="34842" y="33837"/>
                  </a:moveTo>
                  <a:lnTo>
                    <a:pt x="34842" y="33837"/>
                  </a:lnTo>
                  <a:cubicBezTo>
                    <a:pt x="34525" y="35115"/>
                    <a:pt x="34296" y="36426"/>
                    <a:pt x="34514" y="37847"/>
                  </a:cubicBezTo>
                  <a:cubicBezTo>
                    <a:pt x="34656" y="38808"/>
                    <a:pt x="35104" y="39846"/>
                    <a:pt x="35924" y="40622"/>
                  </a:cubicBezTo>
                  <a:cubicBezTo>
                    <a:pt x="36732" y="41386"/>
                    <a:pt x="37803" y="41845"/>
                    <a:pt x="39005" y="42053"/>
                  </a:cubicBezTo>
                  <a:cubicBezTo>
                    <a:pt x="39326" y="42112"/>
                    <a:pt x="39645" y="42140"/>
                    <a:pt x="39960" y="42140"/>
                  </a:cubicBezTo>
                  <a:cubicBezTo>
                    <a:pt x="42106" y="42140"/>
                    <a:pt x="44043" y="40841"/>
                    <a:pt x="45025" y="39136"/>
                  </a:cubicBezTo>
                  <a:cubicBezTo>
                    <a:pt x="45669" y="38021"/>
                    <a:pt x="46073" y="36765"/>
                    <a:pt x="46336" y="35410"/>
                  </a:cubicBezTo>
                  <a:lnTo>
                    <a:pt x="46336" y="35410"/>
                  </a:lnTo>
                  <a:cubicBezTo>
                    <a:pt x="45243" y="37453"/>
                    <a:pt x="42960" y="40939"/>
                    <a:pt x="40032" y="40960"/>
                  </a:cubicBezTo>
                  <a:cubicBezTo>
                    <a:pt x="40024" y="40960"/>
                    <a:pt x="40017" y="40960"/>
                    <a:pt x="40009" y="40960"/>
                  </a:cubicBezTo>
                  <a:cubicBezTo>
                    <a:pt x="37471" y="40960"/>
                    <a:pt x="35016" y="39125"/>
                    <a:pt x="34787" y="35596"/>
                  </a:cubicBezTo>
                  <a:cubicBezTo>
                    <a:pt x="34755" y="35072"/>
                    <a:pt x="34787" y="34471"/>
                    <a:pt x="34842" y="33837"/>
                  </a:cubicBezTo>
                  <a:close/>
                  <a:moveTo>
                    <a:pt x="10883" y="32854"/>
                  </a:moveTo>
                  <a:lnTo>
                    <a:pt x="10883" y="32854"/>
                  </a:lnTo>
                  <a:cubicBezTo>
                    <a:pt x="9069" y="34831"/>
                    <a:pt x="7638" y="36219"/>
                    <a:pt x="6698" y="38404"/>
                  </a:cubicBezTo>
                  <a:cubicBezTo>
                    <a:pt x="6207" y="39562"/>
                    <a:pt x="5977" y="40403"/>
                    <a:pt x="6327" y="41802"/>
                  </a:cubicBezTo>
                  <a:cubicBezTo>
                    <a:pt x="6665" y="43200"/>
                    <a:pt x="7354" y="44129"/>
                    <a:pt x="8610" y="44948"/>
                  </a:cubicBezTo>
                  <a:cubicBezTo>
                    <a:pt x="9600" y="45597"/>
                    <a:pt x="10518" y="45921"/>
                    <a:pt x="11461" y="45921"/>
                  </a:cubicBezTo>
                  <a:cubicBezTo>
                    <a:pt x="12028" y="45921"/>
                    <a:pt x="12603" y="45804"/>
                    <a:pt x="13210" y="45571"/>
                  </a:cubicBezTo>
                  <a:cubicBezTo>
                    <a:pt x="14827" y="44959"/>
                    <a:pt x="15668" y="44118"/>
                    <a:pt x="16695" y="42774"/>
                  </a:cubicBezTo>
                  <a:cubicBezTo>
                    <a:pt x="17077" y="42271"/>
                    <a:pt x="17547" y="41671"/>
                    <a:pt x="17897" y="41102"/>
                  </a:cubicBezTo>
                  <a:lnTo>
                    <a:pt x="17897" y="41102"/>
                  </a:lnTo>
                  <a:cubicBezTo>
                    <a:pt x="16643" y="42092"/>
                    <a:pt x="14212" y="44554"/>
                    <a:pt x="12209" y="44554"/>
                  </a:cubicBezTo>
                  <a:cubicBezTo>
                    <a:pt x="12134" y="44554"/>
                    <a:pt x="12060" y="44551"/>
                    <a:pt x="11986" y="44544"/>
                  </a:cubicBezTo>
                  <a:cubicBezTo>
                    <a:pt x="9954" y="44336"/>
                    <a:pt x="7714" y="42708"/>
                    <a:pt x="7179" y="40731"/>
                  </a:cubicBezTo>
                  <a:cubicBezTo>
                    <a:pt x="6600" y="38622"/>
                    <a:pt x="9888" y="34427"/>
                    <a:pt x="10883" y="32854"/>
                  </a:cubicBezTo>
                  <a:close/>
                  <a:moveTo>
                    <a:pt x="29062" y="28418"/>
                  </a:moveTo>
                  <a:lnTo>
                    <a:pt x="29062" y="28418"/>
                  </a:lnTo>
                  <a:cubicBezTo>
                    <a:pt x="29062" y="28419"/>
                    <a:pt x="21382" y="41201"/>
                    <a:pt x="20945" y="49220"/>
                  </a:cubicBezTo>
                  <a:cubicBezTo>
                    <a:pt x="20475" y="57665"/>
                    <a:pt x="20868" y="82980"/>
                    <a:pt x="21884" y="90846"/>
                  </a:cubicBezTo>
                  <a:cubicBezTo>
                    <a:pt x="21994" y="91709"/>
                    <a:pt x="21589" y="92277"/>
                    <a:pt x="21338" y="92518"/>
                  </a:cubicBezTo>
                  <a:cubicBezTo>
                    <a:pt x="21830" y="92321"/>
                    <a:pt x="22256" y="91960"/>
                    <a:pt x="22529" y="91512"/>
                  </a:cubicBezTo>
                  <a:cubicBezTo>
                    <a:pt x="22791" y="91064"/>
                    <a:pt x="22911" y="90518"/>
                    <a:pt x="22846" y="89994"/>
                  </a:cubicBezTo>
                  <a:cubicBezTo>
                    <a:pt x="21393" y="75747"/>
                    <a:pt x="22158" y="63390"/>
                    <a:pt x="22147" y="48925"/>
                  </a:cubicBezTo>
                  <a:cubicBezTo>
                    <a:pt x="22147" y="45199"/>
                    <a:pt x="24856" y="39016"/>
                    <a:pt x="27435" y="33105"/>
                  </a:cubicBezTo>
                  <a:lnTo>
                    <a:pt x="29062" y="28418"/>
                  </a:lnTo>
                  <a:close/>
                  <a:moveTo>
                    <a:pt x="33848" y="22507"/>
                  </a:moveTo>
                  <a:cubicBezTo>
                    <a:pt x="31411" y="22693"/>
                    <a:pt x="30843" y="32952"/>
                    <a:pt x="30450" y="44861"/>
                  </a:cubicBezTo>
                  <a:cubicBezTo>
                    <a:pt x="29915" y="61391"/>
                    <a:pt x="30614" y="82499"/>
                    <a:pt x="31248" y="84498"/>
                  </a:cubicBezTo>
                  <a:cubicBezTo>
                    <a:pt x="35170" y="96822"/>
                    <a:pt x="35694" y="105289"/>
                    <a:pt x="33520" y="115898"/>
                  </a:cubicBezTo>
                  <a:cubicBezTo>
                    <a:pt x="33586" y="115865"/>
                    <a:pt x="34383" y="114543"/>
                    <a:pt x="34449" y="114510"/>
                  </a:cubicBezTo>
                  <a:lnTo>
                    <a:pt x="35366" y="103148"/>
                  </a:lnTo>
                  <a:cubicBezTo>
                    <a:pt x="35432" y="97663"/>
                    <a:pt x="34569" y="92026"/>
                    <a:pt x="32919" y="86356"/>
                  </a:cubicBezTo>
                  <a:cubicBezTo>
                    <a:pt x="30330" y="77462"/>
                    <a:pt x="31586" y="62036"/>
                    <a:pt x="31739" y="48291"/>
                  </a:cubicBezTo>
                  <a:cubicBezTo>
                    <a:pt x="31838" y="39671"/>
                    <a:pt x="32351" y="31728"/>
                    <a:pt x="33181" y="26746"/>
                  </a:cubicBezTo>
                  <a:cubicBezTo>
                    <a:pt x="33509" y="24856"/>
                    <a:pt x="34208" y="23534"/>
                    <a:pt x="34536" y="22791"/>
                  </a:cubicBezTo>
                  <a:cubicBezTo>
                    <a:pt x="34394" y="22627"/>
                    <a:pt x="34208" y="22529"/>
                    <a:pt x="33968" y="22507"/>
                  </a:cubicBezTo>
                  <a:close/>
                </a:path>
              </a:pathLst>
            </a:custGeom>
            <a:solidFill>
              <a:srgbClr val="D99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2484303" y="335896"/>
              <a:ext cx="756653" cy="1383813"/>
            </a:xfrm>
            <a:custGeom>
              <a:avLst/>
              <a:gdLst/>
              <a:ahLst/>
              <a:cxnLst/>
              <a:rect l="l" t="t" r="r" b="b"/>
              <a:pathLst>
                <a:path w="33629" h="61109" extrusionOk="0">
                  <a:moveTo>
                    <a:pt x="27450" y="1"/>
                  </a:moveTo>
                  <a:cubicBezTo>
                    <a:pt x="27382" y="1"/>
                    <a:pt x="27315" y="2"/>
                    <a:pt x="27248" y="3"/>
                  </a:cubicBezTo>
                  <a:cubicBezTo>
                    <a:pt x="26953" y="14"/>
                    <a:pt x="26669" y="36"/>
                    <a:pt x="26374" y="69"/>
                  </a:cubicBezTo>
                  <a:cubicBezTo>
                    <a:pt x="25205" y="200"/>
                    <a:pt x="24025" y="626"/>
                    <a:pt x="23129" y="1522"/>
                  </a:cubicBezTo>
                  <a:cubicBezTo>
                    <a:pt x="22233" y="2407"/>
                    <a:pt x="21720" y="3685"/>
                    <a:pt x="21611" y="5116"/>
                  </a:cubicBezTo>
                  <a:cubicBezTo>
                    <a:pt x="21392" y="7771"/>
                    <a:pt x="22124" y="9912"/>
                    <a:pt x="23501" y="11267"/>
                  </a:cubicBezTo>
                  <a:cubicBezTo>
                    <a:pt x="23697" y="11464"/>
                    <a:pt x="23905" y="11639"/>
                    <a:pt x="24112" y="11802"/>
                  </a:cubicBezTo>
                  <a:cubicBezTo>
                    <a:pt x="23402" y="10437"/>
                    <a:pt x="21305" y="5881"/>
                    <a:pt x="23184" y="2920"/>
                  </a:cubicBezTo>
                  <a:cubicBezTo>
                    <a:pt x="24646" y="624"/>
                    <a:pt x="28577" y="390"/>
                    <a:pt x="30082" y="390"/>
                  </a:cubicBezTo>
                  <a:cubicBezTo>
                    <a:pt x="30252" y="390"/>
                    <a:pt x="30392" y="393"/>
                    <a:pt x="30493" y="396"/>
                  </a:cubicBezTo>
                  <a:cubicBezTo>
                    <a:pt x="29469" y="151"/>
                    <a:pt x="28446" y="1"/>
                    <a:pt x="27450" y="1"/>
                  </a:cubicBezTo>
                  <a:close/>
                  <a:moveTo>
                    <a:pt x="7880" y="3083"/>
                  </a:moveTo>
                  <a:cubicBezTo>
                    <a:pt x="6359" y="3083"/>
                    <a:pt x="4906" y="3657"/>
                    <a:pt x="3758" y="4515"/>
                  </a:cubicBezTo>
                  <a:cubicBezTo>
                    <a:pt x="2196" y="5684"/>
                    <a:pt x="1038" y="7345"/>
                    <a:pt x="382" y="9148"/>
                  </a:cubicBezTo>
                  <a:cubicBezTo>
                    <a:pt x="11" y="10164"/>
                    <a:pt x="0" y="11180"/>
                    <a:pt x="186" y="12174"/>
                  </a:cubicBezTo>
                  <a:cubicBezTo>
                    <a:pt x="492" y="10491"/>
                    <a:pt x="1431" y="6602"/>
                    <a:pt x="3802" y="5203"/>
                  </a:cubicBezTo>
                  <a:cubicBezTo>
                    <a:pt x="5537" y="4190"/>
                    <a:pt x="7354" y="3904"/>
                    <a:pt x="8848" y="3904"/>
                  </a:cubicBezTo>
                  <a:cubicBezTo>
                    <a:pt x="9932" y="3904"/>
                    <a:pt x="10847" y="4054"/>
                    <a:pt x="11439" y="4187"/>
                  </a:cubicBezTo>
                  <a:cubicBezTo>
                    <a:pt x="10860" y="3838"/>
                    <a:pt x="10226" y="3543"/>
                    <a:pt x="9527" y="3335"/>
                  </a:cubicBezTo>
                  <a:cubicBezTo>
                    <a:pt x="9003" y="3171"/>
                    <a:pt x="8478" y="3095"/>
                    <a:pt x="7965" y="3084"/>
                  </a:cubicBezTo>
                  <a:cubicBezTo>
                    <a:pt x="7936" y="3084"/>
                    <a:pt x="7908" y="3083"/>
                    <a:pt x="7880" y="3083"/>
                  </a:cubicBezTo>
                  <a:close/>
                  <a:moveTo>
                    <a:pt x="21600" y="17342"/>
                  </a:moveTo>
                  <a:cubicBezTo>
                    <a:pt x="21458" y="17353"/>
                    <a:pt x="21305" y="17364"/>
                    <a:pt x="21173" y="17385"/>
                  </a:cubicBezTo>
                  <a:cubicBezTo>
                    <a:pt x="20420" y="17506"/>
                    <a:pt x="19819" y="17877"/>
                    <a:pt x="19327" y="18303"/>
                  </a:cubicBezTo>
                  <a:cubicBezTo>
                    <a:pt x="19152" y="18467"/>
                    <a:pt x="18956" y="18707"/>
                    <a:pt x="18748" y="19024"/>
                  </a:cubicBezTo>
                  <a:cubicBezTo>
                    <a:pt x="18863" y="18967"/>
                    <a:pt x="20195" y="18331"/>
                    <a:pt x="21467" y="18331"/>
                  </a:cubicBezTo>
                  <a:cubicBezTo>
                    <a:pt x="21891" y="18331"/>
                    <a:pt x="22307" y="18402"/>
                    <a:pt x="22670" y="18587"/>
                  </a:cubicBezTo>
                  <a:cubicBezTo>
                    <a:pt x="25063" y="19833"/>
                    <a:pt x="24375" y="24039"/>
                    <a:pt x="24375" y="24039"/>
                  </a:cubicBezTo>
                  <a:cubicBezTo>
                    <a:pt x="24375" y="24039"/>
                    <a:pt x="24462" y="23820"/>
                    <a:pt x="24626" y="23504"/>
                  </a:cubicBezTo>
                  <a:cubicBezTo>
                    <a:pt x="24855" y="22356"/>
                    <a:pt x="25107" y="21013"/>
                    <a:pt x="25096" y="20849"/>
                  </a:cubicBezTo>
                  <a:cubicBezTo>
                    <a:pt x="24976" y="19734"/>
                    <a:pt x="24429" y="18522"/>
                    <a:pt x="23380" y="17855"/>
                  </a:cubicBezTo>
                  <a:cubicBezTo>
                    <a:pt x="22867" y="17527"/>
                    <a:pt x="22222" y="17342"/>
                    <a:pt x="21600" y="17342"/>
                  </a:cubicBezTo>
                  <a:close/>
                  <a:moveTo>
                    <a:pt x="23686" y="26530"/>
                  </a:moveTo>
                  <a:lnTo>
                    <a:pt x="23457" y="27502"/>
                  </a:lnTo>
                  <a:cubicBezTo>
                    <a:pt x="23533" y="27284"/>
                    <a:pt x="23621" y="27033"/>
                    <a:pt x="23697" y="26825"/>
                  </a:cubicBezTo>
                  <a:cubicBezTo>
                    <a:pt x="23697" y="26716"/>
                    <a:pt x="23686" y="26530"/>
                    <a:pt x="23686" y="26530"/>
                  </a:cubicBezTo>
                  <a:close/>
                  <a:moveTo>
                    <a:pt x="28373" y="19480"/>
                  </a:moveTo>
                  <a:cubicBezTo>
                    <a:pt x="28330" y="19480"/>
                    <a:pt x="28286" y="19481"/>
                    <a:pt x="28242" y="19483"/>
                  </a:cubicBezTo>
                  <a:cubicBezTo>
                    <a:pt x="27139" y="19527"/>
                    <a:pt x="26199" y="20193"/>
                    <a:pt x="25598" y="20969"/>
                  </a:cubicBezTo>
                  <a:cubicBezTo>
                    <a:pt x="25522" y="21067"/>
                    <a:pt x="25249" y="21952"/>
                    <a:pt x="24976" y="22870"/>
                  </a:cubicBezTo>
                  <a:cubicBezTo>
                    <a:pt x="25615" y="21828"/>
                    <a:pt x="26710" y="20463"/>
                    <a:pt x="28127" y="20463"/>
                  </a:cubicBezTo>
                  <a:cubicBezTo>
                    <a:pt x="28478" y="20463"/>
                    <a:pt x="28848" y="20547"/>
                    <a:pt x="29236" y="20739"/>
                  </a:cubicBezTo>
                  <a:cubicBezTo>
                    <a:pt x="30744" y="21482"/>
                    <a:pt x="32350" y="23427"/>
                    <a:pt x="32470" y="25099"/>
                  </a:cubicBezTo>
                  <a:cubicBezTo>
                    <a:pt x="32798" y="29480"/>
                    <a:pt x="31487" y="36297"/>
                    <a:pt x="31487" y="36297"/>
                  </a:cubicBezTo>
                  <a:lnTo>
                    <a:pt x="31574" y="36232"/>
                  </a:lnTo>
                  <a:cubicBezTo>
                    <a:pt x="31684" y="35358"/>
                    <a:pt x="31924" y="34254"/>
                    <a:pt x="32241" y="33063"/>
                  </a:cubicBezTo>
                  <a:cubicBezTo>
                    <a:pt x="32754" y="31173"/>
                    <a:pt x="33399" y="29054"/>
                    <a:pt x="33519" y="26891"/>
                  </a:cubicBezTo>
                  <a:cubicBezTo>
                    <a:pt x="33628" y="24727"/>
                    <a:pt x="33071" y="22324"/>
                    <a:pt x="31137" y="20663"/>
                  </a:cubicBezTo>
                  <a:cubicBezTo>
                    <a:pt x="30351" y="19981"/>
                    <a:pt x="29423" y="19480"/>
                    <a:pt x="28373" y="19480"/>
                  </a:cubicBezTo>
                  <a:close/>
                  <a:moveTo>
                    <a:pt x="23697" y="27196"/>
                  </a:moveTo>
                  <a:cubicBezTo>
                    <a:pt x="23435" y="28114"/>
                    <a:pt x="23195" y="29010"/>
                    <a:pt x="23184" y="29097"/>
                  </a:cubicBezTo>
                  <a:cubicBezTo>
                    <a:pt x="22452" y="34495"/>
                    <a:pt x="22211" y="41749"/>
                    <a:pt x="22124" y="49594"/>
                  </a:cubicBezTo>
                  <a:cubicBezTo>
                    <a:pt x="22080" y="53352"/>
                    <a:pt x="21949" y="57241"/>
                    <a:pt x="21862" y="61109"/>
                  </a:cubicBezTo>
                  <a:cubicBezTo>
                    <a:pt x="22889" y="52117"/>
                    <a:pt x="23118" y="41389"/>
                    <a:pt x="23686" y="31501"/>
                  </a:cubicBezTo>
                  <a:cubicBezTo>
                    <a:pt x="23752" y="30376"/>
                    <a:pt x="23719" y="28267"/>
                    <a:pt x="23697" y="27196"/>
                  </a:cubicBez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1829913" y="255551"/>
              <a:ext cx="1641623" cy="2722223"/>
            </a:xfrm>
            <a:custGeom>
              <a:avLst/>
              <a:gdLst/>
              <a:ahLst/>
              <a:cxnLst/>
              <a:rect l="l" t="t" r="r" b="b"/>
              <a:pathLst>
                <a:path w="72961" h="120213" fill="none" extrusionOk="0">
                  <a:moveTo>
                    <a:pt x="72961" y="10303"/>
                  </a:moveTo>
                  <a:cubicBezTo>
                    <a:pt x="72961" y="10303"/>
                    <a:pt x="67585" y="6730"/>
                    <a:pt x="62712" y="4928"/>
                  </a:cubicBezTo>
                  <a:cubicBezTo>
                    <a:pt x="60276" y="4021"/>
                    <a:pt x="57785" y="3343"/>
                    <a:pt x="55458" y="3617"/>
                  </a:cubicBezTo>
                  <a:cubicBezTo>
                    <a:pt x="54289" y="3748"/>
                    <a:pt x="53109" y="4174"/>
                    <a:pt x="52213" y="5070"/>
                  </a:cubicBezTo>
                  <a:cubicBezTo>
                    <a:pt x="51317" y="5955"/>
                    <a:pt x="50804" y="7233"/>
                    <a:pt x="50695" y="8664"/>
                  </a:cubicBezTo>
                  <a:cubicBezTo>
                    <a:pt x="50476" y="11319"/>
                    <a:pt x="51208" y="13460"/>
                    <a:pt x="52585" y="14815"/>
                  </a:cubicBezTo>
                  <a:cubicBezTo>
                    <a:pt x="53961" y="16181"/>
                    <a:pt x="55720" y="16760"/>
                    <a:pt x="57359" y="17164"/>
                  </a:cubicBezTo>
                  <a:cubicBezTo>
                    <a:pt x="58998" y="17557"/>
                    <a:pt x="60593" y="17798"/>
                    <a:pt x="61762" y="18180"/>
                  </a:cubicBezTo>
                  <a:cubicBezTo>
                    <a:pt x="62931" y="18563"/>
                    <a:pt x="63510" y="18956"/>
                    <a:pt x="63794" y="19568"/>
                  </a:cubicBezTo>
                  <a:cubicBezTo>
                    <a:pt x="65466" y="23217"/>
                    <a:pt x="66700" y="29827"/>
                    <a:pt x="66471" y="35016"/>
                  </a:cubicBezTo>
                  <a:cubicBezTo>
                    <a:pt x="66351" y="37617"/>
                    <a:pt x="65848" y="39856"/>
                    <a:pt x="65116" y="41124"/>
                  </a:cubicBezTo>
                  <a:cubicBezTo>
                    <a:pt x="64384" y="42380"/>
                    <a:pt x="63871" y="42751"/>
                    <a:pt x="62472" y="42489"/>
                  </a:cubicBezTo>
                  <a:cubicBezTo>
                    <a:pt x="61642" y="42336"/>
                    <a:pt x="61238" y="42096"/>
                    <a:pt x="61019" y="41899"/>
                  </a:cubicBezTo>
                  <a:cubicBezTo>
                    <a:pt x="60811" y="41703"/>
                    <a:pt x="60702" y="41495"/>
                    <a:pt x="60637" y="41058"/>
                  </a:cubicBezTo>
                  <a:cubicBezTo>
                    <a:pt x="60506" y="40184"/>
                    <a:pt x="60822" y="38501"/>
                    <a:pt x="61325" y="36611"/>
                  </a:cubicBezTo>
                  <a:cubicBezTo>
                    <a:pt x="61838" y="34721"/>
                    <a:pt x="62483" y="32602"/>
                    <a:pt x="62603" y="30439"/>
                  </a:cubicBezTo>
                  <a:cubicBezTo>
                    <a:pt x="62712" y="28275"/>
                    <a:pt x="62155" y="25872"/>
                    <a:pt x="60221" y="24211"/>
                  </a:cubicBezTo>
                  <a:cubicBezTo>
                    <a:pt x="59402" y="23501"/>
                    <a:pt x="58430" y="22987"/>
                    <a:pt x="57326" y="23031"/>
                  </a:cubicBezTo>
                  <a:cubicBezTo>
                    <a:pt x="56223" y="23075"/>
                    <a:pt x="55283" y="23741"/>
                    <a:pt x="54682" y="24517"/>
                  </a:cubicBezTo>
                  <a:cubicBezTo>
                    <a:pt x="54507" y="24735"/>
                    <a:pt x="53502" y="28406"/>
                    <a:pt x="53393" y="28669"/>
                  </a:cubicBezTo>
                  <a:cubicBezTo>
                    <a:pt x="53328" y="28822"/>
                    <a:pt x="52290" y="32471"/>
                    <a:pt x="52268" y="32645"/>
                  </a:cubicBezTo>
                  <a:cubicBezTo>
                    <a:pt x="51536" y="38043"/>
                    <a:pt x="51295" y="45297"/>
                    <a:pt x="51208" y="53142"/>
                  </a:cubicBezTo>
                  <a:cubicBezTo>
                    <a:pt x="51055" y="66689"/>
                    <a:pt x="49810" y="81919"/>
                    <a:pt x="52803" y="92189"/>
                  </a:cubicBezTo>
                  <a:cubicBezTo>
                    <a:pt x="55382" y="101061"/>
                    <a:pt x="55513" y="108971"/>
                    <a:pt x="53896" y="118148"/>
                  </a:cubicBezTo>
                  <a:cubicBezTo>
                    <a:pt x="53819" y="118596"/>
                    <a:pt x="53928" y="119066"/>
                    <a:pt x="54180" y="119426"/>
                  </a:cubicBezTo>
                  <a:cubicBezTo>
                    <a:pt x="54442" y="119798"/>
                    <a:pt x="54846" y="120049"/>
                    <a:pt x="55283" y="120125"/>
                  </a:cubicBezTo>
                  <a:cubicBezTo>
                    <a:pt x="55720" y="120213"/>
                    <a:pt x="56190" y="120104"/>
                    <a:pt x="56561" y="119852"/>
                  </a:cubicBezTo>
                  <a:cubicBezTo>
                    <a:pt x="56922" y="119590"/>
                    <a:pt x="57184" y="119186"/>
                    <a:pt x="57261" y="118749"/>
                  </a:cubicBezTo>
                  <a:cubicBezTo>
                    <a:pt x="58932" y="109200"/>
                    <a:pt x="58812" y="100613"/>
                    <a:pt x="56081" y="91239"/>
                  </a:cubicBezTo>
                  <a:cubicBezTo>
                    <a:pt x="53426" y="82116"/>
                    <a:pt x="54464" y="66897"/>
                    <a:pt x="54628" y="53174"/>
                  </a:cubicBezTo>
                  <a:cubicBezTo>
                    <a:pt x="54726" y="44543"/>
                    <a:pt x="55021" y="36568"/>
                    <a:pt x="55873" y="31487"/>
                  </a:cubicBezTo>
                  <a:cubicBezTo>
                    <a:pt x="56299" y="28953"/>
                    <a:pt x="56856" y="27194"/>
                    <a:pt x="57261" y="26658"/>
                  </a:cubicBezTo>
                  <a:cubicBezTo>
                    <a:pt x="57446" y="26374"/>
                    <a:pt x="57905" y="26724"/>
                    <a:pt x="57993" y="26800"/>
                  </a:cubicBezTo>
                  <a:cubicBezTo>
                    <a:pt x="59020" y="27685"/>
                    <a:pt x="59271" y="28690"/>
                    <a:pt x="59194" y="30264"/>
                  </a:cubicBezTo>
                  <a:cubicBezTo>
                    <a:pt x="59107" y="31826"/>
                    <a:pt x="58561" y="33782"/>
                    <a:pt x="58036" y="35726"/>
                  </a:cubicBezTo>
                  <a:cubicBezTo>
                    <a:pt x="57512" y="37671"/>
                    <a:pt x="56955" y="39605"/>
                    <a:pt x="57261" y="41582"/>
                  </a:cubicBezTo>
                  <a:cubicBezTo>
                    <a:pt x="57414" y="42577"/>
                    <a:pt x="57862" y="43604"/>
                    <a:pt x="58670" y="44379"/>
                  </a:cubicBezTo>
                  <a:cubicBezTo>
                    <a:pt x="59489" y="45144"/>
                    <a:pt x="60582" y="45614"/>
                    <a:pt x="61871" y="45854"/>
                  </a:cubicBezTo>
                  <a:cubicBezTo>
                    <a:pt x="64504" y="46335"/>
                    <a:pt x="66875" y="44904"/>
                    <a:pt x="68077" y="42828"/>
                  </a:cubicBezTo>
                  <a:cubicBezTo>
                    <a:pt x="69268" y="40741"/>
                    <a:pt x="69748" y="38075"/>
                    <a:pt x="69880" y="35169"/>
                  </a:cubicBezTo>
                  <a:cubicBezTo>
                    <a:pt x="70131" y="29357"/>
                    <a:pt x="68929" y="22572"/>
                    <a:pt x="66897" y="18158"/>
                  </a:cubicBezTo>
                  <a:cubicBezTo>
                    <a:pt x="66078" y="16356"/>
                    <a:pt x="64395" y="15438"/>
                    <a:pt x="62811" y="14935"/>
                  </a:cubicBezTo>
                  <a:cubicBezTo>
                    <a:pt x="61227" y="14422"/>
                    <a:pt x="59588" y="14192"/>
                    <a:pt x="58168" y="13843"/>
                  </a:cubicBezTo>
                  <a:cubicBezTo>
                    <a:pt x="56747" y="13493"/>
                    <a:pt x="55633" y="13034"/>
                    <a:pt x="54988" y="12401"/>
                  </a:cubicBezTo>
                  <a:cubicBezTo>
                    <a:pt x="54355" y="11767"/>
                    <a:pt x="53928" y="10926"/>
                    <a:pt x="54092" y="8948"/>
                  </a:cubicBezTo>
                  <a:cubicBezTo>
                    <a:pt x="54158" y="8096"/>
                    <a:pt x="54376" y="7725"/>
                    <a:pt x="54617" y="7495"/>
                  </a:cubicBezTo>
                  <a:cubicBezTo>
                    <a:pt x="54857" y="7255"/>
                    <a:pt x="55218" y="7080"/>
                    <a:pt x="55862" y="7003"/>
                  </a:cubicBezTo>
                  <a:cubicBezTo>
                    <a:pt x="57141" y="6850"/>
                    <a:pt x="59326" y="7309"/>
                    <a:pt x="61533" y="8129"/>
                  </a:cubicBezTo>
                  <a:cubicBezTo>
                    <a:pt x="65925" y="9757"/>
                    <a:pt x="71311" y="12991"/>
                    <a:pt x="71311" y="12991"/>
                  </a:cubicBezTo>
                  <a:moveTo>
                    <a:pt x="54180" y="24397"/>
                  </a:moveTo>
                  <a:cubicBezTo>
                    <a:pt x="54060" y="23282"/>
                    <a:pt x="53513" y="22070"/>
                    <a:pt x="52464" y="21403"/>
                  </a:cubicBezTo>
                  <a:cubicBezTo>
                    <a:pt x="51831" y="20999"/>
                    <a:pt x="51000" y="20802"/>
                    <a:pt x="50257" y="20933"/>
                  </a:cubicBezTo>
                  <a:cubicBezTo>
                    <a:pt x="49504" y="21054"/>
                    <a:pt x="48903" y="21425"/>
                    <a:pt x="48411" y="21851"/>
                  </a:cubicBezTo>
                  <a:cubicBezTo>
                    <a:pt x="47461" y="22681"/>
                    <a:pt x="46029" y="26101"/>
                    <a:pt x="45407" y="27456"/>
                  </a:cubicBezTo>
                  <a:cubicBezTo>
                    <a:pt x="44729" y="28953"/>
                    <a:pt x="42326" y="33749"/>
                    <a:pt x="41681" y="35311"/>
                  </a:cubicBezTo>
                  <a:cubicBezTo>
                    <a:pt x="40195" y="38928"/>
                    <a:pt x="38600" y="42413"/>
                    <a:pt x="37049" y="44445"/>
                  </a:cubicBezTo>
                  <a:cubicBezTo>
                    <a:pt x="36273" y="45461"/>
                    <a:pt x="35519" y="46051"/>
                    <a:pt x="35006" y="46248"/>
                  </a:cubicBezTo>
                  <a:cubicBezTo>
                    <a:pt x="34492" y="46444"/>
                    <a:pt x="34197" y="46466"/>
                    <a:pt x="33465" y="45985"/>
                  </a:cubicBezTo>
                  <a:cubicBezTo>
                    <a:pt x="32821" y="45570"/>
                    <a:pt x="32678" y="45286"/>
                    <a:pt x="32613" y="45024"/>
                  </a:cubicBezTo>
                  <a:cubicBezTo>
                    <a:pt x="32547" y="44751"/>
                    <a:pt x="32569" y="44347"/>
                    <a:pt x="32842" y="43691"/>
                  </a:cubicBezTo>
                  <a:cubicBezTo>
                    <a:pt x="33400" y="42402"/>
                    <a:pt x="34951" y="40490"/>
                    <a:pt x="36819" y="38458"/>
                  </a:cubicBezTo>
                  <a:cubicBezTo>
                    <a:pt x="38698" y="36426"/>
                    <a:pt x="40873" y="34219"/>
                    <a:pt x="42675" y="31903"/>
                  </a:cubicBezTo>
                  <a:cubicBezTo>
                    <a:pt x="42992" y="31498"/>
                    <a:pt x="45013" y="27937"/>
                    <a:pt x="45188" y="27456"/>
                  </a:cubicBezTo>
                  <a:cubicBezTo>
                    <a:pt x="45614" y="26243"/>
                    <a:pt x="45669" y="24648"/>
                    <a:pt x="45691" y="24408"/>
                  </a:cubicBezTo>
                  <a:cubicBezTo>
                    <a:pt x="45909" y="21349"/>
                    <a:pt x="46193" y="17656"/>
                    <a:pt x="45155" y="14356"/>
                  </a:cubicBezTo>
                  <a:cubicBezTo>
                    <a:pt x="44117" y="11046"/>
                    <a:pt x="42107" y="7932"/>
                    <a:pt x="38611" y="6883"/>
                  </a:cubicBezTo>
                  <a:cubicBezTo>
                    <a:pt x="36513" y="6250"/>
                    <a:pt x="34405" y="6894"/>
                    <a:pt x="32842" y="8063"/>
                  </a:cubicBezTo>
                  <a:cubicBezTo>
                    <a:pt x="31280" y="9232"/>
                    <a:pt x="30122" y="10893"/>
                    <a:pt x="29466" y="12696"/>
                  </a:cubicBezTo>
                  <a:cubicBezTo>
                    <a:pt x="28691" y="14826"/>
                    <a:pt x="29445" y="16935"/>
                    <a:pt x="30417" y="18825"/>
                  </a:cubicBezTo>
                  <a:cubicBezTo>
                    <a:pt x="31400" y="20726"/>
                    <a:pt x="32722" y="22561"/>
                    <a:pt x="33815" y="24255"/>
                  </a:cubicBezTo>
                  <a:cubicBezTo>
                    <a:pt x="34907" y="25948"/>
                    <a:pt x="35683" y="27532"/>
                    <a:pt x="35803" y="28428"/>
                  </a:cubicBezTo>
                  <a:cubicBezTo>
                    <a:pt x="35858" y="28876"/>
                    <a:pt x="35803" y="29095"/>
                    <a:pt x="35661" y="29324"/>
                  </a:cubicBezTo>
                  <a:cubicBezTo>
                    <a:pt x="35519" y="29554"/>
                    <a:pt x="35213" y="29881"/>
                    <a:pt x="34470" y="30209"/>
                  </a:cubicBezTo>
                  <a:cubicBezTo>
                    <a:pt x="33236" y="30755"/>
                    <a:pt x="33094" y="30613"/>
                    <a:pt x="32569" y="30111"/>
                  </a:cubicBezTo>
                  <a:cubicBezTo>
                    <a:pt x="32045" y="29597"/>
                    <a:pt x="31400" y="28308"/>
                    <a:pt x="30887" y="26647"/>
                  </a:cubicBezTo>
                  <a:cubicBezTo>
                    <a:pt x="29849" y="23337"/>
                    <a:pt x="29346" y="18868"/>
                    <a:pt x="27172" y="15919"/>
                  </a:cubicBezTo>
                  <a:cubicBezTo>
                    <a:pt x="26178" y="14564"/>
                    <a:pt x="25249" y="13384"/>
                    <a:pt x="24463" y="13209"/>
                  </a:cubicBezTo>
                  <a:cubicBezTo>
                    <a:pt x="23665" y="13023"/>
                    <a:pt x="23195" y="12248"/>
                    <a:pt x="22988" y="11865"/>
                  </a:cubicBezTo>
                  <a:cubicBezTo>
                    <a:pt x="22004" y="10073"/>
                    <a:pt x="21742" y="8620"/>
                    <a:pt x="20824" y="6359"/>
                  </a:cubicBezTo>
                  <a:cubicBezTo>
                    <a:pt x="19896" y="4108"/>
                    <a:pt x="18432" y="2491"/>
                    <a:pt x="16159" y="1071"/>
                  </a:cubicBezTo>
                  <a:cubicBezTo>
                    <a:pt x="15067" y="383"/>
                    <a:pt x="13362" y="0"/>
                    <a:pt x="12182" y="33"/>
                  </a:cubicBezTo>
                  <a:cubicBezTo>
                    <a:pt x="11789" y="44"/>
                    <a:pt x="10937" y="88"/>
                    <a:pt x="10555" y="153"/>
                  </a:cubicBezTo>
                  <a:cubicBezTo>
                    <a:pt x="9058" y="415"/>
                    <a:pt x="7954" y="1038"/>
                    <a:pt x="6742" y="1770"/>
                  </a:cubicBezTo>
                  <a:cubicBezTo>
                    <a:pt x="5540" y="2502"/>
                    <a:pt x="4950" y="3147"/>
                    <a:pt x="4174" y="3912"/>
                  </a:cubicBezTo>
                  <a:cubicBezTo>
                    <a:pt x="3792" y="4305"/>
                    <a:pt x="3573" y="4993"/>
                    <a:pt x="3311" y="5386"/>
                  </a:cubicBezTo>
                  <a:cubicBezTo>
                    <a:pt x="3049" y="5780"/>
                    <a:pt x="2808" y="6020"/>
                    <a:pt x="3016" y="7200"/>
                  </a:cubicBezTo>
                  <a:cubicBezTo>
                    <a:pt x="3147" y="7965"/>
                    <a:pt x="3519" y="8620"/>
                    <a:pt x="4294" y="8653"/>
                  </a:cubicBezTo>
                  <a:cubicBezTo>
                    <a:pt x="5278" y="8489"/>
                    <a:pt x="5420" y="7757"/>
                    <a:pt x="5813" y="7167"/>
                  </a:cubicBezTo>
                  <a:cubicBezTo>
                    <a:pt x="7157" y="5179"/>
                    <a:pt x="8883" y="4611"/>
                    <a:pt x="11188" y="4185"/>
                  </a:cubicBezTo>
                  <a:cubicBezTo>
                    <a:pt x="12095" y="4021"/>
                    <a:pt x="13843" y="4862"/>
                    <a:pt x="14466" y="5255"/>
                  </a:cubicBezTo>
                  <a:cubicBezTo>
                    <a:pt x="15755" y="6064"/>
                    <a:pt x="15799" y="6741"/>
                    <a:pt x="17044" y="8544"/>
                  </a:cubicBezTo>
                  <a:cubicBezTo>
                    <a:pt x="17503" y="9210"/>
                    <a:pt x="18421" y="17251"/>
                    <a:pt x="15711" y="20824"/>
                  </a:cubicBezTo>
                  <a:cubicBezTo>
                    <a:pt x="13876" y="23239"/>
                    <a:pt x="10478" y="23271"/>
                    <a:pt x="8249" y="22802"/>
                  </a:cubicBezTo>
                  <a:cubicBezTo>
                    <a:pt x="4382" y="21982"/>
                    <a:pt x="4382" y="17841"/>
                    <a:pt x="2186" y="19295"/>
                  </a:cubicBezTo>
                  <a:cubicBezTo>
                    <a:pt x="1" y="21600"/>
                    <a:pt x="6261" y="27215"/>
                    <a:pt x="9659" y="27467"/>
                  </a:cubicBezTo>
                  <a:cubicBezTo>
                    <a:pt x="16640" y="27991"/>
                    <a:pt x="18956" y="25686"/>
                    <a:pt x="19644" y="24539"/>
                  </a:cubicBezTo>
                  <a:cubicBezTo>
                    <a:pt x="20540" y="23064"/>
                    <a:pt x="21731" y="19393"/>
                    <a:pt x="22551" y="19000"/>
                  </a:cubicBezTo>
                  <a:cubicBezTo>
                    <a:pt x="23447" y="18563"/>
                    <a:pt x="24244" y="18945"/>
                    <a:pt x="24528" y="19284"/>
                  </a:cubicBezTo>
                  <a:cubicBezTo>
                    <a:pt x="26003" y="21032"/>
                    <a:pt x="26626" y="23938"/>
                    <a:pt x="27631" y="27663"/>
                  </a:cubicBezTo>
                  <a:cubicBezTo>
                    <a:pt x="28134" y="29543"/>
                    <a:pt x="28866" y="31269"/>
                    <a:pt x="30187" y="32558"/>
                  </a:cubicBezTo>
                  <a:cubicBezTo>
                    <a:pt x="31520" y="33847"/>
                    <a:pt x="33771" y="34251"/>
                    <a:pt x="35858" y="33334"/>
                  </a:cubicBezTo>
                  <a:cubicBezTo>
                    <a:pt x="37038" y="32798"/>
                    <a:pt x="37988" y="32066"/>
                    <a:pt x="38578" y="31105"/>
                  </a:cubicBezTo>
                  <a:cubicBezTo>
                    <a:pt x="39168" y="30144"/>
                    <a:pt x="39310" y="29018"/>
                    <a:pt x="39190" y="28013"/>
                  </a:cubicBezTo>
                  <a:cubicBezTo>
                    <a:pt x="38939" y="25992"/>
                    <a:pt x="37846" y="24211"/>
                    <a:pt x="36688" y="22408"/>
                  </a:cubicBezTo>
                  <a:cubicBezTo>
                    <a:pt x="35530" y="20617"/>
                    <a:pt x="34263" y="18825"/>
                    <a:pt x="33454" y="17262"/>
                  </a:cubicBezTo>
                  <a:cubicBezTo>
                    <a:pt x="32657" y="15711"/>
                    <a:pt x="32438" y="14531"/>
                    <a:pt x="32678" y="13854"/>
                  </a:cubicBezTo>
                  <a:cubicBezTo>
                    <a:pt x="33116" y="12674"/>
                    <a:pt x="33957" y="11494"/>
                    <a:pt x="34885" y="10805"/>
                  </a:cubicBezTo>
                  <a:cubicBezTo>
                    <a:pt x="35814" y="10106"/>
                    <a:pt x="36699" y="9866"/>
                    <a:pt x="37639" y="10150"/>
                  </a:cubicBezTo>
                  <a:cubicBezTo>
                    <a:pt x="39693" y="10773"/>
                    <a:pt x="41047" y="12652"/>
                    <a:pt x="41900" y="15372"/>
                  </a:cubicBezTo>
                  <a:cubicBezTo>
                    <a:pt x="42752" y="18082"/>
                    <a:pt x="42959" y="21447"/>
                    <a:pt x="42763" y="24156"/>
                  </a:cubicBezTo>
                  <a:cubicBezTo>
                    <a:pt x="42642" y="25719"/>
                    <a:pt x="41594" y="27718"/>
                    <a:pt x="39977" y="29805"/>
                  </a:cubicBezTo>
                  <a:cubicBezTo>
                    <a:pt x="38360" y="31903"/>
                    <a:pt x="36240" y="34055"/>
                    <a:pt x="34306" y="36142"/>
                  </a:cubicBezTo>
                  <a:cubicBezTo>
                    <a:pt x="32384" y="38239"/>
                    <a:pt x="30625" y="40206"/>
                    <a:pt x="29707" y="42358"/>
                  </a:cubicBezTo>
                  <a:cubicBezTo>
                    <a:pt x="29248" y="43429"/>
                    <a:pt x="28997" y="44631"/>
                    <a:pt x="29292" y="45832"/>
                  </a:cubicBezTo>
                  <a:cubicBezTo>
                    <a:pt x="29598" y="47045"/>
                    <a:pt x="30450" y="48094"/>
                    <a:pt x="31597" y="48848"/>
                  </a:cubicBezTo>
                  <a:cubicBezTo>
                    <a:pt x="33039" y="49787"/>
                    <a:pt x="34787" y="49984"/>
                    <a:pt x="36229" y="49438"/>
                  </a:cubicBezTo>
                  <a:cubicBezTo>
                    <a:pt x="37660" y="48892"/>
                    <a:pt x="38764" y="47810"/>
                    <a:pt x="39758" y="46521"/>
                  </a:cubicBezTo>
                  <a:cubicBezTo>
                    <a:pt x="41736" y="43931"/>
                    <a:pt x="43331" y="40282"/>
                    <a:pt x="44838" y="36611"/>
                  </a:cubicBezTo>
                  <a:cubicBezTo>
                    <a:pt x="46357" y="32940"/>
                    <a:pt x="47756" y="29237"/>
                    <a:pt x="49023" y="26822"/>
                  </a:cubicBezTo>
                  <a:cubicBezTo>
                    <a:pt x="49657" y="25609"/>
                    <a:pt x="50301" y="24735"/>
                    <a:pt x="50651" y="24430"/>
                  </a:cubicBezTo>
                  <a:cubicBezTo>
                    <a:pt x="50716" y="24375"/>
                    <a:pt x="50684" y="24397"/>
                    <a:pt x="50716" y="24375"/>
                  </a:cubicBezTo>
                  <a:cubicBezTo>
                    <a:pt x="50738" y="24440"/>
                    <a:pt x="50760" y="24528"/>
                    <a:pt x="50782" y="24746"/>
                  </a:cubicBezTo>
                  <a:cubicBezTo>
                    <a:pt x="50826" y="25194"/>
                    <a:pt x="50749" y="26003"/>
                    <a:pt x="50498" y="26997"/>
                  </a:cubicBezTo>
                  <a:cubicBezTo>
                    <a:pt x="49984" y="29007"/>
                    <a:pt x="48837" y="31760"/>
                    <a:pt x="47526" y="34765"/>
                  </a:cubicBezTo>
                  <a:cubicBezTo>
                    <a:pt x="44915" y="40763"/>
                    <a:pt x="41572" y="47624"/>
                    <a:pt x="41572" y="53251"/>
                  </a:cubicBezTo>
                  <a:cubicBezTo>
                    <a:pt x="41572" y="67596"/>
                    <a:pt x="40905" y="80095"/>
                    <a:pt x="42391" y="94702"/>
                  </a:cubicBezTo>
                  <a:cubicBezTo>
                    <a:pt x="42435" y="95150"/>
                    <a:pt x="42664" y="95576"/>
                    <a:pt x="43003" y="95860"/>
                  </a:cubicBezTo>
                  <a:cubicBezTo>
                    <a:pt x="43353" y="96133"/>
                    <a:pt x="43811" y="96275"/>
                    <a:pt x="44259" y="96232"/>
                  </a:cubicBezTo>
                  <a:cubicBezTo>
                    <a:pt x="44707" y="96188"/>
                    <a:pt x="45123" y="95958"/>
                    <a:pt x="45407" y="95609"/>
                  </a:cubicBezTo>
                  <a:cubicBezTo>
                    <a:pt x="45691" y="95259"/>
                    <a:pt x="45833" y="94800"/>
                    <a:pt x="45789" y="94363"/>
                  </a:cubicBezTo>
                  <a:cubicBezTo>
                    <a:pt x="44336" y="80051"/>
                    <a:pt x="44981" y="67694"/>
                    <a:pt x="44981" y="53251"/>
                  </a:cubicBezTo>
                  <a:cubicBezTo>
                    <a:pt x="44981" y="49099"/>
                    <a:pt x="48018" y="42183"/>
                    <a:pt x="50651" y="36131"/>
                  </a:cubicBezTo>
                  <a:cubicBezTo>
                    <a:pt x="51263" y="34743"/>
                    <a:pt x="52923" y="29980"/>
                    <a:pt x="53360" y="28669"/>
                  </a:cubicBezTo>
                  <a:cubicBezTo>
                    <a:pt x="53448" y="28406"/>
                    <a:pt x="54202" y="24670"/>
                    <a:pt x="54180" y="24397"/>
                  </a:cubicBezTo>
                  <a:close/>
                </a:path>
              </a:pathLst>
            </a:custGeom>
            <a:noFill/>
            <a:ln w="17200" cap="flat" cmpd="sng">
              <a:solidFill>
                <a:srgbClr val="99372A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1829913" y="256253"/>
              <a:ext cx="588713" cy="623032"/>
            </a:xfrm>
            <a:custGeom>
              <a:avLst/>
              <a:gdLst/>
              <a:ahLst/>
              <a:cxnLst/>
              <a:rect l="l" t="t" r="r" b="b"/>
              <a:pathLst>
                <a:path w="26165" h="27513" extrusionOk="0">
                  <a:moveTo>
                    <a:pt x="12325" y="0"/>
                  </a:moveTo>
                  <a:cubicBezTo>
                    <a:pt x="12277" y="0"/>
                    <a:pt x="12229" y="1"/>
                    <a:pt x="12182" y="2"/>
                  </a:cubicBezTo>
                  <a:cubicBezTo>
                    <a:pt x="11789" y="13"/>
                    <a:pt x="10937" y="57"/>
                    <a:pt x="10555" y="122"/>
                  </a:cubicBezTo>
                  <a:cubicBezTo>
                    <a:pt x="9058" y="384"/>
                    <a:pt x="7954" y="1007"/>
                    <a:pt x="6742" y="1739"/>
                  </a:cubicBezTo>
                  <a:cubicBezTo>
                    <a:pt x="5540" y="2471"/>
                    <a:pt x="4950" y="3116"/>
                    <a:pt x="4174" y="3881"/>
                  </a:cubicBezTo>
                  <a:cubicBezTo>
                    <a:pt x="3792" y="4274"/>
                    <a:pt x="3573" y="4962"/>
                    <a:pt x="3311" y="5355"/>
                  </a:cubicBezTo>
                  <a:cubicBezTo>
                    <a:pt x="3049" y="5749"/>
                    <a:pt x="2808" y="5989"/>
                    <a:pt x="3016" y="7169"/>
                  </a:cubicBezTo>
                  <a:cubicBezTo>
                    <a:pt x="3147" y="7934"/>
                    <a:pt x="3519" y="8589"/>
                    <a:pt x="4294" y="8622"/>
                  </a:cubicBezTo>
                  <a:cubicBezTo>
                    <a:pt x="5278" y="8458"/>
                    <a:pt x="5420" y="7726"/>
                    <a:pt x="5813" y="7136"/>
                  </a:cubicBezTo>
                  <a:cubicBezTo>
                    <a:pt x="7157" y="5148"/>
                    <a:pt x="8883" y="4580"/>
                    <a:pt x="11188" y="4154"/>
                  </a:cubicBezTo>
                  <a:cubicBezTo>
                    <a:pt x="11267" y="4139"/>
                    <a:pt x="11352" y="4133"/>
                    <a:pt x="11443" y="4133"/>
                  </a:cubicBezTo>
                  <a:cubicBezTo>
                    <a:pt x="12391" y="4133"/>
                    <a:pt x="13897" y="4865"/>
                    <a:pt x="14466" y="5224"/>
                  </a:cubicBezTo>
                  <a:cubicBezTo>
                    <a:pt x="15755" y="6033"/>
                    <a:pt x="15799" y="6710"/>
                    <a:pt x="17044" y="8513"/>
                  </a:cubicBezTo>
                  <a:cubicBezTo>
                    <a:pt x="17503" y="9179"/>
                    <a:pt x="18421" y="17220"/>
                    <a:pt x="15711" y="20793"/>
                  </a:cubicBezTo>
                  <a:cubicBezTo>
                    <a:pt x="14426" y="22484"/>
                    <a:pt x="12374" y="23007"/>
                    <a:pt x="10494" y="23007"/>
                  </a:cubicBezTo>
                  <a:cubicBezTo>
                    <a:pt x="9690" y="23007"/>
                    <a:pt x="8917" y="22911"/>
                    <a:pt x="8249" y="22771"/>
                  </a:cubicBezTo>
                  <a:cubicBezTo>
                    <a:pt x="4951" y="22072"/>
                    <a:pt x="4465" y="18957"/>
                    <a:pt x="3032" y="18957"/>
                  </a:cubicBezTo>
                  <a:cubicBezTo>
                    <a:pt x="2784" y="18957"/>
                    <a:pt x="2509" y="19050"/>
                    <a:pt x="2186" y="19264"/>
                  </a:cubicBezTo>
                  <a:cubicBezTo>
                    <a:pt x="1" y="21569"/>
                    <a:pt x="6261" y="27184"/>
                    <a:pt x="9659" y="27436"/>
                  </a:cubicBezTo>
                  <a:cubicBezTo>
                    <a:pt x="10354" y="27488"/>
                    <a:pt x="11004" y="27512"/>
                    <a:pt x="11610" y="27512"/>
                  </a:cubicBezTo>
                  <a:cubicBezTo>
                    <a:pt x="17085" y="27512"/>
                    <a:pt x="19025" y="25541"/>
                    <a:pt x="19644" y="24508"/>
                  </a:cubicBezTo>
                  <a:cubicBezTo>
                    <a:pt x="20540" y="23033"/>
                    <a:pt x="21731" y="19362"/>
                    <a:pt x="22551" y="18969"/>
                  </a:cubicBezTo>
                  <a:cubicBezTo>
                    <a:pt x="23101" y="18700"/>
                    <a:pt x="23284" y="18609"/>
                    <a:pt x="23572" y="18609"/>
                  </a:cubicBezTo>
                  <a:cubicBezTo>
                    <a:pt x="23752" y="18609"/>
                    <a:pt x="23974" y="18645"/>
                    <a:pt x="24353" y="18695"/>
                  </a:cubicBezTo>
                  <a:cubicBezTo>
                    <a:pt x="24370" y="18698"/>
                    <a:pt x="24387" y="18699"/>
                    <a:pt x="24406" y="18699"/>
                  </a:cubicBezTo>
                  <a:cubicBezTo>
                    <a:pt x="24941" y="18699"/>
                    <a:pt x="26164" y="17770"/>
                    <a:pt x="26080" y="15942"/>
                  </a:cubicBezTo>
                  <a:cubicBezTo>
                    <a:pt x="26003" y="14271"/>
                    <a:pt x="25249" y="13353"/>
                    <a:pt x="24463" y="13178"/>
                  </a:cubicBezTo>
                  <a:cubicBezTo>
                    <a:pt x="23665" y="12992"/>
                    <a:pt x="23195" y="12217"/>
                    <a:pt x="22988" y="11834"/>
                  </a:cubicBezTo>
                  <a:cubicBezTo>
                    <a:pt x="22004" y="10042"/>
                    <a:pt x="21742" y="8589"/>
                    <a:pt x="20824" y="6328"/>
                  </a:cubicBezTo>
                  <a:cubicBezTo>
                    <a:pt x="19896" y="4077"/>
                    <a:pt x="18432" y="2460"/>
                    <a:pt x="16159" y="1040"/>
                  </a:cubicBezTo>
                  <a:cubicBezTo>
                    <a:pt x="15110" y="379"/>
                    <a:pt x="13497" y="0"/>
                    <a:pt x="12325" y="0"/>
                  </a:cubicBezTo>
                  <a:close/>
                </a:path>
              </a:pathLst>
            </a:custGeom>
            <a:solidFill>
              <a:srgbClr val="FDE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1879323" y="274686"/>
              <a:ext cx="524858" cy="586709"/>
            </a:xfrm>
            <a:custGeom>
              <a:avLst/>
              <a:gdLst/>
              <a:ahLst/>
              <a:cxnLst/>
              <a:rect l="l" t="t" r="r" b="b"/>
              <a:pathLst>
                <a:path w="23327" h="25909" extrusionOk="0">
                  <a:moveTo>
                    <a:pt x="10147" y="1"/>
                  </a:moveTo>
                  <a:cubicBezTo>
                    <a:pt x="10053" y="1"/>
                    <a:pt x="9960" y="3"/>
                    <a:pt x="9866" y="7"/>
                  </a:cubicBezTo>
                  <a:cubicBezTo>
                    <a:pt x="7015" y="18"/>
                    <a:pt x="4349" y="1657"/>
                    <a:pt x="2513" y="3755"/>
                  </a:cubicBezTo>
                  <a:cubicBezTo>
                    <a:pt x="1880" y="4618"/>
                    <a:pt x="1082" y="5918"/>
                    <a:pt x="1934" y="6890"/>
                  </a:cubicBezTo>
                  <a:cubicBezTo>
                    <a:pt x="1989" y="6915"/>
                    <a:pt x="2041" y="6926"/>
                    <a:pt x="2090" y="6926"/>
                  </a:cubicBezTo>
                  <a:cubicBezTo>
                    <a:pt x="2464" y="6926"/>
                    <a:pt x="2689" y="6295"/>
                    <a:pt x="2863" y="6005"/>
                  </a:cubicBezTo>
                  <a:cubicBezTo>
                    <a:pt x="3890" y="4203"/>
                    <a:pt x="5911" y="3132"/>
                    <a:pt x="7900" y="2706"/>
                  </a:cubicBezTo>
                  <a:cubicBezTo>
                    <a:pt x="8313" y="2602"/>
                    <a:pt x="8732" y="2553"/>
                    <a:pt x="9150" y="2553"/>
                  </a:cubicBezTo>
                  <a:cubicBezTo>
                    <a:pt x="11005" y="2553"/>
                    <a:pt x="12834" y="3522"/>
                    <a:pt x="14029" y="4913"/>
                  </a:cubicBezTo>
                  <a:cubicBezTo>
                    <a:pt x="14979" y="6290"/>
                    <a:pt x="15995" y="7710"/>
                    <a:pt x="16028" y="9447"/>
                  </a:cubicBezTo>
                  <a:cubicBezTo>
                    <a:pt x="16421" y="12703"/>
                    <a:pt x="16225" y="16122"/>
                    <a:pt x="14968" y="19160"/>
                  </a:cubicBezTo>
                  <a:cubicBezTo>
                    <a:pt x="13996" y="21268"/>
                    <a:pt x="11931" y="22754"/>
                    <a:pt x="9604" y="22918"/>
                  </a:cubicBezTo>
                  <a:cubicBezTo>
                    <a:pt x="9120" y="22995"/>
                    <a:pt x="8621" y="23034"/>
                    <a:pt x="8120" y="23034"/>
                  </a:cubicBezTo>
                  <a:cubicBezTo>
                    <a:pt x="5826" y="23034"/>
                    <a:pt x="3469" y="22207"/>
                    <a:pt x="2142" y="20307"/>
                  </a:cubicBezTo>
                  <a:cubicBezTo>
                    <a:pt x="1705" y="19859"/>
                    <a:pt x="1344" y="19203"/>
                    <a:pt x="765" y="18974"/>
                  </a:cubicBezTo>
                  <a:cubicBezTo>
                    <a:pt x="1" y="19291"/>
                    <a:pt x="481" y="20274"/>
                    <a:pt x="743" y="20799"/>
                  </a:cubicBezTo>
                  <a:cubicBezTo>
                    <a:pt x="1770" y="22700"/>
                    <a:pt x="3595" y="24065"/>
                    <a:pt x="5441" y="25125"/>
                  </a:cubicBezTo>
                  <a:cubicBezTo>
                    <a:pt x="6576" y="25724"/>
                    <a:pt x="7821" y="25908"/>
                    <a:pt x="9086" y="25908"/>
                  </a:cubicBezTo>
                  <a:cubicBezTo>
                    <a:pt x="10197" y="25908"/>
                    <a:pt x="11323" y="25766"/>
                    <a:pt x="12401" y="25638"/>
                  </a:cubicBezTo>
                  <a:cubicBezTo>
                    <a:pt x="14444" y="25354"/>
                    <a:pt x="16574" y="24229"/>
                    <a:pt x="17328" y="22175"/>
                  </a:cubicBezTo>
                  <a:cubicBezTo>
                    <a:pt x="18115" y="20547"/>
                    <a:pt x="18541" y="18570"/>
                    <a:pt x="20016" y="17412"/>
                  </a:cubicBezTo>
                  <a:cubicBezTo>
                    <a:pt x="21152" y="16734"/>
                    <a:pt x="21294" y="17149"/>
                    <a:pt x="22387" y="16811"/>
                  </a:cubicBezTo>
                  <a:cubicBezTo>
                    <a:pt x="23173" y="16570"/>
                    <a:pt x="23326" y="15980"/>
                    <a:pt x="23162" y="14997"/>
                  </a:cubicBezTo>
                  <a:cubicBezTo>
                    <a:pt x="22988" y="13915"/>
                    <a:pt x="22594" y="13599"/>
                    <a:pt x="21731" y="12987"/>
                  </a:cubicBezTo>
                  <a:cubicBezTo>
                    <a:pt x="20387" y="12462"/>
                    <a:pt x="19765" y="10966"/>
                    <a:pt x="19284" y="9698"/>
                  </a:cubicBezTo>
                  <a:cubicBezTo>
                    <a:pt x="18333" y="6847"/>
                    <a:pt x="17383" y="3755"/>
                    <a:pt x="14892" y="1843"/>
                  </a:cubicBezTo>
                  <a:cubicBezTo>
                    <a:pt x="13544" y="764"/>
                    <a:pt x="11890" y="1"/>
                    <a:pt x="10147" y="1"/>
                  </a:cubicBezTo>
                  <a:close/>
                </a:path>
              </a:pathLst>
            </a:custGeom>
            <a:solidFill>
              <a:srgbClr val="B87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1829913" y="255551"/>
              <a:ext cx="597870" cy="633879"/>
            </a:xfrm>
            <a:custGeom>
              <a:avLst/>
              <a:gdLst/>
              <a:ahLst/>
              <a:cxnLst/>
              <a:rect l="l" t="t" r="r" b="b"/>
              <a:pathLst>
                <a:path w="26572" h="27992" fill="none" extrusionOk="0">
                  <a:moveTo>
                    <a:pt x="26101" y="15503"/>
                  </a:moveTo>
                  <a:cubicBezTo>
                    <a:pt x="25992" y="15012"/>
                    <a:pt x="25249" y="13384"/>
                    <a:pt x="24463" y="13209"/>
                  </a:cubicBezTo>
                  <a:cubicBezTo>
                    <a:pt x="23665" y="13023"/>
                    <a:pt x="23195" y="12248"/>
                    <a:pt x="22988" y="11865"/>
                  </a:cubicBezTo>
                  <a:cubicBezTo>
                    <a:pt x="22004" y="10073"/>
                    <a:pt x="21742" y="8620"/>
                    <a:pt x="20824" y="6359"/>
                  </a:cubicBezTo>
                  <a:cubicBezTo>
                    <a:pt x="19896" y="4108"/>
                    <a:pt x="18432" y="2491"/>
                    <a:pt x="16159" y="1071"/>
                  </a:cubicBezTo>
                  <a:cubicBezTo>
                    <a:pt x="15067" y="383"/>
                    <a:pt x="13362" y="0"/>
                    <a:pt x="12182" y="33"/>
                  </a:cubicBezTo>
                  <a:cubicBezTo>
                    <a:pt x="11789" y="44"/>
                    <a:pt x="10937" y="88"/>
                    <a:pt x="10555" y="153"/>
                  </a:cubicBezTo>
                  <a:cubicBezTo>
                    <a:pt x="9058" y="415"/>
                    <a:pt x="7954" y="1038"/>
                    <a:pt x="6742" y="1770"/>
                  </a:cubicBezTo>
                  <a:cubicBezTo>
                    <a:pt x="5540" y="2502"/>
                    <a:pt x="4950" y="3147"/>
                    <a:pt x="4174" y="3912"/>
                  </a:cubicBezTo>
                  <a:cubicBezTo>
                    <a:pt x="3792" y="4305"/>
                    <a:pt x="3573" y="4993"/>
                    <a:pt x="3311" y="5386"/>
                  </a:cubicBezTo>
                  <a:cubicBezTo>
                    <a:pt x="3049" y="5780"/>
                    <a:pt x="2808" y="6020"/>
                    <a:pt x="3016" y="7200"/>
                  </a:cubicBezTo>
                  <a:cubicBezTo>
                    <a:pt x="3147" y="7965"/>
                    <a:pt x="3519" y="8620"/>
                    <a:pt x="4294" y="8653"/>
                  </a:cubicBezTo>
                  <a:cubicBezTo>
                    <a:pt x="5278" y="8489"/>
                    <a:pt x="5420" y="7757"/>
                    <a:pt x="5813" y="7167"/>
                  </a:cubicBezTo>
                  <a:cubicBezTo>
                    <a:pt x="7157" y="5179"/>
                    <a:pt x="8883" y="4611"/>
                    <a:pt x="11188" y="4185"/>
                  </a:cubicBezTo>
                  <a:cubicBezTo>
                    <a:pt x="12095" y="4021"/>
                    <a:pt x="13843" y="4862"/>
                    <a:pt x="14466" y="5255"/>
                  </a:cubicBezTo>
                  <a:cubicBezTo>
                    <a:pt x="15755" y="6064"/>
                    <a:pt x="15799" y="6741"/>
                    <a:pt x="17044" y="8544"/>
                  </a:cubicBezTo>
                  <a:cubicBezTo>
                    <a:pt x="17503" y="9210"/>
                    <a:pt x="18421" y="17251"/>
                    <a:pt x="15711" y="20824"/>
                  </a:cubicBezTo>
                  <a:cubicBezTo>
                    <a:pt x="13876" y="23239"/>
                    <a:pt x="10478" y="23271"/>
                    <a:pt x="8249" y="22802"/>
                  </a:cubicBezTo>
                  <a:cubicBezTo>
                    <a:pt x="4382" y="21982"/>
                    <a:pt x="4382" y="17841"/>
                    <a:pt x="2186" y="19295"/>
                  </a:cubicBezTo>
                  <a:cubicBezTo>
                    <a:pt x="1" y="21600"/>
                    <a:pt x="6261" y="27215"/>
                    <a:pt x="9659" y="27467"/>
                  </a:cubicBezTo>
                  <a:cubicBezTo>
                    <a:pt x="16640" y="27991"/>
                    <a:pt x="18956" y="25686"/>
                    <a:pt x="19644" y="24539"/>
                  </a:cubicBezTo>
                  <a:cubicBezTo>
                    <a:pt x="20540" y="23064"/>
                    <a:pt x="21731" y="19393"/>
                    <a:pt x="22551" y="19000"/>
                  </a:cubicBezTo>
                  <a:cubicBezTo>
                    <a:pt x="23447" y="18563"/>
                    <a:pt x="24484" y="18748"/>
                    <a:pt x="24889" y="18563"/>
                  </a:cubicBezTo>
                  <a:cubicBezTo>
                    <a:pt x="25522" y="18268"/>
                    <a:pt x="26571" y="17678"/>
                    <a:pt x="26101" y="15503"/>
                  </a:cubicBezTo>
                  <a:close/>
                </a:path>
              </a:pathLst>
            </a:custGeom>
            <a:noFill/>
            <a:ln w="17200" cap="flat" cmpd="sng">
              <a:solidFill>
                <a:srgbClr val="99372A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1885960" y="274550"/>
              <a:ext cx="517635" cy="543231"/>
            </a:xfrm>
            <a:custGeom>
              <a:avLst/>
              <a:gdLst/>
              <a:ahLst/>
              <a:cxnLst/>
              <a:rect l="l" t="t" r="r" b="b"/>
              <a:pathLst>
                <a:path w="23006" h="23989" extrusionOk="0">
                  <a:moveTo>
                    <a:pt x="9740" y="1"/>
                  </a:moveTo>
                  <a:cubicBezTo>
                    <a:pt x="6700" y="1"/>
                    <a:pt x="3834" y="1718"/>
                    <a:pt x="1989" y="4078"/>
                  </a:cubicBezTo>
                  <a:cubicBezTo>
                    <a:pt x="1834" y="4318"/>
                    <a:pt x="1575" y="4738"/>
                    <a:pt x="1635" y="4738"/>
                  </a:cubicBezTo>
                  <a:cubicBezTo>
                    <a:pt x="1660" y="4738"/>
                    <a:pt x="1739" y="4667"/>
                    <a:pt x="1902" y="4482"/>
                  </a:cubicBezTo>
                  <a:cubicBezTo>
                    <a:pt x="3814" y="2799"/>
                    <a:pt x="6064" y="1346"/>
                    <a:pt x="8610" y="909"/>
                  </a:cubicBezTo>
                  <a:cubicBezTo>
                    <a:pt x="8847" y="874"/>
                    <a:pt x="9083" y="858"/>
                    <a:pt x="9317" y="858"/>
                  </a:cubicBezTo>
                  <a:cubicBezTo>
                    <a:pt x="10826" y="858"/>
                    <a:pt x="12284" y="1539"/>
                    <a:pt x="13570" y="2286"/>
                  </a:cubicBezTo>
                  <a:cubicBezTo>
                    <a:pt x="16203" y="3914"/>
                    <a:pt x="17678" y="6864"/>
                    <a:pt x="18246" y="9824"/>
                  </a:cubicBezTo>
                  <a:cubicBezTo>
                    <a:pt x="18432" y="10797"/>
                    <a:pt x="18552" y="11857"/>
                    <a:pt x="19328" y="12567"/>
                  </a:cubicBezTo>
                  <a:cubicBezTo>
                    <a:pt x="19874" y="13146"/>
                    <a:pt x="21119" y="14238"/>
                    <a:pt x="21119" y="14238"/>
                  </a:cubicBezTo>
                  <a:cubicBezTo>
                    <a:pt x="21119" y="14238"/>
                    <a:pt x="20344" y="15101"/>
                    <a:pt x="21010" y="16981"/>
                  </a:cubicBezTo>
                  <a:cubicBezTo>
                    <a:pt x="21049" y="16982"/>
                    <a:pt x="21088" y="16983"/>
                    <a:pt x="21128" y="16983"/>
                  </a:cubicBezTo>
                  <a:cubicBezTo>
                    <a:pt x="21938" y="16983"/>
                    <a:pt x="23005" y="16659"/>
                    <a:pt x="22922" y="15670"/>
                  </a:cubicBezTo>
                  <a:cubicBezTo>
                    <a:pt x="22966" y="14643"/>
                    <a:pt x="22518" y="13605"/>
                    <a:pt x="21589" y="13102"/>
                  </a:cubicBezTo>
                  <a:cubicBezTo>
                    <a:pt x="20617" y="12687"/>
                    <a:pt x="19896" y="11835"/>
                    <a:pt x="19470" y="10873"/>
                  </a:cubicBezTo>
                  <a:cubicBezTo>
                    <a:pt x="18585" y="8896"/>
                    <a:pt x="18148" y="6722"/>
                    <a:pt x="17066" y="4821"/>
                  </a:cubicBezTo>
                  <a:cubicBezTo>
                    <a:pt x="15679" y="2209"/>
                    <a:pt x="12947" y="90"/>
                    <a:pt x="9910" y="2"/>
                  </a:cubicBezTo>
                  <a:cubicBezTo>
                    <a:pt x="9853" y="1"/>
                    <a:pt x="9796" y="1"/>
                    <a:pt x="9740" y="1"/>
                  </a:cubicBezTo>
                  <a:close/>
                  <a:moveTo>
                    <a:pt x="15263" y="17439"/>
                  </a:moveTo>
                  <a:lnTo>
                    <a:pt x="15263" y="17439"/>
                  </a:lnTo>
                  <a:cubicBezTo>
                    <a:pt x="15099" y="18029"/>
                    <a:pt x="14903" y="18609"/>
                    <a:pt x="14673" y="19166"/>
                  </a:cubicBezTo>
                  <a:cubicBezTo>
                    <a:pt x="13701" y="21274"/>
                    <a:pt x="11636" y="22760"/>
                    <a:pt x="9309" y="22924"/>
                  </a:cubicBezTo>
                  <a:cubicBezTo>
                    <a:pt x="8825" y="23001"/>
                    <a:pt x="8326" y="23040"/>
                    <a:pt x="7825" y="23040"/>
                  </a:cubicBezTo>
                  <a:cubicBezTo>
                    <a:pt x="5531" y="23040"/>
                    <a:pt x="3174" y="22213"/>
                    <a:pt x="1847" y="20313"/>
                  </a:cubicBezTo>
                  <a:cubicBezTo>
                    <a:pt x="1410" y="19865"/>
                    <a:pt x="1049" y="19209"/>
                    <a:pt x="470" y="18980"/>
                  </a:cubicBezTo>
                  <a:cubicBezTo>
                    <a:pt x="22" y="19166"/>
                    <a:pt x="1" y="19592"/>
                    <a:pt x="110" y="20007"/>
                  </a:cubicBezTo>
                  <a:cubicBezTo>
                    <a:pt x="165" y="20005"/>
                    <a:pt x="220" y="20004"/>
                    <a:pt x="275" y="20004"/>
                  </a:cubicBezTo>
                  <a:cubicBezTo>
                    <a:pt x="504" y="20004"/>
                    <a:pt x="727" y="20026"/>
                    <a:pt x="886" y="20105"/>
                  </a:cubicBezTo>
                  <a:cubicBezTo>
                    <a:pt x="2049" y="20652"/>
                    <a:pt x="2905" y="23988"/>
                    <a:pt x="8053" y="23988"/>
                  </a:cubicBezTo>
                  <a:cubicBezTo>
                    <a:pt x="8560" y="23988"/>
                    <a:pt x="9108" y="23956"/>
                    <a:pt x="9702" y="23885"/>
                  </a:cubicBezTo>
                  <a:cubicBezTo>
                    <a:pt x="13308" y="23459"/>
                    <a:pt x="15023" y="20225"/>
                    <a:pt x="15263" y="17439"/>
                  </a:cubicBezTo>
                  <a:close/>
                </a:path>
              </a:pathLst>
            </a:custGeom>
            <a:solidFill>
              <a:srgbClr val="9C4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2796985" y="2395119"/>
              <a:ext cx="280980" cy="826112"/>
            </a:xfrm>
            <a:custGeom>
              <a:avLst/>
              <a:gdLst/>
              <a:ahLst/>
              <a:cxnLst/>
              <a:rect l="l" t="t" r="r" b="b"/>
              <a:pathLst>
                <a:path w="12488" h="36481" fill="none" extrusionOk="0">
                  <a:moveTo>
                    <a:pt x="12488" y="23916"/>
                  </a:moveTo>
                  <a:cubicBezTo>
                    <a:pt x="11821" y="27707"/>
                    <a:pt x="11625" y="36175"/>
                    <a:pt x="7779" y="36273"/>
                  </a:cubicBezTo>
                  <a:cubicBezTo>
                    <a:pt x="0" y="36481"/>
                    <a:pt x="2251" y="12303"/>
                    <a:pt x="1005" y="0"/>
                  </a:cubicBezTo>
                </a:path>
              </a:pathLst>
            </a:custGeom>
            <a:noFill/>
            <a:ln w="17200" cap="flat" cmpd="sng">
              <a:solidFill>
                <a:srgbClr val="FEE1AF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3068605" y="2591813"/>
              <a:ext cx="796253" cy="473552"/>
            </a:xfrm>
            <a:custGeom>
              <a:avLst/>
              <a:gdLst/>
              <a:ahLst/>
              <a:cxnLst/>
              <a:rect l="l" t="t" r="r" b="b"/>
              <a:pathLst>
                <a:path w="35389" h="20912" extrusionOk="0">
                  <a:moveTo>
                    <a:pt x="28330" y="0"/>
                  </a:moveTo>
                  <a:lnTo>
                    <a:pt x="28330" y="4010"/>
                  </a:lnTo>
                  <a:cubicBezTo>
                    <a:pt x="11680" y="8118"/>
                    <a:pt x="4120" y="14160"/>
                    <a:pt x="1" y="20911"/>
                  </a:cubicBezTo>
                  <a:cubicBezTo>
                    <a:pt x="12467" y="10041"/>
                    <a:pt x="22627" y="10489"/>
                    <a:pt x="28330" y="10237"/>
                  </a:cubicBezTo>
                  <a:lnTo>
                    <a:pt x="28330" y="13766"/>
                  </a:lnTo>
                  <a:lnTo>
                    <a:pt x="35388" y="7058"/>
                  </a:lnTo>
                  <a:lnTo>
                    <a:pt x="28330" y="0"/>
                  </a:lnTo>
                  <a:close/>
                </a:path>
              </a:pathLst>
            </a:custGeom>
            <a:solidFill>
              <a:srgbClr val="D1D2D4"/>
            </a:solidFill>
            <a:ln w="13650" cap="flat" cmpd="sng">
              <a:solidFill>
                <a:srgbClr val="BBBCBE"/>
              </a:solidFill>
              <a:prstDash val="solid"/>
              <a:miter lim="109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35"/>
          <p:cNvSpPr/>
          <p:nvPr/>
        </p:nvSpPr>
        <p:spPr>
          <a:xfrm>
            <a:off x="4688088" y="356978"/>
            <a:ext cx="1993140" cy="4214597"/>
          </a:xfrm>
          <a:custGeom>
            <a:avLst/>
            <a:gdLst/>
            <a:ahLst/>
            <a:cxnLst/>
            <a:rect l="l" t="t" r="r" b="b"/>
            <a:pathLst>
              <a:path w="88584" h="186116" fill="none" extrusionOk="0">
                <a:moveTo>
                  <a:pt x="175" y="1"/>
                </a:moveTo>
                <a:cubicBezTo>
                  <a:pt x="0" y="2666"/>
                  <a:pt x="2153" y="22747"/>
                  <a:pt x="3584" y="35967"/>
                </a:cubicBezTo>
                <a:cubicBezTo>
                  <a:pt x="4491" y="44445"/>
                  <a:pt x="6162" y="53754"/>
                  <a:pt x="6851" y="62254"/>
                </a:cubicBezTo>
                <a:cubicBezTo>
                  <a:pt x="9003" y="88934"/>
                  <a:pt x="7779" y="117548"/>
                  <a:pt x="14477" y="144533"/>
                </a:cubicBezTo>
                <a:cubicBezTo>
                  <a:pt x="20955" y="170612"/>
                  <a:pt x="42151" y="186116"/>
                  <a:pt x="61336" y="183767"/>
                </a:cubicBezTo>
                <a:cubicBezTo>
                  <a:pt x="79701" y="181516"/>
                  <a:pt x="82739" y="141736"/>
                  <a:pt x="88584" y="120563"/>
                </a:cubicBezTo>
              </a:path>
            </a:pathLst>
          </a:custGeom>
          <a:noFill/>
          <a:ln w="512125" cap="flat" cmpd="sng">
            <a:solidFill>
              <a:srgbClr val="8E372D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5"/>
          <p:cNvSpPr/>
          <p:nvPr/>
        </p:nvSpPr>
        <p:spPr>
          <a:xfrm>
            <a:off x="6135243" y="355506"/>
            <a:ext cx="1122435" cy="3203362"/>
          </a:xfrm>
          <a:custGeom>
            <a:avLst/>
            <a:gdLst/>
            <a:ahLst/>
            <a:cxnLst/>
            <a:rect l="l" t="t" r="r" b="b"/>
            <a:pathLst>
              <a:path w="49886" h="141460" extrusionOk="0">
                <a:moveTo>
                  <a:pt x="328" y="0"/>
                </a:moveTo>
                <a:cubicBezTo>
                  <a:pt x="0" y="6424"/>
                  <a:pt x="754" y="7495"/>
                  <a:pt x="1410" y="12575"/>
                </a:cubicBezTo>
                <a:cubicBezTo>
                  <a:pt x="2076" y="17645"/>
                  <a:pt x="2961" y="23872"/>
                  <a:pt x="3879" y="30930"/>
                </a:cubicBezTo>
                <a:cubicBezTo>
                  <a:pt x="5725" y="45057"/>
                  <a:pt x="7714" y="62505"/>
                  <a:pt x="8282" y="79068"/>
                </a:cubicBezTo>
                <a:cubicBezTo>
                  <a:pt x="8850" y="95204"/>
                  <a:pt x="7823" y="103169"/>
                  <a:pt x="4513" y="115176"/>
                </a:cubicBezTo>
                <a:cubicBezTo>
                  <a:pt x="3748" y="117776"/>
                  <a:pt x="3507" y="120530"/>
                  <a:pt x="3802" y="123228"/>
                </a:cubicBezTo>
                <a:cubicBezTo>
                  <a:pt x="4097" y="125927"/>
                  <a:pt x="4939" y="128560"/>
                  <a:pt x="6261" y="130931"/>
                </a:cubicBezTo>
                <a:cubicBezTo>
                  <a:pt x="7572" y="133301"/>
                  <a:pt x="9374" y="135399"/>
                  <a:pt x="11505" y="137082"/>
                </a:cubicBezTo>
                <a:cubicBezTo>
                  <a:pt x="13635" y="138753"/>
                  <a:pt x="16104" y="139999"/>
                  <a:pt x="18716" y="140720"/>
                </a:cubicBezTo>
                <a:cubicBezTo>
                  <a:pt x="20498" y="141212"/>
                  <a:pt x="22352" y="141460"/>
                  <a:pt x="24204" y="141460"/>
                </a:cubicBezTo>
                <a:cubicBezTo>
                  <a:pt x="25065" y="141460"/>
                  <a:pt x="25926" y="141406"/>
                  <a:pt x="26779" y="141299"/>
                </a:cubicBezTo>
                <a:cubicBezTo>
                  <a:pt x="29466" y="140949"/>
                  <a:pt x="32088" y="140064"/>
                  <a:pt x="34437" y="138699"/>
                </a:cubicBezTo>
                <a:cubicBezTo>
                  <a:pt x="36786" y="137344"/>
                  <a:pt x="38851" y="135508"/>
                  <a:pt x="40490" y="133345"/>
                </a:cubicBezTo>
                <a:cubicBezTo>
                  <a:pt x="42129" y="131182"/>
                  <a:pt x="43331" y="128691"/>
                  <a:pt x="44008" y="126069"/>
                </a:cubicBezTo>
                <a:cubicBezTo>
                  <a:pt x="48182" y="110948"/>
                  <a:pt x="49886" y="96515"/>
                  <a:pt x="49230" y="77647"/>
                </a:cubicBezTo>
                <a:cubicBezTo>
                  <a:pt x="48586" y="58845"/>
                  <a:pt x="46423" y="40260"/>
                  <a:pt x="44511" y="25620"/>
                </a:cubicBezTo>
                <a:cubicBezTo>
                  <a:pt x="43549" y="18300"/>
                  <a:pt x="42642" y="11953"/>
                  <a:pt x="42041" y="7276"/>
                </a:cubicBezTo>
                <a:cubicBezTo>
                  <a:pt x="41430" y="2589"/>
                  <a:pt x="41277" y="1573"/>
                  <a:pt x="41244" y="0"/>
                </a:cubicBezTo>
                <a:close/>
              </a:path>
            </a:pathLst>
          </a:custGeom>
          <a:solidFill>
            <a:srgbClr val="8E3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5"/>
          <p:cNvSpPr/>
          <p:nvPr/>
        </p:nvSpPr>
        <p:spPr>
          <a:xfrm>
            <a:off x="4688088" y="356978"/>
            <a:ext cx="1993140" cy="4214597"/>
          </a:xfrm>
          <a:custGeom>
            <a:avLst/>
            <a:gdLst/>
            <a:ahLst/>
            <a:cxnLst/>
            <a:rect l="l" t="t" r="r" b="b"/>
            <a:pathLst>
              <a:path w="88584" h="186116" fill="none" extrusionOk="0">
                <a:moveTo>
                  <a:pt x="175" y="1"/>
                </a:moveTo>
                <a:cubicBezTo>
                  <a:pt x="0" y="2666"/>
                  <a:pt x="2153" y="22747"/>
                  <a:pt x="3584" y="35967"/>
                </a:cubicBezTo>
                <a:cubicBezTo>
                  <a:pt x="4491" y="44445"/>
                  <a:pt x="6162" y="53754"/>
                  <a:pt x="6851" y="62254"/>
                </a:cubicBezTo>
                <a:cubicBezTo>
                  <a:pt x="9003" y="88934"/>
                  <a:pt x="7779" y="117548"/>
                  <a:pt x="14477" y="144533"/>
                </a:cubicBezTo>
                <a:cubicBezTo>
                  <a:pt x="20955" y="170612"/>
                  <a:pt x="42151" y="186116"/>
                  <a:pt x="61336" y="183767"/>
                </a:cubicBezTo>
                <a:cubicBezTo>
                  <a:pt x="79701" y="181516"/>
                  <a:pt x="82739" y="141736"/>
                  <a:pt x="88584" y="120563"/>
                </a:cubicBezTo>
              </a:path>
            </a:pathLst>
          </a:custGeom>
          <a:noFill/>
          <a:ln w="477975" cap="flat" cmpd="sng">
            <a:solidFill>
              <a:srgbClr val="F4CA9E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5"/>
          <p:cNvSpPr/>
          <p:nvPr/>
        </p:nvSpPr>
        <p:spPr>
          <a:xfrm>
            <a:off x="6150723" y="355506"/>
            <a:ext cx="1091475" cy="3187125"/>
          </a:xfrm>
          <a:custGeom>
            <a:avLst/>
            <a:gdLst/>
            <a:ahLst/>
            <a:cxnLst/>
            <a:rect l="l" t="t" r="r" b="b"/>
            <a:pathLst>
              <a:path w="48510" h="140743" extrusionOk="0">
                <a:moveTo>
                  <a:pt x="318" y="0"/>
                </a:moveTo>
                <a:cubicBezTo>
                  <a:pt x="1" y="6260"/>
                  <a:pt x="744" y="7418"/>
                  <a:pt x="1399" y="12488"/>
                </a:cubicBezTo>
                <a:cubicBezTo>
                  <a:pt x="2066" y="17557"/>
                  <a:pt x="2951" y="23774"/>
                  <a:pt x="3868" y="30843"/>
                </a:cubicBezTo>
                <a:cubicBezTo>
                  <a:pt x="5715" y="44969"/>
                  <a:pt x="7703" y="62439"/>
                  <a:pt x="8282" y="79035"/>
                </a:cubicBezTo>
                <a:cubicBezTo>
                  <a:pt x="8839" y="95215"/>
                  <a:pt x="7812" y="103300"/>
                  <a:pt x="4480" y="115362"/>
                </a:cubicBezTo>
                <a:cubicBezTo>
                  <a:pt x="3748" y="117875"/>
                  <a:pt x="3519" y="120541"/>
                  <a:pt x="3803" y="123141"/>
                </a:cubicBezTo>
                <a:cubicBezTo>
                  <a:pt x="4098" y="125741"/>
                  <a:pt x="4906" y="128287"/>
                  <a:pt x="6184" y="130570"/>
                </a:cubicBezTo>
                <a:cubicBezTo>
                  <a:pt x="7463" y="132864"/>
                  <a:pt x="9189" y="134897"/>
                  <a:pt x="11254" y="136514"/>
                </a:cubicBezTo>
                <a:cubicBezTo>
                  <a:pt x="13308" y="138130"/>
                  <a:pt x="15701" y="139332"/>
                  <a:pt x="18224" y="140032"/>
                </a:cubicBezTo>
                <a:cubicBezTo>
                  <a:pt x="19930" y="140504"/>
                  <a:pt x="21701" y="140742"/>
                  <a:pt x="23473" y="140742"/>
                </a:cubicBezTo>
                <a:cubicBezTo>
                  <a:pt x="24322" y="140742"/>
                  <a:pt x="25172" y="140688"/>
                  <a:pt x="26014" y="140578"/>
                </a:cubicBezTo>
                <a:cubicBezTo>
                  <a:pt x="28614" y="140250"/>
                  <a:pt x="31138" y="139387"/>
                  <a:pt x="33411" y="138076"/>
                </a:cubicBezTo>
                <a:cubicBezTo>
                  <a:pt x="35672" y="136765"/>
                  <a:pt x="37672" y="134995"/>
                  <a:pt x="39256" y="132908"/>
                </a:cubicBezTo>
                <a:cubicBezTo>
                  <a:pt x="40840" y="130821"/>
                  <a:pt x="42009" y="128418"/>
                  <a:pt x="42664" y="125883"/>
                </a:cubicBezTo>
                <a:cubicBezTo>
                  <a:pt x="46816" y="110817"/>
                  <a:pt x="48510" y="96483"/>
                  <a:pt x="47865" y="77669"/>
                </a:cubicBezTo>
                <a:cubicBezTo>
                  <a:pt x="47209" y="58910"/>
                  <a:pt x="45057" y="40348"/>
                  <a:pt x="43145" y="25708"/>
                </a:cubicBezTo>
                <a:cubicBezTo>
                  <a:pt x="42184" y="18388"/>
                  <a:pt x="41288" y="12051"/>
                  <a:pt x="40676" y="7364"/>
                </a:cubicBezTo>
                <a:cubicBezTo>
                  <a:pt x="40064" y="2677"/>
                  <a:pt x="39900" y="1388"/>
                  <a:pt x="39879" y="0"/>
                </a:cubicBezTo>
                <a:close/>
              </a:path>
            </a:pathLst>
          </a:custGeom>
          <a:solidFill>
            <a:srgbClr val="F4C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5"/>
          <p:cNvSpPr/>
          <p:nvPr/>
        </p:nvSpPr>
        <p:spPr>
          <a:xfrm>
            <a:off x="4688088" y="355506"/>
            <a:ext cx="2107935" cy="4216069"/>
          </a:xfrm>
          <a:custGeom>
            <a:avLst/>
            <a:gdLst/>
            <a:ahLst/>
            <a:cxnLst/>
            <a:rect l="l" t="t" r="r" b="b"/>
            <a:pathLst>
              <a:path w="93686" h="186181" fill="none" extrusionOk="0">
                <a:moveTo>
                  <a:pt x="175" y="66"/>
                </a:moveTo>
                <a:cubicBezTo>
                  <a:pt x="0" y="2731"/>
                  <a:pt x="2153" y="22812"/>
                  <a:pt x="3584" y="36032"/>
                </a:cubicBezTo>
                <a:cubicBezTo>
                  <a:pt x="4491" y="44510"/>
                  <a:pt x="6162" y="53819"/>
                  <a:pt x="6851" y="62319"/>
                </a:cubicBezTo>
                <a:cubicBezTo>
                  <a:pt x="9003" y="88999"/>
                  <a:pt x="7779" y="117613"/>
                  <a:pt x="14477" y="144598"/>
                </a:cubicBezTo>
                <a:cubicBezTo>
                  <a:pt x="20955" y="170677"/>
                  <a:pt x="42151" y="186181"/>
                  <a:pt x="61336" y="183832"/>
                </a:cubicBezTo>
                <a:cubicBezTo>
                  <a:pt x="79701" y="181581"/>
                  <a:pt x="82739" y="141801"/>
                  <a:pt x="88584" y="120628"/>
                </a:cubicBezTo>
                <a:cubicBezTo>
                  <a:pt x="92320" y="107059"/>
                  <a:pt x="93686" y="95860"/>
                  <a:pt x="93074" y="78357"/>
                </a:cubicBezTo>
                <a:cubicBezTo>
                  <a:pt x="91850" y="42992"/>
                  <a:pt x="84782" y="6282"/>
                  <a:pt x="85109" y="0"/>
                </a:cubicBezTo>
              </a:path>
            </a:pathLst>
          </a:custGeom>
          <a:noFill/>
          <a:ln w="369275" cap="flat" cmpd="sng">
            <a:solidFill>
              <a:srgbClr val="FCE1C3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5"/>
          <p:cNvSpPr/>
          <p:nvPr/>
        </p:nvSpPr>
        <p:spPr>
          <a:xfrm>
            <a:off x="4688088" y="355506"/>
            <a:ext cx="2107935" cy="4216069"/>
          </a:xfrm>
          <a:custGeom>
            <a:avLst/>
            <a:gdLst/>
            <a:ahLst/>
            <a:cxnLst/>
            <a:rect l="l" t="t" r="r" b="b"/>
            <a:pathLst>
              <a:path w="93686" h="186181" fill="none" extrusionOk="0">
                <a:moveTo>
                  <a:pt x="175" y="66"/>
                </a:moveTo>
                <a:cubicBezTo>
                  <a:pt x="0" y="2731"/>
                  <a:pt x="2153" y="22812"/>
                  <a:pt x="3584" y="36032"/>
                </a:cubicBezTo>
                <a:cubicBezTo>
                  <a:pt x="4491" y="44510"/>
                  <a:pt x="6162" y="53819"/>
                  <a:pt x="6851" y="62319"/>
                </a:cubicBezTo>
                <a:cubicBezTo>
                  <a:pt x="9003" y="88999"/>
                  <a:pt x="7779" y="117613"/>
                  <a:pt x="14477" y="144598"/>
                </a:cubicBezTo>
                <a:cubicBezTo>
                  <a:pt x="20955" y="170677"/>
                  <a:pt x="42151" y="186181"/>
                  <a:pt x="61336" y="183832"/>
                </a:cubicBezTo>
                <a:cubicBezTo>
                  <a:pt x="79701" y="181581"/>
                  <a:pt x="82739" y="141801"/>
                  <a:pt x="88584" y="120628"/>
                </a:cubicBezTo>
                <a:cubicBezTo>
                  <a:pt x="92320" y="107059"/>
                  <a:pt x="93686" y="95860"/>
                  <a:pt x="93074" y="78357"/>
                </a:cubicBezTo>
                <a:cubicBezTo>
                  <a:pt x="91850" y="42992"/>
                  <a:pt x="84782" y="6282"/>
                  <a:pt x="85109" y="0"/>
                </a:cubicBezTo>
              </a:path>
            </a:pathLst>
          </a:custGeom>
          <a:noFill/>
          <a:ln w="288425" cap="flat" cmpd="sng">
            <a:solidFill>
              <a:srgbClr val="A06154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5"/>
          <p:cNvSpPr/>
          <p:nvPr/>
        </p:nvSpPr>
        <p:spPr>
          <a:xfrm>
            <a:off x="4688088" y="355506"/>
            <a:ext cx="2107935" cy="4216069"/>
          </a:xfrm>
          <a:custGeom>
            <a:avLst/>
            <a:gdLst/>
            <a:ahLst/>
            <a:cxnLst/>
            <a:rect l="l" t="t" r="r" b="b"/>
            <a:pathLst>
              <a:path w="93686" h="186181" fill="none" extrusionOk="0">
                <a:moveTo>
                  <a:pt x="175" y="66"/>
                </a:moveTo>
                <a:cubicBezTo>
                  <a:pt x="0" y="2731"/>
                  <a:pt x="2153" y="22812"/>
                  <a:pt x="3584" y="36032"/>
                </a:cubicBezTo>
                <a:cubicBezTo>
                  <a:pt x="4491" y="44510"/>
                  <a:pt x="6162" y="53819"/>
                  <a:pt x="6851" y="62319"/>
                </a:cubicBezTo>
                <a:cubicBezTo>
                  <a:pt x="9003" y="88999"/>
                  <a:pt x="7779" y="117613"/>
                  <a:pt x="14477" y="144598"/>
                </a:cubicBezTo>
                <a:cubicBezTo>
                  <a:pt x="20955" y="170677"/>
                  <a:pt x="42151" y="186181"/>
                  <a:pt x="61336" y="183832"/>
                </a:cubicBezTo>
                <a:cubicBezTo>
                  <a:pt x="79701" y="181581"/>
                  <a:pt x="82739" y="141801"/>
                  <a:pt x="88584" y="120628"/>
                </a:cubicBezTo>
                <a:cubicBezTo>
                  <a:pt x="92320" y="107059"/>
                  <a:pt x="93686" y="95860"/>
                  <a:pt x="93074" y="78357"/>
                </a:cubicBezTo>
                <a:cubicBezTo>
                  <a:pt x="91850" y="42992"/>
                  <a:pt x="84782" y="6282"/>
                  <a:pt x="85109" y="0"/>
                </a:cubicBezTo>
              </a:path>
            </a:pathLst>
          </a:custGeom>
          <a:noFill/>
          <a:ln w="215775" cap="flat" cmpd="sng">
            <a:solidFill>
              <a:srgbClr val="CD907D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5"/>
          <p:cNvSpPr/>
          <p:nvPr/>
        </p:nvSpPr>
        <p:spPr>
          <a:xfrm>
            <a:off x="4688088" y="356978"/>
            <a:ext cx="2107935" cy="4175761"/>
          </a:xfrm>
          <a:custGeom>
            <a:avLst/>
            <a:gdLst/>
            <a:ahLst/>
            <a:cxnLst/>
            <a:rect l="l" t="t" r="r" b="b"/>
            <a:pathLst>
              <a:path w="93686" h="184401" fill="none" extrusionOk="0">
                <a:moveTo>
                  <a:pt x="175" y="1"/>
                </a:moveTo>
                <a:cubicBezTo>
                  <a:pt x="0" y="2666"/>
                  <a:pt x="2153" y="22747"/>
                  <a:pt x="3584" y="35967"/>
                </a:cubicBezTo>
                <a:cubicBezTo>
                  <a:pt x="4491" y="44445"/>
                  <a:pt x="6162" y="53754"/>
                  <a:pt x="6851" y="62254"/>
                </a:cubicBezTo>
                <a:cubicBezTo>
                  <a:pt x="9003" y="88934"/>
                  <a:pt x="7779" y="117548"/>
                  <a:pt x="14477" y="144533"/>
                </a:cubicBezTo>
                <a:cubicBezTo>
                  <a:pt x="18322" y="160026"/>
                  <a:pt x="27358" y="171770"/>
                  <a:pt x="38076" y="178282"/>
                </a:cubicBezTo>
                <a:moveTo>
                  <a:pt x="45549" y="181713"/>
                </a:moveTo>
                <a:cubicBezTo>
                  <a:pt x="50738" y="183570"/>
                  <a:pt x="56113" y="184400"/>
                  <a:pt x="61336" y="183767"/>
                </a:cubicBezTo>
                <a:cubicBezTo>
                  <a:pt x="79701" y="181516"/>
                  <a:pt x="82739" y="141736"/>
                  <a:pt x="88584" y="120563"/>
                </a:cubicBezTo>
                <a:cubicBezTo>
                  <a:pt x="92320" y="106994"/>
                  <a:pt x="93686" y="95795"/>
                  <a:pt x="93074" y="78292"/>
                </a:cubicBezTo>
                <a:cubicBezTo>
                  <a:pt x="92244" y="54311"/>
                  <a:pt x="88726" y="29718"/>
                  <a:pt x="86650" y="14400"/>
                </a:cubicBezTo>
              </a:path>
            </a:pathLst>
          </a:custGeom>
          <a:noFill/>
          <a:ln w="80850" cap="flat" cmpd="sng">
            <a:solidFill>
              <a:srgbClr val="EEDFDC"/>
            </a:solidFill>
            <a:prstDash val="solid"/>
            <a:miter lim="109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5"/>
          <p:cNvSpPr/>
          <p:nvPr/>
        </p:nvSpPr>
        <p:spPr>
          <a:xfrm>
            <a:off x="5483080" y="4299903"/>
            <a:ext cx="191993" cy="167505"/>
          </a:xfrm>
          <a:custGeom>
            <a:avLst/>
            <a:gdLst/>
            <a:ahLst/>
            <a:cxnLst/>
            <a:rect l="l" t="t" r="r" b="b"/>
            <a:pathLst>
              <a:path w="8533" h="7397" extrusionOk="0">
                <a:moveTo>
                  <a:pt x="4272" y="0"/>
                </a:moveTo>
                <a:lnTo>
                  <a:pt x="2131" y="3704"/>
                </a:lnTo>
                <a:lnTo>
                  <a:pt x="0" y="7397"/>
                </a:lnTo>
                <a:lnTo>
                  <a:pt x="8533" y="7397"/>
                </a:lnTo>
                <a:lnTo>
                  <a:pt x="6403" y="3704"/>
                </a:lnTo>
                <a:lnTo>
                  <a:pt x="4272" y="0"/>
                </a:lnTo>
                <a:close/>
              </a:path>
            </a:pathLst>
          </a:custGeom>
          <a:solidFill>
            <a:srgbClr val="EEDF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5"/>
          <p:cNvSpPr/>
          <p:nvPr/>
        </p:nvSpPr>
        <p:spPr>
          <a:xfrm>
            <a:off x="6545283" y="539814"/>
            <a:ext cx="189540" cy="180639"/>
          </a:xfrm>
          <a:custGeom>
            <a:avLst/>
            <a:gdLst/>
            <a:ahLst/>
            <a:cxnLst/>
            <a:rect l="l" t="t" r="r" b="b"/>
            <a:pathLst>
              <a:path w="8424" h="7977" extrusionOk="0">
                <a:moveTo>
                  <a:pt x="3037" y="1"/>
                </a:moveTo>
                <a:lnTo>
                  <a:pt x="1519" y="3988"/>
                </a:lnTo>
                <a:lnTo>
                  <a:pt x="0" y="7976"/>
                </a:lnTo>
                <a:lnTo>
                  <a:pt x="4206" y="7299"/>
                </a:lnTo>
                <a:lnTo>
                  <a:pt x="8424" y="6621"/>
                </a:lnTo>
                <a:lnTo>
                  <a:pt x="5736" y="3311"/>
                </a:lnTo>
                <a:lnTo>
                  <a:pt x="3037" y="1"/>
                </a:lnTo>
                <a:close/>
              </a:path>
            </a:pathLst>
          </a:custGeom>
          <a:solidFill>
            <a:srgbClr val="EEDF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5"/>
          <p:cNvSpPr/>
          <p:nvPr/>
        </p:nvSpPr>
        <p:spPr>
          <a:xfrm>
            <a:off x="6141880" y="3270189"/>
            <a:ext cx="422595" cy="23"/>
          </a:xfrm>
          <a:custGeom>
            <a:avLst/>
            <a:gdLst/>
            <a:ahLst/>
            <a:cxnLst/>
            <a:rect l="l" t="t" r="r" b="b"/>
            <a:pathLst>
              <a:path w="18782" h="1" extrusionOk="0">
                <a:moveTo>
                  <a:pt x="0" y="1"/>
                </a:moveTo>
                <a:lnTo>
                  <a:pt x="1878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5"/>
          <p:cNvSpPr/>
          <p:nvPr/>
        </p:nvSpPr>
        <p:spPr>
          <a:xfrm>
            <a:off x="6273888" y="1876548"/>
            <a:ext cx="422595" cy="23"/>
          </a:xfrm>
          <a:custGeom>
            <a:avLst/>
            <a:gdLst/>
            <a:ahLst/>
            <a:cxnLst/>
            <a:rect l="l" t="t" r="r" b="b"/>
            <a:pathLst>
              <a:path w="18782" h="1" extrusionOk="0">
                <a:moveTo>
                  <a:pt x="0" y="1"/>
                </a:moveTo>
                <a:lnTo>
                  <a:pt x="1878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5"/>
          <p:cNvSpPr/>
          <p:nvPr/>
        </p:nvSpPr>
        <p:spPr>
          <a:xfrm>
            <a:off x="6197928" y="1301343"/>
            <a:ext cx="422595" cy="23"/>
          </a:xfrm>
          <a:custGeom>
            <a:avLst/>
            <a:gdLst/>
            <a:ahLst/>
            <a:cxnLst/>
            <a:rect l="l" t="t" r="r" b="b"/>
            <a:pathLst>
              <a:path w="18782" h="1" extrusionOk="0">
                <a:moveTo>
                  <a:pt x="0" y="0"/>
                </a:moveTo>
                <a:lnTo>
                  <a:pt x="1878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5"/>
          <p:cNvSpPr/>
          <p:nvPr/>
        </p:nvSpPr>
        <p:spPr>
          <a:xfrm>
            <a:off x="6117535" y="743687"/>
            <a:ext cx="422595" cy="23"/>
          </a:xfrm>
          <a:custGeom>
            <a:avLst/>
            <a:gdLst/>
            <a:ahLst/>
            <a:cxnLst/>
            <a:rect l="l" t="t" r="r" b="b"/>
            <a:pathLst>
              <a:path w="18782" h="1" extrusionOk="0">
                <a:moveTo>
                  <a:pt x="1" y="0"/>
                </a:moveTo>
                <a:lnTo>
                  <a:pt x="18782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1" name="Google Shape;431;p35"/>
          <p:cNvCxnSpPr>
            <a:stCxn id="432" idx="3"/>
          </p:cNvCxnSpPr>
          <p:nvPr/>
        </p:nvCxnSpPr>
        <p:spPr>
          <a:xfrm>
            <a:off x="4353500" y="1359625"/>
            <a:ext cx="39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35"/>
          <p:cNvSpPr txBox="1"/>
          <p:nvPr/>
        </p:nvSpPr>
        <p:spPr>
          <a:xfrm>
            <a:off x="3296900" y="1205725"/>
            <a:ext cx="10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DESCENDING LIMB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433" name="Google Shape;433;p35"/>
          <p:cNvCxnSpPr/>
          <p:nvPr/>
        </p:nvCxnSpPr>
        <p:spPr>
          <a:xfrm>
            <a:off x="7054475" y="1301363"/>
            <a:ext cx="39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35"/>
          <p:cNvSpPr txBox="1"/>
          <p:nvPr/>
        </p:nvSpPr>
        <p:spPr>
          <a:xfrm>
            <a:off x="7449275" y="1147475"/>
            <a:ext cx="10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ASCENDING LIMB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435" name="Google Shape;435;p35"/>
          <p:cNvCxnSpPr/>
          <p:nvPr/>
        </p:nvCxnSpPr>
        <p:spPr>
          <a:xfrm rot="10800000">
            <a:off x="5868275" y="894675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6" name="Google Shape;436;p35"/>
          <p:cNvCxnSpPr/>
          <p:nvPr/>
        </p:nvCxnSpPr>
        <p:spPr>
          <a:xfrm rot="10800000">
            <a:off x="5868275" y="1103413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7" name="Google Shape;437;p35"/>
          <p:cNvCxnSpPr/>
          <p:nvPr/>
        </p:nvCxnSpPr>
        <p:spPr>
          <a:xfrm rot="10800000">
            <a:off x="5868275" y="1301375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8" name="Google Shape;438;p35"/>
          <p:cNvSpPr txBox="1"/>
          <p:nvPr/>
        </p:nvSpPr>
        <p:spPr>
          <a:xfrm>
            <a:off x="5478022" y="770552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9" name="Google Shape;439;p35"/>
          <p:cNvSpPr txBox="1"/>
          <p:nvPr/>
        </p:nvSpPr>
        <p:spPr>
          <a:xfrm>
            <a:off x="5478022" y="973902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40" name="Google Shape;440;p35"/>
          <p:cNvSpPr txBox="1"/>
          <p:nvPr/>
        </p:nvSpPr>
        <p:spPr>
          <a:xfrm>
            <a:off x="5478022" y="1181921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 dirty="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441" name="Google Shape;441;p35"/>
          <p:cNvCxnSpPr/>
          <p:nvPr/>
        </p:nvCxnSpPr>
        <p:spPr>
          <a:xfrm rot="10800000" flipH="1">
            <a:off x="4931075" y="2021975"/>
            <a:ext cx="570900" cy="24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35"/>
          <p:cNvCxnSpPr/>
          <p:nvPr/>
        </p:nvCxnSpPr>
        <p:spPr>
          <a:xfrm rot="10800000" flipH="1">
            <a:off x="4931075" y="2174375"/>
            <a:ext cx="570900" cy="24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3" name="Google Shape;443;p35"/>
          <p:cNvCxnSpPr/>
          <p:nvPr/>
        </p:nvCxnSpPr>
        <p:spPr>
          <a:xfrm rot="10800000" flipH="1">
            <a:off x="4931075" y="2326775"/>
            <a:ext cx="570900" cy="24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4" name="Google Shape;444;p35"/>
          <p:cNvSpPr txBox="1"/>
          <p:nvPr/>
        </p:nvSpPr>
        <p:spPr>
          <a:xfrm>
            <a:off x="5469571" y="1878386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800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O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45" name="Google Shape;445;p35"/>
          <p:cNvSpPr txBox="1"/>
          <p:nvPr/>
        </p:nvSpPr>
        <p:spPr>
          <a:xfrm>
            <a:off x="5469571" y="2030786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800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O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46" name="Google Shape;446;p35"/>
          <p:cNvSpPr txBox="1"/>
          <p:nvPr/>
        </p:nvSpPr>
        <p:spPr>
          <a:xfrm>
            <a:off x="5469558" y="2183186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800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O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447" name="Google Shape;447;p35"/>
          <p:cNvCxnSpPr/>
          <p:nvPr/>
        </p:nvCxnSpPr>
        <p:spPr>
          <a:xfrm rot="10800000">
            <a:off x="5997725" y="3151550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60ED1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8" name="Google Shape;448;p35"/>
          <p:cNvCxnSpPr/>
          <p:nvPr/>
        </p:nvCxnSpPr>
        <p:spPr>
          <a:xfrm rot="10800000">
            <a:off x="5997725" y="3353250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60ED1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9" name="Google Shape;449;p35"/>
          <p:cNvCxnSpPr/>
          <p:nvPr/>
        </p:nvCxnSpPr>
        <p:spPr>
          <a:xfrm rot="10800000">
            <a:off x="5997725" y="3558875"/>
            <a:ext cx="542400" cy="0"/>
          </a:xfrm>
          <a:prstGeom prst="straightConnector1">
            <a:avLst/>
          </a:prstGeom>
          <a:noFill/>
          <a:ln w="9525" cap="flat" cmpd="sng">
            <a:solidFill>
              <a:srgbClr val="60ED1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0" name="Google Shape;450;p35"/>
          <p:cNvSpPr txBox="1"/>
          <p:nvPr/>
        </p:nvSpPr>
        <p:spPr>
          <a:xfrm>
            <a:off x="5609435" y="3035051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 dirty="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1" name="Google Shape;451;p35"/>
          <p:cNvSpPr txBox="1"/>
          <p:nvPr/>
        </p:nvSpPr>
        <p:spPr>
          <a:xfrm>
            <a:off x="5609435" y="3238589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2" name="Google Shape;452;p35"/>
          <p:cNvSpPr txBox="1"/>
          <p:nvPr/>
        </p:nvSpPr>
        <p:spPr>
          <a:xfrm>
            <a:off x="5609435" y="3438189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Na</a:t>
            </a:r>
            <a:r>
              <a:rPr lang="en" sz="8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3" name="Google Shape;453;p35"/>
          <p:cNvSpPr txBox="1"/>
          <p:nvPr/>
        </p:nvSpPr>
        <p:spPr>
          <a:xfrm>
            <a:off x="5868275" y="597700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1.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4" name="Google Shape;454;p35"/>
          <p:cNvSpPr txBox="1"/>
          <p:nvPr/>
        </p:nvSpPr>
        <p:spPr>
          <a:xfrm>
            <a:off x="5079275" y="1739463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2.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5" name="Google Shape;455;p35"/>
          <p:cNvSpPr txBox="1"/>
          <p:nvPr/>
        </p:nvSpPr>
        <p:spPr>
          <a:xfrm>
            <a:off x="5961888" y="3558897"/>
            <a:ext cx="42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3.</a:t>
            </a:r>
            <a:endParaRPr sz="8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56" name="Google Shape;456;p35"/>
          <p:cNvSpPr txBox="1"/>
          <p:nvPr/>
        </p:nvSpPr>
        <p:spPr>
          <a:xfrm>
            <a:off x="623388" y="3509125"/>
            <a:ext cx="389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1. Na</a:t>
            </a:r>
            <a:r>
              <a:rPr lang="en" sz="1100" baseline="30000"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is </a:t>
            </a:r>
            <a:r>
              <a:rPr lang="en" sz="11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actively</a:t>
            </a:r>
            <a:r>
              <a:rPr lang="en" sz="11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transported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out of the top of the AL, into the medulla. This creates a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latin typeface="Cambria"/>
                <a:ea typeface="Cambria"/>
                <a:cs typeface="Cambria"/>
                <a:sym typeface="Cambria"/>
              </a:rPr>
              <a:t>ψ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in the medulla.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2. Water leaves the DL by </a:t>
            </a:r>
            <a:r>
              <a:rPr lang="en" sz="11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osmosis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3. At the bottom of the AL, Na</a:t>
            </a:r>
            <a:r>
              <a:rPr lang="en" sz="1100" baseline="30000"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 leaves by </a:t>
            </a:r>
            <a:r>
              <a:rPr lang="en" sz="1100" b="1">
                <a:solidFill>
                  <a:srgbClr val="4AED11"/>
                </a:solidFill>
                <a:latin typeface="Cambria"/>
                <a:ea typeface="Cambria"/>
                <a:cs typeface="Cambria"/>
                <a:sym typeface="Cambria"/>
              </a:rPr>
              <a:t>facilitated</a:t>
            </a:r>
            <a:r>
              <a:rPr lang="en" sz="1100">
                <a:solidFill>
                  <a:srgbClr val="60ED1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60ED11"/>
                </a:solidFill>
                <a:latin typeface="Cambria"/>
                <a:ea typeface="Cambria"/>
                <a:cs typeface="Cambria"/>
                <a:sym typeface="Cambria"/>
              </a:rPr>
              <a:t>diffusion</a:t>
            </a:r>
            <a:r>
              <a:rPr lang="en" sz="11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2" name="Google Shape;46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Blood ψ is measured by cells called </a:t>
            </a:r>
            <a:r>
              <a:rPr lang="en" sz="1500" b="1">
                <a:solidFill>
                  <a:srgbClr val="CCCCCC"/>
                </a:solidFill>
              </a:rPr>
              <a:t>osmoreceptors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Osmoreceptors are found in a region of the brain called the </a:t>
            </a:r>
            <a:r>
              <a:rPr lang="en" sz="1100" b="1">
                <a:solidFill>
                  <a:srgbClr val="CCCCCC"/>
                </a:solidFill>
              </a:rPr>
              <a:t>hypothalamus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500">
                <a:solidFill>
                  <a:srgbClr val="CCCCCC"/>
                </a:solidFill>
              </a:rPr>
              <a:t>If the ψ of the blood </a:t>
            </a:r>
            <a:r>
              <a:rPr lang="en" sz="1500" b="1">
                <a:solidFill>
                  <a:srgbClr val="CCCCCC"/>
                </a:solidFill>
              </a:rPr>
              <a:t>decreases</a:t>
            </a:r>
            <a:r>
              <a:rPr lang="en" sz="1500">
                <a:solidFill>
                  <a:srgbClr val="CCCCCC"/>
                </a:solidFill>
              </a:rPr>
              <a:t>, water will leave osmoreceptors by </a:t>
            </a:r>
            <a:r>
              <a:rPr lang="en" sz="1500" b="1">
                <a:solidFill>
                  <a:srgbClr val="CCCCCC"/>
                </a:solidFill>
              </a:rPr>
              <a:t>osmosis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osmoreceptor will </a:t>
            </a:r>
            <a:r>
              <a:rPr lang="en" sz="1100" b="1">
                <a:solidFill>
                  <a:srgbClr val="CCCCCC"/>
                </a:solidFill>
              </a:rPr>
              <a:t>shrink </a:t>
            </a:r>
            <a:r>
              <a:rPr lang="en" sz="1100">
                <a:solidFill>
                  <a:srgbClr val="CCCCCC"/>
                </a:solidFill>
              </a:rPr>
              <a:t>as a consequence.</a:t>
            </a:r>
            <a:endParaRPr sz="11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500">
                <a:solidFill>
                  <a:srgbClr val="CCCCCC"/>
                </a:solidFill>
              </a:rPr>
              <a:t>The shrinking of the osmoreceptor will signal the </a:t>
            </a:r>
            <a:r>
              <a:rPr lang="en" sz="1500" b="1">
                <a:solidFill>
                  <a:srgbClr val="CCCCCC"/>
                </a:solidFill>
              </a:rPr>
              <a:t>pituitary gland </a:t>
            </a:r>
            <a:r>
              <a:rPr lang="en" sz="1500">
                <a:solidFill>
                  <a:srgbClr val="CCCCCC"/>
                </a:solidFill>
              </a:rPr>
              <a:t>to secrete a hormone called </a:t>
            </a:r>
            <a:r>
              <a:rPr lang="en" sz="1500" b="1">
                <a:solidFill>
                  <a:srgbClr val="CCCCCC"/>
                </a:solidFill>
              </a:rPr>
              <a:t>antidiuretic hormone</a:t>
            </a:r>
            <a:r>
              <a:rPr lang="en" sz="1500">
                <a:solidFill>
                  <a:srgbClr val="CCCCCC"/>
                </a:solidFill>
              </a:rPr>
              <a:t> (</a:t>
            </a:r>
            <a:r>
              <a:rPr lang="en" sz="1500" b="1">
                <a:solidFill>
                  <a:srgbClr val="CCCCCC"/>
                </a:solidFill>
              </a:rPr>
              <a:t>ADH</a:t>
            </a:r>
            <a:r>
              <a:rPr lang="en" sz="1500">
                <a:solidFill>
                  <a:srgbClr val="CCCCCC"/>
                </a:solidFill>
              </a:rPr>
              <a:t>).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pituitary gland is a </a:t>
            </a:r>
            <a:r>
              <a:rPr lang="en" sz="1100" b="1">
                <a:solidFill>
                  <a:srgbClr val="CCCCCC"/>
                </a:solidFill>
              </a:rPr>
              <a:t>bean-shaped </a:t>
            </a:r>
            <a:r>
              <a:rPr lang="en" sz="1100">
                <a:solidFill>
                  <a:srgbClr val="CCCCCC"/>
                </a:solidFill>
              </a:rPr>
              <a:t>gland found at the base of the brain.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ADH travels to the kidneys and binds to cells in the </a:t>
            </a:r>
            <a:r>
              <a:rPr lang="en" sz="1100" b="1">
                <a:solidFill>
                  <a:srgbClr val="CCCCCC"/>
                </a:solidFill>
              </a:rPr>
              <a:t>collecting duct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500">
                <a:solidFill>
                  <a:srgbClr val="CCCCCC"/>
                </a:solidFill>
              </a:rPr>
              <a:t>The binding of ADH signals a group of channel proteins, called </a:t>
            </a:r>
            <a:r>
              <a:rPr lang="en" sz="1500" b="1">
                <a:solidFill>
                  <a:srgbClr val="CCCCCC"/>
                </a:solidFill>
              </a:rPr>
              <a:t>aquaporins</a:t>
            </a:r>
            <a:r>
              <a:rPr lang="en" sz="1500">
                <a:solidFill>
                  <a:srgbClr val="CCCCCC"/>
                </a:solidFill>
              </a:rPr>
              <a:t>, to fuse with the membrane of the collecting duct.</a:t>
            </a:r>
            <a:endParaRPr sz="15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Aquaporins allow water to be absorbed from the collecting duct, into the bloodstream, by osmosis.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collecting duct is now said to be </a:t>
            </a:r>
            <a:r>
              <a:rPr lang="en" sz="1200" b="1">
                <a:solidFill>
                  <a:srgbClr val="CCCCCC"/>
                </a:solidFill>
              </a:rPr>
              <a:t>more permeable </a:t>
            </a:r>
            <a:r>
              <a:rPr lang="en" sz="1200">
                <a:solidFill>
                  <a:srgbClr val="CCCCCC"/>
                </a:solidFill>
              </a:rPr>
              <a:t>to water.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Increased levels of ADH in the bloodstream lead to </a:t>
            </a:r>
            <a:r>
              <a:rPr lang="en" sz="1600" b="1">
                <a:solidFill>
                  <a:srgbClr val="CCCCCC"/>
                </a:solidFill>
              </a:rPr>
              <a:t>increased </a:t>
            </a:r>
            <a:r>
              <a:rPr lang="en" sz="1600">
                <a:solidFill>
                  <a:srgbClr val="CCCCCC"/>
                </a:solidFill>
              </a:rPr>
              <a:t>reabsorption of water.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High concentrations of ADH lead to a small volume of </a:t>
            </a:r>
            <a:r>
              <a:rPr lang="en" sz="1200" b="1">
                <a:solidFill>
                  <a:srgbClr val="FFD966"/>
                </a:solidFill>
              </a:rPr>
              <a:t>concentrated urine</a:t>
            </a:r>
            <a:r>
              <a:rPr lang="en" sz="1200">
                <a:solidFill>
                  <a:srgbClr val="CCCCCC"/>
                </a:solidFill>
              </a:rPr>
              <a:t>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Lower concentrations of ADH lead to a larger volume of </a:t>
            </a:r>
            <a:r>
              <a:rPr lang="en" sz="1200" b="1">
                <a:solidFill>
                  <a:srgbClr val="FFF2CC"/>
                </a:solidFill>
              </a:rPr>
              <a:t>more diluted urine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463" name="Google Shape;46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69" name="Google Shape;469;p37"/>
          <p:cNvGrpSpPr/>
          <p:nvPr/>
        </p:nvGrpSpPr>
        <p:grpSpPr>
          <a:xfrm>
            <a:off x="911950" y="887463"/>
            <a:ext cx="2855903" cy="3368565"/>
            <a:chOff x="414400" y="753150"/>
            <a:chExt cx="3173225" cy="3742850"/>
          </a:xfrm>
        </p:grpSpPr>
        <p:sp>
          <p:nvSpPr>
            <p:cNvPr id="470" name="Google Shape;470;p37"/>
            <p:cNvSpPr/>
            <p:nvPr/>
          </p:nvSpPr>
          <p:spPr>
            <a:xfrm>
              <a:off x="414400" y="753150"/>
              <a:ext cx="3173225" cy="3742850"/>
            </a:xfrm>
            <a:custGeom>
              <a:avLst/>
              <a:gdLst/>
              <a:ahLst/>
              <a:cxnLst/>
              <a:rect l="l" t="t" r="r" b="b"/>
              <a:pathLst>
                <a:path w="126929" h="149714" extrusionOk="0">
                  <a:moveTo>
                    <a:pt x="78279" y="0"/>
                  </a:moveTo>
                  <a:cubicBezTo>
                    <a:pt x="59417" y="0"/>
                    <a:pt x="38081" y="7072"/>
                    <a:pt x="28386" y="15627"/>
                  </a:cubicBezTo>
                  <a:cubicBezTo>
                    <a:pt x="14999" y="27475"/>
                    <a:pt x="14390" y="55645"/>
                    <a:pt x="15786" y="60943"/>
                  </a:cubicBezTo>
                  <a:cubicBezTo>
                    <a:pt x="17182" y="66240"/>
                    <a:pt x="7589" y="78303"/>
                    <a:pt x="3795" y="82563"/>
                  </a:cubicBezTo>
                  <a:cubicBezTo>
                    <a:pt x="1" y="86858"/>
                    <a:pt x="4797" y="90545"/>
                    <a:pt x="9415" y="91977"/>
                  </a:cubicBezTo>
                  <a:cubicBezTo>
                    <a:pt x="13996" y="93409"/>
                    <a:pt x="11204" y="95413"/>
                    <a:pt x="9987" y="97668"/>
                  </a:cubicBezTo>
                  <a:cubicBezTo>
                    <a:pt x="8806" y="99923"/>
                    <a:pt x="15178" y="103181"/>
                    <a:pt x="15178" y="103181"/>
                  </a:cubicBezTo>
                  <a:cubicBezTo>
                    <a:pt x="11992" y="106259"/>
                    <a:pt x="14390" y="109301"/>
                    <a:pt x="16788" y="111771"/>
                  </a:cubicBezTo>
                  <a:cubicBezTo>
                    <a:pt x="19187" y="114205"/>
                    <a:pt x="12779" y="121364"/>
                    <a:pt x="21191" y="126232"/>
                  </a:cubicBezTo>
                  <a:cubicBezTo>
                    <a:pt x="24264" y="128024"/>
                    <a:pt x="29095" y="128592"/>
                    <a:pt x="33990" y="128592"/>
                  </a:cubicBezTo>
                  <a:cubicBezTo>
                    <a:pt x="42493" y="128592"/>
                    <a:pt x="51187" y="126877"/>
                    <a:pt x="51187" y="126877"/>
                  </a:cubicBezTo>
                  <a:cubicBezTo>
                    <a:pt x="55590" y="135432"/>
                    <a:pt x="52189" y="149714"/>
                    <a:pt x="52189" y="149714"/>
                  </a:cubicBezTo>
                  <a:lnTo>
                    <a:pt x="125927" y="149678"/>
                  </a:lnTo>
                  <a:cubicBezTo>
                    <a:pt x="125927" y="149678"/>
                    <a:pt x="119555" y="142591"/>
                    <a:pt x="115331" y="131745"/>
                  </a:cubicBezTo>
                  <a:cubicBezTo>
                    <a:pt x="111143" y="120935"/>
                    <a:pt x="111931" y="98277"/>
                    <a:pt x="116155" y="90115"/>
                  </a:cubicBezTo>
                  <a:cubicBezTo>
                    <a:pt x="120343" y="81954"/>
                    <a:pt x="126142" y="75010"/>
                    <a:pt x="126535" y="52996"/>
                  </a:cubicBezTo>
                  <a:cubicBezTo>
                    <a:pt x="126929" y="30947"/>
                    <a:pt x="118553" y="11976"/>
                    <a:pt x="97971" y="3385"/>
                  </a:cubicBezTo>
                  <a:cubicBezTo>
                    <a:pt x="92285" y="1026"/>
                    <a:pt x="85461" y="0"/>
                    <a:pt x="782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1753425" y="1879375"/>
              <a:ext cx="277150" cy="338800"/>
            </a:xfrm>
            <a:custGeom>
              <a:avLst/>
              <a:gdLst/>
              <a:ahLst/>
              <a:cxnLst/>
              <a:rect l="l" t="t" r="r" b="b"/>
              <a:pathLst>
                <a:path w="11086" h="13552" extrusionOk="0">
                  <a:moveTo>
                    <a:pt x="11085" y="1"/>
                  </a:moveTo>
                  <a:lnTo>
                    <a:pt x="2781" y="3795"/>
                  </a:lnTo>
                  <a:cubicBezTo>
                    <a:pt x="2781" y="3795"/>
                    <a:pt x="1528" y="7768"/>
                    <a:pt x="1385" y="8520"/>
                  </a:cubicBezTo>
                  <a:cubicBezTo>
                    <a:pt x="1385" y="8520"/>
                    <a:pt x="132" y="9773"/>
                    <a:pt x="60" y="11563"/>
                  </a:cubicBezTo>
                  <a:cubicBezTo>
                    <a:pt x="1" y="13054"/>
                    <a:pt x="1134" y="13551"/>
                    <a:pt x="2052" y="13551"/>
                  </a:cubicBezTo>
                  <a:cubicBezTo>
                    <a:pt x="2236" y="13551"/>
                    <a:pt x="2411" y="13531"/>
                    <a:pt x="2566" y="13495"/>
                  </a:cubicBezTo>
                  <a:cubicBezTo>
                    <a:pt x="3497" y="13245"/>
                    <a:pt x="4248" y="12565"/>
                    <a:pt x="4320" y="11312"/>
                  </a:cubicBezTo>
                  <a:cubicBezTo>
                    <a:pt x="4427" y="10095"/>
                    <a:pt x="3031" y="8377"/>
                    <a:pt x="3031" y="8377"/>
                  </a:cubicBezTo>
                  <a:cubicBezTo>
                    <a:pt x="3031" y="8377"/>
                    <a:pt x="3497" y="5979"/>
                    <a:pt x="4964" y="5263"/>
                  </a:cubicBezTo>
                  <a:cubicBezTo>
                    <a:pt x="5323" y="5096"/>
                    <a:pt x="5697" y="5046"/>
                    <a:pt x="6069" y="5046"/>
                  </a:cubicBezTo>
                  <a:cubicBezTo>
                    <a:pt x="6650" y="5046"/>
                    <a:pt x="7227" y="5169"/>
                    <a:pt x="7735" y="5169"/>
                  </a:cubicBezTo>
                  <a:cubicBezTo>
                    <a:pt x="8233" y="5169"/>
                    <a:pt x="8665" y="5051"/>
                    <a:pt x="8973" y="4583"/>
                  </a:cubicBezTo>
                  <a:cubicBezTo>
                    <a:pt x="9832" y="3330"/>
                    <a:pt x="11085" y="1"/>
                    <a:pt x="11085" y="1"/>
                  </a:cubicBezTo>
                  <a:close/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945050" y="991500"/>
              <a:ext cx="2518200" cy="1549025"/>
            </a:xfrm>
            <a:custGeom>
              <a:avLst/>
              <a:gdLst/>
              <a:ahLst/>
              <a:cxnLst/>
              <a:rect l="l" t="t" r="r" b="b"/>
              <a:pathLst>
                <a:path w="100728" h="61961" extrusionOk="0">
                  <a:moveTo>
                    <a:pt x="48245" y="1"/>
                  </a:moveTo>
                  <a:cubicBezTo>
                    <a:pt x="41522" y="1"/>
                    <a:pt x="37228" y="2119"/>
                    <a:pt x="37228" y="2119"/>
                  </a:cubicBezTo>
                  <a:cubicBezTo>
                    <a:pt x="36968" y="2108"/>
                    <a:pt x="36710" y="2102"/>
                    <a:pt x="36452" y="2102"/>
                  </a:cubicBezTo>
                  <a:cubicBezTo>
                    <a:pt x="28073" y="2102"/>
                    <a:pt x="20762" y="8133"/>
                    <a:pt x="20762" y="8133"/>
                  </a:cubicBezTo>
                  <a:cubicBezTo>
                    <a:pt x="12386" y="9636"/>
                    <a:pt x="10381" y="17547"/>
                    <a:pt x="10381" y="17547"/>
                  </a:cubicBezTo>
                  <a:cubicBezTo>
                    <a:pt x="7446" y="19551"/>
                    <a:pt x="1" y="29180"/>
                    <a:pt x="6193" y="37699"/>
                  </a:cubicBezTo>
                  <a:cubicBezTo>
                    <a:pt x="9153" y="41771"/>
                    <a:pt x="15522" y="42834"/>
                    <a:pt x="21365" y="42834"/>
                  </a:cubicBezTo>
                  <a:cubicBezTo>
                    <a:pt x="27748" y="42834"/>
                    <a:pt x="33505" y="41565"/>
                    <a:pt x="33505" y="41565"/>
                  </a:cubicBezTo>
                  <a:cubicBezTo>
                    <a:pt x="33505" y="41565"/>
                    <a:pt x="38445" y="38165"/>
                    <a:pt x="40950" y="37162"/>
                  </a:cubicBezTo>
                  <a:cubicBezTo>
                    <a:pt x="41388" y="36978"/>
                    <a:pt x="41884" y="36889"/>
                    <a:pt x="42428" y="36889"/>
                  </a:cubicBezTo>
                  <a:cubicBezTo>
                    <a:pt x="44949" y="36889"/>
                    <a:pt x="48481" y="38817"/>
                    <a:pt x="51868" y="42174"/>
                  </a:cubicBezTo>
                  <a:cubicBezTo>
                    <a:pt x="55984" y="46290"/>
                    <a:pt x="57058" y="52411"/>
                    <a:pt x="61711" y="55847"/>
                  </a:cubicBezTo>
                  <a:cubicBezTo>
                    <a:pt x="66364" y="59248"/>
                    <a:pt x="83904" y="61431"/>
                    <a:pt x="83904" y="61431"/>
                  </a:cubicBezTo>
                  <a:cubicBezTo>
                    <a:pt x="84417" y="61824"/>
                    <a:pt x="85540" y="61961"/>
                    <a:pt x="86853" y="61961"/>
                  </a:cubicBezTo>
                  <a:cubicBezTo>
                    <a:pt x="89843" y="61961"/>
                    <a:pt x="93819" y="61252"/>
                    <a:pt x="93819" y="61252"/>
                  </a:cubicBezTo>
                  <a:cubicBezTo>
                    <a:pt x="100728" y="53986"/>
                    <a:pt x="96969" y="42997"/>
                    <a:pt x="97005" y="42353"/>
                  </a:cubicBezTo>
                  <a:cubicBezTo>
                    <a:pt x="97220" y="25064"/>
                    <a:pt x="89774" y="21162"/>
                    <a:pt x="89774" y="21162"/>
                  </a:cubicBezTo>
                  <a:cubicBezTo>
                    <a:pt x="87698" y="11856"/>
                    <a:pt x="77855" y="8455"/>
                    <a:pt x="77855" y="8455"/>
                  </a:cubicBezTo>
                  <a:cubicBezTo>
                    <a:pt x="71222" y="1873"/>
                    <a:pt x="63243" y="928"/>
                    <a:pt x="59207" y="928"/>
                  </a:cubicBezTo>
                  <a:cubicBezTo>
                    <a:pt x="57579" y="928"/>
                    <a:pt x="56593" y="1081"/>
                    <a:pt x="56593" y="1081"/>
                  </a:cubicBezTo>
                  <a:cubicBezTo>
                    <a:pt x="53541" y="290"/>
                    <a:pt x="50727" y="1"/>
                    <a:pt x="4824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37"/>
          <p:cNvSpPr txBox="1"/>
          <p:nvPr/>
        </p:nvSpPr>
        <p:spPr>
          <a:xfrm>
            <a:off x="4258050" y="1879050"/>
            <a:ext cx="4214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009FE3"/>
                </a:solidFill>
                <a:latin typeface="Cambria"/>
                <a:ea typeface="Cambria"/>
                <a:cs typeface="Cambria"/>
                <a:sym typeface="Cambria"/>
              </a:rPr>
              <a:t>pituitary gland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found at the base of the brain.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pituitary gland is responsible for secreting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 hormone that controls the water potential of the blood.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control mechanism is called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osmoregulation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79" name="Google Shape;479;p38"/>
          <p:cNvSpPr txBox="1"/>
          <p:nvPr/>
        </p:nvSpPr>
        <p:spPr>
          <a:xfrm>
            <a:off x="5040600" y="1768050"/>
            <a:ext cx="36990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Exercise will result in water loss from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sweating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More ADH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will be released to ensure more water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reabsorbed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back into the body.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volume of urine will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the concentration of urine will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0" name="Google Shape;480;p38"/>
          <p:cNvPicPr preferRelativeResize="0"/>
          <p:nvPr/>
        </p:nvPicPr>
        <p:blipFill rotWithShape="1">
          <a:blip r:embed="rId3">
            <a:alphaModFix/>
          </a:blip>
          <a:srcRect t="3380" b="5503"/>
          <a:stretch/>
        </p:blipFill>
        <p:spPr>
          <a:xfrm>
            <a:off x="0" y="0"/>
            <a:ext cx="4512427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38"/>
          <p:cNvCxnSpPr/>
          <p:nvPr/>
        </p:nvCxnSpPr>
        <p:spPr>
          <a:xfrm>
            <a:off x="45124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487" name="Google Shape;487;p39"/>
          <p:cNvGrpSpPr/>
          <p:nvPr/>
        </p:nvGrpSpPr>
        <p:grpSpPr>
          <a:xfrm>
            <a:off x="961525" y="1311942"/>
            <a:ext cx="7161514" cy="3351273"/>
            <a:chOff x="1676625" y="1082104"/>
            <a:chExt cx="7161514" cy="3351273"/>
          </a:xfrm>
        </p:grpSpPr>
        <p:pic>
          <p:nvPicPr>
            <p:cNvPr id="488" name="Google Shape;488;p39"/>
            <p:cNvPicPr preferRelativeResize="0"/>
            <p:nvPr/>
          </p:nvPicPr>
          <p:blipFill rotWithShape="1">
            <a:blip r:embed="rId3">
              <a:alphaModFix/>
            </a:blip>
            <a:srcRect t="13314" r="19891"/>
            <a:stretch/>
          </p:blipFill>
          <p:spPr>
            <a:xfrm>
              <a:off x="1676625" y="1281600"/>
              <a:ext cx="5790730" cy="3151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39"/>
            <p:cNvSpPr txBox="1"/>
            <p:nvPr/>
          </p:nvSpPr>
          <p:spPr>
            <a:xfrm>
              <a:off x="3966150" y="1082104"/>
              <a:ext cx="880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AQUAPORIN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7175539" y="2668925"/>
              <a:ext cx="1662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CELL MEMBRANE OF COLLECTING DUCT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491" name="Google Shape;491;p39"/>
          <p:cNvSpPr txBox="1"/>
          <p:nvPr/>
        </p:nvSpPr>
        <p:spPr>
          <a:xfrm>
            <a:off x="771450" y="253625"/>
            <a:ext cx="7601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Aquaporins are channel proteins that can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fuse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with the cell membrane of the collecting duct when signalled to by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ADH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Higher concentrations of ADH will lead to more aquaporins migrating to the cell membrane, and thus more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reabsorption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water into the bloodstream.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97" name="Google Shape;497;p40"/>
          <p:cNvGrpSpPr/>
          <p:nvPr/>
        </p:nvGrpSpPr>
        <p:grpSpPr>
          <a:xfrm>
            <a:off x="1295500" y="1076725"/>
            <a:ext cx="3940950" cy="3715450"/>
            <a:chOff x="1402975" y="305000"/>
            <a:chExt cx="3940950" cy="3715450"/>
          </a:xfrm>
        </p:grpSpPr>
        <p:sp>
          <p:nvSpPr>
            <p:cNvPr id="498" name="Google Shape;498;p40"/>
            <p:cNvSpPr txBox="1"/>
            <p:nvPr/>
          </p:nvSpPr>
          <p:spPr>
            <a:xfrm>
              <a:off x="1402975" y="30500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DEHYDRATION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99" name="Google Shape;499;p40"/>
            <p:cNvSpPr txBox="1"/>
            <p:nvPr/>
          </p:nvSpPr>
          <p:spPr>
            <a:xfrm>
              <a:off x="1402975" y="1225375"/>
              <a:ext cx="1812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OSMORECEPTORS IN BRAIN DETECT CHANGE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00" name="Google Shape;500;p40"/>
            <p:cNvCxnSpPr>
              <a:stCxn id="498" idx="2"/>
              <a:endCxn id="499" idx="0"/>
            </p:cNvCxnSpPr>
            <p:nvPr/>
          </p:nvCxnSpPr>
          <p:spPr>
            <a:xfrm>
              <a:off x="2309275" y="64370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501" name="Google Shape;501;p40"/>
            <p:cNvGrpSpPr/>
            <p:nvPr/>
          </p:nvGrpSpPr>
          <p:grpSpPr>
            <a:xfrm>
              <a:off x="1402975" y="1717950"/>
              <a:ext cx="1812600" cy="1074300"/>
              <a:chOff x="1402975" y="1717950"/>
              <a:chExt cx="1812600" cy="1074300"/>
            </a:xfrm>
          </p:grpSpPr>
          <p:sp>
            <p:nvSpPr>
              <p:cNvPr id="502" name="Google Shape;502;p40"/>
              <p:cNvSpPr txBox="1"/>
              <p:nvPr/>
            </p:nvSpPr>
            <p:spPr>
              <a:xfrm>
                <a:off x="1402975" y="2299650"/>
                <a:ext cx="1812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MORE</a:t>
                </a: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 ADH SECRETED BY THE PITUITARY GLAND 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503" name="Google Shape;503;p40"/>
              <p:cNvCxnSpPr>
                <a:endCxn id="502" idx="0"/>
              </p:cNvCxnSpPr>
              <p:nvPr/>
            </p:nvCxnSpPr>
            <p:spPr>
              <a:xfrm>
                <a:off x="2309275" y="1717950"/>
                <a:ext cx="0" cy="58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504" name="Google Shape;504;p40"/>
            <p:cNvSpPr txBox="1"/>
            <p:nvPr/>
          </p:nvSpPr>
          <p:spPr>
            <a:xfrm>
              <a:off x="1402975" y="3373950"/>
              <a:ext cx="1812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MORE </a:t>
              </a: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WATER REABSORBED BY OSMOSIS IN COLLECTING DUCT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05" name="Google Shape;505;p40"/>
            <p:cNvCxnSpPr>
              <a:endCxn id="504" idx="0"/>
            </p:cNvCxnSpPr>
            <p:nvPr/>
          </p:nvCxnSpPr>
          <p:spPr>
            <a:xfrm>
              <a:off x="2309275" y="279225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06" name="Google Shape;506;p40"/>
            <p:cNvCxnSpPr>
              <a:stCxn id="504" idx="3"/>
              <a:endCxn id="498" idx="3"/>
            </p:cNvCxnSpPr>
            <p:nvPr/>
          </p:nvCxnSpPr>
          <p:spPr>
            <a:xfrm rot="10800000" flipH="1">
              <a:off x="3215575" y="474300"/>
              <a:ext cx="600" cy="3222900"/>
            </a:xfrm>
            <a:prstGeom prst="bentConnector3">
              <a:avLst>
                <a:gd name="adj1" fmla="val 396875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7" name="Google Shape;507;p40"/>
            <p:cNvSpPr txBox="1"/>
            <p:nvPr/>
          </p:nvSpPr>
          <p:spPr>
            <a:xfrm>
              <a:off x="3531325" y="1801050"/>
              <a:ext cx="1812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CONDITIONS RETURNED TO NORMAL THROUGH </a:t>
              </a:r>
              <a:r>
                <a:rPr lang="en" sz="10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NEGATIVE FEEDBACK</a:t>
              </a:r>
              <a:endParaRPr sz="10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508" name="Google Shape;508;p40"/>
          <p:cNvGrpSpPr/>
          <p:nvPr/>
        </p:nvGrpSpPr>
        <p:grpSpPr>
          <a:xfrm>
            <a:off x="5523850" y="1076725"/>
            <a:ext cx="1812600" cy="3715450"/>
            <a:chOff x="1402975" y="305000"/>
            <a:chExt cx="1812600" cy="3715450"/>
          </a:xfrm>
        </p:grpSpPr>
        <p:sp>
          <p:nvSpPr>
            <p:cNvPr id="509" name="Google Shape;509;p40"/>
            <p:cNvSpPr txBox="1"/>
            <p:nvPr/>
          </p:nvSpPr>
          <p:spPr>
            <a:xfrm>
              <a:off x="1402975" y="305000"/>
              <a:ext cx="1812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OVERHYDRATION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10" name="Google Shape;510;p40"/>
            <p:cNvSpPr txBox="1"/>
            <p:nvPr/>
          </p:nvSpPr>
          <p:spPr>
            <a:xfrm>
              <a:off x="1402975" y="1225375"/>
              <a:ext cx="1812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OSMORECEPTORS IN BRAIN DETECT CHANGE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11" name="Google Shape;511;p40"/>
            <p:cNvCxnSpPr>
              <a:stCxn id="509" idx="2"/>
              <a:endCxn id="510" idx="0"/>
            </p:cNvCxnSpPr>
            <p:nvPr/>
          </p:nvCxnSpPr>
          <p:spPr>
            <a:xfrm>
              <a:off x="2309275" y="64370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512" name="Google Shape;512;p40"/>
            <p:cNvGrpSpPr/>
            <p:nvPr/>
          </p:nvGrpSpPr>
          <p:grpSpPr>
            <a:xfrm>
              <a:off x="1402975" y="1717950"/>
              <a:ext cx="1812600" cy="1074300"/>
              <a:chOff x="1402975" y="1717950"/>
              <a:chExt cx="1812600" cy="1074300"/>
            </a:xfrm>
          </p:grpSpPr>
          <p:sp>
            <p:nvSpPr>
              <p:cNvPr id="513" name="Google Shape;513;p40"/>
              <p:cNvSpPr txBox="1"/>
              <p:nvPr/>
            </p:nvSpPr>
            <p:spPr>
              <a:xfrm>
                <a:off x="1402975" y="2299650"/>
                <a:ext cx="18126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LESS </a:t>
                </a:r>
                <a:r>
                  <a:rPr lang="en" sz="10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ADH SECRETED BY THE PITUITARY GLAND </a:t>
                </a:r>
                <a:endParaRPr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514" name="Google Shape;514;p40"/>
              <p:cNvCxnSpPr>
                <a:endCxn id="513" idx="0"/>
              </p:cNvCxnSpPr>
              <p:nvPr/>
            </p:nvCxnSpPr>
            <p:spPr>
              <a:xfrm>
                <a:off x="2309275" y="1717950"/>
                <a:ext cx="0" cy="58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sp>
          <p:nvSpPr>
            <p:cNvPr id="515" name="Google Shape;515;p40"/>
            <p:cNvSpPr txBox="1"/>
            <p:nvPr/>
          </p:nvSpPr>
          <p:spPr>
            <a:xfrm>
              <a:off x="1402975" y="3373950"/>
              <a:ext cx="1812600" cy="646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LESS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WATER REABSORBED BY OSMOSIS IN COLLECTING DUCT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16" name="Google Shape;516;p40"/>
            <p:cNvCxnSpPr>
              <a:endCxn id="515" idx="0"/>
            </p:cNvCxnSpPr>
            <p:nvPr/>
          </p:nvCxnSpPr>
          <p:spPr>
            <a:xfrm>
              <a:off x="2309275" y="2792250"/>
              <a:ext cx="0" cy="581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518" name="Google Shape;518;p40"/>
          <p:cNvSpPr txBox="1"/>
          <p:nvPr/>
        </p:nvSpPr>
        <p:spPr>
          <a:xfrm>
            <a:off x="997650" y="349900"/>
            <a:ext cx="71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9FE3"/>
                </a:solidFill>
                <a:latin typeface="Cambria"/>
                <a:ea typeface="Cambria"/>
                <a:cs typeface="Cambria"/>
                <a:sym typeface="Cambria"/>
              </a:rPr>
              <a:t>Osmoregulation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one of many mechanisms that is achieved through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negative feedback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" name="Google Shape;506;p40">
            <a:extLst>
              <a:ext uri="{FF2B5EF4-FFF2-40B4-BE49-F238E27FC236}">
                <a16:creationId xmlns:a16="http://schemas.microsoft.com/office/drawing/2014/main" id="{9853D592-0231-2D57-CAFA-6093C41727A7}"/>
              </a:ext>
            </a:extLst>
          </p:cNvPr>
          <p:cNvCxnSpPr/>
          <p:nvPr/>
        </p:nvCxnSpPr>
        <p:spPr>
          <a:xfrm rot="10800000" flipH="1">
            <a:off x="7335850" y="1246025"/>
            <a:ext cx="600" cy="32229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Kidneys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Char char="●"/>
            </a:pPr>
            <a:r>
              <a:rPr lang="en" sz="1500">
                <a:solidFill>
                  <a:srgbClr val="4A86E8"/>
                </a:solidFill>
              </a:rPr>
              <a:t>Specification Point 3.6.4.3 - Control of blood water potential.</a:t>
            </a:r>
            <a:endParaRPr sz="1500">
              <a:solidFill>
                <a:srgbClr val="4A86E8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kidneys are a pair of </a:t>
            </a:r>
            <a:r>
              <a:rPr lang="en" sz="1500" b="1">
                <a:solidFill>
                  <a:srgbClr val="CCCCCC"/>
                </a:solidFill>
              </a:rPr>
              <a:t>excretory </a:t>
            </a:r>
            <a:r>
              <a:rPr lang="en" sz="1500">
                <a:solidFill>
                  <a:srgbClr val="CCCCCC"/>
                </a:solidFill>
              </a:rPr>
              <a:t>organs found in all mammals.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Blood enters the kidney through the </a:t>
            </a:r>
            <a:r>
              <a:rPr lang="en" sz="1100" b="1">
                <a:solidFill>
                  <a:srgbClr val="CCCCCC"/>
                </a:solidFill>
              </a:rPr>
              <a:t>renal artery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Blood exits the kidney through the </a:t>
            </a:r>
            <a:r>
              <a:rPr lang="en" sz="1100" b="1">
                <a:solidFill>
                  <a:srgbClr val="CCCCCC"/>
                </a:solidFill>
              </a:rPr>
              <a:t>renal vein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</a:t>
            </a:r>
            <a:r>
              <a:rPr lang="en" sz="1500" b="1">
                <a:solidFill>
                  <a:srgbClr val="CCCCCC"/>
                </a:solidFill>
              </a:rPr>
              <a:t>functional unit</a:t>
            </a:r>
            <a:r>
              <a:rPr lang="en" sz="1500">
                <a:solidFill>
                  <a:srgbClr val="CCCCCC"/>
                </a:solidFill>
              </a:rPr>
              <a:t> of a kidney is called a </a:t>
            </a:r>
            <a:r>
              <a:rPr lang="en" sz="1500" b="1">
                <a:solidFill>
                  <a:srgbClr val="CCCCCC"/>
                </a:solidFill>
              </a:rPr>
              <a:t>nephron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 nephron is a series of </a:t>
            </a:r>
            <a:r>
              <a:rPr lang="en" sz="1100" b="1">
                <a:solidFill>
                  <a:srgbClr val="CCCCCC"/>
                </a:solidFill>
              </a:rPr>
              <a:t>tubules </a:t>
            </a:r>
            <a:r>
              <a:rPr lang="en" sz="1100">
                <a:solidFill>
                  <a:srgbClr val="CCCCCC"/>
                </a:solidFill>
              </a:rPr>
              <a:t>and associated </a:t>
            </a:r>
            <a:r>
              <a:rPr lang="en" sz="1100" b="1">
                <a:solidFill>
                  <a:srgbClr val="CCCCCC"/>
                </a:solidFill>
              </a:rPr>
              <a:t>capillaries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Each kidney contains in the region of </a:t>
            </a:r>
            <a:r>
              <a:rPr lang="en" sz="1100" b="1">
                <a:solidFill>
                  <a:srgbClr val="CCCCCC"/>
                </a:solidFill>
              </a:rPr>
              <a:t>1 million </a:t>
            </a:r>
            <a:r>
              <a:rPr lang="en" sz="1100">
                <a:solidFill>
                  <a:srgbClr val="CCCCCC"/>
                </a:solidFill>
              </a:rPr>
              <a:t>nephrons.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Blood is </a:t>
            </a:r>
            <a:r>
              <a:rPr lang="en" sz="1500" b="1">
                <a:solidFill>
                  <a:srgbClr val="CCCCCC"/>
                </a:solidFill>
              </a:rPr>
              <a:t>filtered </a:t>
            </a:r>
            <a:r>
              <a:rPr lang="en" sz="1500">
                <a:solidFill>
                  <a:srgbClr val="CCCCCC"/>
                </a:solidFill>
              </a:rPr>
              <a:t>by the kidneys.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Substances are filtered into the nephron through </a:t>
            </a:r>
            <a:r>
              <a:rPr lang="en" sz="1100" b="1">
                <a:solidFill>
                  <a:srgbClr val="CCCCCC"/>
                </a:solidFill>
              </a:rPr>
              <a:t>ultrafiltration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Useful substances (such as glucose) are reabsorbed into the bloodstream through </a:t>
            </a:r>
            <a:r>
              <a:rPr lang="en" sz="1100" b="1">
                <a:solidFill>
                  <a:srgbClr val="CCCCCC"/>
                </a:solidFill>
              </a:rPr>
              <a:t>selective reabsorption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Waste products are excreted from the body during </a:t>
            </a:r>
            <a:r>
              <a:rPr lang="en" sz="1500" b="1">
                <a:solidFill>
                  <a:srgbClr val="CCCCCC"/>
                </a:solidFill>
              </a:rPr>
              <a:t>urination.</a:t>
            </a:r>
            <a:endParaRPr sz="1500" b="1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Urea, excess water and excess salts are all removed from the body.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09" name="Google Shape;109;p26"/>
          <p:cNvSpPr/>
          <p:nvPr/>
        </p:nvSpPr>
        <p:spPr>
          <a:xfrm>
            <a:off x="7455633" y="1035938"/>
            <a:ext cx="767323" cy="959035"/>
          </a:xfrm>
          <a:custGeom>
            <a:avLst/>
            <a:gdLst/>
            <a:ahLst/>
            <a:cxnLst/>
            <a:rect l="l" t="t" r="r" b="b"/>
            <a:pathLst>
              <a:path w="43847" h="54802" extrusionOk="0">
                <a:moveTo>
                  <a:pt x="1815" y="17230"/>
                </a:moveTo>
                <a:cubicBezTo>
                  <a:pt x="2501" y="18480"/>
                  <a:pt x="3261" y="20195"/>
                  <a:pt x="3996" y="21396"/>
                </a:cubicBezTo>
                <a:cubicBezTo>
                  <a:pt x="4829" y="22720"/>
                  <a:pt x="6226" y="24264"/>
                  <a:pt x="7059" y="25563"/>
                </a:cubicBezTo>
                <a:cubicBezTo>
                  <a:pt x="8089" y="27131"/>
                  <a:pt x="9241" y="29362"/>
                  <a:pt x="10123" y="31028"/>
                </a:cubicBezTo>
                <a:cubicBezTo>
                  <a:pt x="11103" y="32842"/>
                  <a:pt x="12304" y="35293"/>
                  <a:pt x="13187" y="37155"/>
                </a:cubicBezTo>
                <a:cubicBezTo>
                  <a:pt x="14363" y="39631"/>
                  <a:pt x="15711" y="43013"/>
                  <a:pt x="16912" y="45464"/>
                </a:cubicBezTo>
                <a:cubicBezTo>
                  <a:pt x="17476" y="46616"/>
                  <a:pt x="18039" y="48258"/>
                  <a:pt x="18873" y="49189"/>
                </a:cubicBezTo>
                <a:cubicBezTo>
                  <a:pt x="20000" y="50415"/>
                  <a:pt x="22010" y="51493"/>
                  <a:pt x="23480" y="52253"/>
                </a:cubicBezTo>
                <a:cubicBezTo>
                  <a:pt x="24779" y="52939"/>
                  <a:pt x="26642" y="53650"/>
                  <a:pt x="28063" y="53993"/>
                </a:cubicBezTo>
                <a:cubicBezTo>
                  <a:pt x="29681" y="54410"/>
                  <a:pt x="31911" y="54802"/>
                  <a:pt x="33553" y="54655"/>
                </a:cubicBezTo>
                <a:cubicBezTo>
                  <a:pt x="34632" y="54557"/>
                  <a:pt x="36102" y="54140"/>
                  <a:pt x="37058" y="53576"/>
                </a:cubicBezTo>
                <a:cubicBezTo>
                  <a:pt x="37989" y="52988"/>
                  <a:pt x="38896" y="51738"/>
                  <a:pt x="39680" y="50929"/>
                </a:cubicBezTo>
                <a:cubicBezTo>
                  <a:pt x="40489" y="50096"/>
                  <a:pt x="41764" y="49140"/>
                  <a:pt x="42303" y="48086"/>
                </a:cubicBezTo>
                <a:cubicBezTo>
                  <a:pt x="43185" y="46371"/>
                  <a:pt x="43332" y="43675"/>
                  <a:pt x="43602" y="41739"/>
                </a:cubicBezTo>
                <a:cubicBezTo>
                  <a:pt x="43847" y="40121"/>
                  <a:pt x="43038" y="37915"/>
                  <a:pt x="42818" y="36273"/>
                </a:cubicBezTo>
                <a:cubicBezTo>
                  <a:pt x="42572" y="34606"/>
                  <a:pt x="42646" y="32621"/>
                  <a:pt x="42082" y="31028"/>
                </a:cubicBezTo>
                <a:cubicBezTo>
                  <a:pt x="41053" y="28210"/>
                  <a:pt x="39901" y="24386"/>
                  <a:pt x="38798" y="21617"/>
                </a:cubicBezTo>
                <a:cubicBezTo>
                  <a:pt x="38210" y="20146"/>
                  <a:pt x="37475" y="18137"/>
                  <a:pt x="36617" y="16813"/>
                </a:cubicBezTo>
                <a:cubicBezTo>
                  <a:pt x="35588" y="15196"/>
                  <a:pt x="33774" y="13382"/>
                  <a:pt x="32450" y="11985"/>
                </a:cubicBezTo>
                <a:cubicBezTo>
                  <a:pt x="31078" y="10539"/>
                  <a:pt x="29142" y="8701"/>
                  <a:pt x="27647" y="7402"/>
                </a:cubicBezTo>
                <a:cubicBezTo>
                  <a:pt x="26176" y="6152"/>
                  <a:pt x="24289" y="4387"/>
                  <a:pt x="22598" y="3456"/>
                </a:cubicBezTo>
                <a:cubicBezTo>
                  <a:pt x="21446" y="2819"/>
                  <a:pt x="19706" y="2353"/>
                  <a:pt x="18456" y="1912"/>
                </a:cubicBezTo>
                <a:cubicBezTo>
                  <a:pt x="17353" y="1569"/>
                  <a:pt x="15858" y="1078"/>
                  <a:pt x="14731" y="833"/>
                </a:cubicBezTo>
                <a:cubicBezTo>
                  <a:pt x="13309" y="515"/>
                  <a:pt x="11373" y="0"/>
                  <a:pt x="9902" y="172"/>
                </a:cubicBezTo>
                <a:cubicBezTo>
                  <a:pt x="8456" y="343"/>
                  <a:pt x="6618" y="1201"/>
                  <a:pt x="5319" y="1912"/>
                </a:cubicBezTo>
                <a:cubicBezTo>
                  <a:pt x="4167" y="2549"/>
                  <a:pt x="2623" y="3505"/>
                  <a:pt x="1815" y="4559"/>
                </a:cubicBezTo>
                <a:cubicBezTo>
                  <a:pt x="1079" y="5515"/>
                  <a:pt x="491" y="7083"/>
                  <a:pt x="295" y="8260"/>
                </a:cubicBezTo>
                <a:cubicBezTo>
                  <a:pt x="1" y="9828"/>
                  <a:pt x="271" y="11960"/>
                  <a:pt x="491" y="13529"/>
                </a:cubicBezTo>
                <a:cubicBezTo>
                  <a:pt x="614" y="14313"/>
                  <a:pt x="1153" y="16151"/>
                  <a:pt x="1153" y="16151"/>
                </a:cubicBezTo>
                <a:cubicBezTo>
                  <a:pt x="1153" y="16151"/>
                  <a:pt x="1618" y="16911"/>
                  <a:pt x="1815" y="17230"/>
                </a:cubicBezTo>
                <a:close/>
              </a:path>
            </a:pathLst>
          </a:custGeom>
          <a:solidFill>
            <a:srgbClr val="A5677C"/>
          </a:solidFill>
          <a:ln w="9525" cap="flat" cmpd="sng">
            <a:solidFill>
              <a:srgbClr val="000000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"/>
          <p:cNvSpPr/>
          <p:nvPr/>
        </p:nvSpPr>
        <p:spPr>
          <a:xfrm>
            <a:off x="7456927" y="1565190"/>
            <a:ext cx="484680" cy="2219595"/>
          </a:xfrm>
          <a:custGeom>
            <a:avLst/>
            <a:gdLst/>
            <a:ahLst/>
            <a:cxnLst/>
            <a:rect l="l" t="t" r="r" b="b"/>
            <a:pathLst>
              <a:path w="27696" h="126834" extrusionOk="0">
                <a:moveTo>
                  <a:pt x="0" y="124432"/>
                </a:moveTo>
                <a:lnTo>
                  <a:pt x="3922" y="125510"/>
                </a:lnTo>
                <a:lnTo>
                  <a:pt x="7647" y="126834"/>
                </a:lnTo>
                <a:cubicBezTo>
                  <a:pt x="7647" y="126834"/>
                  <a:pt x="8824" y="123182"/>
                  <a:pt x="9191" y="121589"/>
                </a:cubicBezTo>
                <a:cubicBezTo>
                  <a:pt x="9461" y="120339"/>
                  <a:pt x="9436" y="118623"/>
                  <a:pt x="9828" y="117422"/>
                </a:cubicBezTo>
                <a:cubicBezTo>
                  <a:pt x="10319" y="115952"/>
                  <a:pt x="11421" y="114138"/>
                  <a:pt x="12255" y="112815"/>
                </a:cubicBezTo>
                <a:cubicBezTo>
                  <a:pt x="13480" y="110879"/>
                  <a:pt x="15465" y="108526"/>
                  <a:pt x="16838" y="106688"/>
                </a:cubicBezTo>
                <a:cubicBezTo>
                  <a:pt x="17696" y="105585"/>
                  <a:pt x="18970" y="104188"/>
                  <a:pt x="19681" y="102987"/>
                </a:cubicBezTo>
                <a:cubicBezTo>
                  <a:pt x="20686" y="101247"/>
                  <a:pt x="21568" y="98698"/>
                  <a:pt x="22303" y="96860"/>
                </a:cubicBezTo>
                <a:cubicBezTo>
                  <a:pt x="22794" y="95610"/>
                  <a:pt x="23406" y="93943"/>
                  <a:pt x="23847" y="92693"/>
                </a:cubicBezTo>
                <a:cubicBezTo>
                  <a:pt x="24411" y="91002"/>
                  <a:pt x="25122" y="88723"/>
                  <a:pt x="25587" y="87007"/>
                </a:cubicBezTo>
                <a:cubicBezTo>
                  <a:pt x="25980" y="85561"/>
                  <a:pt x="26494" y="83649"/>
                  <a:pt x="26690" y="82179"/>
                </a:cubicBezTo>
                <a:cubicBezTo>
                  <a:pt x="26886" y="80684"/>
                  <a:pt x="26739" y="78650"/>
                  <a:pt x="26911" y="77155"/>
                </a:cubicBezTo>
                <a:cubicBezTo>
                  <a:pt x="27034" y="76101"/>
                  <a:pt x="27475" y="74728"/>
                  <a:pt x="27573" y="73650"/>
                </a:cubicBezTo>
                <a:cubicBezTo>
                  <a:pt x="27695" y="72351"/>
                  <a:pt x="27646" y="70586"/>
                  <a:pt x="27573" y="69287"/>
                </a:cubicBezTo>
                <a:cubicBezTo>
                  <a:pt x="27475" y="67768"/>
                  <a:pt x="27230" y="65733"/>
                  <a:pt x="26911" y="64238"/>
                </a:cubicBezTo>
                <a:cubicBezTo>
                  <a:pt x="26470" y="62180"/>
                  <a:pt x="25440" y="59508"/>
                  <a:pt x="24926" y="57449"/>
                </a:cubicBezTo>
                <a:cubicBezTo>
                  <a:pt x="24313" y="54999"/>
                  <a:pt x="23725" y="51641"/>
                  <a:pt x="23186" y="49141"/>
                </a:cubicBezTo>
                <a:cubicBezTo>
                  <a:pt x="22867" y="47695"/>
                  <a:pt x="22401" y="45783"/>
                  <a:pt x="22083" y="44337"/>
                </a:cubicBezTo>
                <a:cubicBezTo>
                  <a:pt x="21151" y="39877"/>
                  <a:pt x="20098" y="33921"/>
                  <a:pt x="19240" y="29460"/>
                </a:cubicBezTo>
                <a:cubicBezTo>
                  <a:pt x="18848" y="27426"/>
                  <a:pt x="18431" y="24681"/>
                  <a:pt x="17941" y="22672"/>
                </a:cubicBezTo>
                <a:cubicBezTo>
                  <a:pt x="17671" y="21544"/>
                  <a:pt x="17009" y="20098"/>
                  <a:pt x="16838" y="18946"/>
                </a:cubicBezTo>
                <a:cubicBezTo>
                  <a:pt x="16691" y="17917"/>
                  <a:pt x="16691" y="16495"/>
                  <a:pt x="16838" y="15441"/>
                </a:cubicBezTo>
                <a:cubicBezTo>
                  <a:pt x="17009" y="14240"/>
                  <a:pt x="17451" y="12623"/>
                  <a:pt x="17941" y="11496"/>
                </a:cubicBezTo>
                <a:cubicBezTo>
                  <a:pt x="18186" y="10932"/>
                  <a:pt x="18848" y="10344"/>
                  <a:pt x="19019" y="9755"/>
                </a:cubicBezTo>
                <a:cubicBezTo>
                  <a:pt x="19338" y="8677"/>
                  <a:pt x="19191" y="7133"/>
                  <a:pt x="19019" y="6030"/>
                </a:cubicBezTo>
                <a:cubicBezTo>
                  <a:pt x="18872" y="4829"/>
                  <a:pt x="18627" y="3114"/>
                  <a:pt x="17941" y="2109"/>
                </a:cubicBezTo>
                <a:cubicBezTo>
                  <a:pt x="17573" y="1545"/>
                  <a:pt x="16764" y="1104"/>
                  <a:pt x="16176" y="785"/>
                </a:cubicBezTo>
                <a:cubicBezTo>
                  <a:pt x="15686" y="516"/>
                  <a:pt x="14975" y="1"/>
                  <a:pt x="14436" y="123"/>
                </a:cubicBezTo>
                <a:cubicBezTo>
                  <a:pt x="13088" y="467"/>
                  <a:pt x="12230" y="2525"/>
                  <a:pt x="11372" y="3628"/>
                </a:cubicBezTo>
                <a:cubicBezTo>
                  <a:pt x="10662" y="4511"/>
                  <a:pt x="9730" y="5711"/>
                  <a:pt x="9191" y="6692"/>
                </a:cubicBezTo>
                <a:cubicBezTo>
                  <a:pt x="8603" y="7746"/>
                  <a:pt x="7843" y="9216"/>
                  <a:pt x="7647" y="10417"/>
                </a:cubicBezTo>
                <a:cubicBezTo>
                  <a:pt x="7500" y="11397"/>
                  <a:pt x="7721" y="12721"/>
                  <a:pt x="7868" y="13701"/>
                </a:cubicBezTo>
                <a:cubicBezTo>
                  <a:pt x="8113" y="15245"/>
                  <a:pt x="8701" y="17231"/>
                  <a:pt x="9191" y="18726"/>
                </a:cubicBezTo>
                <a:cubicBezTo>
                  <a:pt x="9853" y="20858"/>
                  <a:pt x="11029" y="23627"/>
                  <a:pt x="11814" y="25735"/>
                </a:cubicBezTo>
                <a:cubicBezTo>
                  <a:pt x="12206" y="26838"/>
                  <a:pt x="12794" y="28309"/>
                  <a:pt x="13113" y="29460"/>
                </a:cubicBezTo>
                <a:cubicBezTo>
                  <a:pt x="13529" y="30808"/>
                  <a:pt x="13970" y="32647"/>
                  <a:pt x="14215" y="34044"/>
                </a:cubicBezTo>
                <a:cubicBezTo>
                  <a:pt x="14681" y="36519"/>
                  <a:pt x="15000" y="39877"/>
                  <a:pt x="15318" y="42352"/>
                </a:cubicBezTo>
                <a:cubicBezTo>
                  <a:pt x="15735" y="45906"/>
                  <a:pt x="16274" y="50636"/>
                  <a:pt x="16617" y="54190"/>
                </a:cubicBezTo>
                <a:cubicBezTo>
                  <a:pt x="16838" y="56469"/>
                  <a:pt x="17132" y="59533"/>
                  <a:pt x="17279" y="61837"/>
                </a:cubicBezTo>
                <a:cubicBezTo>
                  <a:pt x="17451" y="64532"/>
                  <a:pt x="17867" y="68111"/>
                  <a:pt x="17720" y="70807"/>
                </a:cubicBezTo>
                <a:cubicBezTo>
                  <a:pt x="17622" y="72473"/>
                  <a:pt x="17157" y="74655"/>
                  <a:pt x="16838" y="76272"/>
                </a:cubicBezTo>
                <a:cubicBezTo>
                  <a:pt x="16397" y="78601"/>
                  <a:pt x="15661" y="81664"/>
                  <a:pt x="15098" y="83943"/>
                </a:cubicBezTo>
                <a:cubicBezTo>
                  <a:pt x="14681" y="85586"/>
                  <a:pt x="14117" y="87791"/>
                  <a:pt x="13554" y="89409"/>
                </a:cubicBezTo>
                <a:cubicBezTo>
                  <a:pt x="12647" y="92080"/>
                  <a:pt x="11176" y="95561"/>
                  <a:pt x="10049" y="98159"/>
                </a:cubicBezTo>
                <a:cubicBezTo>
                  <a:pt x="9363" y="99752"/>
                  <a:pt x="8431" y="101859"/>
                  <a:pt x="7647" y="103403"/>
                </a:cubicBezTo>
                <a:cubicBezTo>
                  <a:pt x="7157" y="104408"/>
                  <a:pt x="6422" y="105707"/>
                  <a:pt x="5907" y="106688"/>
                </a:cubicBezTo>
                <a:cubicBezTo>
                  <a:pt x="5294" y="107864"/>
                  <a:pt x="4412" y="109408"/>
                  <a:pt x="3922" y="110633"/>
                </a:cubicBezTo>
                <a:cubicBezTo>
                  <a:pt x="2378" y="114653"/>
                  <a:pt x="0" y="124432"/>
                  <a:pt x="0" y="124432"/>
                </a:cubicBezTo>
                <a:close/>
              </a:path>
            </a:pathLst>
          </a:custGeom>
          <a:solidFill>
            <a:srgbClr val="D9D9C1"/>
          </a:solidFill>
          <a:ln w="9525" cap="flat" cmpd="sng">
            <a:solidFill>
              <a:srgbClr val="000000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6"/>
          <p:cNvSpPr/>
          <p:nvPr/>
        </p:nvSpPr>
        <p:spPr>
          <a:xfrm>
            <a:off x="7360415" y="1364045"/>
            <a:ext cx="573895" cy="2574285"/>
          </a:xfrm>
          <a:custGeom>
            <a:avLst/>
            <a:gdLst/>
            <a:ahLst/>
            <a:cxnLst/>
            <a:rect l="l" t="t" r="r" b="b"/>
            <a:pathLst>
              <a:path w="32794" h="147102" extrusionOk="0">
                <a:moveTo>
                  <a:pt x="16887" y="10539"/>
                </a:moveTo>
                <a:cubicBezTo>
                  <a:pt x="17304" y="9853"/>
                  <a:pt x="17133" y="8701"/>
                  <a:pt x="17108" y="7892"/>
                </a:cubicBezTo>
                <a:cubicBezTo>
                  <a:pt x="17084" y="6838"/>
                  <a:pt x="16986" y="5417"/>
                  <a:pt x="16667" y="4412"/>
                </a:cubicBezTo>
                <a:cubicBezTo>
                  <a:pt x="16324" y="3333"/>
                  <a:pt x="15613" y="1985"/>
                  <a:pt x="14927" y="1128"/>
                </a:cubicBezTo>
                <a:cubicBezTo>
                  <a:pt x="14584" y="711"/>
                  <a:pt x="14118" y="25"/>
                  <a:pt x="13603" y="25"/>
                </a:cubicBezTo>
                <a:cubicBezTo>
                  <a:pt x="11594" y="0"/>
                  <a:pt x="9731" y="2721"/>
                  <a:pt x="8358" y="4191"/>
                </a:cubicBezTo>
                <a:cubicBezTo>
                  <a:pt x="7354" y="5245"/>
                  <a:pt x="6324" y="6912"/>
                  <a:pt x="5515" y="8113"/>
                </a:cubicBezTo>
                <a:cubicBezTo>
                  <a:pt x="4609" y="9461"/>
                  <a:pt x="3285" y="11225"/>
                  <a:pt x="2672" y="12720"/>
                </a:cubicBezTo>
                <a:cubicBezTo>
                  <a:pt x="1717" y="14951"/>
                  <a:pt x="1104" y="18186"/>
                  <a:pt x="687" y="20588"/>
                </a:cubicBezTo>
                <a:cubicBezTo>
                  <a:pt x="344" y="22671"/>
                  <a:pt x="1" y="25489"/>
                  <a:pt x="25" y="27597"/>
                </a:cubicBezTo>
                <a:cubicBezTo>
                  <a:pt x="75" y="30783"/>
                  <a:pt x="834" y="34974"/>
                  <a:pt x="1349" y="38111"/>
                </a:cubicBezTo>
                <a:cubicBezTo>
                  <a:pt x="2035" y="42278"/>
                  <a:pt x="3089" y="47817"/>
                  <a:pt x="4192" y="51885"/>
                </a:cubicBezTo>
                <a:cubicBezTo>
                  <a:pt x="5589" y="56983"/>
                  <a:pt x="8015" y="63576"/>
                  <a:pt x="9878" y="68527"/>
                </a:cubicBezTo>
                <a:cubicBezTo>
                  <a:pt x="11765" y="73502"/>
                  <a:pt x="14878" y="79899"/>
                  <a:pt x="16667" y="84923"/>
                </a:cubicBezTo>
                <a:cubicBezTo>
                  <a:pt x="17574" y="87521"/>
                  <a:pt x="18481" y="91050"/>
                  <a:pt x="19289" y="93673"/>
                </a:cubicBezTo>
                <a:cubicBezTo>
                  <a:pt x="20956" y="99138"/>
                  <a:pt x="23480" y="106344"/>
                  <a:pt x="24975" y="111834"/>
                </a:cubicBezTo>
                <a:cubicBezTo>
                  <a:pt x="25735" y="114652"/>
                  <a:pt x="26691" y="118402"/>
                  <a:pt x="27181" y="121245"/>
                </a:cubicBezTo>
                <a:cubicBezTo>
                  <a:pt x="27598" y="123868"/>
                  <a:pt x="28014" y="127372"/>
                  <a:pt x="28039" y="130019"/>
                </a:cubicBezTo>
                <a:cubicBezTo>
                  <a:pt x="28063" y="131710"/>
                  <a:pt x="28161" y="134088"/>
                  <a:pt x="27598" y="135705"/>
                </a:cubicBezTo>
                <a:cubicBezTo>
                  <a:pt x="27059" y="137274"/>
                  <a:pt x="25564" y="138990"/>
                  <a:pt x="24534" y="140288"/>
                </a:cubicBezTo>
                <a:cubicBezTo>
                  <a:pt x="23774" y="141269"/>
                  <a:pt x="21740" y="142102"/>
                  <a:pt x="21691" y="143352"/>
                </a:cubicBezTo>
                <a:cubicBezTo>
                  <a:pt x="21667" y="144381"/>
                  <a:pt x="23235" y="145190"/>
                  <a:pt x="23897" y="145975"/>
                </a:cubicBezTo>
                <a:cubicBezTo>
                  <a:pt x="24142" y="146318"/>
                  <a:pt x="24338" y="147077"/>
                  <a:pt x="24755" y="147077"/>
                </a:cubicBezTo>
                <a:cubicBezTo>
                  <a:pt x="26152" y="147102"/>
                  <a:pt x="26887" y="144602"/>
                  <a:pt x="27818" y="143573"/>
                </a:cubicBezTo>
                <a:cubicBezTo>
                  <a:pt x="28799" y="142519"/>
                  <a:pt x="30392" y="141318"/>
                  <a:pt x="31102" y="140068"/>
                </a:cubicBezTo>
                <a:cubicBezTo>
                  <a:pt x="31936" y="138597"/>
                  <a:pt x="32401" y="136294"/>
                  <a:pt x="32647" y="134602"/>
                </a:cubicBezTo>
                <a:cubicBezTo>
                  <a:pt x="32794" y="133426"/>
                  <a:pt x="32671" y="131857"/>
                  <a:pt x="32647" y="130657"/>
                </a:cubicBezTo>
                <a:cubicBezTo>
                  <a:pt x="32573" y="128818"/>
                  <a:pt x="32475" y="126368"/>
                  <a:pt x="32205" y="124529"/>
                </a:cubicBezTo>
                <a:cubicBezTo>
                  <a:pt x="31764" y="121539"/>
                  <a:pt x="30710" y="117642"/>
                  <a:pt x="30024" y="114701"/>
                </a:cubicBezTo>
                <a:cubicBezTo>
                  <a:pt x="29019" y="110486"/>
                  <a:pt x="27573" y="104873"/>
                  <a:pt x="26519" y="100682"/>
                </a:cubicBezTo>
                <a:cubicBezTo>
                  <a:pt x="25809" y="97864"/>
                  <a:pt x="25000" y="94040"/>
                  <a:pt x="24118" y="91271"/>
                </a:cubicBezTo>
                <a:cubicBezTo>
                  <a:pt x="21667" y="83747"/>
                  <a:pt x="17329" y="74139"/>
                  <a:pt x="14486" y="66762"/>
                </a:cubicBezTo>
                <a:cubicBezTo>
                  <a:pt x="13138" y="63306"/>
                  <a:pt x="11201" y="58723"/>
                  <a:pt x="10099" y="55170"/>
                </a:cubicBezTo>
                <a:cubicBezTo>
                  <a:pt x="9118" y="52008"/>
                  <a:pt x="8089" y="47694"/>
                  <a:pt x="7476" y="44435"/>
                </a:cubicBezTo>
                <a:cubicBezTo>
                  <a:pt x="7207" y="42940"/>
                  <a:pt x="6986" y="40930"/>
                  <a:pt x="6814" y="39410"/>
                </a:cubicBezTo>
                <a:cubicBezTo>
                  <a:pt x="6594" y="37450"/>
                  <a:pt x="6251" y="34827"/>
                  <a:pt x="6153" y="32842"/>
                </a:cubicBezTo>
                <a:cubicBezTo>
                  <a:pt x="6079" y="31273"/>
                  <a:pt x="5981" y="29166"/>
                  <a:pt x="6153" y="27597"/>
                </a:cubicBezTo>
                <a:cubicBezTo>
                  <a:pt x="6373" y="25857"/>
                  <a:pt x="7035" y="23602"/>
                  <a:pt x="7476" y="21911"/>
                </a:cubicBezTo>
                <a:cubicBezTo>
                  <a:pt x="7893" y="20392"/>
                  <a:pt x="8211" y="18235"/>
                  <a:pt x="8996" y="16862"/>
                </a:cubicBezTo>
                <a:cubicBezTo>
                  <a:pt x="9829" y="15465"/>
                  <a:pt x="11447" y="13946"/>
                  <a:pt x="12721" y="12941"/>
                </a:cubicBezTo>
                <a:cubicBezTo>
                  <a:pt x="13848" y="12034"/>
                  <a:pt x="16103" y="11740"/>
                  <a:pt x="16887" y="10539"/>
                </a:cubicBezTo>
                <a:close/>
              </a:path>
            </a:pathLst>
          </a:custGeom>
          <a:solidFill>
            <a:srgbClr val="D9D9C1"/>
          </a:solidFill>
          <a:ln w="9525" cap="flat" cmpd="sng">
            <a:solidFill>
              <a:srgbClr val="000000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6"/>
          <p:cNvSpPr/>
          <p:nvPr/>
        </p:nvSpPr>
        <p:spPr>
          <a:xfrm>
            <a:off x="6841452" y="3729450"/>
            <a:ext cx="998935" cy="949603"/>
          </a:xfrm>
          <a:custGeom>
            <a:avLst/>
            <a:gdLst/>
            <a:ahLst/>
            <a:cxnLst/>
            <a:rect l="l" t="t" r="r" b="b"/>
            <a:pathLst>
              <a:path w="57082" h="54263" extrusionOk="0">
                <a:moveTo>
                  <a:pt x="26837" y="53478"/>
                </a:moveTo>
                <a:cubicBezTo>
                  <a:pt x="27450" y="54263"/>
                  <a:pt x="29435" y="54189"/>
                  <a:pt x="30122" y="53478"/>
                </a:cubicBezTo>
                <a:cubicBezTo>
                  <a:pt x="31151" y="52473"/>
                  <a:pt x="29901" y="50096"/>
                  <a:pt x="30122" y="48675"/>
                </a:cubicBezTo>
                <a:cubicBezTo>
                  <a:pt x="30293" y="47645"/>
                  <a:pt x="30783" y="46322"/>
                  <a:pt x="31225" y="45390"/>
                </a:cubicBezTo>
                <a:cubicBezTo>
                  <a:pt x="31592" y="44631"/>
                  <a:pt x="32278" y="43699"/>
                  <a:pt x="32744" y="42989"/>
                </a:cubicBezTo>
                <a:cubicBezTo>
                  <a:pt x="33210" y="42327"/>
                  <a:pt x="33724" y="41346"/>
                  <a:pt x="34288" y="40807"/>
                </a:cubicBezTo>
                <a:cubicBezTo>
                  <a:pt x="35121" y="39974"/>
                  <a:pt x="36543" y="39190"/>
                  <a:pt x="37572" y="38601"/>
                </a:cubicBezTo>
                <a:cubicBezTo>
                  <a:pt x="39018" y="37793"/>
                  <a:pt x="41077" y="36886"/>
                  <a:pt x="42597" y="36200"/>
                </a:cubicBezTo>
                <a:cubicBezTo>
                  <a:pt x="44165" y="35513"/>
                  <a:pt x="46346" y="34827"/>
                  <a:pt x="47841" y="34018"/>
                </a:cubicBezTo>
                <a:cubicBezTo>
                  <a:pt x="48969" y="33406"/>
                  <a:pt x="50415" y="32450"/>
                  <a:pt x="51346" y="31616"/>
                </a:cubicBezTo>
                <a:cubicBezTo>
                  <a:pt x="52572" y="30514"/>
                  <a:pt x="54042" y="28847"/>
                  <a:pt x="54851" y="27450"/>
                </a:cubicBezTo>
                <a:cubicBezTo>
                  <a:pt x="55513" y="26298"/>
                  <a:pt x="56076" y="24582"/>
                  <a:pt x="56395" y="23283"/>
                </a:cubicBezTo>
                <a:cubicBezTo>
                  <a:pt x="56665" y="22058"/>
                  <a:pt x="56763" y="20391"/>
                  <a:pt x="56836" y="19142"/>
                </a:cubicBezTo>
                <a:cubicBezTo>
                  <a:pt x="56885" y="18088"/>
                  <a:pt x="57081" y="16642"/>
                  <a:pt x="56836" y="15637"/>
                </a:cubicBezTo>
                <a:cubicBezTo>
                  <a:pt x="56493" y="14313"/>
                  <a:pt x="55415" y="12794"/>
                  <a:pt x="54630" y="11691"/>
                </a:cubicBezTo>
                <a:cubicBezTo>
                  <a:pt x="53773" y="10465"/>
                  <a:pt x="52498" y="8921"/>
                  <a:pt x="51346" y="7966"/>
                </a:cubicBezTo>
                <a:cubicBezTo>
                  <a:pt x="50537" y="7304"/>
                  <a:pt x="49165" y="6838"/>
                  <a:pt x="48283" y="6225"/>
                </a:cubicBezTo>
                <a:cubicBezTo>
                  <a:pt x="47302" y="5515"/>
                  <a:pt x="46297" y="4167"/>
                  <a:pt x="45219" y="3603"/>
                </a:cubicBezTo>
                <a:cubicBezTo>
                  <a:pt x="44337" y="3113"/>
                  <a:pt x="42915" y="2990"/>
                  <a:pt x="41935" y="2721"/>
                </a:cubicBezTo>
                <a:cubicBezTo>
                  <a:pt x="40636" y="2353"/>
                  <a:pt x="38896" y="1765"/>
                  <a:pt x="37572" y="1397"/>
                </a:cubicBezTo>
                <a:cubicBezTo>
                  <a:pt x="36469" y="1103"/>
                  <a:pt x="34974" y="711"/>
                  <a:pt x="33847" y="539"/>
                </a:cubicBezTo>
                <a:cubicBezTo>
                  <a:pt x="31886" y="245"/>
                  <a:pt x="29264" y="0"/>
                  <a:pt x="27279" y="98"/>
                </a:cubicBezTo>
                <a:cubicBezTo>
                  <a:pt x="25097" y="196"/>
                  <a:pt x="22181" y="637"/>
                  <a:pt x="20073" y="1177"/>
                </a:cubicBezTo>
                <a:cubicBezTo>
                  <a:pt x="18235" y="1667"/>
                  <a:pt x="15907" y="2696"/>
                  <a:pt x="14142" y="3382"/>
                </a:cubicBezTo>
                <a:cubicBezTo>
                  <a:pt x="12843" y="3897"/>
                  <a:pt x="11029" y="4461"/>
                  <a:pt x="9779" y="5122"/>
                </a:cubicBezTo>
                <a:cubicBezTo>
                  <a:pt x="8358" y="5882"/>
                  <a:pt x="6544" y="7059"/>
                  <a:pt x="5392" y="8186"/>
                </a:cubicBezTo>
                <a:cubicBezTo>
                  <a:pt x="4363" y="9215"/>
                  <a:pt x="3309" y="10882"/>
                  <a:pt x="2549" y="12132"/>
                </a:cubicBezTo>
                <a:cubicBezTo>
                  <a:pt x="1863" y="13259"/>
                  <a:pt x="907" y="14779"/>
                  <a:pt x="589" y="16078"/>
                </a:cubicBezTo>
                <a:cubicBezTo>
                  <a:pt x="123" y="17916"/>
                  <a:pt x="0" y="20539"/>
                  <a:pt x="368" y="22426"/>
                </a:cubicBezTo>
                <a:cubicBezTo>
                  <a:pt x="687" y="23970"/>
                  <a:pt x="1716" y="25881"/>
                  <a:pt x="2549" y="27229"/>
                </a:cubicBezTo>
                <a:cubicBezTo>
                  <a:pt x="3432" y="28602"/>
                  <a:pt x="4853" y="30293"/>
                  <a:pt x="6054" y="31396"/>
                </a:cubicBezTo>
                <a:cubicBezTo>
                  <a:pt x="7108" y="32327"/>
                  <a:pt x="8775" y="33308"/>
                  <a:pt x="10000" y="34018"/>
                </a:cubicBezTo>
                <a:cubicBezTo>
                  <a:pt x="11716" y="34999"/>
                  <a:pt x="14068" y="36151"/>
                  <a:pt x="15907" y="36861"/>
                </a:cubicBezTo>
                <a:cubicBezTo>
                  <a:pt x="17377" y="37425"/>
                  <a:pt x="19558" y="37621"/>
                  <a:pt x="20931" y="38381"/>
                </a:cubicBezTo>
                <a:cubicBezTo>
                  <a:pt x="21715" y="38822"/>
                  <a:pt x="22450" y="39802"/>
                  <a:pt x="23137" y="40366"/>
                </a:cubicBezTo>
                <a:cubicBezTo>
                  <a:pt x="23627" y="40783"/>
                  <a:pt x="24460" y="41150"/>
                  <a:pt x="24877" y="41665"/>
                </a:cubicBezTo>
                <a:cubicBezTo>
                  <a:pt x="25563" y="42523"/>
                  <a:pt x="26053" y="43920"/>
                  <a:pt x="26396" y="44949"/>
                </a:cubicBezTo>
                <a:cubicBezTo>
                  <a:pt x="26715" y="45856"/>
                  <a:pt x="26936" y="47082"/>
                  <a:pt x="27058" y="48013"/>
                </a:cubicBezTo>
                <a:cubicBezTo>
                  <a:pt x="27205" y="49116"/>
                  <a:pt x="27377" y="50635"/>
                  <a:pt x="27279" y="51738"/>
                </a:cubicBezTo>
                <a:cubicBezTo>
                  <a:pt x="27230" y="52277"/>
                  <a:pt x="26519" y="53062"/>
                  <a:pt x="26837" y="53478"/>
                </a:cubicBezTo>
                <a:close/>
              </a:path>
            </a:pathLst>
          </a:custGeom>
          <a:solidFill>
            <a:srgbClr val="F48978"/>
          </a:solidFill>
          <a:ln w="9525" cap="flat" cmpd="sng">
            <a:solidFill>
              <a:srgbClr val="000000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6"/>
          <p:cNvSpPr/>
          <p:nvPr/>
        </p:nvSpPr>
        <p:spPr>
          <a:xfrm>
            <a:off x="6904068" y="1247810"/>
            <a:ext cx="725725" cy="119245"/>
          </a:xfrm>
          <a:custGeom>
            <a:avLst/>
            <a:gdLst/>
            <a:ahLst/>
            <a:cxnLst/>
            <a:rect l="l" t="t" r="r" b="b"/>
            <a:pathLst>
              <a:path w="41470" h="6814" fill="none" extrusionOk="0">
                <a:moveTo>
                  <a:pt x="1" y="6814"/>
                </a:moveTo>
                <a:lnTo>
                  <a:pt x="41469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6"/>
          <p:cNvSpPr/>
          <p:nvPr/>
        </p:nvSpPr>
        <p:spPr>
          <a:xfrm>
            <a:off x="7153267" y="2374110"/>
            <a:ext cx="671668" cy="411758"/>
          </a:xfrm>
          <a:custGeom>
            <a:avLst/>
            <a:gdLst/>
            <a:ahLst/>
            <a:cxnLst/>
            <a:rect l="l" t="t" r="r" b="b"/>
            <a:pathLst>
              <a:path w="38381" h="23529" fill="none" extrusionOk="0">
                <a:moveTo>
                  <a:pt x="18578" y="0"/>
                </a:moveTo>
                <a:lnTo>
                  <a:pt x="0" y="9289"/>
                </a:lnTo>
                <a:lnTo>
                  <a:pt x="38381" y="235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6"/>
          <p:cNvSpPr/>
          <p:nvPr/>
        </p:nvSpPr>
        <p:spPr>
          <a:xfrm>
            <a:off x="6752675" y="3858110"/>
            <a:ext cx="325115" cy="184030"/>
          </a:xfrm>
          <a:custGeom>
            <a:avLst/>
            <a:gdLst/>
            <a:ahLst/>
            <a:cxnLst/>
            <a:rect l="l" t="t" r="r" b="b"/>
            <a:pathLst>
              <a:path w="18578" h="10516" fill="none" extrusionOk="0">
                <a:moveTo>
                  <a:pt x="0" y="1"/>
                </a:moveTo>
                <a:lnTo>
                  <a:pt x="18578" y="10515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2450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6"/>
          <p:cNvSpPr txBox="1"/>
          <p:nvPr/>
        </p:nvSpPr>
        <p:spPr>
          <a:xfrm>
            <a:off x="6358253" y="1229528"/>
            <a:ext cx="573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KIDNEY</a:t>
            </a:r>
            <a:endParaRPr sz="9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7" name="Google Shape;117;p26"/>
          <p:cNvSpPr txBox="1"/>
          <p:nvPr/>
        </p:nvSpPr>
        <p:spPr>
          <a:xfrm>
            <a:off x="6408178" y="2382269"/>
            <a:ext cx="76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URETERS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8" name="Google Shape;118;p26"/>
          <p:cNvSpPr txBox="1"/>
          <p:nvPr/>
        </p:nvSpPr>
        <p:spPr>
          <a:xfrm>
            <a:off x="6024478" y="3696560"/>
            <a:ext cx="76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BLADDER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24" name="Google Shape;124;p27"/>
          <p:cNvSpPr txBox="1"/>
          <p:nvPr/>
        </p:nvSpPr>
        <p:spPr>
          <a:xfrm>
            <a:off x="835375" y="1378800"/>
            <a:ext cx="32793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kidneys are supplied with unfiltered blood by the </a:t>
            </a:r>
            <a:r>
              <a:rPr lang="en" sz="1300" b="1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renal artery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Substances are filtered out of the blood into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nephron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during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ultrafiltration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Some useful substances are absorbed back into the blood by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selective reabsorption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The filtered blood is returned back to the body through the </a:t>
            </a:r>
            <a:r>
              <a:rPr lang="en" sz="1300" b="1">
                <a:solidFill>
                  <a:srgbClr val="7DA6D7"/>
                </a:solidFill>
                <a:latin typeface="Cambria"/>
                <a:ea typeface="Cambria"/>
                <a:cs typeface="Cambria"/>
                <a:sym typeface="Cambria"/>
              </a:rPr>
              <a:t>renal vein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Waste substances pass from the nephron to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ureter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; a tube that leads to the bladder.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5" name="Google Shape;125;p27"/>
          <p:cNvGrpSpPr/>
          <p:nvPr/>
        </p:nvGrpSpPr>
        <p:grpSpPr>
          <a:xfrm>
            <a:off x="5046425" y="743750"/>
            <a:ext cx="3166920" cy="3528792"/>
            <a:chOff x="2094700" y="631025"/>
            <a:chExt cx="3166920" cy="3528792"/>
          </a:xfrm>
        </p:grpSpPr>
        <p:sp>
          <p:nvSpPr>
            <p:cNvPr id="126" name="Google Shape;126;p27"/>
            <p:cNvSpPr/>
            <p:nvPr/>
          </p:nvSpPr>
          <p:spPr>
            <a:xfrm>
              <a:off x="2754620" y="890607"/>
              <a:ext cx="1157620" cy="1717542"/>
            </a:xfrm>
            <a:custGeom>
              <a:avLst/>
              <a:gdLst/>
              <a:ahLst/>
              <a:cxnLst/>
              <a:rect l="l" t="t" r="r" b="b"/>
              <a:pathLst>
                <a:path w="57881" h="86657" extrusionOk="0">
                  <a:moveTo>
                    <a:pt x="22496" y="1"/>
                  </a:moveTo>
                  <a:cubicBezTo>
                    <a:pt x="15255" y="1"/>
                    <a:pt x="8226" y="3706"/>
                    <a:pt x="3676" y="13485"/>
                  </a:cubicBezTo>
                  <a:cubicBezTo>
                    <a:pt x="1" y="21428"/>
                    <a:pt x="2493" y="29962"/>
                    <a:pt x="6042" y="34102"/>
                  </a:cubicBezTo>
                  <a:cubicBezTo>
                    <a:pt x="6887" y="35074"/>
                    <a:pt x="9971" y="37609"/>
                    <a:pt x="11745" y="38623"/>
                  </a:cubicBezTo>
                  <a:cubicBezTo>
                    <a:pt x="13520" y="39594"/>
                    <a:pt x="12126" y="51973"/>
                    <a:pt x="8408" y="56874"/>
                  </a:cubicBezTo>
                  <a:cubicBezTo>
                    <a:pt x="4648" y="61775"/>
                    <a:pt x="5493" y="73182"/>
                    <a:pt x="9760" y="78505"/>
                  </a:cubicBezTo>
                  <a:cubicBezTo>
                    <a:pt x="13679" y="83368"/>
                    <a:pt x="19771" y="86657"/>
                    <a:pt x="26173" y="86657"/>
                  </a:cubicBezTo>
                  <a:cubicBezTo>
                    <a:pt x="32950" y="86657"/>
                    <a:pt x="40074" y="82970"/>
                    <a:pt x="45333" y="73562"/>
                  </a:cubicBezTo>
                  <a:cubicBezTo>
                    <a:pt x="49515" y="66042"/>
                    <a:pt x="49262" y="63380"/>
                    <a:pt x="52599" y="56282"/>
                  </a:cubicBezTo>
                  <a:cubicBezTo>
                    <a:pt x="54754" y="51720"/>
                    <a:pt x="57880" y="37398"/>
                    <a:pt x="51036" y="26624"/>
                  </a:cubicBezTo>
                  <a:cubicBezTo>
                    <a:pt x="48248" y="22315"/>
                    <a:pt x="46346" y="15978"/>
                    <a:pt x="43347" y="11711"/>
                  </a:cubicBezTo>
                  <a:cubicBezTo>
                    <a:pt x="40812" y="8035"/>
                    <a:pt x="36460" y="3726"/>
                    <a:pt x="31771" y="1867"/>
                  </a:cubicBezTo>
                  <a:cubicBezTo>
                    <a:pt x="28760" y="686"/>
                    <a:pt x="25609" y="1"/>
                    <a:pt x="22496" y="1"/>
                  </a:cubicBezTo>
                  <a:close/>
                </a:path>
              </a:pathLst>
            </a:custGeom>
            <a:solidFill>
              <a:srgbClr val="CCA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2983600" y="1073974"/>
              <a:ext cx="266180" cy="263685"/>
            </a:xfrm>
            <a:custGeom>
              <a:avLst/>
              <a:gdLst/>
              <a:ahLst/>
              <a:cxnLst/>
              <a:rect l="l" t="t" r="r" b="b"/>
              <a:pathLst>
                <a:path w="13309" h="13304" extrusionOk="0">
                  <a:moveTo>
                    <a:pt x="8890" y="0"/>
                  </a:moveTo>
                  <a:cubicBezTo>
                    <a:pt x="8562" y="0"/>
                    <a:pt x="8217" y="157"/>
                    <a:pt x="7859" y="521"/>
                  </a:cubicBezTo>
                  <a:cubicBezTo>
                    <a:pt x="7056" y="1324"/>
                    <a:pt x="6634" y="2254"/>
                    <a:pt x="5831" y="3056"/>
                  </a:cubicBezTo>
                  <a:cubicBezTo>
                    <a:pt x="4901" y="3859"/>
                    <a:pt x="3972" y="4788"/>
                    <a:pt x="2916" y="5422"/>
                  </a:cubicBezTo>
                  <a:cubicBezTo>
                    <a:pt x="1437" y="6352"/>
                    <a:pt x="1" y="7154"/>
                    <a:pt x="381" y="9182"/>
                  </a:cubicBezTo>
                  <a:cubicBezTo>
                    <a:pt x="1206" y="12710"/>
                    <a:pt x="5198" y="13304"/>
                    <a:pt x="8330" y="13304"/>
                  </a:cubicBezTo>
                  <a:cubicBezTo>
                    <a:pt x="8725" y="13304"/>
                    <a:pt x="9105" y="13294"/>
                    <a:pt x="9464" y="13280"/>
                  </a:cubicBezTo>
                  <a:lnTo>
                    <a:pt x="10098" y="13154"/>
                  </a:lnTo>
                  <a:cubicBezTo>
                    <a:pt x="13309" y="12351"/>
                    <a:pt x="12506" y="7830"/>
                    <a:pt x="12126" y="5422"/>
                  </a:cubicBezTo>
                  <a:cubicBezTo>
                    <a:pt x="11877" y="4322"/>
                    <a:pt x="10615" y="0"/>
                    <a:pt x="8890" y="0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3236240" y="1082958"/>
              <a:ext cx="277180" cy="256273"/>
            </a:xfrm>
            <a:custGeom>
              <a:avLst/>
              <a:gdLst/>
              <a:ahLst/>
              <a:cxnLst/>
              <a:rect l="l" t="t" r="r" b="b"/>
              <a:pathLst>
                <a:path w="13859" h="12930" extrusionOk="0">
                  <a:moveTo>
                    <a:pt x="4534" y="0"/>
                  </a:moveTo>
                  <a:cubicBezTo>
                    <a:pt x="4102" y="0"/>
                    <a:pt x="3649" y="96"/>
                    <a:pt x="3169" y="322"/>
                  </a:cubicBezTo>
                  <a:cubicBezTo>
                    <a:pt x="1" y="1927"/>
                    <a:pt x="550" y="7969"/>
                    <a:pt x="254" y="11011"/>
                  </a:cubicBezTo>
                  <a:lnTo>
                    <a:pt x="719" y="11898"/>
                  </a:lnTo>
                  <a:cubicBezTo>
                    <a:pt x="1265" y="12651"/>
                    <a:pt x="2153" y="12929"/>
                    <a:pt x="3157" y="12929"/>
                  </a:cubicBezTo>
                  <a:cubicBezTo>
                    <a:pt x="5025" y="12929"/>
                    <a:pt x="7298" y="11966"/>
                    <a:pt x="8535" y="11306"/>
                  </a:cubicBezTo>
                  <a:cubicBezTo>
                    <a:pt x="9676" y="10588"/>
                    <a:pt x="10690" y="9701"/>
                    <a:pt x="11703" y="8687"/>
                  </a:cubicBezTo>
                  <a:cubicBezTo>
                    <a:pt x="12295" y="8138"/>
                    <a:pt x="13858" y="6659"/>
                    <a:pt x="13858" y="5687"/>
                  </a:cubicBezTo>
                  <a:cubicBezTo>
                    <a:pt x="13858" y="3195"/>
                    <a:pt x="9971" y="3068"/>
                    <a:pt x="8535" y="2054"/>
                  </a:cubicBezTo>
                  <a:cubicBezTo>
                    <a:pt x="7287" y="1167"/>
                    <a:pt x="6039" y="0"/>
                    <a:pt x="4534" y="0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7"/>
            <p:cNvSpPr/>
            <p:nvPr/>
          </p:nvSpPr>
          <p:spPr>
            <a:xfrm>
              <a:off x="3488040" y="1345059"/>
              <a:ext cx="236620" cy="223490"/>
            </a:xfrm>
            <a:custGeom>
              <a:avLst/>
              <a:gdLst/>
              <a:ahLst/>
              <a:cxnLst/>
              <a:rect l="l" t="t" r="r" b="b"/>
              <a:pathLst>
                <a:path w="11831" h="11276" extrusionOk="0">
                  <a:moveTo>
                    <a:pt x="6544" y="1"/>
                  </a:moveTo>
                  <a:cubicBezTo>
                    <a:pt x="6323" y="1"/>
                    <a:pt x="6072" y="38"/>
                    <a:pt x="5789" y="118"/>
                  </a:cubicBezTo>
                  <a:cubicBezTo>
                    <a:pt x="2536" y="963"/>
                    <a:pt x="1353" y="4428"/>
                    <a:pt x="1" y="6920"/>
                  </a:cubicBezTo>
                  <a:lnTo>
                    <a:pt x="846" y="7638"/>
                  </a:lnTo>
                  <a:cubicBezTo>
                    <a:pt x="1141" y="9328"/>
                    <a:pt x="2874" y="10849"/>
                    <a:pt x="4394" y="11187"/>
                  </a:cubicBezTo>
                  <a:cubicBezTo>
                    <a:pt x="4780" y="11241"/>
                    <a:pt x="5283" y="11276"/>
                    <a:pt x="5843" y="11276"/>
                  </a:cubicBezTo>
                  <a:cubicBezTo>
                    <a:pt x="7923" y="11276"/>
                    <a:pt x="10782" y="10797"/>
                    <a:pt x="11281" y="9033"/>
                  </a:cubicBezTo>
                  <a:cubicBezTo>
                    <a:pt x="11830" y="6962"/>
                    <a:pt x="9084" y="5568"/>
                    <a:pt x="8619" y="3794"/>
                  </a:cubicBezTo>
                  <a:cubicBezTo>
                    <a:pt x="8244" y="2331"/>
                    <a:pt x="8302" y="1"/>
                    <a:pt x="6544" y="1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3575920" y="1623620"/>
              <a:ext cx="224780" cy="206624"/>
            </a:xfrm>
            <a:custGeom>
              <a:avLst/>
              <a:gdLst/>
              <a:ahLst/>
              <a:cxnLst/>
              <a:rect l="l" t="t" r="r" b="b"/>
              <a:pathLst>
                <a:path w="11239" h="10425" extrusionOk="0">
                  <a:moveTo>
                    <a:pt x="7414" y="1"/>
                  </a:moveTo>
                  <a:cubicBezTo>
                    <a:pt x="4728" y="1"/>
                    <a:pt x="1940" y="1877"/>
                    <a:pt x="169" y="3647"/>
                  </a:cubicBezTo>
                  <a:lnTo>
                    <a:pt x="0" y="4070"/>
                  </a:lnTo>
                  <a:cubicBezTo>
                    <a:pt x="0" y="4239"/>
                    <a:pt x="338" y="5549"/>
                    <a:pt x="338" y="5549"/>
                  </a:cubicBezTo>
                  <a:cubicBezTo>
                    <a:pt x="761" y="8464"/>
                    <a:pt x="4310" y="10238"/>
                    <a:pt x="6971" y="10407"/>
                  </a:cubicBezTo>
                  <a:cubicBezTo>
                    <a:pt x="7133" y="10419"/>
                    <a:pt x="7287" y="10425"/>
                    <a:pt x="7433" y="10425"/>
                  </a:cubicBezTo>
                  <a:cubicBezTo>
                    <a:pt x="10393" y="10425"/>
                    <a:pt x="10382" y="8038"/>
                    <a:pt x="10140" y="5422"/>
                  </a:cubicBezTo>
                  <a:cubicBezTo>
                    <a:pt x="9971" y="3352"/>
                    <a:pt x="11238" y="437"/>
                    <a:pt x="8197" y="56"/>
                  </a:cubicBezTo>
                  <a:cubicBezTo>
                    <a:pt x="7937" y="19"/>
                    <a:pt x="7676" y="1"/>
                    <a:pt x="7414" y="1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3465240" y="2007034"/>
              <a:ext cx="270400" cy="295873"/>
            </a:xfrm>
            <a:custGeom>
              <a:avLst/>
              <a:gdLst/>
              <a:ahLst/>
              <a:cxnLst/>
              <a:rect l="l" t="t" r="r" b="b"/>
              <a:pathLst>
                <a:path w="13520" h="14928" extrusionOk="0">
                  <a:moveTo>
                    <a:pt x="9379" y="0"/>
                  </a:moveTo>
                  <a:cubicBezTo>
                    <a:pt x="6904" y="0"/>
                    <a:pt x="3556" y="1326"/>
                    <a:pt x="1605" y="2354"/>
                  </a:cubicBezTo>
                  <a:lnTo>
                    <a:pt x="1605" y="3157"/>
                  </a:lnTo>
                  <a:cubicBezTo>
                    <a:pt x="549" y="5734"/>
                    <a:pt x="0" y="8692"/>
                    <a:pt x="676" y="11438"/>
                  </a:cubicBezTo>
                  <a:cubicBezTo>
                    <a:pt x="1056" y="12621"/>
                    <a:pt x="1859" y="14184"/>
                    <a:pt x="2915" y="14733"/>
                  </a:cubicBezTo>
                  <a:cubicBezTo>
                    <a:pt x="3240" y="14868"/>
                    <a:pt x="3530" y="14928"/>
                    <a:pt x="3794" y="14928"/>
                  </a:cubicBezTo>
                  <a:cubicBezTo>
                    <a:pt x="4527" y="14928"/>
                    <a:pt x="5072" y="14467"/>
                    <a:pt x="5661" y="13846"/>
                  </a:cubicBezTo>
                  <a:cubicBezTo>
                    <a:pt x="6506" y="12916"/>
                    <a:pt x="7013" y="11818"/>
                    <a:pt x="7436" y="10593"/>
                  </a:cubicBezTo>
                  <a:cubicBezTo>
                    <a:pt x="8112" y="8861"/>
                    <a:pt x="9083" y="8016"/>
                    <a:pt x="10140" y="6537"/>
                  </a:cubicBezTo>
                  <a:cubicBezTo>
                    <a:pt x="11365" y="4931"/>
                    <a:pt x="13519" y="833"/>
                    <a:pt x="10689" y="157"/>
                  </a:cubicBezTo>
                  <a:cubicBezTo>
                    <a:pt x="10295" y="49"/>
                    <a:pt x="9853" y="0"/>
                    <a:pt x="9379" y="0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3087540" y="2221280"/>
              <a:ext cx="307580" cy="222757"/>
            </a:xfrm>
            <a:custGeom>
              <a:avLst/>
              <a:gdLst/>
              <a:ahLst/>
              <a:cxnLst/>
              <a:rect l="l" t="t" r="r" b="b"/>
              <a:pathLst>
                <a:path w="15379" h="11239" extrusionOk="0">
                  <a:moveTo>
                    <a:pt x="8365" y="1"/>
                  </a:moveTo>
                  <a:cubicBezTo>
                    <a:pt x="7140" y="550"/>
                    <a:pt x="5915" y="804"/>
                    <a:pt x="4943" y="1649"/>
                  </a:cubicBezTo>
                  <a:cubicBezTo>
                    <a:pt x="3084" y="3254"/>
                    <a:pt x="0" y="6169"/>
                    <a:pt x="2282" y="8493"/>
                  </a:cubicBezTo>
                  <a:cubicBezTo>
                    <a:pt x="3507" y="9591"/>
                    <a:pt x="5788" y="9633"/>
                    <a:pt x="7267" y="9760"/>
                  </a:cubicBezTo>
                  <a:cubicBezTo>
                    <a:pt x="9041" y="10014"/>
                    <a:pt x="10393" y="11239"/>
                    <a:pt x="12294" y="11239"/>
                  </a:cubicBezTo>
                  <a:cubicBezTo>
                    <a:pt x="14576" y="11239"/>
                    <a:pt x="15378" y="9633"/>
                    <a:pt x="14829" y="7606"/>
                  </a:cubicBezTo>
                  <a:cubicBezTo>
                    <a:pt x="14322" y="4479"/>
                    <a:pt x="12421" y="2578"/>
                    <a:pt x="10393" y="128"/>
                  </a:cubicBezTo>
                  <a:lnTo>
                    <a:pt x="8365" y="1"/>
                  </a:ln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7"/>
            <p:cNvSpPr/>
            <p:nvPr/>
          </p:nvSpPr>
          <p:spPr>
            <a:xfrm>
              <a:off x="2890740" y="2139452"/>
              <a:ext cx="255960" cy="224422"/>
            </a:xfrm>
            <a:custGeom>
              <a:avLst/>
              <a:gdLst/>
              <a:ahLst/>
              <a:cxnLst/>
              <a:rect l="l" t="t" r="r" b="b"/>
              <a:pathLst>
                <a:path w="12798" h="11323" extrusionOk="0">
                  <a:moveTo>
                    <a:pt x="7661" y="1"/>
                  </a:moveTo>
                  <a:cubicBezTo>
                    <a:pt x="4217" y="1"/>
                    <a:pt x="0" y="3297"/>
                    <a:pt x="3799" y="6197"/>
                  </a:cubicBezTo>
                  <a:cubicBezTo>
                    <a:pt x="4601" y="6873"/>
                    <a:pt x="5446" y="7296"/>
                    <a:pt x="5996" y="8394"/>
                  </a:cubicBezTo>
                  <a:cubicBezTo>
                    <a:pt x="6418" y="9070"/>
                    <a:pt x="6672" y="9619"/>
                    <a:pt x="7221" y="10168"/>
                  </a:cubicBezTo>
                  <a:cubicBezTo>
                    <a:pt x="7906" y="10735"/>
                    <a:pt x="8571" y="11322"/>
                    <a:pt x="9244" y="11322"/>
                  </a:cubicBezTo>
                  <a:cubicBezTo>
                    <a:pt x="9525" y="11322"/>
                    <a:pt x="9808" y="11220"/>
                    <a:pt x="10094" y="10971"/>
                  </a:cubicBezTo>
                  <a:cubicBezTo>
                    <a:pt x="12798" y="8774"/>
                    <a:pt x="11572" y="4845"/>
                    <a:pt x="11741" y="2099"/>
                  </a:cubicBezTo>
                  <a:lnTo>
                    <a:pt x="10220" y="747"/>
                  </a:lnTo>
                  <a:lnTo>
                    <a:pt x="9756" y="536"/>
                  </a:lnTo>
                  <a:cubicBezTo>
                    <a:pt x="9161" y="165"/>
                    <a:pt x="8431" y="1"/>
                    <a:pt x="7661" y="1"/>
                  </a:cubicBezTo>
                  <a:close/>
                </a:path>
              </a:pathLst>
            </a:custGeom>
            <a:solidFill>
              <a:srgbClr val="BF9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7"/>
            <p:cNvSpPr/>
            <p:nvPr/>
          </p:nvSpPr>
          <p:spPr>
            <a:xfrm>
              <a:off x="2784200" y="893027"/>
              <a:ext cx="1132260" cy="1715718"/>
            </a:xfrm>
            <a:custGeom>
              <a:avLst/>
              <a:gdLst/>
              <a:ahLst/>
              <a:cxnLst/>
              <a:rect l="l" t="t" r="r" b="b"/>
              <a:pathLst>
                <a:path w="56613" h="86565" extrusionOk="0">
                  <a:moveTo>
                    <a:pt x="21067" y="2062"/>
                  </a:moveTo>
                  <a:cubicBezTo>
                    <a:pt x="24625" y="2062"/>
                    <a:pt x="27794" y="3015"/>
                    <a:pt x="29827" y="3815"/>
                  </a:cubicBezTo>
                  <a:cubicBezTo>
                    <a:pt x="34348" y="5547"/>
                    <a:pt x="38404" y="9730"/>
                    <a:pt x="40685" y="13025"/>
                  </a:cubicBezTo>
                  <a:cubicBezTo>
                    <a:pt x="42164" y="15138"/>
                    <a:pt x="43431" y="17926"/>
                    <a:pt x="44656" y="20630"/>
                  </a:cubicBezTo>
                  <a:cubicBezTo>
                    <a:pt x="45712" y="23038"/>
                    <a:pt x="46853" y="25488"/>
                    <a:pt x="48121" y="27559"/>
                  </a:cubicBezTo>
                  <a:cubicBezTo>
                    <a:pt x="54458" y="37445"/>
                    <a:pt x="51796" y="50879"/>
                    <a:pt x="49599" y="55484"/>
                  </a:cubicBezTo>
                  <a:cubicBezTo>
                    <a:pt x="48205" y="58484"/>
                    <a:pt x="47445" y="60681"/>
                    <a:pt x="46684" y="62793"/>
                  </a:cubicBezTo>
                  <a:cubicBezTo>
                    <a:pt x="45755" y="65582"/>
                    <a:pt x="44867" y="68201"/>
                    <a:pt x="42544" y="72299"/>
                  </a:cubicBezTo>
                  <a:cubicBezTo>
                    <a:pt x="37305" y="81678"/>
                    <a:pt x="30757" y="84086"/>
                    <a:pt x="26194" y="84467"/>
                  </a:cubicBezTo>
                  <a:cubicBezTo>
                    <a:pt x="25729" y="84505"/>
                    <a:pt x="25262" y="84524"/>
                    <a:pt x="24795" y="84524"/>
                  </a:cubicBezTo>
                  <a:cubicBezTo>
                    <a:pt x="19112" y="84524"/>
                    <a:pt x="13374" y="81709"/>
                    <a:pt x="9548" y="76946"/>
                  </a:cubicBezTo>
                  <a:cubicBezTo>
                    <a:pt x="5619" y="72046"/>
                    <a:pt x="4901" y="61484"/>
                    <a:pt x="8196" y="57132"/>
                  </a:cubicBezTo>
                  <a:cubicBezTo>
                    <a:pt x="11492" y="52823"/>
                    <a:pt x="13013" y="43317"/>
                    <a:pt x="12252" y="39599"/>
                  </a:cubicBezTo>
                  <a:cubicBezTo>
                    <a:pt x="12041" y="38670"/>
                    <a:pt x="11703" y="38078"/>
                    <a:pt x="11154" y="37783"/>
                  </a:cubicBezTo>
                  <a:cubicBezTo>
                    <a:pt x="9506" y="36895"/>
                    <a:pt x="6633" y="34487"/>
                    <a:pt x="5873" y="33600"/>
                  </a:cubicBezTo>
                  <a:cubicBezTo>
                    <a:pt x="2408" y="29586"/>
                    <a:pt x="507" y="21559"/>
                    <a:pt x="3718" y="14588"/>
                  </a:cubicBezTo>
                  <a:cubicBezTo>
                    <a:pt x="8362" y="4619"/>
                    <a:pt x="15237" y="2062"/>
                    <a:pt x="21067" y="2062"/>
                  </a:cubicBezTo>
                  <a:close/>
                  <a:moveTo>
                    <a:pt x="21152" y="0"/>
                  </a:moveTo>
                  <a:cubicBezTo>
                    <a:pt x="12930" y="0"/>
                    <a:pt x="6053" y="4759"/>
                    <a:pt x="1901" y="13743"/>
                  </a:cubicBezTo>
                  <a:cubicBezTo>
                    <a:pt x="592" y="16532"/>
                    <a:pt x="0" y="19489"/>
                    <a:pt x="0" y="22278"/>
                  </a:cubicBezTo>
                  <a:cubicBezTo>
                    <a:pt x="0" y="27305"/>
                    <a:pt x="1817" y="31995"/>
                    <a:pt x="4352" y="34952"/>
                  </a:cubicBezTo>
                  <a:cubicBezTo>
                    <a:pt x="5281" y="36050"/>
                    <a:pt x="8323" y="38501"/>
                    <a:pt x="10097" y="39515"/>
                  </a:cubicBezTo>
                  <a:cubicBezTo>
                    <a:pt x="10309" y="39810"/>
                    <a:pt x="10393" y="40613"/>
                    <a:pt x="10393" y="41712"/>
                  </a:cubicBezTo>
                  <a:cubicBezTo>
                    <a:pt x="10393" y="45387"/>
                    <a:pt x="9210" y="52485"/>
                    <a:pt x="6591" y="55907"/>
                  </a:cubicBezTo>
                  <a:cubicBezTo>
                    <a:pt x="4901" y="58104"/>
                    <a:pt x="4098" y="61610"/>
                    <a:pt x="4098" y="65286"/>
                  </a:cubicBezTo>
                  <a:cubicBezTo>
                    <a:pt x="4098" y="70018"/>
                    <a:pt x="5450" y="75088"/>
                    <a:pt x="7943" y="78214"/>
                  </a:cubicBezTo>
                  <a:cubicBezTo>
                    <a:pt x="12142" y="83463"/>
                    <a:pt x="18452" y="86565"/>
                    <a:pt x="24733" y="86565"/>
                  </a:cubicBezTo>
                  <a:cubicBezTo>
                    <a:pt x="25277" y="86565"/>
                    <a:pt x="25821" y="86542"/>
                    <a:pt x="26363" y="86494"/>
                  </a:cubicBezTo>
                  <a:cubicBezTo>
                    <a:pt x="31433" y="86072"/>
                    <a:pt x="38657" y="83453"/>
                    <a:pt x="44318" y="73313"/>
                  </a:cubicBezTo>
                  <a:cubicBezTo>
                    <a:pt x="46726" y="69004"/>
                    <a:pt x="47656" y="66342"/>
                    <a:pt x="48628" y="63469"/>
                  </a:cubicBezTo>
                  <a:cubicBezTo>
                    <a:pt x="49346" y="61399"/>
                    <a:pt x="50064" y="59287"/>
                    <a:pt x="51458" y="56372"/>
                  </a:cubicBezTo>
                  <a:cubicBezTo>
                    <a:pt x="53782" y="51429"/>
                    <a:pt x="56612" y="37064"/>
                    <a:pt x="49853" y="26460"/>
                  </a:cubicBezTo>
                  <a:cubicBezTo>
                    <a:pt x="48628" y="24559"/>
                    <a:pt x="47571" y="22235"/>
                    <a:pt x="46473" y="19785"/>
                  </a:cubicBezTo>
                  <a:cubicBezTo>
                    <a:pt x="45248" y="16997"/>
                    <a:pt x="43938" y="14166"/>
                    <a:pt x="42333" y="11842"/>
                  </a:cubicBezTo>
                  <a:cubicBezTo>
                    <a:pt x="39882" y="8293"/>
                    <a:pt x="35531" y="3857"/>
                    <a:pt x="30588" y="1914"/>
                  </a:cubicBezTo>
                  <a:cubicBezTo>
                    <a:pt x="27309" y="630"/>
                    <a:pt x="24141" y="0"/>
                    <a:pt x="21152" y="0"/>
                  </a:cubicBezTo>
                  <a:close/>
                </a:path>
              </a:pathLst>
            </a:custGeom>
            <a:solidFill>
              <a:srgbClr val="E1C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7"/>
            <p:cNvSpPr/>
            <p:nvPr/>
          </p:nvSpPr>
          <p:spPr>
            <a:xfrm>
              <a:off x="2954880" y="1248536"/>
              <a:ext cx="209560" cy="97990"/>
            </a:xfrm>
            <a:custGeom>
              <a:avLst/>
              <a:gdLst/>
              <a:ahLst/>
              <a:cxnLst/>
              <a:rect l="l" t="t" r="r" b="b"/>
              <a:pathLst>
                <a:path w="10478" h="4944" fill="none" extrusionOk="0">
                  <a:moveTo>
                    <a:pt x="10478" y="4943"/>
                  </a:moveTo>
                  <a:cubicBezTo>
                    <a:pt x="7182" y="4943"/>
                    <a:pt x="2873" y="3464"/>
                    <a:pt x="0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7"/>
            <p:cNvSpPr/>
            <p:nvPr/>
          </p:nvSpPr>
          <p:spPr>
            <a:xfrm>
              <a:off x="2971780" y="1233444"/>
              <a:ext cx="198580" cy="106374"/>
            </a:xfrm>
            <a:custGeom>
              <a:avLst/>
              <a:gdLst/>
              <a:ahLst/>
              <a:cxnLst/>
              <a:rect l="l" t="t" r="r" b="b"/>
              <a:pathLst>
                <a:path w="9929" h="5367" fill="none" extrusionOk="0">
                  <a:moveTo>
                    <a:pt x="9929" y="5366"/>
                  </a:moveTo>
                  <a:cubicBezTo>
                    <a:pt x="6887" y="5113"/>
                    <a:pt x="2789" y="3338"/>
                    <a:pt x="0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2988680" y="1218372"/>
              <a:ext cx="186740" cy="115570"/>
            </a:xfrm>
            <a:custGeom>
              <a:avLst/>
              <a:gdLst/>
              <a:ahLst/>
              <a:cxnLst/>
              <a:rect l="l" t="t" r="r" b="b"/>
              <a:pathLst>
                <a:path w="9337" h="5831" fill="none" extrusionOk="0">
                  <a:moveTo>
                    <a:pt x="9337" y="5830"/>
                  </a:moveTo>
                  <a:cubicBezTo>
                    <a:pt x="6591" y="5323"/>
                    <a:pt x="2746" y="3211"/>
                    <a:pt x="0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3004720" y="1204112"/>
              <a:ext cx="176620" cy="123122"/>
            </a:xfrm>
            <a:custGeom>
              <a:avLst/>
              <a:gdLst/>
              <a:ahLst/>
              <a:cxnLst/>
              <a:rect l="l" t="t" r="r" b="b"/>
              <a:pathLst>
                <a:path w="8831" h="6212" fill="none" extrusionOk="0">
                  <a:moveTo>
                    <a:pt x="8831" y="6211"/>
                  </a:moveTo>
                  <a:cubicBezTo>
                    <a:pt x="6338" y="5493"/>
                    <a:pt x="2705" y="3000"/>
                    <a:pt x="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3021620" y="1189040"/>
              <a:ext cx="164800" cy="132318"/>
            </a:xfrm>
            <a:custGeom>
              <a:avLst/>
              <a:gdLst/>
              <a:ahLst/>
              <a:cxnLst/>
              <a:rect l="l" t="t" r="r" b="b"/>
              <a:pathLst>
                <a:path w="8240" h="6676" fill="none" extrusionOk="0">
                  <a:moveTo>
                    <a:pt x="8239" y="6676"/>
                  </a:moveTo>
                  <a:cubicBezTo>
                    <a:pt x="6000" y="5704"/>
                    <a:pt x="2662" y="2873"/>
                    <a:pt x="1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3038520" y="1173948"/>
              <a:ext cx="152960" cy="140702"/>
            </a:xfrm>
            <a:custGeom>
              <a:avLst/>
              <a:gdLst/>
              <a:ahLst/>
              <a:cxnLst/>
              <a:rect l="l" t="t" r="r" b="b"/>
              <a:pathLst>
                <a:path w="7648" h="7099" fill="none" extrusionOk="0">
                  <a:moveTo>
                    <a:pt x="7648" y="7099"/>
                  </a:moveTo>
                  <a:cubicBezTo>
                    <a:pt x="5704" y="5916"/>
                    <a:pt x="2578" y="2747"/>
                    <a:pt x="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3055420" y="1159708"/>
              <a:ext cx="141980" cy="149066"/>
            </a:xfrm>
            <a:custGeom>
              <a:avLst/>
              <a:gdLst/>
              <a:ahLst/>
              <a:cxnLst/>
              <a:rect l="l" t="t" r="r" b="b"/>
              <a:pathLst>
                <a:path w="7099" h="7521" fill="none" extrusionOk="0">
                  <a:moveTo>
                    <a:pt x="7098" y="7521"/>
                  </a:moveTo>
                  <a:cubicBezTo>
                    <a:pt x="5409" y="6084"/>
                    <a:pt x="2493" y="2536"/>
                    <a:pt x="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3072320" y="1144636"/>
              <a:ext cx="130140" cy="157430"/>
            </a:xfrm>
            <a:custGeom>
              <a:avLst/>
              <a:gdLst/>
              <a:ahLst/>
              <a:cxnLst/>
              <a:rect l="l" t="t" r="r" b="b"/>
              <a:pathLst>
                <a:path w="6507" h="7943" fill="none" extrusionOk="0">
                  <a:moveTo>
                    <a:pt x="6507" y="7943"/>
                  </a:moveTo>
                  <a:cubicBezTo>
                    <a:pt x="5113" y="6295"/>
                    <a:pt x="2451" y="2408"/>
                    <a:pt x="1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3089220" y="1130397"/>
              <a:ext cx="118320" cy="165814"/>
            </a:xfrm>
            <a:custGeom>
              <a:avLst/>
              <a:gdLst/>
              <a:ahLst/>
              <a:cxnLst/>
              <a:rect l="l" t="t" r="r" b="b"/>
              <a:pathLst>
                <a:path w="5916" h="8366" fill="none" extrusionOk="0">
                  <a:moveTo>
                    <a:pt x="5915" y="8365"/>
                  </a:moveTo>
                  <a:cubicBezTo>
                    <a:pt x="4775" y="6464"/>
                    <a:pt x="2367" y="2197"/>
                    <a:pt x="1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3106120" y="1115304"/>
              <a:ext cx="107340" cy="174198"/>
            </a:xfrm>
            <a:custGeom>
              <a:avLst/>
              <a:gdLst/>
              <a:ahLst/>
              <a:cxnLst/>
              <a:rect l="l" t="t" r="r" b="b"/>
              <a:pathLst>
                <a:path w="5367" h="8789" fill="none" extrusionOk="0">
                  <a:moveTo>
                    <a:pt x="5366" y="8788"/>
                  </a:moveTo>
                  <a:cubicBezTo>
                    <a:pt x="4479" y="6634"/>
                    <a:pt x="2282" y="2071"/>
                    <a:pt x="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3123020" y="1100232"/>
              <a:ext cx="95500" cy="183394"/>
            </a:xfrm>
            <a:custGeom>
              <a:avLst/>
              <a:gdLst/>
              <a:ahLst/>
              <a:cxnLst/>
              <a:rect l="l" t="t" r="r" b="b"/>
              <a:pathLst>
                <a:path w="4775" h="9253" fill="none" extrusionOk="0">
                  <a:moveTo>
                    <a:pt x="4775" y="9252"/>
                  </a:moveTo>
                  <a:cubicBezTo>
                    <a:pt x="4183" y="6844"/>
                    <a:pt x="2240" y="1944"/>
                    <a:pt x="1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3139080" y="1085973"/>
              <a:ext cx="85360" cy="190946"/>
            </a:xfrm>
            <a:custGeom>
              <a:avLst/>
              <a:gdLst/>
              <a:ahLst/>
              <a:cxnLst/>
              <a:rect l="l" t="t" r="r" b="b"/>
              <a:pathLst>
                <a:path w="4268" h="9634" fill="none" extrusionOk="0">
                  <a:moveTo>
                    <a:pt x="4267" y="9633"/>
                  </a:moveTo>
                  <a:cubicBezTo>
                    <a:pt x="3929" y="7014"/>
                    <a:pt x="2197" y="1733"/>
                    <a:pt x="0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3155980" y="1070900"/>
              <a:ext cx="73520" cy="200142"/>
            </a:xfrm>
            <a:custGeom>
              <a:avLst/>
              <a:gdLst/>
              <a:ahLst/>
              <a:cxnLst/>
              <a:rect l="l" t="t" r="r" b="b"/>
              <a:pathLst>
                <a:path w="3676" h="10098" fill="none" extrusionOk="0">
                  <a:moveTo>
                    <a:pt x="3676" y="10098"/>
                  </a:moveTo>
                  <a:cubicBezTo>
                    <a:pt x="3591" y="7225"/>
                    <a:pt x="2155" y="1606"/>
                    <a:pt x="0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3172880" y="1055808"/>
              <a:ext cx="65920" cy="208526"/>
            </a:xfrm>
            <a:custGeom>
              <a:avLst/>
              <a:gdLst/>
              <a:ahLst/>
              <a:cxnLst/>
              <a:rect l="l" t="t" r="r" b="b"/>
              <a:pathLst>
                <a:path w="3296" h="10521" fill="none" extrusionOk="0">
                  <a:moveTo>
                    <a:pt x="3084" y="10521"/>
                  </a:moveTo>
                  <a:cubicBezTo>
                    <a:pt x="3296" y="7437"/>
                    <a:pt x="2070" y="1480"/>
                    <a:pt x="0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3235400" y="1062511"/>
              <a:ext cx="87060" cy="230308"/>
            </a:xfrm>
            <a:custGeom>
              <a:avLst/>
              <a:gdLst/>
              <a:ahLst/>
              <a:cxnLst/>
              <a:rect l="l" t="t" r="r" b="b"/>
              <a:pathLst>
                <a:path w="4353" h="11620" fill="none" extrusionOk="0">
                  <a:moveTo>
                    <a:pt x="4352" y="1"/>
                  </a:moveTo>
                  <a:cubicBezTo>
                    <a:pt x="888" y="2113"/>
                    <a:pt x="1" y="9169"/>
                    <a:pt x="85" y="11619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3246380" y="1073419"/>
              <a:ext cx="92980" cy="224422"/>
            </a:xfrm>
            <a:custGeom>
              <a:avLst/>
              <a:gdLst/>
              <a:ahLst/>
              <a:cxnLst/>
              <a:rect l="l" t="t" r="r" b="b"/>
              <a:pathLst>
                <a:path w="4649" h="11323" fill="none" extrusionOk="0">
                  <a:moveTo>
                    <a:pt x="4648" y="0"/>
                  </a:moveTo>
                  <a:cubicBezTo>
                    <a:pt x="1395" y="2408"/>
                    <a:pt x="212" y="8957"/>
                    <a:pt x="1" y="1132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3254840" y="1085140"/>
              <a:ext cx="102260" cy="217743"/>
            </a:xfrm>
            <a:custGeom>
              <a:avLst/>
              <a:gdLst/>
              <a:ahLst/>
              <a:cxnLst/>
              <a:rect l="l" t="t" r="r" b="b"/>
              <a:pathLst>
                <a:path w="5113" h="10986" fill="none" extrusionOk="0">
                  <a:moveTo>
                    <a:pt x="5112" y="1"/>
                  </a:moveTo>
                  <a:cubicBezTo>
                    <a:pt x="2028" y="2620"/>
                    <a:pt x="592" y="8661"/>
                    <a:pt x="0" y="1098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3263280" y="1096028"/>
              <a:ext cx="110720" cy="211876"/>
            </a:xfrm>
            <a:custGeom>
              <a:avLst/>
              <a:gdLst/>
              <a:ahLst/>
              <a:cxnLst/>
              <a:rect l="l" t="t" r="r" b="b"/>
              <a:pathLst>
                <a:path w="5536" h="10690" fill="none" extrusionOk="0">
                  <a:moveTo>
                    <a:pt x="5535" y="1"/>
                  </a:moveTo>
                  <a:cubicBezTo>
                    <a:pt x="2705" y="2874"/>
                    <a:pt x="972" y="8450"/>
                    <a:pt x="1" y="1069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3272580" y="1106935"/>
              <a:ext cx="119160" cy="206009"/>
            </a:xfrm>
            <a:custGeom>
              <a:avLst/>
              <a:gdLst/>
              <a:ahLst/>
              <a:cxnLst/>
              <a:rect l="l" t="t" r="r" b="b"/>
              <a:pathLst>
                <a:path w="5958" h="10394" fill="none" extrusionOk="0">
                  <a:moveTo>
                    <a:pt x="5957" y="0"/>
                  </a:moveTo>
                  <a:cubicBezTo>
                    <a:pt x="3296" y="3126"/>
                    <a:pt x="1310" y="8238"/>
                    <a:pt x="0" y="1039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3281020" y="1117823"/>
              <a:ext cx="127620" cy="199310"/>
            </a:xfrm>
            <a:custGeom>
              <a:avLst/>
              <a:gdLst/>
              <a:ahLst/>
              <a:cxnLst/>
              <a:rect l="l" t="t" r="r" b="b"/>
              <a:pathLst>
                <a:path w="6381" h="10056" fill="none" extrusionOk="0">
                  <a:moveTo>
                    <a:pt x="6380" y="0"/>
                  </a:moveTo>
                  <a:cubicBezTo>
                    <a:pt x="3930" y="3422"/>
                    <a:pt x="1649" y="8027"/>
                    <a:pt x="1" y="1005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3289480" y="1128711"/>
              <a:ext cx="136900" cy="193443"/>
            </a:xfrm>
            <a:custGeom>
              <a:avLst/>
              <a:gdLst/>
              <a:ahLst/>
              <a:cxnLst/>
              <a:rect l="l" t="t" r="r" b="b"/>
              <a:pathLst>
                <a:path w="6845" h="9760" fill="none" extrusionOk="0">
                  <a:moveTo>
                    <a:pt x="6845" y="1"/>
                  </a:moveTo>
                  <a:cubicBezTo>
                    <a:pt x="4563" y="3676"/>
                    <a:pt x="2028" y="7774"/>
                    <a:pt x="0" y="976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3298780" y="1140451"/>
              <a:ext cx="144500" cy="186744"/>
            </a:xfrm>
            <a:custGeom>
              <a:avLst/>
              <a:gdLst/>
              <a:ahLst/>
              <a:cxnLst/>
              <a:rect l="l" t="t" r="r" b="b"/>
              <a:pathLst>
                <a:path w="7225" h="9422" fill="none" extrusionOk="0">
                  <a:moveTo>
                    <a:pt x="7225" y="0"/>
                  </a:moveTo>
                  <a:cubicBezTo>
                    <a:pt x="5197" y="3887"/>
                    <a:pt x="2366" y="7520"/>
                    <a:pt x="0" y="942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3307220" y="1151339"/>
              <a:ext cx="153800" cy="180877"/>
            </a:xfrm>
            <a:custGeom>
              <a:avLst/>
              <a:gdLst/>
              <a:ahLst/>
              <a:cxnLst/>
              <a:rect l="l" t="t" r="r" b="b"/>
              <a:pathLst>
                <a:path w="7690" h="9126" fill="none" extrusionOk="0">
                  <a:moveTo>
                    <a:pt x="7690" y="0"/>
                  </a:moveTo>
                  <a:cubicBezTo>
                    <a:pt x="5831" y="4141"/>
                    <a:pt x="2747" y="7309"/>
                    <a:pt x="1" y="912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3315680" y="1162227"/>
              <a:ext cx="162240" cy="174198"/>
            </a:xfrm>
            <a:custGeom>
              <a:avLst/>
              <a:gdLst/>
              <a:ahLst/>
              <a:cxnLst/>
              <a:rect l="l" t="t" r="r" b="b"/>
              <a:pathLst>
                <a:path w="8112" h="8789" fill="none" extrusionOk="0">
                  <a:moveTo>
                    <a:pt x="8112" y="0"/>
                  </a:moveTo>
                  <a:cubicBezTo>
                    <a:pt x="6464" y="4437"/>
                    <a:pt x="3126" y="7056"/>
                    <a:pt x="0" y="8788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3324960" y="1173115"/>
              <a:ext cx="169860" cy="168331"/>
            </a:xfrm>
            <a:custGeom>
              <a:avLst/>
              <a:gdLst/>
              <a:ahLst/>
              <a:cxnLst/>
              <a:rect l="l" t="t" r="r" b="b"/>
              <a:pathLst>
                <a:path w="8493" h="8493" fill="none" extrusionOk="0">
                  <a:moveTo>
                    <a:pt x="8493" y="1"/>
                  </a:moveTo>
                  <a:cubicBezTo>
                    <a:pt x="7056" y="4690"/>
                    <a:pt x="3423" y="6845"/>
                    <a:pt x="1" y="849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3333420" y="1184855"/>
              <a:ext cx="179140" cy="161632"/>
            </a:xfrm>
            <a:custGeom>
              <a:avLst/>
              <a:gdLst/>
              <a:ahLst/>
              <a:cxnLst/>
              <a:rect l="l" t="t" r="r" b="b"/>
              <a:pathLst>
                <a:path w="8957" h="8155" fill="none" extrusionOk="0">
                  <a:moveTo>
                    <a:pt x="0" y="8154"/>
                  </a:moveTo>
                  <a:cubicBezTo>
                    <a:pt x="3803" y="6591"/>
                    <a:pt x="7732" y="4901"/>
                    <a:pt x="8957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3501560" y="1344880"/>
              <a:ext cx="150420" cy="108039"/>
            </a:xfrm>
            <a:custGeom>
              <a:avLst/>
              <a:gdLst/>
              <a:ahLst/>
              <a:cxnLst/>
              <a:rect l="l" t="t" r="r" b="b"/>
              <a:pathLst>
                <a:path w="7521" h="5451" fill="none" extrusionOk="0">
                  <a:moveTo>
                    <a:pt x="1" y="5451"/>
                  </a:moveTo>
                  <a:cubicBezTo>
                    <a:pt x="2071" y="1606"/>
                    <a:pt x="4141" y="127"/>
                    <a:pt x="752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3505780" y="1360806"/>
              <a:ext cx="153820" cy="102172"/>
            </a:xfrm>
            <a:custGeom>
              <a:avLst/>
              <a:gdLst/>
              <a:ahLst/>
              <a:cxnLst/>
              <a:rect l="l" t="t" r="r" b="b"/>
              <a:pathLst>
                <a:path w="7691" h="5155" fill="none" extrusionOk="0">
                  <a:moveTo>
                    <a:pt x="1" y="5155"/>
                  </a:moveTo>
                  <a:cubicBezTo>
                    <a:pt x="2282" y="1732"/>
                    <a:pt x="4395" y="296"/>
                    <a:pt x="7690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3510020" y="1375878"/>
              <a:ext cx="156320" cy="97990"/>
            </a:xfrm>
            <a:custGeom>
              <a:avLst/>
              <a:gdLst/>
              <a:ahLst/>
              <a:cxnLst/>
              <a:rect l="l" t="t" r="r" b="b"/>
              <a:pathLst>
                <a:path w="7816" h="4944" fill="none" extrusionOk="0">
                  <a:moveTo>
                    <a:pt x="0" y="4944"/>
                  </a:moveTo>
                  <a:cubicBezTo>
                    <a:pt x="2451" y="1902"/>
                    <a:pt x="4647" y="508"/>
                    <a:pt x="7816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3514240" y="1392636"/>
              <a:ext cx="159720" cy="92123"/>
            </a:xfrm>
            <a:custGeom>
              <a:avLst/>
              <a:gdLst/>
              <a:ahLst/>
              <a:cxnLst/>
              <a:rect l="l" t="t" r="r" b="b"/>
              <a:pathLst>
                <a:path w="7986" h="4648" fill="none" extrusionOk="0">
                  <a:moveTo>
                    <a:pt x="0" y="4648"/>
                  </a:moveTo>
                  <a:cubicBezTo>
                    <a:pt x="2662" y="2071"/>
                    <a:pt x="4901" y="677"/>
                    <a:pt x="7985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3519300" y="1407728"/>
              <a:ext cx="162260" cy="87089"/>
            </a:xfrm>
            <a:custGeom>
              <a:avLst/>
              <a:gdLst/>
              <a:ahLst/>
              <a:cxnLst/>
              <a:rect l="l" t="t" r="r" b="b"/>
              <a:pathLst>
                <a:path w="8113" h="4394" fill="none" extrusionOk="0">
                  <a:moveTo>
                    <a:pt x="1" y="4394"/>
                  </a:moveTo>
                  <a:cubicBezTo>
                    <a:pt x="2789" y="2239"/>
                    <a:pt x="5155" y="887"/>
                    <a:pt x="8112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3523540" y="1423634"/>
              <a:ext cx="164780" cy="82094"/>
            </a:xfrm>
            <a:custGeom>
              <a:avLst/>
              <a:gdLst/>
              <a:ahLst/>
              <a:cxnLst/>
              <a:rect l="l" t="t" r="r" b="b"/>
              <a:pathLst>
                <a:path w="8239" h="4142" fill="none" extrusionOk="0">
                  <a:moveTo>
                    <a:pt x="0" y="4141"/>
                  </a:moveTo>
                  <a:cubicBezTo>
                    <a:pt x="2957" y="2409"/>
                    <a:pt x="5408" y="1057"/>
                    <a:pt x="8238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3527760" y="1439559"/>
              <a:ext cx="168160" cy="76228"/>
            </a:xfrm>
            <a:custGeom>
              <a:avLst/>
              <a:gdLst/>
              <a:ahLst/>
              <a:cxnLst/>
              <a:rect l="l" t="t" r="r" b="b"/>
              <a:pathLst>
                <a:path w="8408" h="3846" fill="none" extrusionOk="0">
                  <a:moveTo>
                    <a:pt x="0" y="3845"/>
                  </a:moveTo>
                  <a:cubicBezTo>
                    <a:pt x="3169" y="2535"/>
                    <a:pt x="5662" y="1226"/>
                    <a:pt x="8408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3531980" y="1455484"/>
              <a:ext cx="170700" cy="71193"/>
            </a:xfrm>
            <a:custGeom>
              <a:avLst/>
              <a:gdLst/>
              <a:ahLst/>
              <a:cxnLst/>
              <a:rect l="l" t="t" r="r" b="b"/>
              <a:pathLst>
                <a:path w="8535" h="3592" fill="none" extrusionOk="0">
                  <a:moveTo>
                    <a:pt x="1" y="3591"/>
                  </a:moveTo>
                  <a:cubicBezTo>
                    <a:pt x="3338" y="2704"/>
                    <a:pt x="5915" y="1394"/>
                    <a:pt x="8535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3537060" y="1470556"/>
              <a:ext cx="173220" cy="66179"/>
            </a:xfrm>
            <a:custGeom>
              <a:avLst/>
              <a:gdLst/>
              <a:ahLst/>
              <a:cxnLst/>
              <a:rect l="l" t="t" r="r" b="b"/>
              <a:pathLst>
                <a:path w="8661" h="3339" fill="none" extrusionOk="0">
                  <a:moveTo>
                    <a:pt x="0" y="3338"/>
                  </a:moveTo>
                  <a:cubicBezTo>
                    <a:pt x="3507" y="2916"/>
                    <a:pt x="6126" y="1606"/>
                    <a:pt x="8661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3541280" y="1486481"/>
              <a:ext cx="175760" cy="60312"/>
            </a:xfrm>
            <a:custGeom>
              <a:avLst/>
              <a:gdLst/>
              <a:ahLst/>
              <a:cxnLst/>
              <a:rect l="l" t="t" r="r" b="b"/>
              <a:pathLst>
                <a:path w="8788" h="3043" fill="none" extrusionOk="0">
                  <a:moveTo>
                    <a:pt x="0" y="3042"/>
                  </a:moveTo>
                  <a:cubicBezTo>
                    <a:pt x="3676" y="3042"/>
                    <a:pt x="6422" y="1775"/>
                    <a:pt x="8788" y="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3545500" y="1501554"/>
              <a:ext cx="179160" cy="63662"/>
            </a:xfrm>
            <a:custGeom>
              <a:avLst/>
              <a:gdLst/>
              <a:ahLst/>
              <a:cxnLst/>
              <a:rect l="l" t="t" r="r" b="b"/>
              <a:pathLst>
                <a:path w="8958" h="3212" fill="none" extrusionOk="0">
                  <a:moveTo>
                    <a:pt x="1" y="2789"/>
                  </a:moveTo>
                  <a:cubicBezTo>
                    <a:pt x="3845" y="3212"/>
                    <a:pt x="6676" y="1944"/>
                    <a:pt x="8957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3549720" y="1514960"/>
              <a:ext cx="181700" cy="67844"/>
            </a:xfrm>
            <a:custGeom>
              <a:avLst/>
              <a:gdLst/>
              <a:ahLst/>
              <a:cxnLst/>
              <a:rect l="l" t="t" r="r" b="b"/>
              <a:pathLst>
                <a:path w="9085" h="3423" fill="none" extrusionOk="0">
                  <a:moveTo>
                    <a:pt x="1" y="2536"/>
                  </a:moveTo>
                  <a:cubicBezTo>
                    <a:pt x="4057" y="3423"/>
                    <a:pt x="6929" y="2156"/>
                    <a:pt x="9084" y="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3599580" y="1595399"/>
              <a:ext cx="187600" cy="88774"/>
            </a:xfrm>
            <a:custGeom>
              <a:avLst/>
              <a:gdLst/>
              <a:ahLst/>
              <a:cxnLst/>
              <a:rect l="l" t="t" r="r" b="b"/>
              <a:pathLst>
                <a:path w="9380" h="4479" fill="none" extrusionOk="0">
                  <a:moveTo>
                    <a:pt x="0" y="4479"/>
                  </a:moveTo>
                  <a:cubicBezTo>
                    <a:pt x="2578" y="2113"/>
                    <a:pt x="6633" y="1"/>
                    <a:pt x="9379" y="274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3600420" y="1617195"/>
              <a:ext cx="186760" cy="76208"/>
            </a:xfrm>
            <a:custGeom>
              <a:avLst/>
              <a:gdLst/>
              <a:ahLst/>
              <a:cxnLst/>
              <a:rect l="l" t="t" r="r" b="b"/>
              <a:pathLst>
                <a:path w="9338" h="3845" fill="none" extrusionOk="0">
                  <a:moveTo>
                    <a:pt x="1" y="3845"/>
                  </a:moveTo>
                  <a:cubicBezTo>
                    <a:pt x="2620" y="1901"/>
                    <a:pt x="6634" y="0"/>
                    <a:pt x="9337" y="2408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3601260" y="1639803"/>
              <a:ext cx="185920" cy="63662"/>
            </a:xfrm>
            <a:custGeom>
              <a:avLst/>
              <a:gdLst/>
              <a:ahLst/>
              <a:cxnLst/>
              <a:rect l="l" t="t" r="r" b="b"/>
              <a:pathLst>
                <a:path w="9296" h="3212" fill="none" extrusionOk="0">
                  <a:moveTo>
                    <a:pt x="1" y="3212"/>
                  </a:moveTo>
                  <a:cubicBezTo>
                    <a:pt x="2663" y="1648"/>
                    <a:pt x="6634" y="1"/>
                    <a:pt x="9295" y="198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3602120" y="1662432"/>
              <a:ext cx="185060" cy="50264"/>
            </a:xfrm>
            <a:custGeom>
              <a:avLst/>
              <a:gdLst/>
              <a:ahLst/>
              <a:cxnLst/>
              <a:rect l="l" t="t" r="r" b="b"/>
              <a:pathLst>
                <a:path w="9253" h="2536" fill="none" extrusionOk="0">
                  <a:moveTo>
                    <a:pt x="0" y="2535"/>
                  </a:moveTo>
                  <a:cubicBezTo>
                    <a:pt x="2704" y="1395"/>
                    <a:pt x="6675" y="1"/>
                    <a:pt x="9252" y="160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3603800" y="1684207"/>
              <a:ext cx="183380" cy="38550"/>
            </a:xfrm>
            <a:custGeom>
              <a:avLst/>
              <a:gdLst/>
              <a:ahLst/>
              <a:cxnLst/>
              <a:rect l="l" t="t" r="r" b="b"/>
              <a:pathLst>
                <a:path w="9169" h="1945" fill="none" extrusionOk="0">
                  <a:moveTo>
                    <a:pt x="1" y="1944"/>
                  </a:moveTo>
                  <a:cubicBezTo>
                    <a:pt x="2705" y="1226"/>
                    <a:pt x="6634" y="1"/>
                    <a:pt x="9168" y="122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3604640" y="1706836"/>
              <a:ext cx="182540" cy="25152"/>
            </a:xfrm>
            <a:custGeom>
              <a:avLst/>
              <a:gdLst/>
              <a:ahLst/>
              <a:cxnLst/>
              <a:rect l="l" t="t" r="r" b="b"/>
              <a:pathLst>
                <a:path w="9127" h="1269" fill="none" extrusionOk="0">
                  <a:moveTo>
                    <a:pt x="1" y="1268"/>
                  </a:moveTo>
                  <a:cubicBezTo>
                    <a:pt x="2747" y="972"/>
                    <a:pt x="6676" y="1"/>
                    <a:pt x="9126" y="84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3605500" y="1728631"/>
              <a:ext cx="181680" cy="15083"/>
            </a:xfrm>
            <a:custGeom>
              <a:avLst/>
              <a:gdLst/>
              <a:ahLst/>
              <a:cxnLst/>
              <a:rect l="l" t="t" r="r" b="b"/>
              <a:pathLst>
                <a:path w="9084" h="761" fill="none" extrusionOk="0">
                  <a:moveTo>
                    <a:pt x="0" y="676"/>
                  </a:moveTo>
                  <a:cubicBezTo>
                    <a:pt x="2789" y="761"/>
                    <a:pt x="6675" y="0"/>
                    <a:pt x="9083" y="46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3606340" y="1750407"/>
              <a:ext cx="180840" cy="10069"/>
            </a:xfrm>
            <a:custGeom>
              <a:avLst/>
              <a:gdLst/>
              <a:ahLst/>
              <a:cxnLst/>
              <a:rect l="l" t="t" r="r" b="b"/>
              <a:pathLst>
                <a:path w="9042" h="508" fill="none" extrusionOk="0">
                  <a:moveTo>
                    <a:pt x="0" y="1"/>
                  </a:moveTo>
                  <a:cubicBezTo>
                    <a:pt x="2831" y="508"/>
                    <a:pt x="6676" y="1"/>
                    <a:pt x="9041" y="8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3607180" y="1761294"/>
              <a:ext cx="180000" cy="17600"/>
            </a:xfrm>
            <a:custGeom>
              <a:avLst/>
              <a:gdLst/>
              <a:ahLst/>
              <a:cxnLst/>
              <a:rect l="l" t="t" r="r" b="b"/>
              <a:pathLst>
                <a:path w="9000" h="888" fill="none" extrusionOk="0">
                  <a:moveTo>
                    <a:pt x="1" y="1"/>
                  </a:moveTo>
                  <a:cubicBezTo>
                    <a:pt x="2874" y="888"/>
                    <a:pt x="6718" y="635"/>
                    <a:pt x="8999" y="29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3608020" y="1770516"/>
              <a:ext cx="179160" cy="25984"/>
            </a:xfrm>
            <a:custGeom>
              <a:avLst/>
              <a:gdLst/>
              <a:ahLst/>
              <a:cxnLst/>
              <a:rect l="l" t="t" r="r" b="b"/>
              <a:pathLst>
                <a:path w="8958" h="1311" fill="none" extrusionOk="0">
                  <a:moveTo>
                    <a:pt x="1" y="1"/>
                  </a:moveTo>
                  <a:cubicBezTo>
                    <a:pt x="2916" y="1310"/>
                    <a:pt x="6718" y="1268"/>
                    <a:pt x="8957" y="55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3608880" y="1780571"/>
              <a:ext cx="178300" cy="37698"/>
            </a:xfrm>
            <a:custGeom>
              <a:avLst/>
              <a:gdLst/>
              <a:ahLst/>
              <a:cxnLst/>
              <a:rect l="l" t="t" r="r" b="b"/>
              <a:pathLst>
                <a:path w="8915" h="1902" fill="none" extrusionOk="0">
                  <a:moveTo>
                    <a:pt x="0" y="0"/>
                  </a:moveTo>
                  <a:cubicBezTo>
                    <a:pt x="2958" y="1690"/>
                    <a:pt x="6718" y="1902"/>
                    <a:pt x="8914" y="80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3610560" y="1789793"/>
              <a:ext cx="176620" cy="51096"/>
            </a:xfrm>
            <a:custGeom>
              <a:avLst/>
              <a:gdLst/>
              <a:ahLst/>
              <a:cxnLst/>
              <a:rect l="l" t="t" r="r" b="b"/>
              <a:pathLst>
                <a:path w="8831" h="2578" fill="none" extrusionOk="0">
                  <a:moveTo>
                    <a:pt x="1" y="0"/>
                  </a:moveTo>
                  <a:cubicBezTo>
                    <a:pt x="2958" y="2155"/>
                    <a:pt x="6718" y="2577"/>
                    <a:pt x="8830" y="105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3559860" y="2008462"/>
              <a:ext cx="172400" cy="33516"/>
            </a:xfrm>
            <a:custGeom>
              <a:avLst/>
              <a:gdLst/>
              <a:ahLst/>
              <a:cxnLst/>
              <a:rect l="l" t="t" r="r" b="b"/>
              <a:pathLst>
                <a:path w="8620" h="1691" fill="none" extrusionOk="0">
                  <a:moveTo>
                    <a:pt x="1" y="1057"/>
                  </a:moveTo>
                  <a:cubicBezTo>
                    <a:pt x="4014" y="1"/>
                    <a:pt x="6296" y="1"/>
                    <a:pt x="8619" y="169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554800" y="2020202"/>
              <a:ext cx="166480" cy="38530"/>
            </a:xfrm>
            <a:custGeom>
              <a:avLst/>
              <a:gdLst/>
              <a:ahLst/>
              <a:cxnLst/>
              <a:rect l="l" t="t" r="r" b="b"/>
              <a:pathLst>
                <a:path w="8324" h="1944" fill="none" extrusionOk="0">
                  <a:moveTo>
                    <a:pt x="0" y="719"/>
                  </a:moveTo>
                  <a:cubicBezTo>
                    <a:pt x="3676" y="0"/>
                    <a:pt x="5873" y="85"/>
                    <a:pt x="8323" y="1944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3548880" y="2031923"/>
              <a:ext cx="161400" cy="43564"/>
            </a:xfrm>
            <a:custGeom>
              <a:avLst/>
              <a:gdLst/>
              <a:ahLst/>
              <a:cxnLst/>
              <a:rect l="l" t="t" r="r" b="b"/>
              <a:pathLst>
                <a:path w="8070" h="2198" fill="none" extrusionOk="0">
                  <a:moveTo>
                    <a:pt x="1" y="381"/>
                  </a:moveTo>
                  <a:cubicBezTo>
                    <a:pt x="3380" y="1"/>
                    <a:pt x="5451" y="212"/>
                    <a:pt x="8070" y="2198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3543820" y="2044496"/>
              <a:ext cx="156320" cy="48579"/>
            </a:xfrm>
            <a:custGeom>
              <a:avLst/>
              <a:gdLst/>
              <a:ahLst/>
              <a:cxnLst/>
              <a:rect l="l" t="t" r="r" b="b"/>
              <a:pathLst>
                <a:path w="7816" h="2451" fill="none" extrusionOk="0">
                  <a:moveTo>
                    <a:pt x="0" y="85"/>
                  </a:moveTo>
                  <a:cubicBezTo>
                    <a:pt x="3000" y="1"/>
                    <a:pt x="5028" y="339"/>
                    <a:pt x="7816" y="245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3537900" y="2053718"/>
              <a:ext cx="151260" cy="59460"/>
            </a:xfrm>
            <a:custGeom>
              <a:avLst/>
              <a:gdLst/>
              <a:ahLst/>
              <a:cxnLst/>
              <a:rect l="l" t="t" r="r" b="b"/>
              <a:pathLst>
                <a:path w="7563" h="3000" fill="none" extrusionOk="0">
                  <a:moveTo>
                    <a:pt x="0" y="0"/>
                  </a:moveTo>
                  <a:cubicBezTo>
                    <a:pt x="2704" y="254"/>
                    <a:pt x="4648" y="719"/>
                    <a:pt x="7563" y="300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532820" y="2062088"/>
              <a:ext cx="145360" cy="70361"/>
            </a:xfrm>
            <a:custGeom>
              <a:avLst/>
              <a:gdLst/>
              <a:ahLst/>
              <a:cxnLst/>
              <a:rect l="l" t="t" r="r" b="b"/>
              <a:pathLst>
                <a:path w="7268" h="3550" fill="none" extrusionOk="0">
                  <a:moveTo>
                    <a:pt x="1" y="1"/>
                  </a:moveTo>
                  <a:cubicBezTo>
                    <a:pt x="2367" y="550"/>
                    <a:pt x="4183" y="1099"/>
                    <a:pt x="7267" y="355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3526920" y="2069644"/>
              <a:ext cx="140280" cy="82907"/>
            </a:xfrm>
            <a:custGeom>
              <a:avLst/>
              <a:gdLst/>
              <a:ahLst/>
              <a:cxnLst/>
              <a:rect l="l" t="t" r="r" b="b"/>
              <a:pathLst>
                <a:path w="7014" h="4183" fill="none" extrusionOk="0">
                  <a:moveTo>
                    <a:pt x="0" y="0"/>
                  </a:moveTo>
                  <a:cubicBezTo>
                    <a:pt x="2070" y="887"/>
                    <a:pt x="3802" y="1563"/>
                    <a:pt x="7013" y="418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3521840" y="2078013"/>
              <a:ext cx="134380" cy="93808"/>
            </a:xfrm>
            <a:custGeom>
              <a:avLst/>
              <a:gdLst/>
              <a:ahLst/>
              <a:cxnLst/>
              <a:rect l="l" t="t" r="r" b="b"/>
              <a:pathLst>
                <a:path w="6719" h="4733" fill="none" extrusionOk="0">
                  <a:moveTo>
                    <a:pt x="1" y="1"/>
                  </a:moveTo>
                  <a:cubicBezTo>
                    <a:pt x="1733" y="1183"/>
                    <a:pt x="3338" y="1986"/>
                    <a:pt x="6718" y="473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3515920" y="2085549"/>
              <a:ext cx="130160" cy="105522"/>
            </a:xfrm>
            <a:custGeom>
              <a:avLst/>
              <a:gdLst/>
              <a:ahLst/>
              <a:cxnLst/>
              <a:rect l="l" t="t" r="r" b="b"/>
              <a:pathLst>
                <a:path w="6508" h="5324" fill="none" extrusionOk="0">
                  <a:moveTo>
                    <a:pt x="1" y="1"/>
                  </a:moveTo>
                  <a:cubicBezTo>
                    <a:pt x="1437" y="1522"/>
                    <a:pt x="2958" y="2451"/>
                    <a:pt x="6507" y="5324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3510860" y="2093938"/>
              <a:ext cx="124220" cy="117235"/>
            </a:xfrm>
            <a:custGeom>
              <a:avLst/>
              <a:gdLst/>
              <a:ahLst/>
              <a:cxnLst/>
              <a:rect l="l" t="t" r="r" b="b"/>
              <a:pathLst>
                <a:path w="6211" h="5915" fill="none" extrusionOk="0">
                  <a:moveTo>
                    <a:pt x="0" y="0"/>
                  </a:moveTo>
                  <a:cubicBezTo>
                    <a:pt x="1099" y="1817"/>
                    <a:pt x="2493" y="2831"/>
                    <a:pt x="6211" y="591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3504940" y="2101474"/>
              <a:ext cx="119160" cy="128969"/>
            </a:xfrm>
            <a:custGeom>
              <a:avLst/>
              <a:gdLst/>
              <a:ahLst/>
              <a:cxnLst/>
              <a:rect l="l" t="t" r="r" b="b"/>
              <a:pathLst>
                <a:path w="5958" h="6507" fill="none" extrusionOk="0">
                  <a:moveTo>
                    <a:pt x="1" y="0"/>
                  </a:moveTo>
                  <a:cubicBezTo>
                    <a:pt x="803" y="2197"/>
                    <a:pt x="2113" y="3296"/>
                    <a:pt x="5958" y="650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3499880" y="2109843"/>
              <a:ext cx="113240" cy="139870"/>
            </a:xfrm>
            <a:custGeom>
              <a:avLst/>
              <a:gdLst/>
              <a:ahLst/>
              <a:cxnLst/>
              <a:rect l="l" t="t" r="r" b="b"/>
              <a:pathLst>
                <a:path w="5662" h="7057" fill="none" extrusionOk="0">
                  <a:moveTo>
                    <a:pt x="0" y="1"/>
                  </a:moveTo>
                  <a:cubicBezTo>
                    <a:pt x="465" y="2494"/>
                    <a:pt x="1690" y="3719"/>
                    <a:pt x="5661" y="705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3493960" y="2117399"/>
              <a:ext cx="108180" cy="152416"/>
            </a:xfrm>
            <a:custGeom>
              <a:avLst/>
              <a:gdLst/>
              <a:ahLst/>
              <a:cxnLst/>
              <a:rect l="l" t="t" r="r" b="b"/>
              <a:pathLst>
                <a:path w="5409" h="7690" fill="none" extrusionOk="0">
                  <a:moveTo>
                    <a:pt x="0" y="0"/>
                  </a:moveTo>
                  <a:cubicBezTo>
                    <a:pt x="127" y="2831"/>
                    <a:pt x="1268" y="4183"/>
                    <a:pt x="5408" y="7689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3485500" y="2125768"/>
              <a:ext cx="106500" cy="163317"/>
            </a:xfrm>
            <a:custGeom>
              <a:avLst/>
              <a:gdLst/>
              <a:ahLst/>
              <a:cxnLst/>
              <a:rect l="l" t="t" r="r" b="b"/>
              <a:pathLst>
                <a:path w="5325" h="8240" fill="none" extrusionOk="0">
                  <a:moveTo>
                    <a:pt x="170" y="1"/>
                  </a:moveTo>
                  <a:cubicBezTo>
                    <a:pt x="1" y="3127"/>
                    <a:pt x="1015" y="4563"/>
                    <a:pt x="5324" y="8239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3474520" y="2133305"/>
              <a:ext cx="107340" cy="175863"/>
            </a:xfrm>
            <a:custGeom>
              <a:avLst/>
              <a:gdLst/>
              <a:ahLst/>
              <a:cxnLst/>
              <a:rect l="l" t="t" r="r" b="b"/>
              <a:pathLst>
                <a:path w="5367" h="8873" fill="none" extrusionOk="0">
                  <a:moveTo>
                    <a:pt x="508" y="1"/>
                  </a:moveTo>
                  <a:cubicBezTo>
                    <a:pt x="1" y="3465"/>
                    <a:pt x="930" y="5028"/>
                    <a:pt x="5366" y="887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3463540" y="2141693"/>
              <a:ext cx="109020" cy="186744"/>
            </a:xfrm>
            <a:custGeom>
              <a:avLst/>
              <a:gdLst/>
              <a:ahLst/>
              <a:cxnLst/>
              <a:rect l="l" t="t" r="r" b="b"/>
              <a:pathLst>
                <a:path w="5451" h="9422" fill="none" extrusionOk="0">
                  <a:moveTo>
                    <a:pt x="845" y="0"/>
                  </a:moveTo>
                  <a:cubicBezTo>
                    <a:pt x="1" y="3760"/>
                    <a:pt x="845" y="5450"/>
                    <a:pt x="5450" y="942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3315680" y="2243075"/>
              <a:ext cx="94640" cy="210191"/>
            </a:xfrm>
            <a:custGeom>
              <a:avLst/>
              <a:gdLst/>
              <a:ahLst/>
              <a:cxnLst/>
              <a:rect l="l" t="t" r="r" b="b"/>
              <a:pathLst>
                <a:path w="4732" h="10605" fill="none" extrusionOk="0">
                  <a:moveTo>
                    <a:pt x="0" y="0"/>
                  </a:moveTo>
                  <a:cubicBezTo>
                    <a:pt x="2324" y="4648"/>
                    <a:pt x="4732" y="6633"/>
                    <a:pt x="2831" y="1060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3308060" y="2242242"/>
              <a:ext cx="77760" cy="207674"/>
            </a:xfrm>
            <a:custGeom>
              <a:avLst/>
              <a:gdLst/>
              <a:ahLst/>
              <a:cxnLst/>
              <a:rect l="l" t="t" r="r" b="b"/>
              <a:pathLst>
                <a:path w="3888" h="10478" fill="none" extrusionOk="0">
                  <a:moveTo>
                    <a:pt x="1" y="0"/>
                  </a:moveTo>
                  <a:cubicBezTo>
                    <a:pt x="1902" y="4436"/>
                    <a:pt x="3888" y="6464"/>
                    <a:pt x="2240" y="10478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3299620" y="2240556"/>
              <a:ext cx="62540" cy="206842"/>
            </a:xfrm>
            <a:custGeom>
              <a:avLst/>
              <a:gdLst/>
              <a:ahLst/>
              <a:cxnLst/>
              <a:rect l="l" t="t" r="r" b="b"/>
              <a:pathLst>
                <a:path w="3127" h="10436" fill="none" extrusionOk="0">
                  <a:moveTo>
                    <a:pt x="0" y="1"/>
                  </a:moveTo>
                  <a:cubicBezTo>
                    <a:pt x="1564" y="4268"/>
                    <a:pt x="3127" y="6380"/>
                    <a:pt x="1648" y="1043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3291160" y="2239723"/>
              <a:ext cx="46500" cy="205177"/>
            </a:xfrm>
            <a:custGeom>
              <a:avLst/>
              <a:gdLst/>
              <a:ahLst/>
              <a:cxnLst/>
              <a:rect l="l" t="t" r="r" b="b"/>
              <a:pathLst>
                <a:path w="2325" h="10352" fill="none" extrusionOk="0">
                  <a:moveTo>
                    <a:pt x="1" y="0"/>
                  </a:moveTo>
                  <a:cubicBezTo>
                    <a:pt x="1184" y="4056"/>
                    <a:pt x="2325" y="6253"/>
                    <a:pt x="1057" y="1035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3282720" y="2238038"/>
              <a:ext cx="30440" cy="203512"/>
            </a:xfrm>
            <a:custGeom>
              <a:avLst/>
              <a:gdLst/>
              <a:ahLst/>
              <a:cxnLst/>
              <a:rect l="l" t="t" r="r" b="b"/>
              <a:pathLst>
                <a:path w="1522" h="10268" fill="none" extrusionOk="0">
                  <a:moveTo>
                    <a:pt x="0" y="1"/>
                  </a:moveTo>
                  <a:cubicBezTo>
                    <a:pt x="845" y="3930"/>
                    <a:pt x="1521" y="6169"/>
                    <a:pt x="507" y="1026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3273420" y="2237205"/>
              <a:ext cx="16920" cy="201827"/>
            </a:xfrm>
            <a:custGeom>
              <a:avLst/>
              <a:gdLst/>
              <a:ahLst/>
              <a:cxnLst/>
              <a:rect l="l" t="t" r="r" b="b"/>
              <a:pathLst>
                <a:path w="846" h="10183" fill="none" extrusionOk="0">
                  <a:moveTo>
                    <a:pt x="127" y="1"/>
                  </a:moveTo>
                  <a:cubicBezTo>
                    <a:pt x="550" y="3718"/>
                    <a:pt x="846" y="6042"/>
                    <a:pt x="1" y="1018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3257380" y="2235539"/>
              <a:ext cx="15220" cy="200142"/>
            </a:xfrm>
            <a:custGeom>
              <a:avLst/>
              <a:gdLst/>
              <a:ahLst/>
              <a:cxnLst/>
              <a:rect l="l" t="t" r="r" b="b"/>
              <a:pathLst>
                <a:path w="761" h="10098" fill="none" extrusionOk="0">
                  <a:moveTo>
                    <a:pt x="676" y="0"/>
                  </a:moveTo>
                  <a:cubicBezTo>
                    <a:pt x="760" y="3549"/>
                    <a:pt x="634" y="5915"/>
                    <a:pt x="0" y="1009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3237100" y="2234686"/>
              <a:ext cx="25360" cy="198477"/>
            </a:xfrm>
            <a:custGeom>
              <a:avLst/>
              <a:gdLst/>
              <a:ahLst/>
              <a:cxnLst/>
              <a:rect l="l" t="t" r="r" b="b"/>
              <a:pathLst>
                <a:path w="1268" h="10014" fill="none" extrusionOk="0">
                  <a:moveTo>
                    <a:pt x="1268" y="1"/>
                  </a:moveTo>
                  <a:cubicBezTo>
                    <a:pt x="1014" y="3338"/>
                    <a:pt x="423" y="5789"/>
                    <a:pt x="0" y="10014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3216820" y="2233020"/>
              <a:ext cx="37200" cy="196793"/>
            </a:xfrm>
            <a:custGeom>
              <a:avLst/>
              <a:gdLst/>
              <a:ahLst/>
              <a:cxnLst/>
              <a:rect l="l" t="t" r="r" b="b"/>
              <a:pathLst>
                <a:path w="1860" h="9929" fill="none" extrusionOk="0">
                  <a:moveTo>
                    <a:pt x="1859" y="0"/>
                  </a:moveTo>
                  <a:cubicBezTo>
                    <a:pt x="1225" y="3211"/>
                    <a:pt x="211" y="5704"/>
                    <a:pt x="0" y="9929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3196540" y="2232187"/>
              <a:ext cx="49020" cy="195108"/>
            </a:xfrm>
            <a:custGeom>
              <a:avLst/>
              <a:gdLst/>
              <a:ahLst/>
              <a:cxnLst/>
              <a:rect l="l" t="t" r="r" b="b"/>
              <a:pathLst>
                <a:path w="2451" h="9844" fill="none" extrusionOk="0">
                  <a:moveTo>
                    <a:pt x="2451" y="0"/>
                  </a:moveTo>
                  <a:cubicBezTo>
                    <a:pt x="1437" y="3000"/>
                    <a:pt x="0" y="5577"/>
                    <a:pt x="0" y="9844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3172020" y="2230502"/>
              <a:ext cx="65100" cy="194295"/>
            </a:xfrm>
            <a:custGeom>
              <a:avLst/>
              <a:gdLst/>
              <a:ahLst/>
              <a:cxnLst/>
              <a:rect l="l" t="t" r="r" b="b"/>
              <a:pathLst>
                <a:path w="3255" h="9803" fill="none" extrusionOk="0">
                  <a:moveTo>
                    <a:pt x="3254" y="1"/>
                  </a:moveTo>
                  <a:cubicBezTo>
                    <a:pt x="1860" y="2831"/>
                    <a:pt x="1" y="5493"/>
                    <a:pt x="212" y="980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3147520" y="2229669"/>
              <a:ext cx="81140" cy="191778"/>
            </a:xfrm>
            <a:custGeom>
              <a:avLst/>
              <a:gdLst/>
              <a:ahLst/>
              <a:cxnLst/>
              <a:rect l="l" t="t" r="r" b="b"/>
              <a:pathLst>
                <a:path w="4057" h="9676" fill="none" extrusionOk="0">
                  <a:moveTo>
                    <a:pt x="4057" y="0"/>
                  </a:moveTo>
                  <a:cubicBezTo>
                    <a:pt x="2282" y="2662"/>
                    <a:pt x="1" y="5324"/>
                    <a:pt x="423" y="967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123860" y="2227983"/>
              <a:ext cx="97200" cy="190946"/>
            </a:xfrm>
            <a:custGeom>
              <a:avLst/>
              <a:gdLst/>
              <a:ahLst/>
              <a:cxnLst/>
              <a:rect l="l" t="t" r="r" b="b"/>
              <a:pathLst>
                <a:path w="4860" h="9634" fill="none" extrusionOk="0">
                  <a:moveTo>
                    <a:pt x="4859" y="1"/>
                  </a:moveTo>
                  <a:cubicBezTo>
                    <a:pt x="2705" y="2494"/>
                    <a:pt x="1" y="5240"/>
                    <a:pt x="635" y="963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3100200" y="2227150"/>
              <a:ext cx="113260" cy="188429"/>
            </a:xfrm>
            <a:custGeom>
              <a:avLst/>
              <a:gdLst/>
              <a:ahLst/>
              <a:cxnLst/>
              <a:rect l="l" t="t" r="r" b="b"/>
              <a:pathLst>
                <a:path w="5663" h="9507" fill="none" extrusionOk="0">
                  <a:moveTo>
                    <a:pt x="5662" y="1"/>
                  </a:moveTo>
                  <a:cubicBezTo>
                    <a:pt x="3127" y="2282"/>
                    <a:pt x="1" y="5113"/>
                    <a:pt x="804" y="950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2919380" y="2135823"/>
              <a:ext cx="160560" cy="83759"/>
            </a:xfrm>
            <a:custGeom>
              <a:avLst/>
              <a:gdLst/>
              <a:ahLst/>
              <a:cxnLst/>
              <a:rect l="l" t="t" r="r" b="b"/>
              <a:pathLst>
                <a:path w="8028" h="4226" fill="none" extrusionOk="0">
                  <a:moveTo>
                    <a:pt x="8028" y="634"/>
                  </a:moveTo>
                  <a:cubicBezTo>
                    <a:pt x="4226" y="1"/>
                    <a:pt x="2325" y="634"/>
                    <a:pt x="1" y="422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2930380" y="2144212"/>
              <a:ext cx="153800" cy="86257"/>
            </a:xfrm>
            <a:custGeom>
              <a:avLst/>
              <a:gdLst/>
              <a:ahLst/>
              <a:cxnLst/>
              <a:rect l="l" t="t" r="r" b="b"/>
              <a:pathLst>
                <a:path w="7690" h="4352" fill="none" extrusionOk="0">
                  <a:moveTo>
                    <a:pt x="7689" y="296"/>
                  </a:moveTo>
                  <a:cubicBezTo>
                    <a:pt x="4140" y="0"/>
                    <a:pt x="2408" y="803"/>
                    <a:pt x="0" y="435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2941360" y="2152581"/>
              <a:ext cx="146200" cy="89626"/>
            </a:xfrm>
            <a:custGeom>
              <a:avLst/>
              <a:gdLst/>
              <a:ahLst/>
              <a:cxnLst/>
              <a:rect l="l" t="t" r="r" b="b"/>
              <a:pathLst>
                <a:path w="7310" h="4522" fill="none" extrusionOk="0">
                  <a:moveTo>
                    <a:pt x="7309" y="1"/>
                  </a:moveTo>
                  <a:cubicBezTo>
                    <a:pt x="4098" y="43"/>
                    <a:pt x="2493" y="1057"/>
                    <a:pt x="0" y="452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2952340" y="2155933"/>
              <a:ext cx="138600" cy="98823"/>
            </a:xfrm>
            <a:custGeom>
              <a:avLst/>
              <a:gdLst/>
              <a:ahLst/>
              <a:cxnLst/>
              <a:rect l="l" t="t" r="r" b="b"/>
              <a:pathLst>
                <a:path w="6930" h="4986" fill="none" extrusionOk="0">
                  <a:moveTo>
                    <a:pt x="6929" y="1"/>
                  </a:moveTo>
                  <a:cubicBezTo>
                    <a:pt x="4014" y="423"/>
                    <a:pt x="2535" y="1564"/>
                    <a:pt x="1" y="4986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2964180" y="2159285"/>
              <a:ext cx="130140" cy="108039"/>
            </a:xfrm>
            <a:custGeom>
              <a:avLst/>
              <a:gdLst/>
              <a:ahLst/>
              <a:cxnLst/>
              <a:rect l="l" t="t" r="r" b="b"/>
              <a:pathLst>
                <a:path w="6507" h="5451" fill="none" extrusionOk="0">
                  <a:moveTo>
                    <a:pt x="6506" y="1"/>
                  </a:moveTo>
                  <a:cubicBezTo>
                    <a:pt x="3887" y="761"/>
                    <a:pt x="2577" y="2113"/>
                    <a:pt x="0" y="5451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2975160" y="2162636"/>
              <a:ext cx="123380" cy="116423"/>
            </a:xfrm>
            <a:custGeom>
              <a:avLst/>
              <a:gdLst/>
              <a:ahLst/>
              <a:cxnLst/>
              <a:rect l="l" t="t" r="r" b="b"/>
              <a:pathLst>
                <a:path w="6169" h="5874" fill="none" extrusionOk="0">
                  <a:moveTo>
                    <a:pt x="6168" y="1"/>
                  </a:moveTo>
                  <a:cubicBezTo>
                    <a:pt x="3803" y="1099"/>
                    <a:pt x="2620" y="2620"/>
                    <a:pt x="0" y="5873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2986140" y="2165988"/>
              <a:ext cx="115780" cy="125619"/>
            </a:xfrm>
            <a:custGeom>
              <a:avLst/>
              <a:gdLst/>
              <a:ahLst/>
              <a:cxnLst/>
              <a:rect l="l" t="t" r="r" b="b"/>
              <a:pathLst>
                <a:path w="5789" h="6338" fill="none" extrusionOk="0">
                  <a:moveTo>
                    <a:pt x="5788" y="1"/>
                  </a:moveTo>
                  <a:cubicBezTo>
                    <a:pt x="3718" y="1437"/>
                    <a:pt x="2704" y="3127"/>
                    <a:pt x="0" y="6338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2997120" y="2169339"/>
              <a:ext cx="108180" cy="134835"/>
            </a:xfrm>
            <a:custGeom>
              <a:avLst/>
              <a:gdLst/>
              <a:ahLst/>
              <a:cxnLst/>
              <a:rect l="l" t="t" r="r" b="b"/>
              <a:pathLst>
                <a:path w="5409" h="6803" fill="none" extrusionOk="0">
                  <a:moveTo>
                    <a:pt x="5408" y="1"/>
                  </a:moveTo>
                  <a:cubicBezTo>
                    <a:pt x="3634" y="1775"/>
                    <a:pt x="2789" y="3676"/>
                    <a:pt x="1" y="680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3008100" y="2173524"/>
              <a:ext cx="100580" cy="143219"/>
            </a:xfrm>
            <a:custGeom>
              <a:avLst/>
              <a:gdLst/>
              <a:ahLst/>
              <a:cxnLst/>
              <a:rect l="l" t="t" r="r" b="b"/>
              <a:pathLst>
                <a:path w="5029" h="7226" fill="none" extrusionOk="0">
                  <a:moveTo>
                    <a:pt x="5028" y="1"/>
                  </a:moveTo>
                  <a:cubicBezTo>
                    <a:pt x="3592" y="2071"/>
                    <a:pt x="2832" y="4141"/>
                    <a:pt x="1" y="722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3019100" y="2176876"/>
              <a:ext cx="92960" cy="152416"/>
            </a:xfrm>
            <a:custGeom>
              <a:avLst/>
              <a:gdLst/>
              <a:ahLst/>
              <a:cxnLst/>
              <a:rect l="l" t="t" r="r" b="b"/>
              <a:pathLst>
                <a:path w="4648" h="7690" fill="none" extrusionOk="0">
                  <a:moveTo>
                    <a:pt x="4647" y="1"/>
                  </a:moveTo>
                  <a:cubicBezTo>
                    <a:pt x="3507" y="2409"/>
                    <a:pt x="2915" y="4648"/>
                    <a:pt x="0" y="7690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030080" y="2180227"/>
              <a:ext cx="86200" cy="161632"/>
            </a:xfrm>
            <a:custGeom>
              <a:avLst/>
              <a:gdLst/>
              <a:ahLst/>
              <a:cxnLst/>
              <a:rect l="l" t="t" r="r" b="b"/>
              <a:pathLst>
                <a:path w="4310" h="8155" fill="none" extrusionOk="0">
                  <a:moveTo>
                    <a:pt x="4310" y="1"/>
                  </a:moveTo>
                  <a:cubicBezTo>
                    <a:pt x="3422" y="2789"/>
                    <a:pt x="3000" y="5197"/>
                    <a:pt x="0" y="8155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3041060" y="2183579"/>
              <a:ext cx="78600" cy="170848"/>
            </a:xfrm>
            <a:custGeom>
              <a:avLst/>
              <a:gdLst/>
              <a:ahLst/>
              <a:cxnLst/>
              <a:rect l="l" t="t" r="r" b="b"/>
              <a:pathLst>
                <a:path w="3930" h="8620" fill="none" extrusionOk="0">
                  <a:moveTo>
                    <a:pt x="3930" y="1"/>
                  </a:moveTo>
                  <a:cubicBezTo>
                    <a:pt x="3338" y="3127"/>
                    <a:pt x="3042" y="5746"/>
                    <a:pt x="1" y="8619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3052040" y="2186930"/>
              <a:ext cx="71000" cy="179212"/>
            </a:xfrm>
            <a:custGeom>
              <a:avLst/>
              <a:gdLst/>
              <a:ahLst/>
              <a:cxnLst/>
              <a:rect l="l" t="t" r="r" b="b"/>
              <a:pathLst>
                <a:path w="3550" h="9042" fill="none" extrusionOk="0">
                  <a:moveTo>
                    <a:pt x="3550" y="1"/>
                  </a:moveTo>
                  <a:cubicBezTo>
                    <a:pt x="3254" y="3465"/>
                    <a:pt x="3127" y="6253"/>
                    <a:pt x="1" y="9042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3063040" y="2190282"/>
              <a:ext cx="63380" cy="188429"/>
            </a:xfrm>
            <a:custGeom>
              <a:avLst/>
              <a:gdLst/>
              <a:ahLst/>
              <a:cxnLst/>
              <a:rect l="l" t="t" r="r" b="b"/>
              <a:pathLst>
                <a:path w="3169" h="9507" fill="none" extrusionOk="0">
                  <a:moveTo>
                    <a:pt x="3169" y="1"/>
                  </a:moveTo>
                  <a:cubicBezTo>
                    <a:pt x="3169" y="3803"/>
                    <a:pt x="3169" y="6760"/>
                    <a:pt x="0" y="9507"/>
                  </a:cubicBezTo>
                </a:path>
              </a:pathLst>
            </a:custGeom>
            <a:noFill/>
            <a:ln w="6325" cap="flat" cmpd="sng">
              <a:solidFill>
                <a:srgbClr val="A3558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2752080" y="1244233"/>
              <a:ext cx="905160" cy="1855568"/>
            </a:xfrm>
            <a:custGeom>
              <a:avLst/>
              <a:gdLst/>
              <a:ahLst/>
              <a:cxnLst/>
              <a:rect l="l" t="t" r="r" b="b"/>
              <a:pathLst>
                <a:path w="45258" h="93621" extrusionOk="0">
                  <a:moveTo>
                    <a:pt x="24461" y="0"/>
                  </a:moveTo>
                  <a:cubicBezTo>
                    <a:pt x="23931" y="0"/>
                    <a:pt x="23445" y="549"/>
                    <a:pt x="23237" y="1611"/>
                  </a:cubicBezTo>
                  <a:cubicBezTo>
                    <a:pt x="22948" y="3282"/>
                    <a:pt x="22781" y="4220"/>
                    <a:pt x="21937" y="4220"/>
                  </a:cubicBezTo>
                  <a:cubicBezTo>
                    <a:pt x="21671" y="4220"/>
                    <a:pt x="21338" y="4127"/>
                    <a:pt x="20914" y="3935"/>
                  </a:cubicBezTo>
                  <a:cubicBezTo>
                    <a:pt x="20478" y="3747"/>
                    <a:pt x="20088" y="3668"/>
                    <a:pt x="19748" y="3668"/>
                  </a:cubicBezTo>
                  <a:cubicBezTo>
                    <a:pt x="18176" y="3668"/>
                    <a:pt x="17682" y="5372"/>
                    <a:pt x="18759" y="5963"/>
                  </a:cubicBezTo>
                  <a:cubicBezTo>
                    <a:pt x="20998" y="7230"/>
                    <a:pt x="23237" y="8624"/>
                    <a:pt x="22434" y="12300"/>
                  </a:cubicBezTo>
                  <a:cubicBezTo>
                    <a:pt x="21843" y="15046"/>
                    <a:pt x="21082" y="17116"/>
                    <a:pt x="17956" y="19060"/>
                  </a:cubicBezTo>
                  <a:cubicBezTo>
                    <a:pt x="16718" y="19840"/>
                    <a:pt x="15650" y="20034"/>
                    <a:pt x="14701" y="20034"/>
                  </a:cubicBezTo>
                  <a:cubicBezTo>
                    <a:pt x="13755" y="20034"/>
                    <a:pt x="12926" y="19841"/>
                    <a:pt x="12163" y="19841"/>
                  </a:cubicBezTo>
                  <a:cubicBezTo>
                    <a:pt x="11785" y="19841"/>
                    <a:pt x="11422" y="19889"/>
                    <a:pt x="11070" y="20031"/>
                  </a:cubicBezTo>
                  <a:lnTo>
                    <a:pt x="10098" y="20031"/>
                  </a:lnTo>
                  <a:cubicBezTo>
                    <a:pt x="6760" y="22017"/>
                    <a:pt x="4986" y="23284"/>
                    <a:pt x="3000" y="30636"/>
                  </a:cubicBezTo>
                  <a:cubicBezTo>
                    <a:pt x="1226" y="37353"/>
                    <a:pt x="466" y="45972"/>
                    <a:pt x="254" y="55984"/>
                  </a:cubicBezTo>
                  <a:cubicBezTo>
                    <a:pt x="1" y="68954"/>
                    <a:pt x="677" y="87079"/>
                    <a:pt x="846" y="91177"/>
                  </a:cubicBezTo>
                  <a:cubicBezTo>
                    <a:pt x="927" y="92918"/>
                    <a:pt x="1648" y="93621"/>
                    <a:pt x="2381" y="93621"/>
                  </a:cubicBezTo>
                  <a:cubicBezTo>
                    <a:pt x="3179" y="93621"/>
                    <a:pt x="3992" y="92790"/>
                    <a:pt x="4014" y="91557"/>
                  </a:cubicBezTo>
                  <a:cubicBezTo>
                    <a:pt x="4395" y="53618"/>
                    <a:pt x="4099" y="41536"/>
                    <a:pt x="12844" y="35579"/>
                  </a:cubicBezTo>
                  <a:cubicBezTo>
                    <a:pt x="13670" y="35012"/>
                    <a:pt x="14503" y="34768"/>
                    <a:pt x="15296" y="34768"/>
                  </a:cubicBezTo>
                  <a:cubicBezTo>
                    <a:pt x="18645" y="34768"/>
                    <a:pt x="21286" y="39115"/>
                    <a:pt x="19646" y="41916"/>
                  </a:cubicBezTo>
                  <a:cubicBezTo>
                    <a:pt x="18379" y="44070"/>
                    <a:pt x="17238" y="44282"/>
                    <a:pt x="15802" y="44620"/>
                  </a:cubicBezTo>
                  <a:cubicBezTo>
                    <a:pt x="14129" y="44954"/>
                    <a:pt x="13946" y="46944"/>
                    <a:pt x="15171" y="46944"/>
                  </a:cubicBezTo>
                  <a:cubicBezTo>
                    <a:pt x="15184" y="46944"/>
                    <a:pt x="15197" y="46944"/>
                    <a:pt x="15210" y="46943"/>
                  </a:cubicBezTo>
                  <a:cubicBezTo>
                    <a:pt x="15427" y="46943"/>
                    <a:pt x="15622" y="46940"/>
                    <a:pt x="15798" y="46940"/>
                  </a:cubicBezTo>
                  <a:cubicBezTo>
                    <a:pt x="16645" y="46940"/>
                    <a:pt x="17035" y="47027"/>
                    <a:pt x="17280" y="48042"/>
                  </a:cubicBezTo>
                  <a:cubicBezTo>
                    <a:pt x="17487" y="48888"/>
                    <a:pt x="17844" y="49324"/>
                    <a:pt x="18211" y="49324"/>
                  </a:cubicBezTo>
                  <a:cubicBezTo>
                    <a:pt x="18668" y="49324"/>
                    <a:pt x="19139" y="48646"/>
                    <a:pt x="19350" y="47239"/>
                  </a:cubicBezTo>
                  <a:cubicBezTo>
                    <a:pt x="19646" y="45169"/>
                    <a:pt x="20026" y="44324"/>
                    <a:pt x="21082" y="43606"/>
                  </a:cubicBezTo>
                  <a:cubicBezTo>
                    <a:pt x="21640" y="43244"/>
                    <a:pt x="22363" y="43022"/>
                    <a:pt x="23035" y="43022"/>
                  </a:cubicBezTo>
                  <a:cubicBezTo>
                    <a:pt x="24248" y="43022"/>
                    <a:pt x="25293" y="43745"/>
                    <a:pt x="24885" y="45676"/>
                  </a:cubicBezTo>
                  <a:cubicBezTo>
                    <a:pt x="24505" y="47366"/>
                    <a:pt x="23829" y="47366"/>
                    <a:pt x="22857" y="49140"/>
                  </a:cubicBezTo>
                  <a:cubicBezTo>
                    <a:pt x="22144" y="50411"/>
                    <a:pt x="22363" y="51613"/>
                    <a:pt x="22998" y="51613"/>
                  </a:cubicBezTo>
                  <a:cubicBezTo>
                    <a:pt x="23228" y="51613"/>
                    <a:pt x="23514" y="51455"/>
                    <a:pt x="23829" y="51084"/>
                  </a:cubicBezTo>
                  <a:cubicBezTo>
                    <a:pt x="24399" y="50411"/>
                    <a:pt x="24901" y="50063"/>
                    <a:pt x="25325" y="50063"/>
                  </a:cubicBezTo>
                  <a:cubicBezTo>
                    <a:pt x="25779" y="50063"/>
                    <a:pt x="26143" y="50464"/>
                    <a:pt x="26406" y="51295"/>
                  </a:cubicBezTo>
                  <a:cubicBezTo>
                    <a:pt x="26623" y="51897"/>
                    <a:pt x="27099" y="52168"/>
                    <a:pt x="27558" y="52168"/>
                  </a:cubicBezTo>
                  <a:cubicBezTo>
                    <a:pt x="28258" y="52168"/>
                    <a:pt x="28918" y="51538"/>
                    <a:pt x="28560" y="50492"/>
                  </a:cubicBezTo>
                  <a:cubicBezTo>
                    <a:pt x="27673" y="47915"/>
                    <a:pt x="27589" y="46859"/>
                    <a:pt x="28645" y="45465"/>
                  </a:cubicBezTo>
                  <a:cubicBezTo>
                    <a:pt x="29623" y="44124"/>
                    <a:pt x="31160" y="42908"/>
                    <a:pt x="32937" y="42908"/>
                  </a:cubicBezTo>
                  <a:cubicBezTo>
                    <a:pt x="33232" y="42908"/>
                    <a:pt x="33534" y="42942"/>
                    <a:pt x="33841" y="43014"/>
                  </a:cubicBezTo>
                  <a:cubicBezTo>
                    <a:pt x="35024" y="43310"/>
                    <a:pt x="35278" y="44282"/>
                    <a:pt x="35574" y="45465"/>
                  </a:cubicBezTo>
                  <a:cubicBezTo>
                    <a:pt x="35760" y="46212"/>
                    <a:pt x="36231" y="46714"/>
                    <a:pt x="36686" y="46714"/>
                  </a:cubicBezTo>
                  <a:cubicBezTo>
                    <a:pt x="37054" y="46714"/>
                    <a:pt x="37412" y="46385"/>
                    <a:pt x="37601" y="45591"/>
                  </a:cubicBezTo>
                  <a:cubicBezTo>
                    <a:pt x="38151" y="43099"/>
                    <a:pt x="36841" y="42761"/>
                    <a:pt x="40179" y="42085"/>
                  </a:cubicBezTo>
                  <a:cubicBezTo>
                    <a:pt x="41918" y="41712"/>
                    <a:pt x="42318" y="39674"/>
                    <a:pt x="40262" y="39674"/>
                  </a:cubicBezTo>
                  <a:cubicBezTo>
                    <a:pt x="40221" y="39674"/>
                    <a:pt x="40179" y="39675"/>
                    <a:pt x="40136" y="39677"/>
                  </a:cubicBezTo>
                  <a:cubicBezTo>
                    <a:pt x="39371" y="39715"/>
                    <a:pt x="38740" y="39772"/>
                    <a:pt x="38153" y="39772"/>
                  </a:cubicBezTo>
                  <a:cubicBezTo>
                    <a:pt x="36798" y="39772"/>
                    <a:pt x="35678" y="39465"/>
                    <a:pt x="33672" y="37902"/>
                  </a:cubicBezTo>
                  <a:cubicBezTo>
                    <a:pt x="30250" y="35283"/>
                    <a:pt x="30462" y="30171"/>
                    <a:pt x="34053" y="28101"/>
                  </a:cubicBezTo>
                  <a:cubicBezTo>
                    <a:pt x="35622" y="27207"/>
                    <a:pt x="36986" y="26896"/>
                    <a:pt x="38183" y="26896"/>
                  </a:cubicBezTo>
                  <a:cubicBezTo>
                    <a:pt x="39757" y="26896"/>
                    <a:pt x="41042" y="27433"/>
                    <a:pt x="42122" y="27889"/>
                  </a:cubicBezTo>
                  <a:cubicBezTo>
                    <a:pt x="42613" y="28110"/>
                    <a:pt x="43069" y="28204"/>
                    <a:pt x="43457" y="28204"/>
                  </a:cubicBezTo>
                  <a:cubicBezTo>
                    <a:pt x="44705" y="28204"/>
                    <a:pt x="45258" y="27229"/>
                    <a:pt x="44065" y="26326"/>
                  </a:cubicBezTo>
                  <a:cubicBezTo>
                    <a:pt x="42502" y="25143"/>
                    <a:pt x="42122" y="24552"/>
                    <a:pt x="43305" y="23580"/>
                  </a:cubicBezTo>
                  <a:cubicBezTo>
                    <a:pt x="44230" y="22820"/>
                    <a:pt x="44173" y="21441"/>
                    <a:pt x="42973" y="21441"/>
                  </a:cubicBezTo>
                  <a:cubicBezTo>
                    <a:pt x="42639" y="21441"/>
                    <a:pt x="42215" y="21548"/>
                    <a:pt x="41699" y="21806"/>
                  </a:cubicBezTo>
                  <a:cubicBezTo>
                    <a:pt x="40118" y="22611"/>
                    <a:pt x="38869" y="23240"/>
                    <a:pt x="37620" y="23240"/>
                  </a:cubicBezTo>
                  <a:cubicBezTo>
                    <a:pt x="37034" y="23240"/>
                    <a:pt x="36448" y="23101"/>
                    <a:pt x="35827" y="22777"/>
                  </a:cubicBezTo>
                  <a:cubicBezTo>
                    <a:pt x="33841" y="21806"/>
                    <a:pt x="32616" y="17074"/>
                    <a:pt x="34644" y="15722"/>
                  </a:cubicBezTo>
                  <a:cubicBezTo>
                    <a:pt x="35206" y="15352"/>
                    <a:pt x="35680" y="15208"/>
                    <a:pt x="36127" y="15208"/>
                  </a:cubicBezTo>
                  <a:cubicBezTo>
                    <a:pt x="37059" y="15208"/>
                    <a:pt x="37881" y="15828"/>
                    <a:pt x="39165" y="16313"/>
                  </a:cubicBezTo>
                  <a:cubicBezTo>
                    <a:pt x="39535" y="16457"/>
                    <a:pt x="39878" y="16518"/>
                    <a:pt x="40183" y="16518"/>
                  </a:cubicBezTo>
                  <a:cubicBezTo>
                    <a:pt x="41580" y="16518"/>
                    <a:pt x="42191" y="15236"/>
                    <a:pt x="41150" y="14750"/>
                  </a:cubicBezTo>
                  <a:cubicBezTo>
                    <a:pt x="39883" y="14159"/>
                    <a:pt x="38658" y="13694"/>
                    <a:pt x="39165" y="12384"/>
                  </a:cubicBezTo>
                  <a:cubicBezTo>
                    <a:pt x="39591" y="11318"/>
                    <a:pt x="39468" y="9637"/>
                    <a:pt x="38654" y="9637"/>
                  </a:cubicBezTo>
                  <a:cubicBezTo>
                    <a:pt x="38339" y="9637"/>
                    <a:pt x="37921" y="9889"/>
                    <a:pt x="37390" y="10526"/>
                  </a:cubicBezTo>
                  <a:cubicBezTo>
                    <a:pt x="36123" y="12046"/>
                    <a:pt x="35193" y="12891"/>
                    <a:pt x="34053" y="12976"/>
                  </a:cubicBezTo>
                  <a:cubicBezTo>
                    <a:pt x="33950" y="12983"/>
                    <a:pt x="33838" y="12987"/>
                    <a:pt x="33719" y="12987"/>
                  </a:cubicBezTo>
                  <a:cubicBezTo>
                    <a:pt x="31758" y="12987"/>
                    <a:pt x="27667" y="11971"/>
                    <a:pt x="28941" y="8667"/>
                  </a:cubicBezTo>
                  <a:cubicBezTo>
                    <a:pt x="30039" y="5878"/>
                    <a:pt x="30124" y="6301"/>
                    <a:pt x="31095" y="5118"/>
                  </a:cubicBezTo>
                  <a:cubicBezTo>
                    <a:pt x="31948" y="4123"/>
                    <a:pt x="31366" y="2620"/>
                    <a:pt x="30355" y="2620"/>
                  </a:cubicBezTo>
                  <a:cubicBezTo>
                    <a:pt x="30164" y="2620"/>
                    <a:pt x="29958" y="2673"/>
                    <a:pt x="29743" y="2794"/>
                  </a:cubicBezTo>
                  <a:cubicBezTo>
                    <a:pt x="29099" y="3165"/>
                    <a:pt x="28419" y="3482"/>
                    <a:pt x="27794" y="3482"/>
                  </a:cubicBezTo>
                  <a:cubicBezTo>
                    <a:pt x="27067" y="3482"/>
                    <a:pt x="26415" y="3053"/>
                    <a:pt x="25983" y="1780"/>
                  </a:cubicBezTo>
                  <a:cubicBezTo>
                    <a:pt x="25598" y="581"/>
                    <a:pt x="25006" y="0"/>
                    <a:pt x="24461" y="0"/>
                  </a:cubicBezTo>
                  <a:close/>
                </a:path>
              </a:pathLst>
            </a:custGeom>
            <a:solidFill>
              <a:srgbClr val="FDD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3208360" y="1644305"/>
              <a:ext cx="81980" cy="84830"/>
            </a:xfrm>
            <a:custGeom>
              <a:avLst/>
              <a:gdLst/>
              <a:ahLst/>
              <a:cxnLst/>
              <a:rect l="l" t="t" r="r" b="b"/>
              <a:pathLst>
                <a:path w="4099" h="4280" extrusionOk="0">
                  <a:moveTo>
                    <a:pt x="2256" y="0"/>
                  </a:moveTo>
                  <a:cubicBezTo>
                    <a:pt x="1457" y="0"/>
                    <a:pt x="659" y="631"/>
                    <a:pt x="339" y="1590"/>
                  </a:cubicBezTo>
                  <a:cubicBezTo>
                    <a:pt x="1" y="2731"/>
                    <a:pt x="423" y="3914"/>
                    <a:pt x="1353" y="4210"/>
                  </a:cubicBezTo>
                  <a:cubicBezTo>
                    <a:pt x="1500" y="4257"/>
                    <a:pt x="1651" y="4279"/>
                    <a:pt x="1802" y="4279"/>
                  </a:cubicBezTo>
                  <a:cubicBezTo>
                    <a:pt x="2600" y="4279"/>
                    <a:pt x="3399" y="3649"/>
                    <a:pt x="3718" y="2689"/>
                  </a:cubicBezTo>
                  <a:cubicBezTo>
                    <a:pt x="4099" y="1548"/>
                    <a:pt x="3634" y="365"/>
                    <a:pt x="2705" y="70"/>
                  </a:cubicBezTo>
                  <a:cubicBezTo>
                    <a:pt x="2557" y="23"/>
                    <a:pt x="2406" y="0"/>
                    <a:pt x="2256" y="0"/>
                  </a:cubicBezTo>
                  <a:close/>
                </a:path>
              </a:pathLst>
            </a:custGeom>
            <a:solidFill>
              <a:srgbClr val="FAAF40"/>
            </a:solidFill>
            <a:ln w="13725" cap="flat" cmpd="sng">
              <a:solidFill>
                <a:srgbClr val="FAAF4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3248080" y="1774879"/>
              <a:ext cx="84520" cy="87604"/>
            </a:xfrm>
            <a:custGeom>
              <a:avLst/>
              <a:gdLst/>
              <a:ahLst/>
              <a:cxnLst/>
              <a:rect l="l" t="t" r="r" b="b"/>
              <a:pathLst>
                <a:path w="4226" h="4420" extrusionOk="0">
                  <a:moveTo>
                    <a:pt x="2208" y="0"/>
                  </a:moveTo>
                  <a:cubicBezTo>
                    <a:pt x="1304" y="0"/>
                    <a:pt x="442" y="757"/>
                    <a:pt x="254" y="1851"/>
                  </a:cubicBezTo>
                  <a:cubicBezTo>
                    <a:pt x="0" y="3034"/>
                    <a:pt x="634" y="4174"/>
                    <a:pt x="1690" y="4386"/>
                  </a:cubicBezTo>
                  <a:cubicBezTo>
                    <a:pt x="1799" y="4408"/>
                    <a:pt x="1909" y="4419"/>
                    <a:pt x="2018" y="4419"/>
                  </a:cubicBezTo>
                  <a:cubicBezTo>
                    <a:pt x="2922" y="4419"/>
                    <a:pt x="3783" y="3662"/>
                    <a:pt x="3972" y="2569"/>
                  </a:cubicBezTo>
                  <a:cubicBezTo>
                    <a:pt x="4225" y="1386"/>
                    <a:pt x="3591" y="245"/>
                    <a:pt x="2535" y="34"/>
                  </a:cubicBezTo>
                  <a:cubicBezTo>
                    <a:pt x="2426" y="11"/>
                    <a:pt x="2317" y="0"/>
                    <a:pt x="2208" y="0"/>
                  </a:cubicBezTo>
                  <a:close/>
                </a:path>
              </a:pathLst>
            </a:custGeom>
            <a:solidFill>
              <a:srgbClr val="FAAF40"/>
            </a:solidFill>
            <a:ln w="9500" cap="flat" cmpd="sng">
              <a:solidFill>
                <a:srgbClr val="FAAF40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2474100" y="1620546"/>
              <a:ext cx="672600" cy="196258"/>
            </a:xfrm>
            <a:custGeom>
              <a:avLst/>
              <a:gdLst/>
              <a:ahLst/>
              <a:cxnLst/>
              <a:rect l="l" t="t" r="r" b="b"/>
              <a:pathLst>
                <a:path w="33630" h="9902" extrusionOk="0">
                  <a:moveTo>
                    <a:pt x="33630" y="0"/>
                  </a:moveTo>
                  <a:lnTo>
                    <a:pt x="33567" y="59"/>
                  </a:lnTo>
                  <a:lnTo>
                    <a:pt x="33567" y="59"/>
                  </a:lnTo>
                  <a:cubicBezTo>
                    <a:pt x="33588" y="40"/>
                    <a:pt x="33609" y="20"/>
                    <a:pt x="33630" y="0"/>
                  </a:cubicBezTo>
                  <a:close/>
                  <a:moveTo>
                    <a:pt x="33567" y="59"/>
                  </a:moveTo>
                  <a:lnTo>
                    <a:pt x="33567" y="59"/>
                  </a:lnTo>
                  <a:cubicBezTo>
                    <a:pt x="32644" y="887"/>
                    <a:pt x="30914" y="1062"/>
                    <a:pt x="29332" y="1062"/>
                  </a:cubicBezTo>
                  <a:cubicBezTo>
                    <a:pt x="28305" y="1062"/>
                    <a:pt x="27341" y="988"/>
                    <a:pt x="26701" y="972"/>
                  </a:cubicBezTo>
                  <a:cubicBezTo>
                    <a:pt x="26677" y="971"/>
                    <a:pt x="26654" y="971"/>
                    <a:pt x="26630" y="971"/>
                  </a:cubicBezTo>
                  <a:cubicBezTo>
                    <a:pt x="24004" y="971"/>
                    <a:pt x="19765" y="3256"/>
                    <a:pt x="18970" y="3591"/>
                  </a:cubicBezTo>
                  <a:cubicBezTo>
                    <a:pt x="16836" y="4397"/>
                    <a:pt x="14601" y="5135"/>
                    <a:pt x="11813" y="5135"/>
                  </a:cubicBezTo>
                  <a:cubicBezTo>
                    <a:pt x="9193" y="5135"/>
                    <a:pt x="6084" y="4483"/>
                    <a:pt x="2113" y="2619"/>
                  </a:cubicBezTo>
                  <a:cubicBezTo>
                    <a:pt x="1944" y="2542"/>
                    <a:pt x="1813" y="2507"/>
                    <a:pt x="1713" y="2507"/>
                  </a:cubicBezTo>
                  <a:cubicBezTo>
                    <a:pt x="933" y="2507"/>
                    <a:pt x="1979" y="4637"/>
                    <a:pt x="1268" y="5873"/>
                  </a:cubicBezTo>
                  <a:cubicBezTo>
                    <a:pt x="465" y="7267"/>
                    <a:pt x="0" y="8661"/>
                    <a:pt x="718" y="8872"/>
                  </a:cubicBezTo>
                  <a:cubicBezTo>
                    <a:pt x="2874" y="9448"/>
                    <a:pt x="5889" y="9902"/>
                    <a:pt x="9157" y="9902"/>
                  </a:cubicBezTo>
                  <a:cubicBezTo>
                    <a:pt x="13319" y="9902"/>
                    <a:pt x="17892" y="9167"/>
                    <a:pt x="21631" y="7013"/>
                  </a:cubicBezTo>
                  <a:cubicBezTo>
                    <a:pt x="23160" y="6118"/>
                    <a:pt x="24031" y="5322"/>
                    <a:pt x="26714" y="5322"/>
                  </a:cubicBezTo>
                  <a:cubicBezTo>
                    <a:pt x="27070" y="5322"/>
                    <a:pt x="27458" y="5336"/>
                    <a:pt x="27884" y="5366"/>
                  </a:cubicBezTo>
                  <a:lnTo>
                    <a:pt x="33567" y="59"/>
                  </a:lnTo>
                  <a:close/>
                </a:path>
              </a:pathLst>
            </a:custGeom>
            <a:solidFill>
              <a:srgbClr val="7DA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912620" y="1131230"/>
              <a:ext cx="832320" cy="1241822"/>
            </a:xfrm>
            <a:custGeom>
              <a:avLst/>
              <a:gdLst/>
              <a:ahLst/>
              <a:cxnLst/>
              <a:rect l="l" t="t" r="r" b="b"/>
              <a:pathLst>
                <a:path w="41616" h="62655" extrusionOk="0">
                  <a:moveTo>
                    <a:pt x="8292" y="27820"/>
                  </a:moveTo>
                  <a:lnTo>
                    <a:pt x="7859" y="27926"/>
                  </a:lnTo>
                  <a:cubicBezTo>
                    <a:pt x="7922" y="27966"/>
                    <a:pt x="7986" y="28006"/>
                    <a:pt x="8052" y="28048"/>
                  </a:cubicBezTo>
                  <a:lnTo>
                    <a:pt x="8052" y="28048"/>
                  </a:lnTo>
                  <a:lnTo>
                    <a:pt x="8292" y="27820"/>
                  </a:lnTo>
                  <a:close/>
                  <a:moveTo>
                    <a:pt x="14957" y="0"/>
                  </a:moveTo>
                  <a:cubicBezTo>
                    <a:pt x="14830" y="43"/>
                    <a:pt x="14703" y="169"/>
                    <a:pt x="14745" y="296"/>
                  </a:cubicBezTo>
                  <a:cubicBezTo>
                    <a:pt x="14830" y="1056"/>
                    <a:pt x="15083" y="2028"/>
                    <a:pt x="15379" y="2789"/>
                  </a:cubicBezTo>
                  <a:cubicBezTo>
                    <a:pt x="15717" y="3676"/>
                    <a:pt x="15802" y="4141"/>
                    <a:pt x="15971" y="4859"/>
                  </a:cubicBezTo>
                  <a:lnTo>
                    <a:pt x="16055" y="5450"/>
                  </a:lnTo>
                  <a:cubicBezTo>
                    <a:pt x="16266" y="7182"/>
                    <a:pt x="16055" y="8830"/>
                    <a:pt x="15421" y="10055"/>
                  </a:cubicBezTo>
                  <a:cubicBezTo>
                    <a:pt x="15421" y="10055"/>
                    <a:pt x="15210" y="10436"/>
                    <a:pt x="15210" y="10436"/>
                  </a:cubicBezTo>
                  <a:cubicBezTo>
                    <a:pt x="14872" y="11112"/>
                    <a:pt x="14492" y="11956"/>
                    <a:pt x="14450" y="12928"/>
                  </a:cubicBezTo>
                  <a:cubicBezTo>
                    <a:pt x="13731" y="11745"/>
                    <a:pt x="12380" y="11703"/>
                    <a:pt x="11154" y="11661"/>
                  </a:cubicBezTo>
                  <a:cubicBezTo>
                    <a:pt x="9000" y="11534"/>
                    <a:pt x="5578" y="10393"/>
                    <a:pt x="4859" y="7689"/>
                  </a:cubicBezTo>
                  <a:cubicBezTo>
                    <a:pt x="4859" y="7585"/>
                    <a:pt x="4745" y="7509"/>
                    <a:pt x="4634" y="7509"/>
                  </a:cubicBezTo>
                  <a:cubicBezTo>
                    <a:pt x="4610" y="7509"/>
                    <a:pt x="4586" y="7513"/>
                    <a:pt x="4564" y="7520"/>
                  </a:cubicBezTo>
                  <a:cubicBezTo>
                    <a:pt x="4437" y="7520"/>
                    <a:pt x="4352" y="7689"/>
                    <a:pt x="4395" y="7816"/>
                  </a:cubicBezTo>
                  <a:cubicBezTo>
                    <a:pt x="5155" y="10774"/>
                    <a:pt x="8831" y="12041"/>
                    <a:pt x="11112" y="12168"/>
                  </a:cubicBezTo>
                  <a:cubicBezTo>
                    <a:pt x="12718" y="12210"/>
                    <a:pt x="13731" y="12337"/>
                    <a:pt x="14238" y="13562"/>
                  </a:cubicBezTo>
                  <a:cubicBezTo>
                    <a:pt x="14534" y="15759"/>
                    <a:pt x="14576" y="17618"/>
                    <a:pt x="14238" y="19392"/>
                  </a:cubicBezTo>
                  <a:cubicBezTo>
                    <a:pt x="14069" y="20702"/>
                    <a:pt x="13774" y="22265"/>
                    <a:pt x="12929" y="23532"/>
                  </a:cubicBezTo>
                  <a:cubicBezTo>
                    <a:pt x="12422" y="24124"/>
                    <a:pt x="11788" y="24673"/>
                    <a:pt x="11070" y="25180"/>
                  </a:cubicBezTo>
                  <a:lnTo>
                    <a:pt x="8292" y="27820"/>
                  </a:lnTo>
                  <a:lnTo>
                    <a:pt x="9929" y="27419"/>
                  </a:lnTo>
                  <a:cubicBezTo>
                    <a:pt x="11450" y="26955"/>
                    <a:pt x="14323" y="24715"/>
                    <a:pt x="14576" y="24673"/>
                  </a:cubicBezTo>
                  <a:cubicBezTo>
                    <a:pt x="14999" y="24546"/>
                    <a:pt x="15421" y="24504"/>
                    <a:pt x="15844" y="24504"/>
                  </a:cubicBezTo>
                  <a:cubicBezTo>
                    <a:pt x="15886" y="24504"/>
                    <a:pt x="15928" y="24546"/>
                    <a:pt x="15928" y="24546"/>
                  </a:cubicBezTo>
                  <a:lnTo>
                    <a:pt x="16435" y="24546"/>
                  </a:lnTo>
                  <a:cubicBezTo>
                    <a:pt x="18590" y="24800"/>
                    <a:pt x="20407" y="26405"/>
                    <a:pt x="21674" y="27884"/>
                  </a:cubicBezTo>
                  <a:cubicBezTo>
                    <a:pt x="24306" y="31222"/>
                    <a:pt x="27740" y="31822"/>
                    <a:pt x="30858" y="31822"/>
                  </a:cubicBezTo>
                  <a:cubicBezTo>
                    <a:pt x="31094" y="31822"/>
                    <a:pt x="31328" y="31819"/>
                    <a:pt x="31560" y="31813"/>
                  </a:cubicBezTo>
                  <a:lnTo>
                    <a:pt x="31645" y="31813"/>
                  </a:lnTo>
                  <a:cubicBezTo>
                    <a:pt x="32574" y="31982"/>
                    <a:pt x="33377" y="33123"/>
                    <a:pt x="33884" y="33883"/>
                  </a:cubicBezTo>
                  <a:lnTo>
                    <a:pt x="34095" y="34179"/>
                  </a:lnTo>
                  <a:cubicBezTo>
                    <a:pt x="35024" y="35362"/>
                    <a:pt x="36081" y="36122"/>
                    <a:pt x="37348" y="36503"/>
                  </a:cubicBezTo>
                  <a:cubicBezTo>
                    <a:pt x="37390" y="36503"/>
                    <a:pt x="37644" y="36587"/>
                    <a:pt x="37644" y="36587"/>
                  </a:cubicBezTo>
                  <a:cubicBezTo>
                    <a:pt x="38352" y="36789"/>
                    <a:pt x="39212" y="37022"/>
                    <a:pt x="40014" y="37022"/>
                  </a:cubicBezTo>
                  <a:cubicBezTo>
                    <a:pt x="40552" y="37022"/>
                    <a:pt x="41064" y="36918"/>
                    <a:pt x="41488" y="36629"/>
                  </a:cubicBezTo>
                  <a:cubicBezTo>
                    <a:pt x="41573" y="36545"/>
                    <a:pt x="41615" y="36418"/>
                    <a:pt x="41531" y="36291"/>
                  </a:cubicBezTo>
                  <a:cubicBezTo>
                    <a:pt x="41476" y="36209"/>
                    <a:pt x="41404" y="36163"/>
                    <a:pt x="41325" y="36163"/>
                  </a:cubicBezTo>
                  <a:cubicBezTo>
                    <a:pt x="41282" y="36163"/>
                    <a:pt x="41237" y="36177"/>
                    <a:pt x="41193" y="36207"/>
                  </a:cubicBezTo>
                  <a:cubicBezTo>
                    <a:pt x="40866" y="36424"/>
                    <a:pt x="40454" y="36505"/>
                    <a:pt x="40013" y="36505"/>
                  </a:cubicBezTo>
                  <a:cubicBezTo>
                    <a:pt x="39255" y="36505"/>
                    <a:pt x="38412" y="36267"/>
                    <a:pt x="37771" y="36080"/>
                  </a:cubicBezTo>
                  <a:lnTo>
                    <a:pt x="37517" y="36038"/>
                  </a:lnTo>
                  <a:cubicBezTo>
                    <a:pt x="36334" y="35658"/>
                    <a:pt x="35362" y="34982"/>
                    <a:pt x="34517" y="33841"/>
                  </a:cubicBezTo>
                  <a:lnTo>
                    <a:pt x="34306" y="33587"/>
                  </a:lnTo>
                  <a:cubicBezTo>
                    <a:pt x="33799" y="32827"/>
                    <a:pt x="33039" y="31813"/>
                    <a:pt x="32109" y="31433"/>
                  </a:cubicBezTo>
                  <a:cubicBezTo>
                    <a:pt x="32996" y="31095"/>
                    <a:pt x="33715" y="30419"/>
                    <a:pt x="34095" y="29912"/>
                  </a:cubicBezTo>
                  <a:lnTo>
                    <a:pt x="34137" y="29912"/>
                  </a:lnTo>
                  <a:cubicBezTo>
                    <a:pt x="34813" y="28856"/>
                    <a:pt x="35489" y="28095"/>
                    <a:pt x="36334" y="27546"/>
                  </a:cubicBezTo>
                  <a:cubicBezTo>
                    <a:pt x="37306" y="26828"/>
                    <a:pt x="38320" y="26363"/>
                    <a:pt x="39207" y="26152"/>
                  </a:cubicBezTo>
                  <a:lnTo>
                    <a:pt x="39672" y="26152"/>
                  </a:lnTo>
                  <a:cubicBezTo>
                    <a:pt x="40052" y="26152"/>
                    <a:pt x="40474" y="26152"/>
                    <a:pt x="40812" y="25941"/>
                  </a:cubicBezTo>
                  <a:cubicBezTo>
                    <a:pt x="40939" y="25898"/>
                    <a:pt x="40981" y="25729"/>
                    <a:pt x="40897" y="25603"/>
                  </a:cubicBezTo>
                  <a:cubicBezTo>
                    <a:pt x="40870" y="25521"/>
                    <a:pt x="40789" y="25474"/>
                    <a:pt x="40702" y="25474"/>
                  </a:cubicBezTo>
                  <a:cubicBezTo>
                    <a:pt x="40654" y="25474"/>
                    <a:pt x="40604" y="25488"/>
                    <a:pt x="40559" y="25518"/>
                  </a:cubicBezTo>
                  <a:cubicBezTo>
                    <a:pt x="40348" y="25645"/>
                    <a:pt x="40010" y="25645"/>
                    <a:pt x="39672" y="25645"/>
                  </a:cubicBezTo>
                  <a:lnTo>
                    <a:pt x="39122" y="25645"/>
                  </a:lnTo>
                  <a:cubicBezTo>
                    <a:pt x="37855" y="25941"/>
                    <a:pt x="36757" y="26574"/>
                    <a:pt x="36038" y="27124"/>
                  </a:cubicBezTo>
                  <a:cubicBezTo>
                    <a:pt x="35151" y="27715"/>
                    <a:pt x="34433" y="28518"/>
                    <a:pt x="33715" y="29616"/>
                  </a:cubicBezTo>
                  <a:cubicBezTo>
                    <a:pt x="33334" y="30039"/>
                    <a:pt x="32447" y="30926"/>
                    <a:pt x="31476" y="31053"/>
                  </a:cubicBezTo>
                  <a:cubicBezTo>
                    <a:pt x="31312" y="31056"/>
                    <a:pt x="31152" y="31057"/>
                    <a:pt x="30993" y="31057"/>
                  </a:cubicBezTo>
                  <a:cubicBezTo>
                    <a:pt x="26845" y="31057"/>
                    <a:pt x="24300" y="29983"/>
                    <a:pt x="22266" y="27419"/>
                  </a:cubicBezTo>
                  <a:cubicBezTo>
                    <a:pt x="21294" y="26279"/>
                    <a:pt x="20026" y="25096"/>
                    <a:pt x="18505" y="24377"/>
                  </a:cubicBezTo>
                  <a:cubicBezTo>
                    <a:pt x="20407" y="24039"/>
                    <a:pt x="22097" y="23237"/>
                    <a:pt x="23322" y="22518"/>
                  </a:cubicBezTo>
                  <a:cubicBezTo>
                    <a:pt x="23322" y="22518"/>
                    <a:pt x="23955" y="22096"/>
                    <a:pt x="23955" y="22096"/>
                  </a:cubicBezTo>
                  <a:cubicBezTo>
                    <a:pt x="24674" y="21631"/>
                    <a:pt x="25392" y="21124"/>
                    <a:pt x="26152" y="20913"/>
                  </a:cubicBezTo>
                  <a:cubicBezTo>
                    <a:pt x="26195" y="20913"/>
                    <a:pt x="26195" y="20913"/>
                    <a:pt x="26237" y="20871"/>
                  </a:cubicBezTo>
                  <a:cubicBezTo>
                    <a:pt x="26333" y="20861"/>
                    <a:pt x="26430" y="20856"/>
                    <a:pt x="26528" y="20856"/>
                  </a:cubicBezTo>
                  <a:cubicBezTo>
                    <a:pt x="27686" y="20856"/>
                    <a:pt x="28998" y="21515"/>
                    <a:pt x="30166" y="22138"/>
                  </a:cubicBezTo>
                  <a:lnTo>
                    <a:pt x="30884" y="22518"/>
                  </a:lnTo>
                  <a:cubicBezTo>
                    <a:pt x="32027" y="23102"/>
                    <a:pt x="33842" y="23644"/>
                    <a:pt x="35604" y="23644"/>
                  </a:cubicBezTo>
                  <a:cubicBezTo>
                    <a:pt x="36903" y="23644"/>
                    <a:pt x="38172" y="23350"/>
                    <a:pt x="39122" y="22561"/>
                  </a:cubicBezTo>
                  <a:cubicBezTo>
                    <a:pt x="39249" y="22434"/>
                    <a:pt x="39249" y="22307"/>
                    <a:pt x="39165" y="22180"/>
                  </a:cubicBezTo>
                  <a:cubicBezTo>
                    <a:pt x="39112" y="22128"/>
                    <a:pt x="39028" y="22092"/>
                    <a:pt x="38941" y="22092"/>
                  </a:cubicBezTo>
                  <a:cubicBezTo>
                    <a:pt x="38887" y="22092"/>
                    <a:pt x="38833" y="22106"/>
                    <a:pt x="38784" y="22138"/>
                  </a:cubicBezTo>
                  <a:cubicBezTo>
                    <a:pt x="37952" y="22844"/>
                    <a:pt x="36793" y="23116"/>
                    <a:pt x="35581" y="23116"/>
                  </a:cubicBezTo>
                  <a:cubicBezTo>
                    <a:pt x="33965" y="23116"/>
                    <a:pt x="32254" y="22633"/>
                    <a:pt x="31095" y="22054"/>
                  </a:cubicBezTo>
                  <a:cubicBezTo>
                    <a:pt x="31095" y="22054"/>
                    <a:pt x="30419" y="21674"/>
                    <a:pt x="30419" y="21674"/>
                  </a:cubicBezTo>
                  <a:cubicBezTo>
                    <a:pt x="29236" y="21082"/>
                    <a:pt x="27927" y="20406"/>
                    <a:pt x="26659" y="20364"/>
                  </a:cubicBezTo>
                  <a:cubicBezTo>
                    <a:pt x="27335" y="19941"/>
                    <a:pt x="28011" y="19139"/>
                    <a:pt x="28180" y="18589"/>
                  </a:cubicBezTo>
                  <a:cubicBezTo>
                    <a:pt x="28180" y="18589"/>
                    <a:pt x="28391" y="17913"/>
                    <a:pt x="28391" y="17913"/>
                  </a:cubicBezTo>
                  <a:cubicBezTo>
                    <a:pt x="28560" y="17322"/>
                    <a:pt x="28729" y="16773"/>
                    <a:pt x="29110" y="16224"/>
                  </a:cubicBezTo>
                  <a:cubicBezTo>
                    <a:pt x="29955" y="14914"/>
                    <a:pt x="31180" y="14111"/>
                    <a:pt x="32447" y="13224"/>
                  </a:cubicBezTo>
                  <a:lnTo>
                    <a:pt x="32912" y="12886"/>
                  </a:lnTo>
                  <a:cubicBezTo>
                    <a:pt x="32954" y="12844"/>
                    <a:pt x="32996" y="12759"/>
                    <a:pt x="32996" y="12717"/>
                  </a:cubicBezTo>
                  <a:cubicBezTo>
                    <a:pt x="32996" y="12632"/>
                    <a:pt x="32996" y="12590"/>
                    <a:pt x="32954" y="12548"/>
                  </a:cubicBezTo>
                  <a:cubicBezTo>
                    <a:pt x="32900" y="12466"/>
                    <a:pt x="32828" y="12419"/>
                    <a:pt x="32749" y="12419"/>
                  </a:cubicBezTo>
                  <a:cubicBezTo>
                    <a:pt x="32706" y="12419"/>
                    <a:pt x="32661" y="12434"/>
                    <a:pt x="32616" y="12463"/>
                  </a:cubicBezTo>
                  <a:lnTo>
                    <a:pt x="32152" y="12801"/>
                  </a:lnTo>
                  <a:cubicBezTo>
                    <a:pt x="30842" y="13689"/>
                    <a:pt x="29574" y="14576"/>
                    <a:pt x="28687" y="15928"/>
                  </a:cubicBezTo>
                  <a:cubicBezTo>
                    <a:pt x="28265" y="16562"/>
                    <a:pt x="28096" y="17195"/>
                    <a:pt x="27884" y="17787"/>
                  </a:cubicBezTo>
                  <a:lnTo>
                    <a:pt x="27716" y="18420"/>
                  </a:lnTo>
                  <a:cubicBezTo>
                    <a:pt x="27504" y="19012"/>
                    <a:pt x="26617" y="19941"/>
                    <a:pt x="25983" y="20153"/>
                  </a:cubicBezTo>
                  <a:cubicBezTo>
                    <a:pt x="25941" y="20153"/>
                    <a:pt x="25941" y="20153"/>
                    <a:pt x="25899" y="20195"/>
                  </a:cubicBezTo>
                  <a:cubicBezTo>
                    <a:pt x="25012" y="20448"/>
                    <a:pt x="24209" y="20998"/>
                    <a:pt x="23533" y="21462"/>
                  </a:cubicBezTo>
                  <a:lnTo>
                    <a:pt x="22899" y="21885"/>
                  </a:lnTo>
                  <a:cubicBezTo>
                    <a:pt x="21366" y="22755"/>
                    <a:pt x="19103" y="23787"/>
                    <a:pt x="16665" y="23787"/>
                  </a:cubicBezTo>
                  <a:cubicBezTo>
                    <a:pt x="16617" y="23787"/>
                    <a:pt x="16568" y="23787"/>
                    <a:pt x="16520" y="23786"/>
                  </a:cubicBezTo>
                  <a:cubicBezTo>
                    <a:pt x="16294" y="23758"/>
                    <a:pt x="16064" y="23744"/>
                    <a:pt x="15831" y="23744"/>
                  </a:cubicBezTo>
                  <a:cubicBezTo>
                    <a:pt x="15365" y="23744"/>
                    <a:pt x="14886" y="23800"/>
                    <a:pt x="14407" y="23913"/>
                  </a:cubicBezTo>
                  <a:cubicBezTo>
                    <a:pt x="14069" y="23997"/>
                    <a:pt x="13689" y="24208"/>
                    <a:pt x="13267" y="24420"/>
                  </a:cubicBezTo>
                  <a:lnTo>
                    <a:pt x="13520" y="23997"/>
                  </a:lnTo>
                  <a:cubicBezTo>
                    <a:pt x="14112" y="23406"/>
                    <a:pt x="14703" y="22899"/>
                    <a:pt x="15210" y="22434"/>
                  </a:cubicBezTo>
                  <a:cubicBezTo>
                    <a:pt x="16140" y="21674"/>
                    <a:pt x="16942" y="20998"/>
                    <a:pt x="17365" y="20153"/>
                  </a:cubicBezTo>
                  <a:cubicBezTo>
                    <a:pt x="17956" y="19012"/>
                    <a:pt x="17830" y="17575"/>
                    <a:pt x="17661" y="16308"/>
                  </a:cubicBezTo>
                  <a:lnTo>
                    <a:pt x="17618" y="15801"/>
                  </a:lnTo>
                  <a:lnTo>
                    <a:pt x="17618" y="15632"/>
                  </a:lnTo>
                  <a:cubicBezTo>
                    <a:pt x="17534" y="14998"/>
                    <a:pt x="17449" y="14069"/>
                    <a:pt x="17787" y="13520"/>
                  </a:cubicBezTo>
                  <a:cubicBezTo>
                    <a:pt x="18505" y="12844"/>
                    <a:pt x="19012" y="12548"/>
                    <a:pt x="19773" y="12337"/>
                  </a:cubicBezTo>
                  <a:cubicBezTo>
                    <a:pt x="20449" y="12168"/>
                    <a:pt x="21167" y="12083"/>
                    <a:pt x="21843" y="12041"/>
                  </a:cubicBezTo>
                  <a:cubicBezTo>
                    <a:pt x="22815" y="11914"/>
                    <a:pt x="23786" y="11830"/>
                    <a:pt x="24800" y="11492"/>
                  </a:cubicBezTo>
                  <a:cubicBezTo>
                    <a:pt x="27293" y="10816"/>
                    <a:pt x="28560" y="9126"/>
                    <a:pt x="30039" y="7225"/>
                  </a:cubicBezTo>
                  <a:lnTo>
                    <a:pt x="30250" y="6971"/>
                  </a:lnTo>
                  <a:cubicBezTo>
                    <a:pt x="30335" y="6844"/>
                    <a:pt x="30293" y="6675"/>
                    <a:pt x="30208" y="6591"/>
                  </a:cubicBezTo>
                  <a:cubicBezTo>
                    <a:pt x="30160" y="6559"/>
                    <a:pt x="30105" y="6545"/>
                    <a:pt x="30051" y="6545"/>
                  </a:cubicBezTo>
                  <a:cubicBezTo>
                    <a:pt x="29965" y="6545"/>
                    <a:pt x="29880" y="6581"/>
                    <a:pt x="29828" y="6633"/>
                  </a:cubicBezTo>
                  <a:lnTo>
                    <a:pt x="29617" y="6929"/>
                  </a:lnTo>
                  <a:cubicBezTo>
                    <a:pt x="28222" y="8746"/>
                    <a:pt x="26997" y="10351"/>
                    <a:pt x="24631" y="11027"/>
                  </a:cubicBezTo>
                  <a:cubicBezTo>
                    <a:pt x="23702" y="11323"/>
                    <a:pt x="22730" y="11407"/>
                    <a:pt x="21759" y="11534"/>
                  </a:cubicBezTo>
                  <a:cubicBezTo>
                    <a:pt x="21083" y="11576"/>
                    <a:pt x="20364" y="11661"/>
                    <a:pt x="19646" y="11830"/>
                  </a:cubicBezTo>
                  <a:cubicBezTo>
                    <a:pt x="19012" y="12041"/>
                    <a:pt x="18548" y="12252"/>
                    <a:pt x="17998" y="12675"/>
                  </a:cubicBezTo>
                  <a:cubicBezTo>
                    <a:pt x="18125" y="12421"/>
                    <a:pt x="18252" y="12168"/>
                    <a:pt x="18379" y="11830"/>
                  </a:cubicBezTo>
                  <a:cubicBezTo>
                    <a:pt x="18759" y="10520"/>
                    <a:pt x="18505" y="9379"/>
                    <a:pt x="18167" y="8112"/>
                  </a:cubicBezTo>
                  <a:cubicBezTo>
                    <a:pt x="18083" y="7689"/>
                    <a:pt x="17956" y="7267"/>
                    <a:pt x="17830" y="6887"/>
                  </a:cubicBezTo>
                  <a:cubicBezTo>
                    <a:pt x="17534" y="6000"/>
                    <a:pt x="17280" y="5197"/>
                    <a:pt x="17365" y="4394"/>
                  </a:cubicBezTo>
                  <a:cubicBezTo>
                    <a:pt x="17534" y="3169"/>
                    <a:pt x="18167" y="2070"/>
                    <a:pt x="19266" y="1183"/>
                  </a:cubicBezTo>
                  <a:cubicBezTo>
                    <a:pt x="19350" y="1099"/>
                    <a:pt x="19393" y="930"/>
                    <a:pt x="19308" y="803"/>
                  </a:cubicBezTo>
                  <a:cubicBezTo>
                    <a:pt x="19230" y="751"/>
                    <a:pt x="19152" y="715"/>
                    <a:pt x="19073" y="715"/>
                  </a:cubicBezTo>
                  <a:cubicBezTo>
                    <a:pt x="19025" y="715"/>
                    <a:pt x="18976" y="728"/>
                    <a:pt x="18928" y="761"/>
                  </a:cubicBezTo>
                  <a:cubicBezTo>
                    <a:pt x="17745" y="1775"/>
                    <a:pt x="17027" y="2958"/>
                    <a:pt x="16858" y="4310"/>
                  </a:cubicBezTo>
                  <a:cubicBezTo>
                    <a:pt x="16773" y="5239"/>
                    <a:pt x="17069" y="6169"/>
                    <a:pt x="17323" y="7013"/>
                  </a:cubicBezTo>
                  <a:cubicBezTo>
                    <a:pt x="17449" y="7436"/>
                    <a:pt x="17576" y="7816"/>
                    <a:pt x="17703" y="8239"/>
                  </a:cubicBezTo>
                  <a:cubicBezTo>
                    <a:pt x="17998" y="9422"/>
                    <a:pt x="18210" y="10520"/>
                    <a:pt x="17872" y="11703"/>
                  </a:cubicBezTo>
                  <a:cubicBezTo>
                    <a:pt x="17787" y="12041"/>
                    <a:pt x="17661" y="12294"/>
                    <a:pt x="17492" y="12548"/>
                  </a:cubicBezTo>
                  <a:cubicBezTo>
                    <a:pt x="17449" y="12632"/>
                    <a:pt x="17365" y="12759"/>
                    <a:pt x="17323" y="12886"/>
                  </a:cubicBezTo>
                  <a:cubicBezTo>
                    <a:pt x="17323" y="12886"/>
                    <a:pt x="17280" y="12886"/>
                    <a:pt x="17280" y="12928"/>
                  </a:cubicBezTo>
                  <a:cubicBezTo>
                    <a:pt x="16647" y="13689"/>
                    <a:pt x="16773" y="14914"/>
                    <a:pt x="16858" y="15717"/>
                  </a:cubicBezTo>
                  <a:lnTo>
                    <a:pt x="16858" y="15886"/>
                  </a:lnTo>
                  <a:lnTo>
                    <a:pt x="16942" y="16393"/>
                  </a:lnTo>
                  <a:cubicBezTo>
                    <a:pt x="17069" y="17618"/>
                    <a:pt x="17196" y="18843"/>
                    <a:pt x="16689" y="19815"/>
                  </a:cubicBezTo>
                  <a:cubicBezTo>
                    <a:pt x="16351" y="20533"/>
                    <a:pt x="15633" y="21124"/>
                    <a:pt x="14745" y="21885"/>
                  </a:cubicBezTo>
                  <a:cubicBezTo>
                    <a:pt x="14619" y="21969"/>
                    <a:pt x="14534" y="22054"/>
                    <a:pt x="14450" y="22138"/>
                  </a:cubicBezTo>
                  <a:cubicBezTo>
                    <a:pt x="14745" y="21251"/>
                    <a:pt x="14872" y="20322"/>
                    <a:pt x="14999" y="19477"/>
                  </a:cubicBezTo>
                  <a:cubicBezTo>
                    <a:pt x="15337" y="17660"/>
                    <a:pt x="15337" y="15801"/>
                    <a:pt x="14999" y="13562"/>
                  </a:cubicBezTo>
                  <a:cubicBezTo>
                    <a:pt x="14999" y="13520"/>
                    <a:pt x="14999" y="13520"/>
                    <a:pt x="14999" y="13520"/>
                  </a:cubicBezTo>
                  <a:cubicBezTo>
                    <a:pt x="14830" y="12421"/>
                    <a:pt x="15295" y="11492"/>
                    <a:pt x="15675" y="10647"/>
                  </a:cubicBezTo>
                  <a:lnTo>
                    <a:pt x="15844" y="10309"/>
                  </a:lnTo>
                  <a:cubicBezTo>
                    <a:pt x="16520" y="8999"/>
                    <a:pt x="16773" y="7225"/>
                    <a:pt x="16562" y="5366"/>
                  </a:cubicBezTo>
                  <a:cubicBezTo>
                    <a:pt x="16562" y="5324"/>
                    <a:pt x="16435" y="4774"/>
                    <a:pt x="16435" y="4774"/>
                  </a:cubicBezTo>
                  <a:cubicBezTo>
                    <a:pt x="16309" y="4056"/>
                    <a:pt x="16182" y="3549"/>
                    <a:pt x="15844" y="2620"/>
                  </a:cubicBezTo>
                  <a:cubicBezTo>
                    <a:pt x="15590" y="1901"/>
                    <a:pt x="15337" y="972"/>
                    <a:pt x="15252" y="212"/>
                  </a:cubicBezTo>
                  <a:cubicBezTo>
                    <a:pt x="15210" y="85"/>
                    <a:pt x="15083" y="0"/>
                    <a:pt x="14957" y="0"/>
                  </a:cubicBezTo>
                  <a:close/>
                  <a:moveTo>
                    <a:pt x="8052" y="28048"/>
                  </a:moveTo>
                  <a:lnTo>
                    <a:pt x="5958" y="30039"/>
                  </a:lnTo>
                  <a:cubicBezTo>
                    <a:pt x="7014" y="30334"/>
                    <a:pt x="8028" y="30799"/>
                    <a:pt x="8831" y="31475"/>
                  </a:cubicBezTo>
                  <a:cubicBezTo>
                    <a:pt x="10605" y="33038"/>
                    <a:pt x="12126" y="35446"/>
                    <a:pt x="12887" y="37897"/>
                  </a:cubicBezTo>
                  <a:cubicBezTo>
                    <a:pt x="12929" y="38023"/>
                    <a:pt x="13858" y="40685"/>
                    <a:pt x="13858" y="41530"/>
                  </a:cubicBezTo>
                  <a:cubicBezTo>
                    <a:pt x="13774" y="43135"/>
                    <a:pt x="13098" y="45079"/>
                    <a:pt x="12042" y="46558"/>
                  </a:cubicBezTo>
                  <a:cubicBezTo>
                    <a:pt x="11830" y="46896"/>
                    <a:pt x="11535" y="47191"/>
                    <a:pt x="11239" y="47487"/>
                  </a:cubicBezTo>
                  <a:cubicBezTo>
                    <a:pt x="10816" y="47910"/>
                    <a:pt x="10394" y="48374"/>
                    <a:pt x="10098" y="48923"/>
                  </a:cubicBezTo>
                  <a:cubicBezTo>
                    <a:pt x="10056" y="48923"/>
                    <a:pt x="10056" y="48966"/>
                    <a:pt x="10056" y="48966"/>
                  </a:cubicBezTo>
                  <a:cubicBezTo>
                    <a:pt x="9395" y="50249"/>
                    <a:pt x="8089" y="50924"/>
                    <a:pt x="6204" y="50924"/>
                  </a:cubicBezTo>
                  <a:cubicBezTo>
                    <a:pt x="6042" y="50924"/>
                    <a:pt x="5875" y="50919"/>
                    <a:pt x="5704" y="50909"/>
                  </a:cubicBezTo>
                  <a:cubicBezTo>
                    <a:pt x="5605" y="50906"/>
                    <a:pt x="5507" y="50904"/>
                    <a:pt x="5410" y="50904"/>
                  </a:cubicBezTo>
                  <a:cubicBezTo>
                    <a:pt x="4353" y="50904"/>
                    <a:pt x="3444" y="51114"/>
                    <a:pt x="2747" y="51501"/>
                  </a:cubicBezTo>
                  <a:cubicBezTo>
                    <a:pt x="1902" y="51923"/>
                    <a:pt x="1311" y="52430"/>
                    <a:pt x="846" y="53106"/>
                  </a:cubicBezTo>
                  <a:cubicBezTo>
                    <a:pt x="846" y="53148"/>
                    <a:pt x="677" y="53486"/>
                    <a:pt x="677" y="53486"/>
                  </a:cubicBezTo>
                  <a:cubicBezTo>
                    <a:pt x="508" y="53782"/>
                    <a:pt x="381" y="54078"/>
                    <a:pt x="128" y="54247"/>
                  </a:cubicBezTo>
                  <a:cubicBezTo>
                    <a:pt x="1" y="54331"/>
                    <a:pt x="1" y="54500"/>
                    <a:pt x="85" y="54627"/>
                  </a:cubicBezTo>
                  <a:cubicBezTo>
                    <a:pt x="111" y="54679"/>
                    <a:pt x="186" y="54715"/>
                    <a:pt x="269" y="54715"/>
                  </a:cubicBezTo>
                  <a:cubicBezTo>
                    <a:pt x="320" y="54715"/>
                    <a:pt x="375" y="54701"/>
                    <a:pt x="423" y="54669"/>
                  </a:cubicBezTo>
                  <a:cubicBezTo>
                    <a:pt x="804" y="54458"/>
                    <a:pt x="973" y="54078"/>
                    <a:pt x="1142" y="53697"/>
                  </a:cubicBezTo>
                  <a:lnTo>
                    <a:pt x="1268" y="53360"/>
                  </a:lnTo>
                  <a:cubicBezTo>
                    <a:pt x="1691" y="52768"/>
                    <a:pt x="2198" y="52346"/>
                    <a:pt x="2958" y="51965"/>
                  </a:cubicBezTo>
                  <a:cubicBezTo>
                    <a:pt x="3605" y="51585"/>
                    <a:pt x="4424" y="51410"/>
                    <a:pt x="5383" y="51410"/>
                  </a:cubicBezTo>
                  <a:cubicBezTo>
                    <a:pt x="5488" y="51410"/>
                    <a:pt x="5596" y="51412"/>
                    <a:pt x="5704" y="51416"/>
                  </a:cubicBezTo>
                  <a:cubicBezTo>
                    <a:pt x="5856" y="51423"/>
                    <a:pt x="6004" y="51427"/>
                    <a:pt x="6150" y="51427"/>
                  </a:cubicBezTo>
                  <a:cubicBezTo>
                    <a:pt x="7750" y="51427"/>
                    <a:pt x="8993" y="51001"/>
                    <a:pt x="9845" y="50149"/>
                  </a:cubicBezTo>
                  <a:lnTo>
                    <a:pt x="9845" y="50149"/>
                  </a:lnTo>
                  <a:cubicBezTo>
                    <a:pt x="9380" y="51247"/>
                    <a:pt x="8873" y="52726"/>
                    <a:pt x="8915" y="53697"/>
                  </a:cubicBezTo>
                  <a:cubicBezTo>
                    <a:pt x="8957" y="53866"/>
                    <a:pt x="8957" y="53993"/>
                    <a:pt x="9000" y="54120"/>
                  </a:cubicBezTo>
                  <a:cubicBezTo>
                    <a:pt x="9000" y="54120"/>
                    <a:pt x="9295" y="55218"/>
                    <a:pt x="9295" y="55218"/>
                  </a:cubicBezTo>
                  <a:cubicBezTo>
                    <a:pt x="9507" y="55852"/>
                    <a:pt x="9676" y="56486"/>
                    <a:pt x="9718" y="57162"/>
                  </a:cubicBezTo>
                  <a:cubicBezTo>
                    <a:pt x="9802" y="58429"/>
                    <a:pt x="9211" y="59654"/>
                    <a:pt x="8577" y="60880"/>
                  </a:cubicBezTo>
                  <a:cubicBezTo>
                    <a:pt x="8577" y="60922"/>
                    <a:pt x="8535" y="60964"/>
                    <a:pt x="8535" y="61006"/>
                  </a:cubicBezTo>
                  <a:cubicBezTo>
                    <a:pt x="8577" y="61133"/>
                    <a:pt x="8619" y="61218"/>
                    <a:pt x="8704" y="61260"/>
                  </a:cubicBezTo>
                  <a:cubicBezTo>
                    <a:pt x="8736" y="61270"/>
                    <a:pt x="8767" y="61276"/>
                    <a:pt x="8798" y="61276"/>
                  </a:cubicBezTo>
                  <a:cubicBezTo>
                    <a:pt x="8891" y="61276"/>
                    <a:pt x="8979" y="61228"/>
                    <a:pt x="9042" y="61133"/>
                  </a:cubicBezTo>
                  <a:cubicBezTo>
                    <a:pt x="9718" y="59823"/>
                    <a:pt x="10309" y="58514"/>
                    <a:pt x="10225" y="57120"/>
                  </a:cubicBezTo>
                  <a:cubicBezTo>
                    <a:pt x="10183" y="56401"/>
                    <a:pt x="9971" y="55725"/>
                    <a:pt x="9802" y="55049"/>
                  </a:cubicBezTo>
                  <a:lnTo>
                    <a:pt x="9507" y="53993"/>
                  </a:lnTo>
                  <a:cubicBezTo>
                    <a:pt x="9253" y="53022"/>
                    <a:pt x="10098" y="50571"/>
                    <a:pt x="10732" y="49304"/>
                  </a:cubicBezTo>
                  <a:cubicBezTo>
                    <a:pt x="11028" y="48839"/>
                    <a:pt x="11408" y="48416"/>
                    <a:pt x="11788" y="48036"/>
                  </a:cubicBezTo>
                  <a:cubicBezTo>
                    <a:pt x="12084" y="47698"/>
                    <a:pt x="12422" y="47360"/>
                    <a:pt x="12675" y="47022"/>
                  </a:cubicBezTo>
                  <a:cubicBezTo>
                    <a:pt x="13774" y="45417"/>
                    <a:pt x="14492" y="43389"/>
                    <a:pt x="14619" y="41657"/>
                  </a:cubicBezTo>
                  <a:cubicBezTo>
                    <a:pt x="14830" y="41953"/>
                    <a:pt x="15041" y="42206"/>
                    <a:pt x="15210" y="42502"/>
                  </a:cubicBezTo>
                  <a:lnTo>
                    <a:pt x="15506" y="42840"/>
                  </a:lnTo>
                  <a:cubicBezTo>
                    <a:pt x="17154" y="45079"/>
                    <a:pt x="18421" y="48501"/>
                    <a:pt x="17069" y="51458"/>
                  </a:cubicBezTo>
                  <a:cubicBezTo>
                    <a:pt x="17069" y="51501"/>
                    <a:pt x="17069" y="51543"/>
                    <a:pt x="17027" y="51585"/>
                  </a:cubicBezTo>
                  <a:cubicBezTo>
                    <a:pt x="16435" y="52853"/>
                    <a:pt x="15126" y="54458"/>
                    <a:pt x="14196" y="54923"/>
                  </a:cubicBezTo>
                  <a:cubicBezTo>
                    <a:pt x="12253" y="55979"/>
                    <a:pt x="10816" y="57965"/>
                    <a:pt x="9760" y="61049"/>
                  </a:cubicBezTo>
                  <a:cubicBezTo>
                    <a:pt x="9718" y="61175"/>
                    <a:pt x="9802" y="61344"/>
                    <a:pt x="9929" y="61387"/>
                  </a:cubicBezTo>
                  <a:cubicBezTo>
                    <a:pt x="9952" y="61394"/>
                    <a:pt x="9974" y="61398"/>
                    <a:pt x="9996" y="61398"/>
                  </a:cubicBezTo>
                  <a:cubicBezTo>
                    <a:pt x="10098" y="61398"/>
                    <a:pt x="10190" y="61322"/>
                    <a:pt x="10225" y="61218"/>
                  </a:cubicBezTo>
                  <a:cubicBezTo>
                    <a:pt x="11239" y="58218"/>
                    <a:pt x="12591" y="56359"/>
                    <a:pt x="14407" y="55387"/>
                  </a:cubicBezTo>
                  <a:cubicBezTo>
                    <a:pt x="15337" y="54923"/>
                    <a:pt x="16393" y="53697"/>
                    <a:pt x="17111" y="52515"/>
                  </a:cubicBezTo>
                  <a:cubicBezTo>
                    <a:pt x="17154" y="53740"/>
                    <a:pt x="17830" y="55303"/>
                    <a:pt x="18379" y="55979"/>
                  </a:cubicBezTo>
                  <a:cubicBezTo>
                    <a:pt x="18717" y="56401"/>
                    <a:pt x="19139" y="56866"/>
                    <a:pt x="19562" y="57289"/>
                  </a:cubicBezTo>
                  <a:cubicBezTo>
                    <a:pt x="20956" y="58725"/>
                    <a:pt x="22392" y="60246"/>
                    <a:pt x="22350" y="62401"/>
                  </a:cubicBezTo>
                  <a:cubicBezTo>
                    <a:pt x="22350" y="62527"/>
                    <a:pt x="22477" y="62654"/>
                    <a:pt x="22604" y="62654"/>
                  </a:cubicBezTo>
                  <a:cubicBezTo>
                    <a:pt x="22730" y="62654"/>
                    <a:pt x="22857" y="62527"/>
                    <a:pt x="22857" y="62401"/>
                  </a:cubicBezTo>
                  <a:cubicBezTo>
                    <a:pt x="22899" y="60077"/>
                    <a:pt x="21378" y="58472"/>
                    <a:pt x="19942" y="56951"/>
                  </a:cubicBezTo>
                  <a:cubicBezTo>
                    <a:pt x="19519" y="56486"/>
                    <a:pt x="19097" y="56063"/>
                    <a:pt x="18759" y="55641"/>
                  </a:cubicBezTo>
                  <a:cubicBezTo>
                    <a:pt x="18210" y="54923"/>
                    <a:pt x="17407" y="52853"/>
                    <a:pt x="17703" y="51881"/>
                  </a:cubicBezTo>
                  <a:cubicBezTo>
                    <a:pt x="17745" y="51839"/>
                    <a:pt x="17745" y="51839"/>
                    <a:pt x="17787" y="51796"/>
                  </a:cubicBezTo>
                  <a:cubicBezTo>
                    <a:pt x="19012" y="49008"/>
                    <a:pt x="18421" y="45501"/>
                    <a:pt x="16097" y="42417"/>
                  </a:cubicBezTo>
                  <a:lnTo>
                    <a:pt x="15844" y="42037"/>
                  </a:lnTo>
                  <a:cubicBezTo>
                    <a:pt x="15337" y="41361"/>
                    <a:pt x="14703" y="40516"/>
                    <a:pt x="14492" y="39882"/>
                  </a:cubicBezTo>
                  <a:cubicBezTo>
                    <a:pt x="14450" y="39798"/>
                    <a:pt x="14069" y="38784"/>
                    <a:pt x="13943" y="38319"/>
                  </a:cubicBezTo>
                  <a:lnTo>
                    <a:pt x="13985" y="38319"/>
                  </a:lnTo>
                  <a:cubicBezTo>
                    <a:pt x="14745" y="39460"/>
                    <a:pt x="15928" y="39967"/>
                    <a:pt x="16900" y="40389"/>
                  </a:cubicBezTo>
                  <a:cubicBezTo>
                    <a:pt x="18125" y="40896"/>
                    <a:pt x="19012" y="41826"/>
                    <a:pt x="19900" y="42671"/>
                  </a:cubicBezTo>
                  <a:lnTo>
                    <a:pt x="20829" y="43600"/>
                  </a:lnTo>
                  <a:cubicBezTo>
                    <a:pt x="21547" y="44234"/>
                    <a:pt x="23237" y="45586"/>
                    <a:pt x="24547" y="46135"/>
                  </a:cubicBezTo>
                  <a:cubicBezTo>
                    <a:pt x="25223" y="46558"/>
                    <a:pt x="27293" y="47994"/>
                    <a:pt x="26702" y="50275"/>
                  </a:cubicBezTo>
                  <a:cubicBezTo>
                    <a:pt x="26110" y="52515"/>
                    <a:pt x="26152" y="56444"/>
                    <a:pt x="28687" y="57415"/>
                  </a:cubicBezTo>
                  <a:cubicBezTo>
                    <a:pt x="28727" y="57425"/>
                    <a:pt x="28765" y="57431"/>
                    <a:pt x="28799" y="57431"/>
                  </a:cubicBezTo>
                  <a:cubicBezTo>
                    <a:pt x="28911" y="57431"/>
                    <a:pt x="28993" y="57375"/>
                    <a:pt x="29025" y="57246"/>
                  </a:cubicBezTo>
                  <a:cubicBezTo>
                    <a:pt x="29067" y="57120"/>
                    <a:pt x="29025" y="56993"/>
                    <a:pt x="28898" y="56951"/>
                  </a:cubicBezTo>
                  <a:cubicBezTo>
                    <a:pt x="26744" y="56148"/>
                    <a:pt x="26617" y="52641"/>
                    <a:pt x="27209" y="50402"/>
                  </a:cubicBezTo>
                  <a:cubicBezTo>
                    <a:pt x="27631" y="48670"/>
                    <a:pt x="26744" y="47234"/>
                    <a:pt x="25603" y="46262"/>
                  </a:cubicBezTo>
                  <a:lnTo>
                    <a:pt x="25603" y="46262"/>
                  </a:lnTo>
                  <a:cubicBezTo>
                    <a:pt x="26002" y="46349"/>
                    <a:pt x="26410" y="46385"/>
                    <a:pt x="26810" y="46385"/>
                  </a:cubicBezTo>
                  <a:cubicBezTo>
                    <a:pt x="28148" y="46385"/>
                    <a:pt x="29402" y="45983"/>
                    <a:pt x="29955" y="45755"/>
                  </a:cubicBezTo>
                  <a:cubicBezTo>
                    <a:pt x="32261" y="44431"/>
                    <a:pt x="34365" y="43785"/>
                    <a:pt x="36386" y="43785"/>
                  </a:cubicBezTo>
                  <a:cubicBezTo>
                    <a:pt x="36624" y="43785"/>
                    <a:pt x="36859" y="43794"/>
                    <a:pt x="37095" y="43811"/>
                  </a:cubicBezTo>
                  <a:cubicBezTo>
                    <a:pt x="37264" y="43811"/>
                    <a:pt x="37348" y="43727"/>
                    <a:pt x="37390" y="43600"/>
                  </a:cubicBezTo>
                  <a:cubicBezTo>
                    <a:pt x="37390" y="43431"/>
                    <a:pt x="37306" y="43304"/>
                    <a:pt x="37137" y="43304"/>
                  </a:cubicBezTo>
                  <a:cubicBezTo>
                    <a:pt x="36889" y="43287"/>
                    <a:pt x="36641" y="43278"/>
                    <a:pt x="36392" y="43278"/>
                  </a:cubicBezTo>
                  <a:cubicBezTo>
                    <a:pt x="34264" y="43278"/>
                    <a:pt x="32084" y="43928"/>
                    <a:pt x="29701" y="45290"/>
                  </a:cubicBezTo>
                  <a:cubicBezTo>
                    <a:pt x="29266" y="45493"/>
                    <a:pt x="28071" y="45876"/>
                    <a:pt x="26791" y="45876"/>
                  </a:cubicBezTo>
                  <a:cubicBezTo>
                    <a:pt x="26209" y="45876"/>
                    <a:pt x="25609" y="45797"/>
                    <a:pt x="25054" y="45586"/>
                  </a:cubicBezTo>
                  <a:cubicBezTo>
                    <a:pt x="25012" y="45544"/>
                    <a:pt x="24969" y="45501"/>
                    <a:pt x="24927" y="45459"/>
                  </a:cubicBezTo>
                  <a:cubicBezTo>
                    <a:pt x="23829" y="45037"/>
                    <a:pt x="22181" y="43769"/>
                    <a:pt x="21336" y="43009"/>
                  </a:cubicBezTo>
                  <a:lnTo>
                    <a:pt x="20449" y="42164"/>
                  </a:lnTo>
                  <a:cubicBezTo>
                    <a:pt x="19519" y="41234"/>
                    <a:pt x="18548" y="40263"/>
                    <a:pt x="17196" y="39671"/>
                  </a:cubicBezTo>
                  <a:cubicBezTo>
                    <a:pt x="15971" y="39164"/>
                    <a:pt x="14703" y="38615"/>
                    <a:pt x="14196" y="36883"/>
                  </a:cubicBezTo>
                  <a:cubicBezTo>
                    <a:pt x="14154" y="36798"/>
                    <a:pt x="14112" y="36714"/>
                    <a:pt x="14069" y="36672"/>
                  </a:cubicBezTo>
                  <a:cubicBezTo>
                    <a:pt x="13182" y="34221"/>
                    <a:pt x="12211" y="31686"/>
                    <a:pt x="10563" y="29954"/>
                  </a:cubicBezTo>
                  <a:cubicBezTo>
                    <a:pt x="9862" y="29175"/>
                    <a:pt x="8837" y="28540"/>
                    <a:pt x="8052" y="28048"/>
                  </a:cubicBezTo>
                  <a:close/>
                </a:path>
              </a:pathLst>
            </a:custGeom>
            <a:solidFill>
              <a:srgbClr val="7DA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2479160" y="1101898"/>
              <a:ext cx="1281820" cy="1271968"/>
            </a:xfrm>
            <a:custGeom>
              <a:avLst/>
              <a:gdLst/>
              <a:ahLst/>
              <a:cxnLst/>
              <a:rect l="l" t="t" r="r" b="b"/>
              <a:pathLst>
                <a:path w="64091" h="64176" extrusionOk="0">
                  <a:moveTo>
                    <a:pt x="35827" y="1"/>
                  </a:moveTo>
                  <a:cubicBezTo>
                    <a:pt x="35700" y="43"/>
                    <a:pt x="35616" y="170"/>
                    <a:pt x="35616" y="339"/>
                  </a:cubicBezTo>
                  <a:cubicBezTo>
                    <a:pt x="35785" y="1099"/>
                    <a:pt x="36123" y="2029"/>
                    <a:pt x="36503" y="2747"/>
                  </a:cubicBezTo>
                  <a:cubicBezTo>
                    <a:pt x="36883" y="3634"/>
                    <a:pt x="37010" y="4056"/>
                    <a:pt x="37263" y="4775"/>
                  </a:cubicBezTo>
                  <a:lnTo>
                    <a:pt x="37432" y="5324"/>
                  </a:lnTo>
                  <a:cubicBezTo>
                    <a:pt x="37770" y="7056"/>
                    <a:pt x="37686" y="8704"/>
                    <a:pt x="37179" y="9971"/>
                  </a:cubicBezTo>
                  <a:cubicBezTo>
                    <a:pt x="37179" y="10013"/>
                    <a:pt x="37010" y="10351"/>
                    <a:pt x="37010" y="10351"/>
                  </a:cubicBezTo>
                  <a:cubicBezTo>
                    <a:pt x="36756" y="11070"/>
                    <a:pt x="36418" y="11957"/>
                    <a:pt x="36461" y="12929"/>
                  </a:cubicBezTo>
                  <a:cubicBezTo>
                    <a:pt x="35820" y="12095"/>
                    <a:pt x="34887" y="11918"/>
                    <a:pt x="33958" y="11918"/>
                  </a:cubicBezTo>
                  <a:cubicBezTo>
                    <a:pt x="33662" y="11918"/>
                    <a:pt x="33367" y="11936"/>
                    <a:pt x="33081" y="11957"/>
                  </a:cubicBezTo>
                  <a:cubicBezTo>
                    <a:pt x="32985" y="11961"/>
                    <a:pt x="32886" y="11962"/>
                    <a:pt x="32785" y="11962"/>
                  </a:cubicBezTo>
                  <a:cubicBezTo>
                    <a:pt x="30619" y="11962"/>
                    <a:pt x="27378" y="11080"/>
                    <a:pt x="26490" y="8577"/>
                  </a:cubicBezTo>
                  <a:cubicBezTo>
                    <a:pt x="26426" y="8448"/>
                    <a:pt x="26336" y="8393"/>
                    <a:pt x="26241" y="8393"/>
                  </a:cubicBezTo>
                  <a:cubicBezTo>
                    <a:pt x="26212" y="8393"/>
                    <a:pt x="26182" y="8398"/>
                    <a:pt x="26152" y="8408"/>
                  </a:cubicBezTo>
                  <a:cubicBezTo>
                    <a:pt x="26025" y="8450"/>
                    <a:pt x="25941" y="8619"/>
                    <a:pt x="25983" y="8746"/>
                  </a:cubicBezTo>
                  <a:cubicBezTo>
                    <a:pt x="26956" y="11501"/>
                    <a:pt x="30493" y="12469"/>
                    <a:pt x="32794" y="12469"/>
                  </a:cubicBezTo>
                  <a:cubicBezTo>
                    <a:pt x="32892" y="12469"/>
                    <a:pt x="32988" y="12467"/>
                    <a:pt x="33081" y="12464"/>
                  </a:cubicBezTo>
                  <a:cubicBezTo>
                    <a:pt x="33389" y="12448"/>
                    <a:pt x="33676" y="12436"/>
                    <a:pt x="33941" y="12436"/>
                  </a:cubicBezTo>
                  <a:cubicBezTo>
                    <a:pt x="35060" y="12436"/>
                    <a:pt x="35814" y="12641"/>
                    <a:pt x="36292" y="13562"/>
                  </a:cubicBezTo>
                  <a:cubicBezTo>
                    <a:pt x="36841" y="15717"/>
                    <a:pt x="37010" y="17576"/>
                    <a:pt x="36841" y="19350"/>
                  </a:cubicBezTo>
                  <a:cubicBezTo>
                    <a:pt x="36799" y="20744"/>
                    <a:pt x="36630" y="22265"/>
                    <a:pt x="35869" y="23617"/>
                  </a:cubicBezTo>
                  <a:cubicBezTo>
                    <a:pt x="35193" y="24673"/>
                    <a:pt x="34137" y="25603"/>
                    <a:pt x="32827" y="26363"/>
                  </a:cubicBezTo>
                  <a:cubicBezTo>
                    <a:pt x="32125" y="26714"/>
                    <a:pt x="31381" y="26836"/>
                    <a:pt x="30640" y="26836"/>
                  </a:cubicBezTo>
                  <a:cubicBezTo>
                    <a:pt x="29419" y="26836"/>
                    <a:pt x="28207" y="26505"/>
                    <a:pt x="27208" y="26321"/>
                  </a:cubicBezTo>
                  <a:cubicBezTo>
                    <a:pt x="24462" y="25856"/>
                    <a:pt x="19815" y="25856"/>
                    <a:pt x="18928" y="25856"/>
                  </a:cubicBezTo>
                  <a:cubicBezTo>
                    <a:pt x="10985" y="25772"/>
                    <a:pt x="6803" y="23237"/>
                    <a:pt x="3254" y="20491"/>
                  </a:cubicBezTo>
                  <a:cubicBezTo>
                    <a:pt x="3076" y="20352"/>
                    <a:pt x="2919" y="20288"/>
                    <a:pt x="2770" y="20288"/>
                  </a:cubicBezTo>
                  <a:cubicBezTo>
                    <a:pt x="2285" y="20288"/>
                    <a:pt x="1895" y="20976"/>
                    <a:pt x="1184" y="22012"/>
                  </a:cubicBezTo>
                  <a:cubicBezTo>
                    <a:pt x="254" y="23322"/>
                    <a:pt x="1" y="24420"/>
                    <a:pt x="423" y="24842"/>
                  </a:cubicBezTo>
                  <a:cubicBezTo>
                    <a:pt x="3933" y="28278"/>
                    <a:pt x="12031" y="30745"/>
                    <a:pt x="18105" y="30745"/>
                  </a:cubicBezTo>
                  <a:cubicBezTo>
                    <a:pt x="18976" y="30745"/>
                    <a:pt x="19807" y="30694"/>
                    <a:pt x="20575" y="30588"/>
                  </a:cubicBezTo>
                  <a:cubicBezTo>
                    <a:pt x="21168" y="30512"/>
                    <a:pt x="23050" y="30219"/>
                    <a:pt x="25243" y="30219"/>
                  </a:cubicBezTo>
                  <a:cubicBezTo>
                    <a:pt x="27895" y="30219"/>
                    <a:pt x="31000" y="30647"/>
                    <a:pt x="32827" y="32405"/>
                  </a:cubicBezTo>
                  <a:cubicBezTo>
                    <a:pt x="34517" y="34010"/>
                    <a:pt x="35911" y="36503"/>
                    <a:pt x="36545" y="38996"/>
                  </a:cubicBezTo>
                  <a:cubicBezTo>
                    <a:pt x="36587" y="39122"/>
                    <a:pt x="37390" y="41826"/>
                    <a:pt x="37348" y="42671"/>
                  </a:cubicBezTo>
                  <a:cubicBezTo>
                    <a:pt x="37221" y="44277"/>
                    <a:pt x="36418" y="46178"/>
                    <a:pt x="35320" y="47614"/>
                  </a:cubicBezTo>
                  <a:cubicBezTo>
                    <a:pt x="35066" y="47910"/>
                    <a:pt x="34771" y="48206"/>
                    <a:pt x="34475" y="48501"/>
                  </a:cubicBezTo>
                  <a:cubicBezTo>
                    <a:pt x="34053" y="48924"/>
                    <a:pt x="33588" y="49346"/>
                    <a:pt x="33250" y="49853"/>
                  </a:cubicBezTo>
                  <a:cubicBezTo>
                    <a:pt x="33208" y="49895"/>
                    <a:pt x="33208" y="49895"/>
                    <a:pt x="33208" y="49938"/>
                  </a:cubicBezTo>
                  <a:cubicBezTo>
                    <a:pt x="32526" y="51085"/>
                    <a:pt x="31358" y="51685"/>
                    <a:pt x="29728" y="51685"/>
                  </a:cubicBezTo>
                  <a:cubicBezTo>
                    <a:pt x="29438" y="51685"/>
                    <a:pt x="29133" y="51666"/>
                    <a:pt x="28814" y="51628"/>
                  </a:cubicBezTo>
                  <a:cubicBezTo>
                    <a:pt x="28607" y="51613"/>
                    <a:pt x="28406" y="51606"/>
                    <a:pt x="28211" y="51606"/>
                  </a:cubicBezTo>
                  <a:cubicBezTo>
                    <a:pt x="27252" y="51606"/>
                    <a:pt x="26439" y="51776"/>
                    <a:pt x="25772" y="52092"/>
                  </a:cubicBezTo>
                  <a:cubicBezTo>
                    <a:pt x="24927" y="52473"/>
                    <a:pt x="24336" y="52937"/>
                    <a:pt x="23829" y="53613"/>
                  </a:cubicBezTo>
                  <a:cubicBezTo>
                    <a:pt x="23829" y="53613"/>
                    <a:pt x="23617" y="53994"/>
                    <a:pt x="23617" y="53994"/>
                  </a:cubicBezTo>
                  <a:cubicBezTo>
                    <a:pt x="23448" y="54289"/>
                    <a:pt x="23322" y="54585"/>
                    <a:pt x="23068" y="54712"/>
                  </a:cubicBezTo>
                  <a:cubicBezTo>
                    <a:pt x="22941" y="54796"/>
                    <a:pt x="22899" y="54965"/>
                    <a:pt x="22984" y="55092"/>
                  </a:cubicBezTo>
                  <a:cubicBezTo>
                    <a:pt x="23010" y="55172"/>
                    <a:pt x="23088" y="55202"/>
                    <a:pt x="23174" y="55202"/>
                  </a:cubicBezTo>
                  <a:cubicBezTo>
                    <a:pt x="23223" y="55202"/>
                    <a:pt x="23275" y="55192"/>
                    <a:pt x="23322" y="55176"/>
                  </a:cubicBezTo>
                  <a:cubicBezTo>
                    <a:pt x="23702" y="54923"/>
                    <a:pt x="23871" y="54585"/>
                    <a:pt x="24082" y="54205"/>
                  </a:cubicBezTo>
                  <a:lnTo>
                    <a:pt x="24251" y="53909"/>
                  </a:lnTo>
                  <a:cubicBezTo>
                    <a:pt x="24673" y="53318"/>
                    <a:pt x="25223" y="52895"/>
                    <a:pt x="25983" y="52557"/>
                  </a:cubicBezTo>
                  <a:cubicBezTo>
                    <a:pt x="26561" y="52251"/>
                    <a:pt x="27274" y="52110"/>
                    <a:pt x="28125" y="52110"/>
                  </a:cubicBezTo>
                  <a:cubicBezTo>
                    <a:pt x="28332" y="52110"/>
                    <a:pt x="28548" y="52118"/>
                    <a:pt x="28772" y="52135"/>
                  </a:cubicBezTo>
                  <a:cubicBezTo>
                    <a:pt x="29100" y="52173"/>
                    <a:pt x="29415" y="52192"/>
                    <a:pt x="29716" y="52192"/>
                  </a:cubicBezTo>
                  <a:cubicBezTo>
                    <a:pt x="31077" y="52192"/>
                    <a:pt x="32151" y="51805"/>
                    <a:pt x="32912" y="51078"/>
                  </a:cubicBezTo>
                  <a:lnTo>
                    <a:pt x="32912" y="51078"/>
                  </a:lnTo>
                  <a:cubicBezTo>
                    <a:pt x="32447" y="52135"/>
                    <a:pt x="31856" y="53613"/>
                    <a:pt x="31856" y="54585"/>
                  </a:cubicBezTo>
                  <a:cubicBezTo>
                    <a:pt x="31856" y="54754"/>
                    <a:pt x="31898" y="54881"/>
                    <a:pt x="31898" y="55007"/>
                  </a:cubicBezTo>
                  <a:cubicBezTo>
                    <a:pt x="31898" y="55007"/>
                    <a:pt x="32151" y="56106"/>
                    <a:pt x="32151" y="56106"/>
                  </a:cubicBezTo>
                  <a:cubicBezTo>
                    <a:pt x="32320" y="56740"/>
                    <a:pt x="32489" y="57416"/>
                    <a:pt x="32489" y="58092"/>
                  </a:cubicBezTo>
                  <a:cubicBezTo>
                    <a:pt x="32489" y="59359"/>
                    <a:pt x="31856" y="60542"/>
                    <a:pt x="31180" y="61767"/>
                  </a:cubicBezTo>
                  <a:cubicBezTo>
                    <a:pt x="31137" y="61809"/>
                    <a:pt x="31137" y="61852"/>
                    <a:pt x="31137" y="61894"/>
                  </a:cubicBezTo>
                  <a:cubicBezTo>
                    <a:pt x="31137" y="61978"/>
                    <a:pt x="31180" y="62063"/>
                    <a:pt x="31264" y="62105"/>
                  </a:cubicBezTo>
                  <a:cubicBezTo>
                    <a:pt x="31309" y="62135"/>
                    <a:pt x="31359" y="62149"/>
                    <a:pt x="31407" y="62149"/>
                  </a:cubicBezTo>
                  <a:cubicBezTo>
                    <a:pt x="31495" y="62149"/>
                    <a:pt x="31575" y="62103"/>
                    <a:pt x="31602" y="62021"/>
                  </a:cubicBezTo>
                  <a:cubicBezTo>
                    <a:pt x="32363" y="60753"/>
                    <a:pt x="32996" y="59486"/>
                    <a:pt x="32996" y="58092"/>
                  </a:cubicBezTo>
                  <a:cubicBezTo>
                    <a:pt x="32996" y="57331"/>
                    <a:pt x="32827" y="56655"/>
                    <a:pt x="32658" y="55979"/>
                  </a:cubicBezTo>
                  <a:lnTo>
                    <a:pt x="32405" y="54923"/>
                  </a:lnTo>
                  <a:cubicBezTo>
                    <a:pt x="32194" y="53951"/>
                    <a:pt x="33208" y="51543"/>
                    <a:pt x="33884" y="50276"/>
                  </a:cubicBezTo>
                  <a:cubicBezTo>
                    <a:pt x="34179" y="49811"/>
                    <a:pt x="34602" y="49431"/>
                    <a:pt x="34982" y="49051"/>
                  </a:cubicBezTo>
                  <a:cubicBezTo>
                    <a:pt x="35320" y="48755"/>
                    <a:pt x="35658" y="48417"/>
                    <a:pt x="35911" y="48079"/>
                  </a:cubicBezTo>
                  <a:cubicBezTo>
                    <a:pt x="37094" y="46516"/>
                    <a:pt x="37939" y="44572"/>
                    <a:pt x="38108" y="42798"/>
                  </a:cubicBezTo>
                  <a:cubicBezTo>
                    <a:pt x="38320" y="43136"/>
                    <a:pt x="38489" y="43432"/>
                    <a:pt x="38700" y="43685"/>
                  </a:cubicBezTo>
                  <a:lnTo>
                    <a:pt x="38953" y="44065"/>
                  </a:lnTo>
                  <a:cubicBezTo>
                    <a:pt x="40474" y="46389"/>
                    <a:pt x="41615" y="49853"/>
                    <a:pt x="40094" y="52726"/>
                  </a:cubicBezTo>
                  <a:cubicBezTo>
                    <a:pt x="40094" y="52768"/>
                    <a:pt x="40094" y="52853"/>
                    <a:pt x="40094" y="52895"/>
                  </a:cubicBezTo>
                  <a:cubicBezTo>
                    <a:pt x="39418" y="54078"/>
                    <a:pt x="38024" y="55641"/>
                    <a:pt x="37052" y="56064"/>
                  </a:cubicBezTo>
                  <a:cubicBezTo>
                    <a:pt x="35066" y="57035"/>
                    <a:pt x="33546" y="58937"/>
                    <a:pt x="32363" y="61978"/>
                  </a:cubicBezTo>
                  <a:cubicBezTo>
                    <a:pt x="32278" y="62105"/>
                    <a:pt x="32363" y="62232"/>
                    <a:pt x="32489" y="62316"/>
                  </a:cubicBezTo>
                  <a:cubicBezTo>
                    <a:pt x="32512" y="62324"/>
                    <a:pt x="32536" y="62327"/>
                    <a:pt x="32560" y="62327"/>
                  </a:cubicBezTo>
                  <a:cubicBezTo>
                    <a:pt x="32672" y="62327"/>
                    <a:pt x="32793" y="62252"/>
                    <a:pt x="32827" y="62147"/>
                  </a:cubicBezTo>
                  <a:cubicBezTo>
                    <a:pt x="33968" y="59232"/>
                    <a:pt x="35362" y="57458"/>
                    <a:pt x="37263" y="56528"/>
                  </a:cubicBezTo>
                  <a:cubicBezTo>
                    <a:pt x="38193" y="56148"/>
                    <a:pt x="39334" y="54923"/>
                    <a:pt x="40094" y="53782"/>
                  </a:cubicBezTo>
                  <a:cubicBezTo>
                    <a:pt x="40094" y="55007"/>
                    <a:pt x="40685" y="56613"/>
                    <a:pt x="41192" y="57289"/>
                  </a:cubicBezTo>
                  <a:cubicBezTo>
                    <a:pt x="41530" y="57754"/>
                    <a:pt x="41911" y="58218"/>
                    <a:pt x="42291" y="58683"/>
                  </a:cubicBezTo>
                  <a:cubicBezTo>
                    <a:pt x="43643" y="60204"/>
                    <a:pt x="44995" y="61767"/>
                    <a:pt x="44868" y="63922"/>
                  </a:cubicBezTo>
                  <a:cubicBezTo>
                    <a:pt x="44868" y="64049"/>
                    <a:pt x="44952" y="64175"/>
                    <a:pt x="45079" y="64175"/>
                  </a:cubicBezTo>
                  <a:cubicBezTo>
                    <a:pt x="45248" y="64175"/>
                    <a:pt x="45375" y="64091"/>
                    <a:pt x="45375" y="63922"/>
                  </a:cubicBezTo>
                  <a:cubicBezTo>
                    <a:pt x="45502" y="61598"/>
                    <a:pt x="44065" y="59951"/>
                    <a:pt x="42713" y="58345"/>
                  </a:cubicBezTo>
                  <a:cubicBezTo>
                    <a:pt x="42291" y="57880"/>
                    <a:pt x="41911" y="57458"/>
                    <a:pt x="41573" y="56993"/>
                  </a:cubicBezTo>
                  <a:cubicBezTo>
                    <a:pt x="41066" y="56275"/>
                    <a:pt x="40347" y="54163"/>
                    <a:pt x="40728" y="53191"/>
                  </a:cubicBezTo>
                  <a:cubicBezTo>
                    <a:pt x="40728" y="53149"/>
                    <a:pt x="40770" y="53149"/>
                    <a:pt x="40812" y="53106"/>
                  </a:cubicBezTo>
                  <a:cubicBezTo>
                    <a:pt x="42164" y="50402"/>
                    <a:pt x="41742" y="46854"/>
                    <a:pt x="39587" y="43643"/>
                  </a:cubicBezTo>
                  <a:lnTo>
                    <a:pt x="39334" y="43263"/>
                  </a:lnTo>
                  <a:cubicBezTo>
                    <a:pt x="38869" y="42587"/>
                    <a:pt x="38277" y="41699"/>
                    <a:pt x="38066" y="41066"/>
                  </a:cubicBezTo>
                  <a:cubicBezTo>
                    <a:pt x="38024" y="40981"/>
                    <a:pt x="37728" y="39925"/>
                    <a:pt x="37601" y="39502"/>
                  </a:cubicBezTo>
                  <a:cubicBezTo>
                    <a:pt x="37601" y="39460"/>
                    <a:pt x="37644" y="39460"/>
                    <a:pt x="37686" y="39460"/>
                  </a:cubicBezTo>
                  <a:cubicBezTo>
                    <a:pt x="38362" y="40643"/>
                    <a:pt x="39503" y="41192"/>
                    <a:pt x="40474" y="41657"/>
                  </a:cubicBezTo>
                  <a:cubicBezTo>
                    <a:pt x="41657" y="42249"/>
                    <a:pt x="42502" y="43178"/>
                    <a:pt x="43347" y="44108"/>
                  </a:cubicBezTo>
                  <a:lnTo>
                    <a:pt x="44234" y="45079"/>
                  </a:lnTo>
                  <a:cubicBezTo>
                    <a:pt x="44952" y="45755"/>
                    <a:pt x="46558" y="47192"/>
                    <a:pt x="47825" y="47783"/>
                  </a:cubicBezTo>
                  <a:cubicBezTo>
                    <a:pt x="48459" y="48206"/>
                    <a:pt x="50445" y="49769"/>
                    <a:pt x="49769" y="52008"/>
                  </a:cubicBezTo>
                  <a:cubicBezTo>
                    <a:pt x="49093" y="54247"/>
                    <a:pt x="48924" y="58176"/>
                    <a:pt x="51459" y="59232"/>
                  </a:cubicBezTo>
                  <a:cubicBezTo>
                    <a:pt x="51494" y="59256"/>
                    <a:pt x="51529" y="59266"/>
                    <a:pt x="51563" y="59266"/>
                  </a:cubicBezTo>
                  <a:cubicBezTo>
                    <a:pt x="51650" y="59266"/>
                    <a:pt x="51724" y="59197"/>
                    <a:pt x="51754" y="59106"/>
                  </a:cubicBezTo>
                  <a:cubicBezTo>
                    <a:pt x="51839" y="58979"/>
                    <a:pt x="51754" y="58852"/>
                    <a:pt x="51628" y="58768"/>
                  </a:cubicBezTo>
                  <a:cubicBezTo>
                    <a:pt x="49557" y="57880"/>
                    <a:pt x="49557" y="54374"/>
                    <a:pt x="50276" y="52135"/>
                  </a:cubicBezTo>
                  <a:cubicBezTo>
                    <a:pt x="50783" y="50445"/>
                    <a:pt x="49980" y="48966"/>
                    <a:pt x="48882" y="47952"/>
                  </a:cubicBezTo>
                  <a:lnTo>
                    <a:pt x="48882" y="47952"/>
                  </a:lnTo>
                  <a:cubicBezTo>
                    <a:pt x="49410" y="48094"/>
                    <a:pt x="49954" y="48149"/>
                    <a:pt x="50475" y="48149"/>
                  </a:cubicBezTo>
                  <a:cubicBezTo>
                    <a:pt x="51663" y="48149"/>
                    <a:pt x="52734" y="47862"/>
                    <a:pt x="53233" y="47656"/>
                  </a:cubicBezTo>
                  <a:cubicBezTo>
                    <a:pt x="55427" y="46542"/>
                    <a:pt x="57391" y="45973"/>
                    <a:pt x="59291" y="45973"/>
                  </a:cubicBezTo>
                  <a:cubicBezTo>
                    <a:pt x="59696" y="45973"/>
                    <a:pt x="60099" y="45999"/>
                    <a:pt x="60500" y="46051"/>
                  </a:cubicBezTo>
                  <a:cubicBezTo>
                    <a:pt x="60517" y="46057"/>
                    <a:pt x="60534" y="46059"/>
                    <a:pt x="60550" y="46059"/>
                  </a:cubicBezTo>
                  <a:cubicBezTo>
                    <a:pt x="60658" y="46059"/>
                    <a:pt x="60753" y="45949"/>
                    <a:pt x="60753" y="45840"/>
                  </a:cubicBezTo>
                  <a:cubicBezTo>
                    <a:pt x="60795" y="45713"/>
                    <a:pt x="60669" y="45586"/>
                    <a:pt x="60542" y="45544"/>
                  </a:cubicBezTo>
                  <a:cubicBezTo>
                    <a:pt x="60128" y="45492"/>
                    <a:pt x="59711" y="45466"/>
                    <a:pt x="59291" y="45466"/>
                  </a:cubicBezTo>
                  <a:cubicBezTo>
                    <a:pt x="57311" y="45466"/>
                    <a:pt x="55253" y="46041"/>
                    <a:pt x="53022" y="47192"/>
                  </a:cubicBezTo>
                  <a:cubicBezTo>
                    <a:pt x="52600" y="47350"/>
                    <a:pt x="51568" y="47640"/>
                    <a:pt x="50430" y="47640"/>
                  </a:cubicBezTo>
                  <a:cubicBezTo>
                    <a:pt x="49747" y="47640"/>
                    <a:pt x="49025" y="47535"/>
                    <a:pt x="48375" y="47234"/>
                  </a:cubicBezTo>
                  <a:cubicBezTo>
                    <a:pt x="48332" y="47192"/>
                    <a:pt x="48290" y="47149"/>
                    <a:pt x="48248" y="47149"/>
                  </a:cubicBezTo>
                  <a:cubicBezTo>
                    <a:pt x="47149" y="46642"/>
                    <a:pt x="45586" y="45333"/>
                    <a:pt x="44783" y="44530"/>
                  </a:cubicBezTo>
                  <a:lnTo>
                    <a:pt x="43896" y="43601"/>
                  </a:lnTo>
                  <a:cubicBezTo>
                    <a:pt x="43051" y="42629"/>
                    <a:pt x="42122" y="41615"/>
                    <a:pt x="40770" y="40981"/>
                  </a:cubicBezTo>
                  <a:cubicBezTo>
                    <a:pt x="39587" y="40390"/>
                    <a:pt x="38320" y="39798"/>
                    <a:pt x="37939" y="38024"/>
                  </a:cubicBezTo>
                  <a:cubicBezTo>
                    <a:pt x="37897" y="37939"/>
                    <a:pt x="37855" y="37897"/>
                    <a:pt x="37813" y="37855"/>
                  </a:cubicBezTo>
                  <a:cubicBezTo>
                    <a:pt x="37052" y="35362"/>
                    <a:pt x="35616" y="32954"/>
                    <a:pt x="33884" y="31306"/>
                  </a:cubicBezTo>
                  <a:cubicBezTo>
                    <a:pt x="32870" y="30335"/>
                    <a:pt x="31729" y="29447"/>
                    <a:pt x="30546" y="28687"/>
                  </a:cubicBezTo>
                  <a:cubicBezTo>
                    <a:pt x="31729" y="28645"/>
                    <a:pt x="32827" y="28391"/>
                    <a:pt x="33799" y="27842"/>
                  </a:cubicBezTo>
                  <a:cubicBezTo>
                    <a:pt x="34010" y="27758"/>
                    <a:pt x="34728" y="27208"/>
                    <a:pt x="34982" y="26997"/>
                  </a:cubicBezTo>
                  <a:cubicBezTo>
                    <a:pt x="35573" y="26575"/>
                    <a:pt x="36165" y="25983"/>
                    <a:pt x="36587" y="25856"/>
                  </a:cubicBezTo>
                  <a:cubicBezTo>
                    <a:pt x="37010" y="25730"/>
                    <a:pt x="37432" y="25687"/>
                    <a:pt x="37855" y="25645"/>
                  </a:cubicBezTo>
                  <a:cubicBezTo>
                    <a:pt x="37897" y="25687"/>
                    <a:pt x="37897" y="25687"/>
                    <a:pt x="37939" y="25687"/>
                  </a:cubicBezTo>
                  <a:lnTo>
                    <a:pt x="38404" y="25687"/>
                  </a:lnTo>
                  <a:cubicBezTo>
                    <a:pt x="40601" y="25856"/>
                    <a:pt x="42502" y="27377"/>
                    <a:pt x="43812" y="28814"/>
                  </a:cubicBezTo>
                  <a:cubicBezTo>
                    <a:pt x="46344" y="31739"/>
                    <a:pt x="49419" y="32375"/>
                    <a:pt x="52299" y="32375"/>
                  </a:cubicBezTo>
                  <a:cubicBezTo>
                    <a:pt x="52830" y="32375"/>
                    <a:pt x="53354" y="32353"/>
                    <a:pt x="53867" y="32320"/>
                  </a:cubicBezTo>
                  <a:cubicBezTo>
                    <a:pt x="53867" y="32320"/>
                    <a:pt x="53909" y="32320"/>
                    <a:pt x="53951" y="32278"/>
                  </a:cubicBezTo>
                  <a:cubicBezTo>
                    <a:pt x="54838" y="32447"/>
                    <a:pt x="55726" y="33503"/>
                    <a:pt x="56275" y="34264"/>
                  </a:cubicBezTo>
                  <a:lnTo>
                    <a:pt x="56486" y="34559"/>
                  </a:lnTo>
                  <a:cubicBezTo>
                    <a:pt x="57500" y="35700"/>
                    <a:pt x="58556" y="36376"/>
                    <a:pt x="59866" y="36756"/>
                  </a:cubicBezTo>
                  <a:cubicBezTo>
                    <a:pt x="59866" y="36756"/>
                    <a:pt x="60119" y="36799"/>
                    <a:pt x="60119" y="36799"/>
                  </a:cubicBezTo>
                  <a:cubicBezTo>
                    <a:pt x="60788" y="36966"/>
                    <a:pt x="61605" y="37160"/>
                    <a:pt x="62372" y="37160"/>
                  </a:cubicBezTo>
                  <a:cubicBezTo>
                    <a:pt x="62962" y="37160"/>
                    <a:pt x="63523" y="37045"/>
                    <a:pt x="63964" y="36714"/>
                  </a:cubicBezTo>
                  <a:cubicBezTo>
                    <a:pt x="64091" y="36630"/>
                    <a:pt x="64091" y="36461"/>
                    <a:pt x="64006" y="36334"/>
                  </a:cubicBezTo>
                  <a:cubicBezTo>
                    <a:pt x="63954" y="36282"/>
                    <a:pt x="63886" y="36246"/>
                    <a:pt x="63811" y="36246"/>
                  </a:cubicBezTo>
                  <a:cubicBezTo>
                    <a:pt x="63765" y="36246"/>
                    <a:pt x="63717" y="36259"/>
                    <a:pt x="63668" y="36292"/>
                  </a:cubicBezTo>
                  <a:cubicBezTo>
                    <a:pt x="63326" y="36548"/>
                    <a:pt x="62867" y="36638"/>
                    <a:pt x="62374" y="36638"/>
                  </a:cubicBezTo>
                  <a:cubicBezTo>
                    <a:pt x="61648" y="36638"/>
                    <a:pt x="60850" y="36443"/>
                    <a:pt x="60246" y="36292"/>
                  </a:cubicBezTo>
                  <a:lnTo>
                    <a:pt x="59993" y="36249"/>
                  </a:lnTo>
                  <a:cubicBezTo>
                    <a:pt x="58768" y="35911"/>
                    <a:pt x="57796" y="35278"/>
                    <a:pt x="56909" y="34221"/>
                  </a:cubicBezTo>
                  <a:lnTo>
                    <a:pt x="56697" y="33926"/>
                  </a:lnTo>
                  <a:cubicBezTo>
                    <a:pt x="56148" y="33250"/>
                    <a:pt x="55345" y="32236"/>
                    <a:pt x="54374" y="31898"/>
                  </a:cubicBezTo>
                  <a:cubicBezTo>
                    <a:pt x="55261" y="31518"/>
                    <a:pt x="55937" y="30799"/>
                    <a:pt x="56317" y="30292"/>
                  </a:cubicBezTo>
                  <a:cubicBezTo>
                    <a:pt x="56951" y="29194"/>
                    <a:pt x="57627" y="28391"/>
                    <a:pt x="58472" y="27800"/>
                  </a:cubicBezTo>
                  <a:cubicBezTo>
                    <a:pt x="59401" y="27082"/>
                    <a:pt x="60373" y="26532"/>
                    <a:pt x="61260" y="26321"/>
                  </a:cubicBezTo>
                  <a:cubicBezTo>
                    <a:pt x="61260" y="26321"/>
                    <a:pt x="61725" y="26279"/>
                    <a:pt x="61725" y="26279"/>
                  </a:cubicBezTo>
                  <a:cubicBezTo>
                    <a:pt x="62105" y="26279"/>
                    <a:pt x="62528" y="26237"/>
                    <a:pt x="62866" y="26068"/>
                  </a:cubicBezTo>
                  <a:cubicBezTo>
                    <a:pt x="62950" y="25983"/>
                    <a:pt x="62992" y="25814"/>
                    <a:pt x="62950" y="25687"/>
                  </a:cubicBezTo>
                  <a:cubicBezTo>
                    <a:pt x="62897" y="25607"/>
                    <a:pt x="62809" y="25578"/>
                    <a:pt x="62720" y="25578"/>
                  </a:cubicBezTo>
                  <a:cubicBezTo>
                    <a:pt x="62668" y="25578"/>
                    <a:pt x="62616" y="25587"/>
                    <a:pt x="62570" y="25603"/>
                  </a:cubicBezTo>
                  <a:cubicBezTo>
                    <a:pt x="62359" y="25730"/>
                    <a:pt x="62021" y="25772"/>
                    <a:pt x="61725" y="25772"/>
                  </a:cubicBezTo>
                  <a:lnTo>
                    <a:pt x="61133" y="25814"/>
                  </a:lnTo>
                  <a:cubicBezTo>
                    <a:pt x="59908" y="26152"/>
                    <a:pt x="58852" y="26870"/>
                    <a:pt x="58176" y="27420"/>
                  </a:cubicBezTo>
                  <a:cubicBezTo>
                    <a:pt x="57289" y="28053"/>
                    <a:pt x="56571" y="28856"/>
                    <a:pt x="55895" y="29997"/>
                  </a:cubicBezTo>
                  <a:cubicBezTo>
                    <a:pt x="55557" y="30419"/>
                    <a:pt x="54712" y="31391"/>
                    <a:pt x="53740" y="31560"/>
                  </a:cubicBezTo>
                  <a:cubicBezTo>
                    <a:pt x="53274" y="31586"/>
                    <a:pt x="52828" y="31600"/>
                    <a:pt x="52399" y="31600"/>
                  </a:cubicBezTo>
                  <a:cubicBezTo>
                    <a:pt x="48741" y="31600"/>
                    <a:pt x="46365" y="30613"/>
                    <a:pt x="44361" y="28307"/>
                  </a:cubicBezTo>
                  <a:cubicBezTo>
                    <a:pt x="43389" y="27208"/>
                    <a:pt x="42037" y="26068"/>
                    <a:pt x="40516" y="25392"/>
                  </a:cubicBezTo>
                  <a:cubicBezTo>
                    <a:pt x="42375" y="24969"/>
                    <a:pt x="44023" y="24124"/>
                    <a:pt x="45248" y="23364"/>
                  </a:cubicBezTo>
                  <a:cubicBezTo>
                    <a:pt x="45248" y="23364"/>
                    <a:pt x="45840" y="22899"/>
                    <a:pt x="45840" y="22899"/>
                  </a:cubicBezTo>
                  <a:cubicBezTo>
                    <a:pt x="46516" y="22392"/>
                    <a:pt x="47234" y="21843"/>
                    <a:pt x="47994" y="21632"/>
                  </a:cubicBezTo>
                  <a:cubicBezTo>
                    <a:pt x="48037" y="21632"/>
                    <a:pt x="48037" y="21589"/>
                    <a:pt x="48079" y="21589"/>
                  </a:cubicBezTo>
                  <a:cubicBezTo>
                    <a:pt x="48228" y="21564"/>
                    <a:pt x="48382" y="21552"/>
                    <a:pt x="48538" y="21552"/>
                  </a:cubicBezTo>
                  <a:cubicBezTo>
                    <a:pt x="49662" y="21552"/>
                    <a:pt x="50937" y="22169"/>
                    <a:pt x="52050" y="22688"/>
                  </a:cubicBezTo>
                  <a:lnTo>
                    <a:pt x="52811" y="23026"/>
                  </a:lnTo>
                  <a:cubicBezTo>
                    <a:pt x="53903" y="23526"/>
                    <a:pt x="55571" y="23978"/>
                    <a:pt x="57214" y="23978"/>
                  </a:cubicBezTo>
                  <a:cubicBezTo>
                    <a:pt x="58622" y="23978"/>
                    <a:pt x="60012" y="23646"/>
                    <a:pt x="61007" y="22730"/>
                  </a:cubicBezTo>
                  <a:cubicBezTo>
                    <a:pt x="61133" y="22603"/>
                    <a:pt x="61133" y="22477"/>
                    <a:pt x="61049" y="22350"/>
                  </a:cubicBezTo>
                  <a:cubicBezTo>
                    <a:pt x="61007" y="22308"/>
                    <a:pt x="60943" y="22286"/>
                    <a:pt x="60875" y="22286"/>
                  </a:cubicBezTo>
                  <a:cubicBezTo>
                    <a:pt x="60806" y="22286"/>
                    <a:pt x="60732" y="22308"/>
                    <a:pt x="60669" y="22350"/>
                  </a:cubicBezTo>
                  <a:cubicBezTo>
                    <a:pt x="59798" y="23141"/>
                    <a:pt x="58510" y="23442"/>
                    <a:pt x="57178" y="23442"/>
                  </a:cubicBezTo>
                  <a:cubicBezTo>
                    <a:pt x="55667" y="23442"/>
                    <a:pt x="54100" y="23055"/>
                    <a:pt x="53022" y="22561"/>
                  </a:cubicBezTo>
                  <a:cubicBezTo>
                    <a:pt x="52980" y="22561"/>
                    <a:pt x="52261" y="22223"/>
                    <a:pt x="52261" y="22223"/>
                  </a:cubicBezTo>
                  <a:cubicBezTo>
                    <a:pt x="51078" y="21674"/>
                    <a:pt x="49726" y="21040"/>
                    <a:pt x="48501" y="21040"/>
                  </a:cubicBezTo>
                  <a:cubicBezTo>
                    <a:pt x="49135" y="20618"/>
                    <a:pt x="49769" y="19815"/>
                    <a:pt x="49938" y="19223"/>
                  </a:cubicBezTo>
                  <a:cubicBezTo>
                    <a:pt x="49938" y="19223"/>
                    <a:pt x="50107" y="18547"/>
                    <a:pt x="50107" y="18547"/>
                  </a:cubicBezTo>
                  <a:cubicBezTo>
                    <a:pt x="50233" y="17956"/>
                    <a:pt x="50402" y="17407"/>
                    <a:pt x="50740" y="16815"/>
                  </a:cubicBezTo>
                  <a:cubicBezTo>
                    <a:pt x="51543" y="15506"/>
                    <a:pt x="52726" y="14618"/>
                    <a:pt x="53951" y="13689"/>
                  </a:cubicBezTo>
                  <a:lnTo>
                    <a:pt x="54416" y="13351"/>
                  </a:lnTo>
                  <a:cubicBezTo>
                    <a:pt x="54458" y="13266"/>
                    <a:pt x="54501" y="13224"/>
                    <a:pt x="54501" y="13140"/>
                  </a:cubicBezTo>
                  <a:cubicBezTo>
                    <a:pt x="54501" y="13097"/>
                    <a:pt x="54501" y="13013"/>
                    <a:pt x="54458" y="12971"/>
                  </a:cubicBezTo>
                  <a:cubicBezTo>
                    <a:pt x="54406" y="12919"/>
                    <a:pt x="54322" y="12882"/>
                    <a:pt x="54235" y="12882"/>
                  </a:cubicBezTo>
                  <a:cubicBezTo>
                    <a:pt x="54181" y="12882"/>
                    <a:pt x="54126" y="12896"/>
                    <a:pt x="54078" y="12929"/>
                  </a:cubicBezTo>
                  <a:lnTo>
                    <a:pt x="53656" y="13266"/>
                  </a:lnTo>
                  <a:cubicBezTo>
                    <a:pt x="52388" y="14238"/>
                    <a:pt x="51163" y="15168"/>
                    <a:pt x="50318" y="16562"/>
                  </a:cubicBezTo>
                  <a:cubicBezTo>
                    <a:pt x="49938" y="17196"/>
                    <a:pt x="49769" y="17829"/>
                    <a:pt x="49600" y="18421"/>
                  </a:cubicBezTo>
                  <a:lnTo>
                    <a:pt x="49431" y="19054"/>
                  </a:lnTo>
                  <a:cubicBezTo>
                    <a:pt x="49304" y="19688"/>
                    <a:pt x="48417" y="20618"/>
                    <a:pt x="47783" y="20871"/>
                  </a:cubicBezTo>
                  <a:cubicBezTo>
                    <a:pt x="47783" y="20871"/>
                    <a:pt x="47741" y="20913"/>
                    <a:pt x="47699" y="20913"/>
                  </a:cubicBezTo>
                  <a:cubicBezTo>
                    <a:pt x="46854" y="21209"/>
                    <a:pt x="46051" y="21801"/>
                    <a:pt x="45375" y="22308"/>
                  </a:cubicBezTo>
                  <a:lnTo>
                    <a:pt x="44826" y="22730"/>
                  </a:lnTo>
                  <a:cubicBezTo>
                    <a:pt x="43263" y="23702"/>
                    <a:pt x="40981" y="24842"/>
                    <a:pt x="38489" y="24927"/>
                  </a:cubicBezTo>
                  <a:cubicBezTo>
                    <a:pt x="38314" y="24905"/>
                    <a:pt x="38136" y="24895"/>
                    <a:pt x="37957" y="24895"/>
                  </a:cubicBezTo>
                  <a:cubicBezTo>
                    <a:pt x="37441" y="24895"/>
                    <a:pt x="36909" y="24982"/>
                    <a:pt x="36376" y="25138"/>
                  </a:cubicBezTo>
                  <a:cubicBezTo>
                    <a:pt x="35827" y="25265"/>
                    <a:pt x="35109" y="25772"/>
                    <a:pt x="34475" y="26279"/>
                  </a:cubicBezTo>
                  <a:cubicBezTo>
                    <a:pt x="34348" y="26363"/>
                    <a:pt x="34222" y="26448"/>
                    <a:pt x="34095" y="26532"/>
                  </a:cubicBezTo>
                  <a:cubicBezTo>
                    <a:pt x="34095" y="26532"/>
                    <a:pt x="34053" y="26490"/>
                    <a:pt x="34053" y="26490"/>
                  </a:cubicBezTo>
                  <a:cubicBezTo>
                    <a:pt x="35066" y="25772"/>
                    <a:pt x="35911" y="24969"/>
                    <a:pt x="36503" y="24040"/>
                  </a:cubicBezTo>
                  <a:cubicBezTo>
                    <a:pt x="37052" y="23406"/>
                    <a:pt x="37601" y="22815"/>
                    <a:pt x="38108" y="22350"/>
                  </a:cubicBezTo>
                  <a:cubicBezTo>
                    <a:pt x="38953" y="21463"/>
                    <a:pt x="39671" y="20744"/>
                    <a:pt x="40009" y="19857"/>
                  </a:cubicBezTo>
                  <a:cubicBezTo>
                    <a:pt x="40516" y="18674"/>
                    <a:pt x="40221" y="17238"/>
                    <a:pt x="40009" y="16013"/>
                  </a:cubicBezTo>
                  <a:lnTo>
                    <a:pt x="39883" y="15506"/>
                  </a:lnTo>
                  <a:lnTo>
                    <a:pt x="39883" y="15337"/>
                  </a:lnTo>
                  <a:cubicBezTo>
                    <a:pt x="39756" y="14703"/>
                    <a:pt x="39587" y="13816"/>
                    <a:pt x="39840" y="13224"/>
                  </a:cubicBezTo>
                  <a:cubicBezTo>
                    <a:pt x="40474" y="12506"/>
                    <a:pt x="40981" y="12168"/>
                    <a:pt x="41742" y="11830"/>
                  </a:cubicBezTo>
                  <a:cubicBezTo>
                    <a:pt x="42375" y="11661"/>
                    <a:pt x="43051" y="11492"/>
                    <a:pt x="43727" y="11365"/>
                  </a:cubicBezTo>
                  <a:cubicBezTo>
                    <a:pt x="44699" y="11196"/>
                    <a:pt x="45671" y="10985"/>
                    <a:pt x="46642" y="10563"/>
                  </a:cubicBezTo>
                  <a:cubicBezTo>
                    <a:pt x="49051" y="9675"/>
                    <a:pt x="50191" y="7901"/>
                    <a:pt x="51501" y="5873"/>
                  </a:cubicBezTo>
                  <a:lnTo>
                    <a:pt x="51670" y="5577"/>
                  </a:lnTo>
                  <a:cubicBezTo>
                    <a:pt x="51754" y="5451"/>
                    <a:pt x="51712" y="5282"/>
                    <a:pt x="51585" y="5197"/>
                  </a:cubicBezTo>
                  <a:cubicBezTo>
                    <a:pt x="51539" y="5182"/>
                    <a:pt x="51493" y="5172"/>
                    <a:pt x="51448" y="5172"/>
                  </a:cubicBezTo>
                  <a:cubicBezTo>
                    <a:pt x="51372" y="5172"/>
                    <a:pt x="51301" y="5201"/>
                    <a:pt x="51247" y="5282"/>
                  </a:cubicBezTo>
                  <a:lnTo>
                    <a:pt x="51078" y="5577"/>
                  </a:lnTo>
                  <a:cubicBezTo>
                    <a:pt x="49811" y="7563"/>
                    <a:pt x="48713" y="9253"/>
                    <a:pt x="46473" y="10098"/>
                  </a:cubicBezTo>
                  <a:cubicBezTo>
                    <a:pt x="45544" y="10478"/>
                    <a:pt x="44572" y="10689"/>
                    <a:pt x="43643" y="10858"/>
                  </a:cubicBezTo>
                  <a:cubicBezTo>
                    <a:pt x="42967" y="11027"/>
                    <a:pt x="42249" y="11154"/>
                    <a:pt x="41573" y="11365"/>
                  </a:cubicBezTo>
                  <a:cubicBezTo>
                    <a:pt x="40939" y="11619"/>
                    <a:pt x="40474" y="11915"/>
                    <a:pt x="40009" y="12337"/>
                  </a:cubicBezTo>
                  <a:cubicBezTo>
                    <a:pt x="40094" y="12084"/>
                    <a:pt x="40221" y="11830"/>
                    <a:pt x="40263" y="11492"/>
                  </a:cubicBezTo>
                  <a:cubicBezTo>
                    <a:pt x="40559" y="10182"/>
                    <a:pt x="40221" y="9042"/>
                    <a:pt x="39756" y="7816"/>
                  </a:cubicBezTo>
                  <a:cubicBezTo>
                    <a:pt x="39629" y="7394"/>
                    <a:pt x="39460" y="6972"/>
                    <a:pt x="39291" y="6591"/>
                  </a:cubicBezTo>
                  <a:cubicBezTo>
                    <a:pt x="38911" y="5746"/>
                    <a:pt x="38573" y="4986"/>
                    <a:pt x="38573" y="4141"/>
                  </a:cubicBezTo>
                  <a:cubicBezTo>
                    <a:pt x="38658" y="2916"/>
                    <a:pt x="39207" y="1775"/>
                    <a:pt x="40221" y="803"/>
                  </a:cubicBezTo>
                  <a:cubicBezTo>
                    <a:pt x="40305" y="677"/>
                    <a:pt x="40305" y="508"/>
                    <a:pt x="40221" y="423"/>
                  </a:cubicBezTo>
                  <a:cubicBezTo>
                    <a:pt x="40157" y="381"/>
                    <a:pt x="40094" y="360"/>
                    <a:pt x="40031" y="360"/>
                  </a:cubicBezTo>
                  <a:cubicBezTo>
                    <a:pt x="39967" y="360"/>
                    <a:pt x="39904" y="381"/>
                    <a:pt x="39840" y="423"/>
                  </a:cubicBezTo>
                  <a:cubicBezTo>
                    <a:pt x="38742" y="1522"/>
                    <a:pt x="38151" y="2747"/>
                    <a:pt x="38066" y="4141"/>
                  </a:cubicBezTo>
                  <a:cubicBezTo>
                    <a:pt x="38066" y="5070"/>
                    <a:pt x="38446" y="5958"/>
                    <a:pt x="38827" y="6803"/>
                  </a:cubicBezTo>
                  <a:cubicBezTo>
                    <a:pt x="38996" y="7183"/>
                    <a:pt x="39165" y="7563"/>
                    <a:pt x="39291" y="7985"/>
                  </a:cubicBezTo>
                  <a:cubicBezTo>
                    <a:pt x="39714" y="9126"/>
                    <a:pt x="40009" y="10182"/>
                    <a:pt x="39798" y="11408"/>
                  </a:cubicBezTo>
                  <a:cubicBezTo>
                    <a:pt x="39714" y="11746"/>
                    <a:pt x="39587" y="11999"/>
                    <a:pt x="39460" y="12295"/>
                  </a:cubicBezTo>
                  <a:cubicBezTo>
                    <a:pt x="39418" y="12379"/>
                    <a:pt x="39376" y="12506"/>
                    <a:pt x="39334" y="12633"/>
                  </a:cubicBezTo>
                  <a:cubicBezTo>
                    <a:pt x="39291" y="12633"/>
                    <a:pt x="39291" y="12633"/>
                    <a:pt x="39291" y="12675"/>
                  </a:cubicBezTo>
                  <a:cubicBezTo>
                    <a:pt x="38742" y="13520"/>
                    <a:pt x="38953" y="14703"/>
                    <a:pt x="39122" y="15463"/>
                  </a:cubicBezTo>
                  <a:lnTo>
                    <a:pt x="39165" y="15675"/>
                  </a:lnTo>
                  <a:lnTo>
                    <a:pt x="39249" y="16139"/>
                  </a:lnTo>
                  <a:cubicBezTo>
                    <a:pt x="39460" y="17365"/>
                    <a:pt x="39714" y="18590"/>
                    <a:pt x="39334" y="19604"/>
                  </a:cubicBezTo>
                  <a:cubicBezTo>
                    <a:pt x="39038" y="20322"/>
                    <a:pt x="38362" y="20956"/>
                    <a:pt x="37559" y="21801"/>
                  </a:cubicBezTo>
                  <a:cubicBezTo>
                    <a:pt x="37475" y="21885"/>
                    <a:pt x="37390" y="22012"/>
                    <a:pt x="37263" y="22096"/>
                  </a:cubicBezTo>
                  <a:cubicBezTo>
                    <a:pt x="37475" y="21167"/>
                    <a:pt x="37559" y="20237"/>
                    <a:pt x="37601" y="19435"/>
                  </a:cubicBezTo>
                  <a:cubicBezTo>
                    <a:pt x="37770" y="17576"/>
                    <a:pt x="37601" y="15675"/>
                    <a:pt x="37052" y="13520"/>
                  </a:cubicBezTo>
                  <a:cubicBezTo>
                    <a:pt x="37052" y="13478"/>
                    <a:pt x="37052" y="13478"/>
                    <a:pt x="37052" y="13435"/>
                  </a:cubicBezTo>
                  <a:cubicBezTo>
                    <a:pt x="36799" y="12379"/>
                    <a:pt x="37179" y="11408"/>
                    <a:pt x="37517" y="10563"/>
                  </a:cubicBezTo>
                  <a:lnTo>
                    <a:pt x="37644" y="10182"/>
                  </a:lnTo>
                  <a:cubicBezTo>
                    <a:pt x="38193" y="8830"/>
                    <a:pt x="38277" y="7056"/>
                    <a:pt x="37897" y="5197"/>
                  </a:cubicBezTo>
                  <a:cubicBezTo>
                    <a:pt x="37897" y="5197"/>
                    <a:pt x="37728" y="4606"/>
                    <a:pt x="37728" y="4606"/>
                  </a:cubicBezTo>
                  <a:cubicBezTo>
                    <a:pt x="37517" y="3930"/>
                    <a:pt x="37390" y="3423"/>
                    <a:pt x="36968" y="2535"/>
                  </a:cubicBezTo>
                  <a:cubicBezTo>
                    <a:pt x="36630" y="1860"/>
                    <a:pt x="36292" y="930"/>
                    <a:pt x="36123" y="212"/>
                  </a:cubicBezTo>
                  <a:cubicBezTo>
                    <a:pt x="36080" y="85"/>
                    <a:pt x="35954" y="1"/>
                    <a:pt x="35827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117100" y="2192801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116260" y="220117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07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2475780" y="1674152"/>
              <a:ext cx="52420" cy="117315"/>
            </a:xfrm>
            <a:custGeom>
              <a:avLst/>
              <a:gdLst/>
              <a:ahLst/>
              <a:cxnLst/>
              <a:rect l="l" t="t" r="r" b="b"/>
              <a:pathLst>
                <a:path w="2621" h="5919" extrusionOk="0">
                  <a:moveTo>
                    <a:pt x="1437" y="1"/>
                  </a:moveTo>
                  <a:lnTo>
                    <a:pt x="1437" y="43"/>
                  </a:lnTo>
                  <a:cubicBezTo>
                    <a:pt x="170" y="804"/>
                    <a:pt x="761" y="2663"/>
                    <a:pt x="423" y="3846"/>
                  </a:cubicBezTo>
                  <a:cubicBezTo>
                    <a:pt x="339" y="4353"/>
                    <a:pt x="1" y="4944"/>
                    <a:pt x="254" y="5451"/>
                  </a:cubicBezTo>
                  <a:cubicBezTo>
                    <a:pt x="392" y="5772"/>
                    <a:pt x="579" y="5918"/>
                    <a:pt x="788" y="5918"/>
                  </a:cubicBezTo>
                  <a:cubicBezTo>
                    <a:pt x="966" y="5918"/>
                    <a:pt x="1159" y="5813"/>
                    <a:pt x="1353" y="5620"/>
                  </a:cubicBezTo>
                  <a:cubicBezTo>
                    <a:pt x="2113" y="4775"/>
                    <a:pt x="1775" y="3423"/>
                    <a:pt x="1944" y="2409"/>
                  </a:cubicBezTo>
                  <a:cubicBezTo>
                    <a:pt x="2029" y="1733"/>
                    <a:pt x="2620" y="550"/>
                    <a:pt x="1860" y="128"/>
                  </a:cubicBezTo>
                  <a:cubicBezTo>
                    <a:pt x="1775" y="1"/>
                    <a:pt x="1691" y="1"/>
                    <a:pt x="1522" y="1"/>
                  </a:cubicBezTo>
                  <a:close/>
                </a:path>
              </a:pathLst>
            </a:custGeom>
            <a:solidFill>
              <a:srgbClr val="7DA6D7"/>
            </a:solidFill>
            <a:ln w="9500" cap="rnd" cmpd="sng">
              <a:solidFill>
                <a:srgbClr val="7DA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375660" y="2290831"/>
              <a:ext cx="1885960" cy="1868986"/>
            </a:xfrm>
            <a:custGeom>
              <a:avLst/>
              <a:gdLst/>
              <a:ahLst/>
              <a:cxnLst/>
              <a:rect l="l" t="t" r="r" b="b"/>
              <a:pathLst>
                <a:path w="94298" h="94298" extrusionOk="0">
                  <a:moveTo>
                    <a:pt x="47149" y="1"/>
                  </a:moveTo>
                  <a:cubicBezTo>
                    <a:pt x="21125" y="1"/>
                    <a:pt x="1" y="21125"/>
                    <a:pt x="1" y="47149"/>
                  </a:cubicBezTo>
                  <a:cubicBezTo>
                    <a:pt x="1" y="73174"/>
                    <a:pt x="21125" y="94298"/>
                    <a:pt x="47149" y="94298"/>
                  </a:cubicBezTo>
                  <a:cubicBezTo>
                    <a:pt x="73174" y="94298"/>
                    <a:pt x="94298" y="73174"/>
                    <a:pt x="94298" y="47149"/>
                  </a:cubicBezTo>
                  <a:cubicBezTo>
                    <a:pt x="94298" y="21125"/>
                    <a:pt x="73174" y="1"/>
                    <a:pt x="47149" y="1"/>
                  </a:cubicBezTo>
                  <a:close/>
                </a:path>
              </a:pathLst>
            </a:custGeom>
            <a:solidFill>
              <a:srgbClr val="F3EAEF"/>
            </a:solidFill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3951920" y="2448357"/>
              <a:ext cx="1038480" cy="1490504"/>
            </a:xfrm>
            <a:custGeom>
              <a:avLst/>
              <a:gdLst/>
              <a:ahLst/>
              <a:cxnLst/>
              <a:rect l="l" t="t" r="r" b="b"/>
              <a:pathLst>
                <a:path w="51924" h="75202" extrusionOk="0">
                  <a:moveTo>
                    <a:pt x="51416" y="54796"/>
                  </a:moveTo>
                  <a:cubicBezTo>
                    <a:pt x="50698" y="53951"/>
                    <a:pt x="50360" y="54289"/>
                    <a:pt x="50360" y="54289"/>
                  </a:cubicBezTo>
                  <a:cubicBezTo>
                    <a:pt x="49389" y="54923"/>
                    <a:pt x="48755" y="56105"/>
                    <a:pt x="48037" y="57331"/>
                  </a:cubicBezTo>
                  <a:cubicBezTo>
                    <a:pt x="47403" y="58514"/>
                    <a:pt x="46727" y="59654"/>
                    <a:pt x="45882" y="60288"/>
                  </a:cubicBezTo>
                  <a:lnTo>
                    <a:pt x="45544" y="34728"/>
                  </a:lnTo>
                  <a:cubicBezTo>
                    <a:pt x="47276" y="33968"/>
                    <a:pt x="48248" y="32235"/>
                    <a:pt x="49135" y="30630"/>
                  </a:cubicBezTo>
                  <a:cubicBezTo>
                    <a:pt x="49684" y="29700"/>
                    <a:pt x="50234" y="28687"/>
                    <a:pt x="50825" y="28306"/>
                  </a:cubicBezTo>
                  <a:cubicBezTo>
                    <a:pt x="50825" y="28306"/>
                    <a:pt x="51121" y="27715"/>
                    <a:pt x="50698" y="27208"/>
                  </a:cubicBezTo>
                  <a:cubicBezTo>
                    <a:pt x="50022" y="26405"/>
                    <a:pt x="49642" y="26574"/>
                    <a:pt x="49642" y="26574"/>
                  </a:cubicBezTo>
                  <a:cubicBezTo>
                    <a:pt x="48670" y="27208"/>
                    <a:pt x="47994" y="28391"/>
                    <a:pt x="47318" y="29616"/>
                  </a:cubicBezTo>
                  <a:cubicBezTo>
                    <a:pt x="46769" y="30588"/>
                    <a:pt x="46220" y="31602"/>
                    <a:pt x="45544" y="32235"/>
                  </a:cubicBezTo>
                  <a:lnTo>
                    <a:pt x="45333" y="14364"/>
                  </a:lnTo>
                  <a:cubicBezTo>
                    <a:pt x="45333" y="14364"/>
                    <a:pt x="45206" y="13604"/>
                    <a:pt x="43727" y="13646"/>
                  </a:cubicBezTo>
                  <a:cubicBezTo>
                    <a:pt x="42629" y="13731"/>
                    <a:pt x="42375" y="14364"/>
                    <a:pt x="42375" y="14364"/>
                  </a:cubicBezTo>
                  <a:lnTo>
                    <a:pt x="42333" y="17322"/>
                  </a:lnTo>
                  <a:cubicBezTo>
                    <a:pt x="41150" y="17068"/>
                    <a:pt x="39165" y="16012"/>
                    <a:pt x="38700" y="15336"/>
                  </a:cubicBezTo>
                  <a:cubicBezTo>
                    <a:pt x="37686" y="13857"/>
                    <a:pt x="35743" y="12928"/>
                    <a:pt x="34264" y="13224"/>
                  </a:cubicBezTo>
                  <a:cubicBezTo>
                    <a:pt x="33715" y="13350"/>
                    <a:pt x="32912" y="13350"/>
                    <a:pt x="32405" y="13266"/>
                  </a:cubicBezTo>
                  <a:cubicBezTo>
                    <a:pt x="32447" y="13224"/>
                    <a:pt x="32489" y="13224"/>
                    <a:pt x="32532" y="13139"/>
                  </a:cubicBezTo>
                  <a:cubicBezTo>
                    <a:pt x="32785" y="12844"/>
                    <a:pt x="33546" y="12041"/>
                    <a:pt x="33546" y="11069"/>
                  </a:cubicBezTo>
                  <a:cubicBezTo>
                    <a:pt x="33546" y="10900"/>
                    <a:pt x="33546" y="10731"/>
                    <a:pt x="33503" y="10562"/>
                  </a:cubicBezTo>
                  <a:cubicBezTo>
                    <a:pt x="33292" y="9844"/>
                    <a:pt x="32658" y="9295"/>
                    <a:pt x="31644" y="8999"/>
                  </a:cubicBezTo>
                  <a:cubicBezTo>
                    <a:pt x="31475" y="8957"/>
                    <a:pt x="31349" y="8914"/>
                    <a:pt x="31264" y="8872"/>
                  </a:cubicBezTo>
                  <a:cubicBezTo>
                    <a:pt x="31433" y="8661"/>
                    <a:pt x="31813" y="8323"/>
                    <a:pt x="32616" y="7816"/>
                  </a:cubicBezTo>
                  <a:cubicBezTo>
                    <a:pt x="34095" y="6844"/>
                    <a:pt x="34475" y="5830"/>
                    <a:pt x="34475" y="5070"/>
                  </a:cubicBezTo>
                  <a:cubicBezTo>
                    <a:pt x="34475" y="4563"/>
                    <a:pt x="34306" y="4140"/>
                    <a:pt x="34222" y="3971"/>
                  </a:cubicBezTo>
                  <a:cubicBezTo>
                    <a:pt x="33292" y="2239"/>
                    <a:pt x="30166" y="1352"/>
                    <a:pt x="28222" y="2197"/>
                  </a:cubicBezTo>
                  <a:cubicBezTo>
                    <a:pt x="27377" y="2577"/>
                    <a:pt x="26659" y="3380"/>
                    <a:pt x="26659" y="4605"/>
                  </a:cubicBezTo>
                  <a:cubicBezTo>
                    <a:pt x="26659" y="4985"/>
                    <a:pt x="26744" y="5450"/>
                    <a:pt x="26913" y="5957"/>
                  </a:cubicBezTo>
                  <a:cubicBezTo>
                    <a:pt x="26913" y="5957"/>
                    <a:pt x="27039" y="6211"/>
                    <a:pt x="27124" y="6422"/>
                  </a:cubicBezTo>
                  <a:lnTo>
                    <a:pt x="27039" y="6422"/>
                  </a:lnTo>
                  <a:cubicBezTo>
                    <a:pt x="25476" y="6506"/>
                    <a:pt x="24040" y="7520"/>
                    <a:pt x="23744" y="8830"/>
                  </a:cubicBezTo>
                  <a:cubicBezTo>
                    <a:pt x="23744" y="8957"/>
                    <a:pt x="23702" y="9168"/>
                    <a:pt x="23702" y="9337"/>
                  </a:cubicBezTo>
                  <a:cubicBezTo>
                    <a:pt x="23702" y="10097"/>
                    <a:pt x="24040" y="11280"/>
                    <a:pt x="25899" y="12252"/>
                  </a:cubicBezTo>
                  <a:cubicBezTo>
                    <a:pt x="27673" y="13182"/>
                    <a:pt x="27927" y="14998"/>
                    <a:pt x="27969" y="15716"/>
                  </a:cubicBezTo>
                  <a:cubicBezTo>
                    <a:pt x="27969" y="15801"/>
                    <a:pt x="27969" y="15885"/>
                    <a:pt x="27969" y="15970"/>
                  </a:cubicBezTo>
                  <a:cubicBezTo>
                    <a:pt x="27969" y="17195"/>
                    <a:pt x="27504" y="18378"/>
                    <a:pt x="26828" y="18800"/>
                  </a:cubicBezTo>
                  <a:cubicBezTo>
                    <a:pt x="21885" y="22138"/>
                    <a:pt x="21716" y="25898"/>
                    <a:pt x="21716" y="29574"/>
                  </a:cubicBezTo>
                  <a:cubicBezTo>
                    <a:pt x="21716" y="29743"/>
                    <a:pt x="21716" y="37136"/>
                    <a:pt x="21716" y="37136"/>
                  </a:cubicBezTo>
                  <a:cubicBezTo>
                    <a:pt x="21716" y="42924"/>
                    <a:pt x="21716" y="51543"/>
                    <a:pt x="21716" y="58345"/>
                  </a:cubicBezTo>
                  <a:cubicBezTo>
                    <a:pt x="21716" y="63541"/>
                    <a:pt x="21716" y="67681"/>
                    <a:pt x="21716" y="68738"/>
                  </a:cubicBezTo>
                  <a:cubicBezTo>
                    <a:pt x="21674" y="71146"/>
                    <a:pt x="19731" y="72286"/>
                    <a:pt x="17956" y="72286"/>
                  </a:cubicBezTo>
                  <a:cubicBezTo>
                    <a:pt x="16308" y="72329"/>
                    <a:pt x="14323" y="71399"/>
                    <a:pt x="14238" y="68695"/>
                  </a:cubicBezTo>
                  <a:cubicBezTo>
                    <a:pt x="14154" y="65865"/>
                    <a:pt x="14112" y="61091"/>
                    <a:pt x="14112" y="55894"/>
                  </a:cubicBezTo>
                  <a:cubicBezTo>
                    <a:pt x="14112" y="48923"/>
                    <a:pt x="14196" y="41150"/>
                    <a:pt x="14196" y="35911"/>
                  </a:cubicBezTo>
                  <a:lnTo>
                    <a:pt x="14238" y="30419"/>
                  </a:lnTo>
                  <a:cubicBezTo>
                    <a:pt x="14238" y="30419"/>
                    <a:pt x="14238" y="29996"/>
                    <a:pt x="14238" y="29912"/>
                  </a:cubicBezTo>
                  <a:cubicBezTo>
                    <a:pt x="14238" y="26616"/>
                    <a:pt x="13985" y="22138"/>
                    <a:pt x="11872" y="20364"/>
                  </a:cubicBezTo>
                  <a:cubicBezTo>
                    <a:pt x="9676" y="18547"/>
                    <a:pt x="9000" y="17787"/>
                    <a:pt x="8662" y="16899"/>
                  </a:cubicBezTo>
                  <a:cubicBezTo>
                    <a:pt x="8197" y="15505"/>
                    <a:pt x="7648" y="15209"/>
                    <a:pt x="6507" y="14660"/>
                  </a:cubicBezTo>
                  <a:lnTo>
                    <a:pt x="6084" y="14449"/>
                  </a:lnTo>
                  <a:cubicBezTo>
                    <a:pt x="5324" y="14069"/>
                    <a:pt x="5240" y="13815"/>
                    <a:pt x="5240" y="13815"/>
                  </a:cubicBezTo>
                  <a:cubicBezTo>
                    <a:pt x="5240" y="13815"/>
                    <a:pt x="5240" y="13688"/>
                    <a:pt x="5493" y="13393"/>
                  </a:cubicBezTo>
                  <a:cubicBezTo>
                    <a:pt x="5873" y="12928"/>
                    <a:pt x="6084" y="12421"/>
                    <a:pt x="6084" y="11914"/>
                  </a:cubicBezTo>
                  <a:cubicBezTo>
                    <a:pt x="6084" y="11661"/>
                    <a:pt x="6042" y="11407"/>
                    <a:pt x="5958" y="11154"/>
                  </a:cubicBezTo>
                  <a:cubicBezTo>
                    <a:pt x="5578" y="10309"/>
                    <a:pt x="4606" y="9717"/>
                    <a:pt x="3423" y="9633"/>
                  </a:cubicBezTo>
                  <a:cubicBezTo>
                    <a:pt x="2916" y="9633"/>
                    <a:pt x="2324" y="9252"/>
                    <a:pt x="2113" y="9041"/>
                  </a:cubicBezTo>
                  <a:cubicBezTo>
                    <a:pt x="2198" y="8957"/>
                    <a:pt x="2324" y="8872"/>
                    <a:pt x="2536" y="8745"/>
                  </a:cubicBezTo>
                  <a:cubicBezTo>
                    <a:pt x="3169" y="8450"/>
                    <a:pt x="3845" y="8027"/>
                    <a:pt x="4268" y="7436"/>
                  </a:cubicBezTo>
                  <a:cubicBezTo>
                    <a:pt x="4352" y="7351"/>
                    <a:pt x="4395" y="7267"/>
                    <a:pt x="4437" y="7182"/>
                  </a:cubicBezTo>
                  <a:cubicBezTo>
                    <a:pt x="4395" y="7478"/>
                    <a:pt x="4352" y="7774"/>
                    <a:pt x="4352" y="8069"/>
                  </a:cubicBezTo>
                  <a:cubicBezTo>
                    <a:pt x="4352" y="8703"/>
                    <a:pt x="4521" y="9295"/>
                    <a:pt x="4902" y="9844"/>
                  </a:cubicBezTo>
                  <a:cubicBezTo>
                    <a:pt x="5535" y="10731"/>
                    <a:pt x="6634" y="11154"/>
                    <a:pt x="8239" y="11111"/>
                  </a:cubicBezTo>
                  <a:cubicBezTo>
                    <a:pt x="8577" y="13393"/>
                    <a:pt x="10140" y="15083"/>
                    <a:pt x="12633" y="15885"/>
                  </a:cubicBezTo>
                  <a:cubicBezTo>
                    <a:pt x="15210" y="16730"/>
                    <a:pt x="18759" y="16392"/>
                    <a:pt x="20238" y="14364"/>
                  </a:cubicBezTo>
                  <a:cubicBezTo>
                    <a:pt x="20238" y="14364"/>
                    <a:pt x="21082" y="13519"/>
                    <a:pt x="20322" y="12801"/>
                  </a:cubicBezTo>
                  <a:cubicBezTo>
                    <a:pt x="19519" y="11956"/>
                    <a:pt x="18548" y="13139"/>
                    <a:pt x="18548" y="13139"/>
                  </a:cubicBezTo>
                  <a:cubicBezTo>
                    <a:pt x="17872" y="14069"/>
                    <a:pt x="15506" y="14618"/>
                    <a:pt x="13267" y="13900"/>
                  </a:cubicBezTo>
                  <a:cubicBezTo>
                    <a:pt x="12168" y="13562"/>
                    <a:pt x="10309" y="12590"/>
                    <a:pt x="10267" y="10266"/>
                  </a:cubicBezTo>
                  <a:cubicBezTo>
                    <a:pt x="10225" y="6971"/>
                    <a:pt x="12929" y="6168"/>
                    <a:pt x="14112" y="5957"/>
                  </a:cubicBezTo>
                  <a:cubicBezTo>
                    <a:pt x="16266" y="5619"/>
                    <a:pt x="18463" y="6380"/>
                    <a:pt x="18886" y="7689"/>
                  </a:cubicBezTo>
                  <a:cubicBezTo>
                    <a:pt x="18886" y="7689"/>
                    <a:pt x="19393" y="8914"/>
                    <a:pt x="20364" y="8407"/>
                  </a:cubicBezTo>
                  <a:cubicBezTo>
                    <a:pt x="21294" y="7901"/>
                    <a:pt x="20871" y="7013"/>
                    <a:pt x="20871" y="7013"/>
                  </a:cubicBezTo>
                  <a:cubicBezTo>
                    <a:pt x="20026" y="4352"/>
                    <a:pt x="16562" y="3422"/>
                    <a:pt x="13731" y="3887"/>
                  </a:cubicBezTo>
                  <a:cubicBezTo>
                    <a:pt x="11323" y="4309"/>
                    <a:pt x="8788" y="5873"/>
                    <a:pt x="8281" y="9041"/>
                  </a:cubicBezTo>
                  <a:cubicBezTo>
                    <a:pt x="7394" y="9041"/>
                    <a:pt x="6803" y="8914"/>
                    <a:pt x="6591" y="8619"/>
                  </a:cubicBezTo>
                  <a:cubicBezTo>
                    <a:pt x="6127" y="7985"/>
                    <a:pt x="6845" y="6211"/>
                    <a:pt x="7310" y="5154"/>
                  </a:cubicBezTo>
                  <a:lnTo>
                    <a:pt x="7648" y="4309"/>
                  </a:lnTo>
                  <a:cubicBezTo>
                    <a:pt x="8281" y="2493"/>
                    <a:pt x="7479" y="1310"/>
                    <a:pt x="6507" y="845"/>
                  </a:cubicBezTo>
                  <a:cubicBezTo>
                    <a:pt x="4944" y="0"/>
                    <a:pt x="2324" y="592"/>
                    <a:pt x="1353" y="1986"/>
                  </a:cubicBezTo>
                  <a:cubicBezTo>
                    <a:pt x="1226" y="2197"/>
                    <a:pt x="972" y="2662"/>
                    <a:pt x="972" y="3295"/>
                  </a:cubicBezTo>
                  <a:cubicBezTo>
                    <a:pt x="972" y="3929"/>
                    <a:pt x="1226" y="4690"/>
                    <a:pt x="2198" y="5535"/>
                  </a:cubicBezTo>
                  <a:cubicBezTo>
                    <a:pt x="2578" y="5915"/>
                    <a:pt x="2620" y="6084"/>
                    <a:pt x="2662" y="6126"/>
                  </a:cubicBezTo>
                  <a:cubicBezTo>
                    <a:pt x="2620" y="6126"/>
                    <a:pt x="2536" y="6422"/>
                    <a:pt x="1564" y="6929"/>
                  </a:cubicBezTo>
                  <a:cubicBezTo>
                    <a:pt x="254" y="7605"/>
                    <a:pt x="1" y="8407"/>
                    <a:pt x="1" y="8999"/>
                  </a:cubicBezTo>
                  <a:cubicBezTo>
                    <a:pt x="1" y="9168"/>
                    <a:pt x="1" y="9295"/>
                    <a:pt x="43" y="9421"/>
                  </a:cubicBezTo>
                  <a:cubicBezTo>
                    <a:pt x="339" y="10858"/>
                    <a:pt x="2155" y="11661"/>
                    <a:pt x="3296" y="11745"/>
                  </a:cubicBezTo>
                  <a:cubicBezTo>
                    <a:pt x="3676" y="11745"/>
                    <a:pt x="3888" y="11872"/>
                    <a:pt x="3972" y="11956"/>
                  </a:cubicBezTo>
                  <a:cubicBezTo>
                    <a:pt x="3972" y="11956"/>
                    <a:pt x="3930" y="11999"/>
                    <a:pt x="3930" y="12041"/>
                  </a:cubicBezTo>
                  <a:cubicBezTo>
                    <a:pt x="3381" y="12632"/>
                    <a:pt x="3127" y="13224"/>
                    <a:pt x="3127" y="13815"/>
                  </a:cubicBezTo>
                  <a:cubicBezTo>
                    <a:pt x="3127" y="13942"/>
                    <a:pt x="3169" y="14069"/>
                    <a:pt x="3169" y="14195"/>
                  </a:cubicBezTo>
                  <a:cubicBezTo>
                    <a:pt x="3338" y="15040"/>
                    <a:pt x="3972" y="15716"/>
                    <a:pt x="5155" y="16308"/>
                  </a:cubicBezTo>
                  <a:lnTo>
                    <a:pt x="5620" y="16519"/>
                  </a:lnTo>
                  <a:cubicBezTo>
                    <a:pt x="6465" y="16942"/>
                    <a:pt x="6465" y="16942"/>
                    <a:pt x="6718" y="17618"/>
                  </a:cubicBezTo>
                  <a:cubicBezTo>
                    <a:pt x="7225" y="19012"/>
                    <a:pt x="8239" y="20068"/>
                    <a:pt x="10521" y="21969"/>
                  </a:cubicBezTo>
                  <a:cubicBezTo>
                    <a:pt x="11281" y="22603"/>
                    <a:pt x="12168" y="24504"/>
                    <a:pt x="12168" y="29954"/>
                  </a:cubicBezTo>
                  <a:cubicBezTo>
                    <a:pt x="12168" y="30038"/>
                    <a:pt x="12168" y="30419"/>
                    <a:pt x="12168" y="30419"/>
                  </a:cubicBezTo>
                  <a:lnTo>
                    <a:pt x="12126" y="35911"/>
                  </a:lnTo>
                  <a:cubicBezTo>
                    <a:pt x="12084" y="41107"/>
                    <a:pt x="12041" y="48881"/>
                    <a:pt x="12041" y="55852"/>
                  </a:cubicBezTo>
                  <a:cubicBezTo>
                    <a:pt x="12041" y="61091"/>
                    <a:pt x="12084" y="65907"/>
                    <a:pt x="12168" y="68780"/>
                  </a:cubicBezTo>
                  <a:cubicBezTo>
                    <a:pt x="12295" y="72667"/>
                    <a:pt x="15252" y="74441"/>
                    <a:pt x="17956" y="74399"/>
                  </a:cubicBezTo>
                  <a:cubicBezTo>
                    <a:pt x="20829" y="74357"/>
                    <a:pt x="23744" y="72413"/>
                    <a:pt x="23786" y="68780"/>
                  </a:cubicBezTo>
                  <a:cubicBezTo>
                    <a:pt x="23829" y="66287"/>
                    <a:pt x="23829" y="48036"/>
                    <a:pt x="23786" y="37136"/>
                  </a:cubicBezTo>
                  <a:lnTo>
                    <a:pt x="23786" y="29996"/>
                  </a:lnTo>
                  <a:cubicBezTo>
                    <a:pt x="23786" y="26278"/>
                    <a:pt x="23786" y="23363"/>
                    <a:pt x="28011" y="20575"/>
                  </a:cubicBezTo>
                  <a:cubicBezTo>
                    <a:pt x="29363" y="19645"/>
                    <a:pt x="30166" y="17702"/>
                    <a:pt x="30081" y="15632"/>
                  </a:cubicBezTo>
                  <a:cubicBezTo>
                    <a:pt x="29955" y="13308"/>
                    <a:pt x="28772" y="11407"/>
                    <a:pt x="26870" y="10393"/>
                  </a:cubicBezTo>
                  <a:cubicBezTo>
                    <a:pt x="26068" y="9971"/>
                    <a:pt x="25730" y="9548"/>
                    <a:pt x="25772" y="9295"/>
                  </a:cubicBezTo>
                  <a:cubicBezTo>
                    <a:pt x="25856" y="8957"/>
                    <a:pt x="26490" y="8534"/>
                    <a:pt x="27124" y="8534"/>
                  </a:cubicBezTo>
                  <a:lnTo>
                    <a:pt x="27884" y="8534"/>
                  </a:lnTo>
                  <a:cubicBezTo>
                    <a:pt x="28349" y="8534"/>
                    <a:pt x="28856" y="8534"/>
                    <a:pt x="29236" y="8154"/>
                  </a:cubicBezTo>
                  <a:cubicBezTo>
                    <a:pt x="29110" y="8407"/>
                    <a:pt x="29025" y="8703"/>
                    <a:pt x="29025" y="8999"/>
                  </a:cubicBezTo>
                  <a:cubicBezTo>
                    <a:pt x="29025" y="9083"/>
                    <a:pt x="29025" y="9126"/>
                    <a:pt x="29025" y="9210"/>
                  </a:cubicBezTo>
                  <a:cubicBezTo>
                    <a:pt x="29194" y="10435"/>
                    <a:pt x="30588" y="10858"/>
                    <a:pt x="31011" y="10985"/>
                  </a:cubicBezTo>
                  <a:cubicBezTo>
                    <a:pt x="31222" y="11069"/>
                    <a:pt x="31349" y="11111"/>
                    <a:pt x="31433" y="11154"/>
                  </a:cubicBezTo>
                  <a:cubicBezTo>
                    <a:pt x="31349" y="11238"/>
                    <a:pt x="31264" y="11449"/>
                    <a:pt x="30968" y="11703"/>
                  </a:cubicBezTo>
                  <a:cubicBezTo>
                    <a:pt x="30335" y="12421"/>
                    <a:pt x="30124" y="13055"/>
                    <a:pt x="30124" y="13519"/>
                  </a:cubicBezTo>
                  <a:cubicBezTo>
                    <a:pt x="30124" y="13815"/>
                    <a:pt x="30208" y="14069"/>
                    <a:pt x="30293" y="14280"/>
                  </a:cubicBezTo>
                  <a:cubicBezTo>
                    <a:pt x="31222" y="15928"/>
                    <a:pt x="34644" y="15294"/>
                    <a:pt x="34686" y="15294"/>
                  </a:cubicBezTo>
                  <a:cubicBezTo>
                    <a:pt x="35236" y="15167"/>
                    <a:pt x="36376" y="15674"/>
                    <a:pt x="36968" y="16519"/>
                  </a:cubicBezTo>
                  <a:cubicBezTo>
                    <a:pt x="37855" y="17829"/>
                    <a:pt x="40601" y="19181"/>
                    <a:pt x="42333" y="19434"/>
                  </a:cubicBezTo>
                  <a:lnTo>
                    <a:pt x="42037" y="44107"/>
                  </a:lnTo>
                  <a:cubicBezTo>
                    <a:pt x="41277" y="43473"/>
                    <a:pt x="40643" y="42375"/>
                    <a:pt x="40094" y="41319"/>
                  </a:cubicBezTo>
                  <a:cubicBezTo>
                    <a:pt x="39376" y="40093"/>
                    <a:pt x="38742" y="38911"/>
                    <a:pt x="37728" y="38277"/>
                  </a:cubicBezTo>
                  <a:cubicBezTo>
                    <a:pt x="37728" y="38277"/>
                    <a:pt x="37179" y="38192"/>
                    <a:pt x="36630" y="38826"/>
                  </a:cubicBezTo>
                  <a:cubicBezTo>
                    <a:pt x="36165" y="39333"/>
                    <a:pt x="36587" y="40009"/>
                    <a:pt x="36587" y="40009"/>
                  </a:cubicBezTo>
                  <a:cubicBezTo>
                    <a:pt x="37137" y="40389"/>
                    <a:pt x="37686" y="41403"/>
                    <a:pt x="38235" y="42375"/>
                  </a:cubicBezTo>
                  <a:cubicBezTo>
                    <a:pt x="39165" y="43980"/>
                    <a:pt x="40179" y="45797"/>
                    <a:pt x="41995" y="46473"/>
                  </a:cubicBezTo>
                  <a:lnTo>
                    <a:pt x="41530" y="74399"/>
                  </a:lnTo>
                  <a:cubicBezTo>
                    <a:pt x="41530" y="74399"/>
                    <a:pt x="41784" y="75202"/>
                    <a:pt x="43854" y="75159"/>
                  </a:cubicBezTo>
                  <a:cubicBezTo>
                    <a:pt x="45924" y="75117"/>
                    <a:pt x="46135" y="74399"/>
                    <a:pt x="46135" y="74399"/>
                  </a:cubicBezTo>
                  <a:lnTo>
                    <a:pt x="45924" y="62569"/>
                  </a:lnTo>
                  <a:cubicBezTo>
                    <a:pt x="47868" y="61936"/>
                    <a:pt x="48924" y="60035"/>
                    <a:pt x="49853" y="58345"/>
                  </a:cubicBezTo>
                  <a:cubicBezTo>
                    <a:pt x="50403" y="57415"/>
                    <a:pt x="50994" y="56401"/>
                    <a:pt x="51543" y="56021"/>
                  </a:cubicBezTo>
                  <a:cubicBezTo>
                    <a:pt x="51543" y="56021"/>
                    <a:pt x="51923" y="55429"/>
                    <a:pt x="51416" y="54796"/>
                  </a:cubicBezTo>
                  <a:close/>
                  <a:moveTo>
                    <a:pt x="3085" y="3169"/>
                  </a:moveTo>
                  <a:cubicBezTo>
                    <a:pt x="3423" y="2662"/>
                    <a:pt x="4859" y="2324"/>
                    <a:pt x="5578" y="2704"/>
                  </a:cubicBezTo>
                  <a:cubicBezTo>
                    <a:pt x="5662" y="2746"/>
                    <a:pt x="5789" y="2788"/>
                    <a:pt x="5789" y="3042"/>
                  </a:cubicBezTo>
                  <a:cubicBezTo>
                    <a:pt x="5789" y="3169"/>
                    <a:pt x="5747" y="3338"/>
                    <a:pt x="5662" y="3591"/>
                  </a:cubicBezTo>
                  <a:lnTo>
                    <a:pt x="5366" y="4352"/>
                  </a:lnTo>
                  <a:cubicBezTo>
                    <a:pt x="5155" y="4901"/>
                    <a:pt x="4902" y="5450"/>
                    <a:pt x="4733" y="6042"/>
                  </a:cubicBezTo>
                  <a:cubicBezTo>
                    <a:pt x="4690" y="5323"/>
                    <a:pt x="4310" y="4647"/>
                    <a:pt x="3592" y="3971"/>
                  </a:cubicBezTo>
                  <a:cubicBezTo>
                    <a:pt x="3423" y="3887"/>
                    <a:pt x="3043" y="3507"/>
                    <a:pt x="3043" y="3253"/>
                  </a:cubicBezTo>
                  <a:cubicBezTo>
                    <a:pt x="3085" y="3211"/>
                    <a:pt x="3085" y="3211"/>
                    <a:pt x="3085" y="3169"/>
                  </a:cubicBezTo>
                  <a:close/>
                  <a:moveTo>
                    <a:pt x="29236" y="8154"/>
                  </a:moveTo>
                  <a:cubicBezTo>
                    <a:pt x="29279" y="8027"/>
                    <a:pt x="29574" y="7436"/>
                    <a:pt x="29574" y="7351"/>
                  </a:cubicBezTo>
                  <a:cubicBezTo>
                    <a:pt x="29574" y="6971"/>
                    <a:pt x="29448" y="6591"/>
                    <a:pt x="29279" y="6168"/>
                  </a:cubicBezTo>
                  <a:lnTo>
                    <a:pt x="28898" y="5239"/>
                  </a:lnTo>
                  <a:cubicBezTo>
                    <a:pt x="28814" y="4943"/>
                    <a:pt x="28772" y="4732"/>
                    <a:pt x="28772" y="4605"/>
                  </a:cubicBezTo>
                  <a:cubicBezTo>
                    <a:pt x="28772" y="4267"/>
                    <a:pt x="28941" y="4183"/>
                    <a:pt x="29067" y="4098"/>
                  </a:cubicBezTo>
                  <a:cubicBezTo>
                    <a:pt x="30039" y="3676"/>
                    <a:pt x="31982" y="4267"/>
                    <a:pt x="32363" y="4943"/>
                  </a:cubicBezTo>
                  <a:cubicBezTo>
                    <a:pt x="32405" y="4985"/>
                    <a:pt x="32405" y="5028"/>
                    <a:pt x="32405" y="5070"/>
                  </a:cubicBezTo>
                  <a:cubicBezTo>
                    <a:pt x="32405" y="5450"/>
                    <a:pt x="31560" y="5999"/>
                    <a:pt x="31475" y="6042"/>
                  </a:cubicBezTo>
                  <a:cubicBezTo>
                    <a:pt x="30757" y="6506"/>
                    <a:pt x="29701" y="7520"/>
                    <a:pt x="29236" y="8154"/>
                  </a:cubicBezTo>
                  <a:close/>
                </a:path>
              </a:pathLst>
            </a:custGeom>
            <a:solidFill>
              <a:srgbClr val="D39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169080" y="2623454"/>
              <a:ext cx="32120" cy="52781"/>
            </a:xfrm>
            <a:custGeom>
              <a:avLst/>
              <a:gdLst/>
              <a:ahLst/>
              <a:cxnLst/>
              <a:rect l="l" t="t" r="r" b="b"/>
              <a:pathLst>
                <a:path w="1606" h="2663" extrusionOk="0">
                  <a:moveTo>
                    <a:pt x="803" y="1"/>
                  </a:moveTo>
                  <a:cubicBezTo>
                    <a:pt x="296" y="254"/>
                    <a:pt x="0" y="1015"/>
                    <a:pt x="169" y="1649"/>
                  </a:cubicBezTo>
                  <a:cubicBezTo>
                    <a:pt x="254" y="1944"/>
                    <a:pt x="507" y="2620"/>
                    <a:pt x="1564" y="2663"/>
                  </a:cubicBezTo>
                  <a:lnTo>
                    <a:pt x="1606" y="1818"/>
                  </a:lnTo>
                  <a:cubicBezTo>
                    <a:pt x="1057" y="1818"/>
                    <a:pt x="1014" y="1564"/>
                    <a:pt x="972" y="1480"/>
                  </a:cubicBezTo>
                  <a:cubicBezTo>
                    <a:pt x="930" y="1142"/>
                    <a:pt x="1099" y="804"/>
                    <a:pt x="1226" y="761"/>
                  </a:cubicBezTo>
                  <a:lnTo>
                    <a:pt x="803" y="1"/>
                  </a:lnTo>
                  <a:close/>
                </a:path>
              </a:pathLst>
            </a:custGeom>
            <a:solidFill>
              <a:srgbClr val="EA5C3F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186820" y="2654472"/>
              <a:ext cx="74380" cy="61759"/>
            </a:xfrm>
            <a:custGeom>
              <a:avLst/>
              <a:gdLst/>
              <a:ahLst/>
              <a:cxnLst/>
              <a:rect l="l" t="t" r="r" b="b"/>
              <a:pathLst>
                <a:path w="3719" h="3116" extrusionOk="0">
                  <a:moveTo>
                    <a:pt x="1310" y="0"/>
                  </a:moveTo>
                  <a:cubicBezTo>
                    <a:pt x="1" y="423"/>
                    <a:pt x="85" y="1225"/>
                    <a:pt x="127" y="1479"/>
                  </a:cubicBezTo>
                  <a:cubicBezTo>
                    <a:pt x="279" y="2314"/>
                    <a:pt x="1455" y="3116"/>
                    <a:pt x="3134" y="3116"/>
                  </a:cubicBezTo>
                  <a:cubicBezTo>
                    <a:pt x="3323" y="3116"/>
                    <a:pt x="3518" y="3106"/>
                    <a:pt x="3719" y="3084"/>
                  </a:cubicBezTo>
                  <a:lnTo>
                    <a:pt x="3634" y="2239"/>
                  </a:lnTo>
                  <a:cubicBezTo>
                    <a:pt x="3461" y="2257"/>
                    <a:pt x="3296" y="2266"/>
                    <a:pt x="3137" y="2266"/>
                  </a:cubicBezTo>
                  <a:cubicBezTo>
                    <a:pt x="1821" y="2266"/>
                    <a:pt x="1006" y="1687"/>
                    <a:pt x="930" y="1310"/>
                  </a:cubicBezTo>
                  <a:cubicBezTo>
                    <a:pt x="888" y="1056"/>
                    <a:pt x="1395" y="845"/>
                    <a:pt x="1564" y="803"/>
                  </a:cubicBezTo>
                  <a:lnTo>
                    <a:pt x="1310" y="0"/>
                  </a:lnTo>
                  <a:close/>
                </a:path>
              </a:pathLst>
            </a:custGeom>
            <a:solidFill>
              <a:srgbClr val="F16548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4183440" y="2586606"/>
              <a:ext cx="72700" cy="48440"/>
            </a:xfrm>
            <a:custGeom>
              <a:avLst/>
              <a:gdLst/>
              <a:ahLst/>
              <a:cxnLst/>
              <a:rect l="l" t="t" r="r" b="b"/>
              <a:pathLst>
                <a:path w="3635" h="2444" extrusionOk="0">
                  <a:moveTo>
                    <a:pt x="2916" y="0"/>
                  </a:moveTo>
                  <a:cubicBezTo>
                    <a:pt x="2400" y="1064"/>
                    <a:pt x="1761" y="1587"/>
                    <a:pt x="1018" y="1587"/>
                  </a:cubicBezTo>
                  <a:cubicBezTo>
                    <a:pt x="787" y="1587"/>
                    <a:pt x="547" y="1537"/>
                    <a:pt x="296" y="1436"/>
                  </a:cubicBezTo>
                  <a:lnTo>
                    <a:pt x="1" y="2239"/>
                  </a:lnTo>
                  <a:cubicBezTo>
                    <a:pt x="272" y="2348"/>
                    <a:pt x="626" y="2443"/>
                    <a:pt x="1019" y="2443"/>
                  </a:cubicBezTo>
                  <a:cubicBezTo>
                    <a:pt x="1851" y="2443"/>
                    <a:pt x="2859" y="2016"/>
                    <a:pt x="3634" y="380"/>
                  </a:cubicBezTo>
                  <a:lnTo>
                    <a:pt x="2916" y="0"/>
                  </a:lnTo>
                  <a:close/>
                </a:path>
              </a:pathLst>
            </a:custGeom>
            <a:solidFill>
              <a:srgbClr val="EA5C3F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4260340" y="2600846"/>
              <a:ext cx="44800" cy="63384"/>
            </a:xfrm>
            <a:custGeom>
              <a:avLst/>
              <a:gdLst/>
              <a:ahLst/>
              <a:cxnLst/>
              <a:rect l="l" t="t" r="r" b="b"/>
              <a:pathLst>
                <a:path w="2240" h="3198" extrusionOk="0">
                  <a:moveTo>
                    <a:pt x="1310" y="0"/>
                  </a:moveTo>
                  <a:cubicBezTo>
                    <a:pt x="761" y="127"/>
                    <a:pt x="296" y="592"/>
                    <a:pt x="169" y="1225"/>
                  </a:cubicBezTo>
                  <a:cubicBezTo>
                    <a:pt x="0" y="1859"/>
                    <a:pt x="169" y="2535"/>
                    <a:pt x="592" y="2915"/>
                  </a:cubicBezTo>
                  <a:cubicBezTo>
                    <a:pt x="761" y="3028"/>
                    <a:pt x="1061" y="3197"/>
                    <a:pt x="1493" y="3197"/>
                  </a:cubicBezTo>
                  <a:cubicBezTo>
                    <a:pt x="1709" y="3197"/>
                    <a:pt x="1958" y="3155"/>
                    <a:pt x="2239" y="3042"/>
                  </a:cubicBezTo>
                  <a:lnTo>
                    <a:pt x="1944" y="2239"/>
                  </a:lnTo>
                  <a:cubicBezTo>
                    <a:pt x="1802" y="2310"/>
                    <a:pt x="1633" y="2368"/>
                    <a:pt x="1476" y="2368"/>
                  </a:cubicBezTo>
                  <a:cubicBezTo>
                    <a:pt x="1351" y="2368"/>
                    <a:pt x="1234" y="2332"/>
                    <a:pt x="1141" y="2239"/>
                  </a:cubicBezTo>
                  <a:cubicBezTo>
                    <a:pt x="972" y="2113"/>
                    <a:pt x="887" y="1775"/>
                    <a:pt x="972" y="1437"/>
                  </a:cubicBezTo>
                  <a:cubicBezTo>
                    <a:pt x="1014" y="1268"/>
                    <a:pt x="1141" y="930"/>
                    <a:pt x="1521" y="845"/>
                  </a:cubicBezTo>
                  <a:lnTo>
                    <a:pt x="1310" y="0"/>
                  </a:lnTo>
                  <a:close/>
                </a:path>
              </a:pathLst>
            </a:custGeom>
            <a:solidFill>
              <a:srgbClr val="EA5C3F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4224840" y="2586606"/>
              <a:ext cx="62560" cy="84592"/>
            </a:xfrm>
            <a:custGeom>
              <a:avLst/>
              <a:gdLst/>
              <a:ahLst/>
              <a:cxnLst/>
              <a:rect l="l" t="t" r="r" b="b"/>
              <a:pathLst>
                <a:path w="3128" h="4268" extrusionOk="0">
                  <a:moveTo>
                    <a:pt x="2324" y="0"/>
                  </a:moveTo>
                  <a:cubicBezTo>
                    <a:pt x="2113" y="169"/>
                    <a:pt x="1" y="1774"/>
                    <a:pt x="423" y="3084"/>
                  </a:cubicBezTo>
                  <a:cubicBezTo>
                    <a:pt x="635" y="3802"/>
                    <a:pt x="1522" y="4183"/>
                    <a:pt x="3085" y="4267"/>
                  </a:cubicBezTo>
                  <a:lnTo>
                    <a:pt x="3127" y="3422"/>
                  </a:lnTo>
                  <a:cubicBezTo>
                    <a:pt x="1522" y="3380"/>
                    <a:pt x="1268" y="2957"/>
                    <a:pt x="1226" y="2831"/>
                  </a:cubicBezTo>
                  <a:cubicBezTo>
                    <a:pt x="1057" y="2324"/>
                    <a:pt x="1944" y="1310"/>
                    <a:pt x="2831" y="676"/>
                  </a:cubicBezTo>
                  <a:lnTo>
                    <a:pt x="2324" y="0"/>
                  </a:lnTo>
                  <a:close/>
                </a:path>
              </a:pathLst>
            </a:custGeom>
            <a:solidFill>
              <a:srgbClr val="F16548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4242600" y="2635195"/>
              <a:ext cx="80280" cy="58628"/>
            </a:xfrm>
            <a:custGeom>
              <a:avLst/>
              <a:gdLst/>
              <a:ahLst/>
              <a:cxnLst/>
              <a:rect l="l" t="t" r="r" b="b"/>
              <a:pathLst>
                <a:path w="4014" h="2958" extrusionOk="0">
                  <a:moveTo>
                    <a:pt x="3338" y="0"/>
                  </a:moveTo>
                  <a:cubicBezTo>
                    <a:pt x="2408" y="1352"/>
                    <a:pt x="1310" y="1690"/>
                    <a:pt x="423" y="1986"/>
                  </a:cubicBezTo>
                  <a:lnTo>
                    <a:pt x="0" y="2155"/>
                  </a:lnTo>
                  <a:lnTo>
                    <a:pt x="296" y="2958"/>
                  </a:lnTo>
                  <a:lnTo>
                    <a:pt x="718" y="2789"/>
                  </a:lnTo>
                  <a:cubicBezTo>
                    <a:pt x="1648" y="2493"/>
                    <a:pt x="2957" y="2028"/>
                    <a:pt x="4014" y="465"/>
                  </a:cubicBezTo>
                  <a:lnTo>
                    <a:pt x="3338" y="0"/>
                  </a:lnTo>
                  <a:close/>
                </a:path>
              </a:pathLst>
            </a:custGeom>
            <a:solidFill>
              <a:srgbClr val="EA5C3F"/>
            </a:solidFill>
            <a:ln w="8450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3658720" y="3002961"/>
              <a:ext cx="698800" cy="905298"/>
            </a:xfrm>
            <a:custGeom>
              <a:avLst/>
              <a:gdLst/>
              <a:ahLst/>
              <a:cxnLst/>
              <a:rect l="l" t="t" r="r" b="b"/>
              <a:pathLst>
                <a:path w="34940" h="45676" extrusionOk="0">
                  <a:moveTo>
                    <a:pt x="730" y="1"/>
                  </a:moveTo>
                  <a:cubicBezTo>
                    <a:pt x="634" y="1"/>
                    <a:pt x="344" y="58"/>
                    <a:pt x="170" y="722"/>
                  </a:cubicBezTo>
                  <a:cubicBezTo>
                    <a:pt x="1" y="1524"/>
                    <a:pt x="381" y="1651"/>
                    <a:pt x="381" y="1651"/>
                  </a:cubicBezTo>
                  <a:cubicBezTo>
                    <a:pt x="1618" y="1898"/>
                    <a:pt x="3610" y="2001"/>
                    <a:pt x="5455" y="2001"/>
                  </a:cubicBezTo>
                  <a:cubicBezTo>
                    <a:pt x="6759" y="2001"/>
                    <a:pt x="7991" y="1950"/>
                    <a:pt x="8831" y="1862"/>
                  </a:cubicBezTo>
                  <a:cubicBezTo>
                    <a:pt x="9363" y="1806"/>
                    <a:pt x="9875" y="1780"/>
                    <a:pt x="10366" y="1780"/>
                  </a:cubicBezTo>
                  <a:cubicBezTo>
                    <a:pt x="13927" y="1780"/>
                    <a:pt x="16314" y="3146"/>
                    <a:pt x="16351" y="4186"/>
                  </a:cubicBezTo>
                  <a:cubicBezTo>
                    <a:pt x="16435" y="5369"/>
                    <a:pt x="16477" y="45166"/>
                    <a:pt x="16477" y="45166"/>
                  </a:cubicBezTo>
                  <a:cubicBezTo>
                    <a:pt x="16477" y="45166"/>
                    <a:pt x="16858" y="45589"/>
                    <a:pt x="17534" y="45673"/>
                  </a:cubicBezTo>
                  <a:cubicBezTo>
                    <a:pt x="17557" y="45675"/>
                    <a:pt x="17580" y="45676"/>
                    <a:pt x="17603" y="45676"/>
                  </a:cubicBezTo>
                  <a:cubicBezTo>
                    <a:pt x="18195" y="45676"/>
                    <a:pt x="18548" y="45166"/>
                    <a:pt x="18548" y="45166"/>
                  </a:cubicBezTo>
                  <a:lnTo>
                    <a:pt x="18548" y="4059"/>
                  </a:lnTo>
                  <a:cubicBezTo>
                    <a:pt x="19131" y="2245"/>
                    <a:pt x="21453" y="1747"/>
                    <a:pt x="23876" y="1747"/>
                  </a:cubicBezTo>
                  <a:cubicBezTo>
                    <a:pt x="24613" y="1747"/>
                    <a:pt x="25359" y="1793"/>
                    <a:pt x="26068" y="1862"/>
                  </a:cubicBezTo>
                  <a:cubicBezTo>
                    <a:pt x="26951" y="1954"/>
                    <a:pt x="28266" y="2014"/>
                    <a:pt x="29645" y="2014"/>
                  </a:cubicBezTo>
                  <a:cubicBezTo>
                    <a:pt x="31432" y="2014"/>
                    <a:pt x="33325" y="1913"/>
                    <a:pt x="34517" y="1651"/>
                  </a:cubicBezTo>
                  <a:cubicBezTo>
                    <a:pt x="34517" y="1651"/>
                    <a:pt x="34940" y="1397"/>
                    <a:pt x="34855" y="679"/>
                  </a:cubicBezTo>
                  <a:cubicBezTo>
                    <a:pt x="34729" y="3"/>
                    <a:pt x="34137" y="3"/>
                    <a:pt x="34137" y="3"/>
                  </a:cubicBezTo>
                  <a:cubicBezTo>
                    <a:pt x="33045" y="246"/>
                    <a:pt x="31227" y="335"/>
                    <a:pt x="29517" y="335"/>
                  </a:cubicBezTo>
                  <a:cubicBezTo>
                    <a:pt x="28252" y="335"/>
                    <a:pt x="27045" y="286"/>
                    <a:pt x="26237" y="215"/>
                  </a:cubicBezTo>
                  <a:cubicBezTo>
                    <a:pt x="25371" y="126"/>
                    <a:pt x="24564" y="82"/>
                    <a:pt x="23814" y="82"/>
                  </a:cubicBezTo>
                  <a:cubicBezTo>
                    <a:pt x="20613" y="82"/>
                    <a:pt x="18476" y="887"/>
                    <a:pt x="17449" y="2496"/>
                  </a:cubicBezTo>
                  <a:cubicBezTo>
                    <a:pt x="16429" y="898"/>
                    <a:pt x="14316" y="66"/>
                    <a:pt x="11152" y="66"/>
                  </a:cubicBezTo>
                  <a:cubicBezTo>
                    <a:pt x="10383" y="66"/>
                    <a:pt x="9553" y="115"/>
                    <a:pt x="8662" y="215"/>
                  </a:cubicBezTo>
                  <a:cubicBezTo>
                    <a:pt x="7853" y="286"/>
                    <a:pt x="6647" y="335"/>
                    <a:pt x="5381" y="335"/>
                  </a:cubicBezTo>
                  <a:cubicBezTo>
                    <a:pt x="3671" y="335"/>
                    <a:pt x="1854" y="246"/>
                    <a:pt x="761" y="3"/>
                  </a:cubicBezTo>
                  <a:cubicBezTo>
                    <a:pt x="761" y="3"/>
                    <a:pt x="750" y="1"/>
                    <a:pt x="730" y="1"/>
                  </a:cubicBezTo>
                  <a:close/>
                </a:path>
              </a:pathLst>
            </a:custGeom>
            <a:solidFill>
              <a:srgbClr val="F16548"/>
            </a:solidFill>
            <a:ln w="13725" cap="flat" cmpd="sng">
              <a:solidFill>
                <a:srgbClr val="F16548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4053320" y="3278666"/>
              <a:ext cx="5940" cy="20"/>
            </a:xfrm>
            <a:custGeom>
              <a:avLst/>
              <a:gdLst/>
              <a:ahLst/>
              <a:cxnLst/>
              <a:rect l="l" t="t" r="r" b="b"/>
              <a:pathLst>
                <a:path w="297" h="1" extrusionOk="0">
                  <a:moveTo>
                    <a:pt x="296" y="1"/>
                  </a:moveTo>
                  <a:lnTo>
                    <a:pt x="296" y="1"/>
                  </a:lnTo>
                  <a:cubicBezTo>
                    <a:pt x="296" y="1"/>
                    <a:pt x="1" y="1"/>
                    <a:pt x="296" y="1"/>
                  </a:cubicBezTo>
                  <a:close/>
                </a:path>
              </a:pathLst>
            </a:custGeom>
            <a:solidFill>
              <a:srgbClr val="943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3670560" y="2388761"/>
              <a:ext cx="871160" cy="1593885"/>
            </a:xfrm>
            <a:custGeom>
              <a:avLst/>
              <a:gdLst/>
              <a:ahLst/>
              <a:cxnLst/>
              <a:rect l="l" t="t" r="r" b="b"/>
              <a:pathLst>
                <a:path w="43558" h="80418" extrusionOk="0">
                  <a:moveTo>
                    <a:pt x="39671" y="34100"/>
                  </a:moveTo>
                  <a:lnTo>
                    <a:pt x="39671" y="34100"/>
                  </a:lnTo>
                  <a:cubicBezTo>
                    <a:pt x="39333" y="36846"/>
                    <a:pt x="37939" y="40564"/>
                    <a:pt x="36798" y="41958"/>
                  </a:cubicBezTo>
                  <a:cubicBezTo>
                    <a:pt x="36629" y="42169"/>
                    <a:pt x="36460" y="42380"/>
                    <a:pt x="36249" y="42549"/>
                  </a:cubicBezTo>
                  <a:cubicBezTo>
                    <a:pt x="36249" y="42549"/>
                    <a:pt x="36164" y="42634"/>
                    <a:pt x="36122" y="42718"/>
                  </a:cubicBezTo>
                  <a:cubicBezTo>
                    <a:pt x="35210" y="43529"/>
                    <a:pt x="34216" y="43881"/>
                    <a:pt x="32773" y="43881"/>
                  </a:cubicBezTo>
                  <a:cubicBezTo>
                    <a:pt x="32413" y="43881"/>
                    <a:pt x="32024" y="43859"/>
                    <a:pt x="31602" y="43817"/>
                  </a:cubicBezTo>
                  <a:lnTo>
                    <a:pt x="30081" y="43648"/>
                  </a:lnTo>
                  <a:cubicBezTo>
                    <a:pt x="29954" y="43605"/>
                    <a:pt x="29827" y="43605"/>
                    <a:pt x="29743" y="43605"/>
                  </a:cubicBezTo>
                  <a:cubicBezTo>
                    <a:pt x="30376" y="43141"/>
                    <a:pt x="30968" y="42591"/>
                    <a:pt x="31517" y="41916"/>
                  </a:cubicBezTo>
                  <a:lnTo>
                    <a:pt x="32320" y="41028"/>
                  </a:lnTo>
                  <a:cubicBezTo>
                    <a:pt x="35235" y="37564"/>
                    <a:pt x="37474" y="35874"/>
                    <a:pt x="37474" y="35874"/>
                  </a:cubicBezTo>
                  <a:cubicBezTo>
                    <a:pt x="38319" y="35367"/>
                    <a:pt x="39080" y="34776"/>
                    <a:pt x="39671" y="34100"/>
                  </a:cubicBezTo>
                  <a:close/>
                  <a:moveTo>
                    <a:pt x="34559" y="37184"/>
                  </a:moveTo>
                  <a:lnTo>
                    <a:pt x="34559" y="37184"/>
                  </a:lnTo>
                  <a:cubicBezTo>
                    <a:pt x="33883" y="37902"/>
                    <a:pt x="33038" y="38831"/>
                    <a:pt x="31686" y="40479"/>
                  </a:cubicBezTo>
                  <a:lnTo>
                    <a:pt x="30883" y="41409"/>
                  </a:lnTo>
                  <a:cubicBezTo>
                    <a:pt x="29996" y="42423"/>
                    <a:pt x="29025" y="43141"/>
                    <a:pt x="28053" y="43648"/>
                  </a:cubicBezTo>
                  <a:cubicBezTo>
                    <a:pt x="27799" y="43732"/>
                    <a:pt x="27166" y="44070"/>
                    <a:pt x="27166" y="44070"/>
                  </a:cubicBezTo>
                  <a:cubicBezTo>
                    <a:pt x="25667" y="44651"/>
                    <a:pt x="24190" y="44790"/>
                    <a:pt x="22928" y="44790"/>
                  </a:cubicBezTo>
                  <a:cubicBezTo>
                    <a:pt x="22447" y="44790"/>
                    <a:pt x="21997" y="44769"/>
                    <a:pt x="21589" y="44746"/>
                  </a:cubicBezTo>
                  <a:cubicBezTo>
                    <a:pt x="22307" y="44070"/>
                    <a:pt x="22899" y="43056"/>
                    <a:pt x="23490" y="42000"/>
                  </a:cubicBezTo>
                  <a:cubicBezTo>
                    <a:pt x="24631" y="39888"/>
                    <a:pt x="27504" y="38451"/>
                    <a:pt x="31475" y="37902"/>
                  </a:cubicBezTo>
                  <a:cubicBezTo>
                    <a:pt x="32573" y="37733"/>
                    <a:pt x="33630" y="37479"/>
                    <a:pt x="34559" y="37184"/>
                  </a:cubicBezTo>
                  <a:close/>
                  <a:moveTo>
                    <a:pt x="35404" y="44197"/>
                  </a:moveTo>
                  <a:lnTo>
                    <a:pt x="35404" y="44197"/>
                  </a:lnTo>
                  <a:cubicBezTo>
                    <a:pt x="33799" y="47197"/>
                    <a:pt x="31897" y="48971"/>
                    <a:pt x="29743" y="49436"/>
                  </a:cubicBezTo>
                  <a:cubicBezTo>
                    <a:pt x="29360" y="49521"/>
                    <a:pt x="28977" y="49558"/>
                    <a:pt x="28601" y="49558"/>
                  </a:cubicBezTo>
                  <a:cubicBezTo>
                    <a:pt x="25989" y="49558"/>
                    <a:pt x="23669" y="47751"/>
                    <a:pt x="23448" y="47492"/>
                  </a:cubicBezTo>
                  <a:cubicBezTo>
                    <a:pt x="23152" y="47239"/>
                    <a:pt x="22899" y="46901"/>
                    <a:pt x="22772" y="46732"/>
                  </a:cubicBezTo>
                  <a:lnTo>
                    <a:pt x="22518" y="46394"/>
                  </a:lnTo>
                  <a:cubicBezTo>
                    <a:pt x="22265" y="46056"/>
                    <a:pt x="22096" y="45802"/>
                    <a:pt x="21927" y="45591"/>
                  </a:cubicBezTo>
                  <a:lnTo>
                    <a:pt x="21927" y="45591"/>
                  </a:lnTo>
                  <a:cubicBezTo>
                    <a:pt x="22235" y="45607"/>
                    <a:pt x="22572" y="45618"/>
                    <a:pt x="22931" y="45618"/>
                  </a:cubicBezTo>
                  <a:cubicBezTo>
                    <a:pt x="24489" y="45618"/>
                    <a:pt x="26468" y="45404"/>
                    <a:pt x="28391" y="44408"/>
                  </a:cubicBezTo>
                  <a:cubicBezTo>
                    <a:pt x="28552" y="44376"/>
                    <a:pt x="28701" y="44362"/>
                    <a:pt x="28869" y="44362"/>
                  </a:cubicBezTo>
                  <a:cubicBezTo>
                    <a:pt x="29139" y="44362"/>
                    <a:pt x="29458" y="44398"/>
                    <a:pt x="29954" y="44450"/>
                  </a:cubicBezTo>
                  <a:lnTo>
                    <a:pt x="31517" y="44662"/>
                  </a:lnTo>
                  <a:cubicBezTo>
                    <a:pt x="31959" y="44708"/>
                    <a:pt x="32371" y="44732"/>
                    <a:pt x="32759" y="44732"/>
                  </a:cubicBezTo>
                  <a:cubicBezTo>
                    <a:pt x="33783" y="44732"/>
                    <a:pt x="34638" y="44565"/>
                    <a:pt x="35404" y="44197"/>
                  </a:cubicBezTo>
                  <a:close/>
                  <a:moveTo>
                    <a:pt x="41192" y="31692"/>
                  </a:moveTo>
                  <a:cubicBezTo>
                    <a:pt x="41910" y="33888"/>
                    <a:pt x="42375" y="36381"/>
                    <a:pt x="42079" y="38958"/>
                  </a:cubicBezTo>
                  <a:cubicBezTo>
                    <a:pt x="41868" y="40859"/>
                    <a:pt x="41614" y="42507"/>
                    <a:pt x="41361" y="43943"/>
                  </a:cubicBezTo>
                  <a:cubicBezTo>
                    <a:pt x="40981" y="46267"/>
                    <a:pt x="40685" y="48168"/>
                    <a:pt x="40769" y="50069"/>
                  </a:cubicBezTo>
                  <a:cubicBezTo>
                    <a:pt x="38953" y="52140"/>
                    <a:pt x="37178" y="53280"/>
                    <a:pt x="35531" y="53407"/>
                  </a:cubicBezTo>
                  <a:lnTo>
                    <a:pt x="35446" y="53407"/>
                  </a:lnTo>
                  <a:cubicBezTo>
                    <a:pt x="35193" y="53407"/>
                    <a:pt x="34939" y="53407"/>
                    <a:pt x="34686" y="53365"/>
                  </a:cubicBezTo>
                  <a:cubicBezTo>
                    <a:pt x="32827" y="53153"/>
                    <a:pt x="31306" y="51633"/>
                    <a:pt x="30419" y="50112"/>
                  </a:cubicBezTo>
                  <a:cubicBezTo>
                    <a:pt x="32954" y="49351"/>
                    <a:pt x="35108" y="47028"/>
                    <a:pt x="36798" y="43183"/>
                  </a:cubicBezTo>
                  <a:cubicBezTo>
                    <a:pt x="37052" y="42972"/>
                    <a:pt x="37263" y="42760"/>
                    <a:pt x="37474" y="42465"/>
                  </a:cubicBezTo>
                  <a:cubicBezTo>
                    <a:pt x="38868" y="40733"/>
                    <a:pt x="40600" y="35874"/>
                    <a:pt x="40600" y="32874"/>
                  </a:cubicBezTo>
                  <a:cubicBezTo>
                    <a:pt x="40854" y="32494"/>
                    <a:pt x="41065" y="32114"/>
                    <a:pt x="41192" y="31692"/>
                  </a:cubicBezTo>
                  <a:close/>
                  <a:moveTo>
                    <a:pt x="23744" y="48760"/>
                  </a:moveTo>
                  <a:cubicBezTo>
                    <a:pt x="24895" y="49552"/>
                    <a:pt x="26569" y="50405"/>
                    <a:pt x="28502" y="50405"/>
                  </a:cubicBezTo>
                  <a:cubicBezTo>
                    <a:pt x="28838" y="50405"/>
                    <a:pt x="29181" y="50379"/>
                    <a:pt x="29532" y="50323"/>
                  </a:cubicBezTo>
                  <a:cubicBezTo>
                    <a:pt x="30081" y="51295"/>
                    <a:pt x="31433" y="53238"/>
                    <a:pt x="33545" y="53956"/>
                  </a:cubicBezTo>
                  <a:cubicBezTo>
                    <a:pt x="31137" y="54886"/>
                    <a:pt x="28982" y="56407"/>
                    <a:pt x="27842" y="58054"/>
                  </a:cubicBezTo>
                  <a:cubicBezTo>
                    <a:pt x="26743" y="56998"/>
                    <a:pt x="25771" y="55942"/>
                    <a:pt x="24969" y="55139"/>
                  </a:cubicBezTo>
                  <a:lnTo>
                    <a:pt x="24546" y="54717"/>
                  </a:lnTo>
                  <a:lnTo>
                    <a:pt x="24335" y="52858"/>
                  </a:lnTo>
                  <a:cubicBezTo>
                    <a:pt x="24208" y="51252"/>
                    <a:pt x="24039" y="49900"/>
                    <a:pt x="23744" y="48760"/>
                  </a:cubicBezTo>
                  <a:close/>
                  <a:moveTo>
                    <a:pt x="40854" y="51210"/>
                  </a:moveTo>
                  <a:cubicBezTo>
                    <a:pt x="40938" y="51675"/>
                    <a:pt x="41023" y="52182"/>
                    <a:pt x="41150" y="52731"/>
                  </a:cubicBezTo>
                  <a:cubicBezTo>
                    <a:pt x="41952" y="55773"/>
                    <a:pt x="42121" y="58899"/>
                    <a:pt x="41699" y="61561"/>
                  </a:cubicBezTo>
                  <a:cubicBezTo>
                    <a:pt x="41319" y="63040"/>
                    <a:pt x="40516" y="64011"/>
                    <a:pt x="39333" y="64434"/>
                  </a:cubicBezTo>
                  <a:cubicBezTo>
                    <a:pt x="38838" y="64622"/>
                    <a:pt x="38316" y="64706"/>
                    <a:pt x="37790" y="64706"/>
                  </a:cubicBezTo>
                  <a:cubicBezTo>
                    <a:pt x="37374" y="64706"/>
                    <a:pt x="36955" y="64654"/>
                    <a:pt x="36545" y="64560"/>
                  </a:cubicBezTo>
                  <a:lnTo>
                    <a:pt x="36502" y="64518"/>
                  </a:lnTo>
                  <a:cubicBezTo>
                    <a:pt x="36502" y="64518"/>
                    <a:pt x="36502" y="64560"/>
                    <a:pt x="36460" y="64560"/>
                  </a:cubicBezTo>
                  <a:cubicBezTo>
                    <a:pt x="35319" y="64307"/>
                    <a:pt x="34221" y="63758"/>
                    <a:pt x="33418" y="63166"/>
                  </a:cubicBezTo>
                  <a:cubicBezTo>
                    <a:pt x="31940" y="62068"/>
                    <a:pt x="30123" y="60336"/>
                    <a:pt x="28433" y="58646"/>
                  </a:cubicBezTo>
                  <a:cubicBezTo>
                    <a:pt x="29743" y="56745"/>
                    <a:pt x="32616" y="54928"/>
                    <a:pt x="35573" y="54210"/>
                  </a:cubicBezTo>
                  <a:cubicBezTo>
                    <a:pt x="37305" y="54083"/>
                    <a:pt x="39080" y="53069"/>
                    <a:pt x="40854" y="51210"/>
                  </a:cubicBezTo>
                  <a:close/>
                  <a:moveTo>
                    <a:pt x="24715" y="56069"/>
                  </a:moveTo>
                  <a:cubicBezTo>
                    <a:pt x="26954" y="58392"/>
                    <a:pt x="30419" y="61941"/>
                    <a:pt x="32911" y="63842"/>
                  </a:cubicBezTo>
                  <a:cubicBezTo>
                    <a:pt x="33503" y="64265"/>
                    <a:pt x="34221" y="64645"/>
                    <a:pt x="34981" y="64941"/>
                  </a:cubicBezTo>
                  <a:cubicBezTo>
                    <a:pt x="34390" y="65194"/>
                    <a:pt x="33799" y="65490"/>
                    <a:pt x="33123" y="65870"/>
                  </a:cubicBezTo>
                  <a:lnTo>
                    <a:pt x="31644" y="66673"/>
                  </a:lnTo>
                  <a:cubicBezTo>
                    <a:pt x="30997" y="67008"/>
                    <a:pt x="30273" y="67166"/>
                    <a:pt x="29533" y="67166"/>
                  </a:cubicBezTo>
                  <a:cubicBezTo>
                    <a:pt x="27568" y="67166"/>
                    <a:pt x="25482" y="66052"/>
                    <a:pt x="24377" y="64180"/>
                  </a:cubicBezTo>
                  <a:cubicBezTo>
                    <a:pt x="24420" y="63420"/>
                    <a:pt x="24504" y="62617"/>
                    <a:pt x="24589" y="61899"/>
                  </a:cubicBezTo>
                  <a:cubicBezTo>
                    <a:pt x="24758" y="59871"/>
                    <a:pt x="24969" y="57970"/>
                    <a:pt x="24715" y="56195"/>
                  </a:cubicBezTo>
                  <a:lnTo>
                    <a:pt x="24715" y="56069"/>
                  </a:lnTo>
                  <a:close/>
                  <a:moveTo>
                    <a:pt x="40896" y="64476"/>
                  </a:moveTo>
                  <a:cubicBezTo>
                    <a:pt x="40896" y="64518"/>
                    <a:pt x="40896" y="64560"/>
                    <a:pt x="40854" y="64560"/>
                  </a:cubicBezTo>
                  <a:cubicBezTo>
                    <a:pt x="40516" y="65448"/>
                    <a:pt x="40136" y="67053"/>
                    <a:pt x="39840" y="68701"/>
                  </a:cubicBezTo>
                  <a:cubicBezTo>
                    <a:pt x="38274" y="71127"/>
                    <a:pt x="36274" y="72357"/>
                    <a:pt x="33905" y="72357"/>
                  </a:cubicBezTo>
                  <a:cubicBezTo>
                    <a:pt x="33717" y="72357"/>
                    <a:pt x="33527" y="72350"/>
                    <a:pt x="33334" y="72334"/>
                  </a:cubicBezTo>
                  <a:cubicBezTo>
                    <a:pt x="32151" y="72250"/>
                    <a:pt x="31010" y="71869"/>
                    <a:pt x="29912" y="71362"/>
                  </a:cubicBezTo>
                  <a:lnTo>
                    <a:pt x="29827" y="71278"/>
                  </a:lnTo>
                  <a:cubicBezTo>
                    <a:pt x="27166" y="69968"/>
                    <a:pt x="25011" y="67771"/>
                    <a:pt x="24293" y="66546"/>
                  </a:cubicBezTo>
                  <a:cubicBezTo>
                    <a:pt x="24293" y="66208"/>
                    <a:pt x="24293" y="65870"/>
                    <a:pt x="24293" y="65532"/>
                  </a:cubicBezTo>
                  <a:cubicBezTo>
                    <a:pt x="25638" y="67083"/>
                    <a:pt x="27653" y="68005"/>
                    <a:pt x="29578" y="68005"/>
                  </a:cubicBezTo>
                  <a:cubicBezTo>
                    <a:pt x="30433" y="68005"/>
                    <a:pt x="31270" y="67823"/>
                    <a:pt x="32024" y="67433"/>
                  </a:cubicBezTo>
                  <a:lnTo>
                    <a:pt x="33503" y="66631"/>
                  </a:lnTo>
                  <a:cubicBezTo>
                    <a:pt x="34728" y="65955"/>
                    <a:pt x="35446" y="65574"/>
                    <a:pt x="36460" y="65405"/>
                  </a:cubicBezTo>
                  <a:cubicBezTo>
                    <a:pt x="36886" y="65491"/>
                    <a:pt x="37319" y="65535"/>
                    <a:pt x="37750" y="65535"/>
                  </a:cubicBezTo>
                  <a:cubicBezTo>
                    <a:pt x="38388" y="65535"/>
                    <a:pt x="39024" y="65438"/>
                    <a:pt x="39629" y="65236"/>
                  </a:cubicBezTo>
                  <a:cubicBezTo>
                    <a:pt x="40009" y="65067"/>
                    <a:pt x="40474" y="64856"/>
                    <a:pt x="40896" y="64476"/>
                  </a:cubicBezTo>
                  <a:close/>
                  <a:moveTo>
                    <a:pt x="39629" y="70391"/>
                  </a:moveTo>
                  <a:cubicBezTo>
                    <a:pt x="39502" y="71447"/>
                    <a:pt x="39460" y="72376"/>
                    <a:pt x="39460" y="73010"/>
                  </a:cubicBezTo>
                  <a:cubicBezTo>
                    <a:pt x="39587" y="75122"/>
                    <a:pt x="38530" y="76855"/>
                    <a:pt x="37052" y="77995"/>
                  </a:cubicBezTo>
                  <a:cubicBezTo>
                    <a:pt x="35573" y="77700"/>
                    <a:pt x="34052" y="76390"/>
                    <a:pt x="32954" y="74489"/>
                  </a:cubicBezTo>
                  <a:cubicBezTo>
                    <a:pt x="32573" y="73813"/>
                    <a:pt x="32235" y="73348"/>
                    <a:pt x="31940" y="72968"/>
                  </a:cubicBezTo>
                  <a:lnTo>
                    <a:pt x="31940" y="72968"/>
                  </a:lnTo>
                  <a:cubicBezTo>
                    <a:pt x="32362" y="73052"/>
                    <a:pt x="32785" y="73137"/>
                    <a:pt x="33249" y="73179"/>
                  </a:cubicBezTo>
                  <a:cubicBezTo>
                    <a:pt x="33441" y="73192"/>
                    <a:pt x="33631" y="73199"/>
                    <a:pt x="33818" y="73199"/>
                  </a:cubicBezTo>
                  <a:cubicBezTo>
                    <a:pt x="36065" y="73199"/>
                    <a:pt x="37991" y="72263"/>
                    <a:pt x="39629" y="70391"/>
                  </a:cubicBezTo>
                  <a:close/>
                  <a:moveTo>
                    <a:pt x="24335" y="67983"/>
                  </a:moveTo>
                  <a:cubicBezTo>
                    <a:pt x="25433" y="69334"/>
                    <a:pt x="27292" y="71024"/>
                    <a:pt x="29532" y="72081"/>
                  </a:cubicBezTo>
                  <a:cubicBezTo>
                    <a:pt x="30672" y="72799"/>
                    <a:pt x="31221" y="73137"/>
                    <a:pt x="32235" y="74911"/>
                  </a:cubicBezTo>
                  <a:cubicBezTo>
                    <a:pt x="33292" y="76728"/>
                    <a:pt x="34686" y="78038"/>
                    <a:pt x="36122" y="78629"/>
                  </a:cubicBezTo>
                  <a:cubicBezTo>
                    <a:pt x="35404" y="79009"/>
                    <a:pt x="34644" y="79305"/>
                    <a:pt x="33883" y="79432"/>
                  </a:cubicBezTo>
                  <a:cubicBezTo>
                    <a:pt x="33443" y="79519"/>
                    <a:pt x="32984" y="79565"/>
                    <a:pt x="32517" y="79565"/>
                  </a:cubicBezTo>
                  <a:cubicBezTo>
                    <a:pt x="29801" y="79565"/>
                    <a:pt x="26791" y="77987"/>
                    <a:pt x="25349" y="73517"/>
                  </a:cubicBezTo>
                  <a:cubicBezTo>
                    <a:pt x="24673" y="71574"/>
                    <a:pt x="24420" y="69715"/>
                    <a:pt x="24335" y="67983"/>
                  </a:cubicBezTo>
                  <a:close/>
                  <a:moveTo>
                    <a:pt x="36844" y="0"/>
                  </a:moveTo>
                  <a:cubicBezTo>
                    <a:pt x="36785" y="0"/>
                    <a:pt x="36714" y="14"/>
                    <a:pt x="36629" y="48"/>
                  </a:cubicBezTo>
                  <a:cubicBezTo>
                    <a:pt x="36207" y="175"/>
                    <a:pt x="36333" y="428"/>
                    <a:pt x="36333" y="428"/>
                  </a:cubicBezTo>
                  <a:cubicBezTo>
                    <a:pt x="36798" y="2414"/>
                    <a:pt x="36967" y="3766"/>
                    <a:pt x="37052" y="5075"/>
                  </a:cubicBezTo>
                  <a:cubicBezTo>
                    <a:pt x="37009" y="5033"/>
                    <a:pt x="37009" y="4991"/>
                    <a:pt x="36967" y="4949"/>
                  </a:cubicBezTo>
                  <a:cubicBezTo>
                    <a:pt x="35700" y="3301"/>
                    <a:pt x="31517" y="2625"/>
                    <a:pt x="30376" y="2625"/>
                  </a:cubicBezTo>
                  <a:lnTo>
                    <a:pt x="29996" y="2625"/>
                  </a:lnTo>
                  <a:cubicBezTo>
                    <a:pt x="28856" y="2625"/>
                    <a:pt x="27166" y="2625"/>
                    <a:pt x="25940" y="2033"/>
                  </a:cubicBezTo>
                  <a:cubicBezTo>
                    <a:pt x="25009" y="1568"/>
                    <a:pt x="23459" y="1340"/>
                    <a:pt x="22126" y="1340"/>
                  </a:cubicBezTo>
                  <a:cubicBezTo>
                    <a:pt x="21283" y="1340"/>
                    <a:pt x="20526" y="1431"/>
                    <a:pt x="20068" y="1611"/>
                  </a:cubicBezTo>
                  <a:cubicBezTo>
                    <a:pt x="18718" y="2136"/>
                    <a:pt x="17568" y="2428"/>
                    <a:pt x="16706" y="2428"/>
                  </a:cubicBezTo>
                  <a:cubicBezTo>
                    <a:pt x="16597" y="2428"/>
                    <a:pt x="16492" y="2423"/>
                    <a:pt x="16392" y="2414"/>
                  </a:cubicBezTo>
                  <a:lnTo>
                    <a:pt x="16308" y="2414"/>
                  </a:lnTo>
                  <a:cubicBezTo>
                    <a:pt x="15898" y="2374"/>
                    <a:pt x="15442" y="2330"/>
                    <a:pt x="14969" y="2330"/>
                  </a:cubicBezTo>
                  <a:cubicBezTo>
                    <a:pt x="13929" y="2330"/>
                    <a:pt x="12801" y="2541"/>
                    <a:pt x="11872" y="3470"/>
                  </a:cubicBezTo>
                  <a:cubicBezTo>
                    <a:pt x="11787" y="3554"/>
                    <a:pt x="11703" y="3681"/>
                    <a:pt x="11618" y="3766"/>
                  </a:cubicBezTo>
                  <a:lnTo>
                    <a:pt x="11830" y="1526"/>
                  </a:lnTo>
                  <a:cubicBezTo>
                    <a:pt x="11830" y="1526"/>
                    <a:pt x="11872" y="1146"/>
                    <a:pt x="11449" y="1062"/>
                  </a:cubicBezTo>
                  <a:cubicBezTo>
                    <a:pt x="11435" y="1060"/>
                    <a:pt x="11420" y="1059"/>
                    <a:pt x="11407" y="1059"/>
                  </a:cubicBezTo>
                  <a:cubicBezTo>
                    <a:pt x="11101" y="1059"/>
                    <a:pt x="10985" y="1484"/>
                    <a:pt x="10985" y="1484"/>
                  </a:cubicBezTo>
                  <a:lnTo>
                    <a:pt x="10773" y="3681"/>
                  </a:lnTo>
                  <a:cubicBezTo>
                    <a:pt x="10689" y="4230"/>
                    <a:pt x="10689" y="4780"/>
                    <a:pt x="10520" y="5540"/>
                  </a:cubicBezTo>
                  <a:cubicBezTo>
                    <a:pt x="10393" y="6343"/>
                    <a:pt x="10478" y="7483"/>
                    <a:pt x="10520" y="8497"/>
                  </a:cubicBezTo>
                  <a:lnTo>
                    <a:pt x="10520" y="8878"/>
                  </a:lnTo>
                  <a:cubicBezTo>
                    <a:pt x="10520" y="14074"/>
                    <a:pt x="11618" y="17834"/>
                    <a:pt x="13858" y="20369"/>
                  </a:cubicBezTo>
                  <a:cubicBezTo>
                    <a:pt x="15378" y="22101"/>
                    <a:pt x="16815" y="25270"/>
                    <a:pt x="17322" y="27636"/>
                  </a:cubicBezTo>
                  <a:lnTo>
                    <a:pt x="16435" y="27636"/>
                  </a:lnTo>
                  <a:cubicBezTo>
                    <a:pt x="12717" y="27720"/>
                    <a:pt x="10900" y="30086"/>
                    <a:pt x="9971" y="32579"/>
                  </a:cubicBezTo>
                  <a:cubicBezTo>
                    <a:pt x="7943" y="28565"/>
                    <a:pt x="2155" y="27551"/>
                    <a:pt x="845" y="27340"/>
                  </a:cubicBezTo>
                  <a:cubicBezTo>
                    <a:pt x="845" y="27340"/>
                    <a:pt x="211" y="27636"/>
                    <a:pt x="127" y="28312"/>
                  </a:cubicBezTo>
                  <a:cubicBezTo>
                    <a:pt x="0" y="28988"/>
                    <a:pt x="465" y="29241"/>
                    <a:pt x="465" y="29241"/>
                  </a:cubicBezTo>
                  <a:cubicBezTo>
                    <a:pt x="1775" y="29495"/>
                    <a:pt x="8619" y="30889"/>
                    <a:pt x="9126" y="35621"/>
                  </a:cubicBezTo>
                  <a:lnTo>
                    <a:pt x="9126" y="76136"/>
                  </a:lnTo>
                  <a:cubicBezTo>
                    <a:pt x="9126" y="76136"/>
                    <a:pt x="9548" y="76728"/>
                    <a:pt x="10266" y="76728"/>
                  </a:cubicBezTo>
                  <a:cubicBezTo>
                    <a:pt x="10942" y="76728"/>
                    <a:pt x="11365" y="76136"/>
                    <a:pt x="11365" y="76136"/>
                  </a:cubicBezTo>
                  <a:lnTo>
                    <a:pt x="11365" y="35747"/>
                  </a:lnTo>
                  <a:cubicBezTo>
                    <a:pt x="11492" y="34015"/>
                    <a:pt x="12463" y="29368"/>
                    <a:pt x="16435" y="29326"/>
                  </a:cubicBezTo>
                  <a:cubicBezTo>
                    <a:pt x="16580" y="29322"/>
                    <a:pt x="16727" y="29321"/>
                    <a:pt x="16875" y="29321"/>
                  </a:cubicBezTo>
                  <a:cubicBezTo>
                    <a:pt x="18719" y="29321"/>
                    <a:pt x="20830" y="29553"/>
                    <a:pt x="22941" y="29748"/>
                  </a:cubicBezTo>
                  <a:cubicBezTo>
                    <a:pt x="25101" y="29950"/>
                    <a:pt x="27319" y="30171"/>
                    <a:pt x="29262" y="30171"/>
                  </a:cubicBezTo>
                  <a:cubicBezTo>
                    <a:pt x="30170" y="30171"/>
                    <a:pt x="31017" y="30123"/>
                    <a:pt x="31771" y="30002"/>
                  </a:cubicBezTo>
                  <a:cubicBezTo>
                    <a:pt x="31771" y="30002"/>
                    <a:pt x="32193" y="29959"/>
                    <a:pt x="32066" y="29114"/>
                  </a:cubicBezTo>
                  <a:cubicBezTo>
                    <a:pt x="32007" y="28437"/>
                    <a:pt x="31764" y="28335"/>
                    <a:pt x="31622" y="28335"/>
                  </a:cubicBezTo>
                  <a:cubicBezTo>
                    <a:pt x="31560" y="28335"/>
                    <a:pt x="31517" y="28354"/>
                    <a:pt x="31517" y="28354"/>
                  </a:cubicBezTo>
                  <a:cubicBezTo>
                    <a:pt x="30821" y="28461"/>
                    <a:pt x="30027" y="28504"/>
                    <a:pt x="29171" y="28504"/>
                  </a:cubicBezTo>
                  <a:cubicBezTo>
                    <a:pt x="27325" y="28504"/>
                    <a:pt x="25188" y="28302"/>
                    <a:pt x="23110" y="28100"/>
                  </a:cubicBezTo>
                  <a:cubicBezTo>
                    <a:pt x="21420" y="27931"/>
                    <a:pt x="19730" y="27762"/>
                    <a:pt x="18167" y="27678"/>
                  </a:cubicBezTo>
                  <a:cubicBezTo>
                    <a:pt x="17702" y="25143"/>
                    <a:pt x="16139" y="21679"/>
                    <a:pt x="14491" y="19820"/>
                  </a:cubicBezTo>
                  <a:cubicBezTo>
                    <a:pt x="12379" y="17412"/>
                    <a:pt x="11323" y="13863"/>
                    <a:pt x="11323" y="8878"/>
                  </a:cubicBezTo>
                  <a:lnTo>
                    <a:pt x="11323" y="8497"/>
                  </a:lnTo>
                  <a:cubicBezTo>
                    <a:pt x="11323" y="6807"/>
                    <a:pt x="11323" y="5202"/>
                    <a:pt x="12463" y="4061"/>
                  </a:cubicBezTo>
                  <a:cubicBezTo>
                    <a:pt x="13203" y="3321"/>
                    <a:pt x="14172" y="3162"/>
                    <a:pt x="15106" y="3162"/>
                  </a:cubicBezTo>
                  <a:cubicBezTo>
                    <a:pt x="15506" y="3162"/>
                    <a:pt x="15899" y="3191"/>
                    <a:pt x="16266" y="3216"/>
                  </a:cubicBezTo>
                  <a:lnTo>
                    <a:pt x="16308" y="3259"/>
                  </a:lnTo>
                  <a:cubicBezTo>
                    <a:pt x="16425" y="3268"/>
                    <a:pt x="16546" y="3273"/>
                    <a:pt x="16671" y="3273"/>
                  </a:cubicBezTo>
                  <a:cubicBezTo>
                    <a:pt x="17668" y="3273"/>
                    <a:pt x="18899" y="2972"/>
                    <a:pt x="20364" y="2371"/>
                  </a:cubicBezTo>
                  <a:cubicBezTo>
                    <a:pt x="20723" y="2241"/>
                    <a:pt x="21378" y="2167"/>
                    <a:pt x="22128" y="2167"/>
                  </a:cubicBezTo>
                  <a:cubicBezTo>
                    <a:pt x="23319" y="2167"/>
                    <a:pt x="24747" y="2353"/>
                    <a:pt x="25602" y="2794"/>
                  </a:cubicBezTo>
                  <a:cubicBezTo>
                    <a:pt x="26997" y="3470"/>
                    <a:pt x="28813" y="3470"/>
                    <a:pt x="29996" y="3470"/>
                  </a:cubicBezTo>
                  <a:lnTo>
                    <a:pt x="30376" y="3470"/>
                  </a:lnTo>
                  <a:cubicBezTo>
                    <a:pt x="31475" y="3470"/>
                    <a:pt x="35277" y="4188"/>
                    <a:pt x="36333" y="5498"/>
                  </a:cubicBezTo>
                  <a:cubicBezTo>
                    <a:pt x="36840" y="6131"/>
                    <a:pt x="37305" y="7610"/>
                    <a:pt x="37305" y="9004"/>
                  </a:cubicBezTo>
                  <a:cubicBezTo>
                    <a:pt x="37305" y="9596"/>
                    <a:pt x="37221" y="10187"/>
                    <a:pt x="37009" y="10694"/>
                  </a:cubicBezTo>
                  <a:cubicBezTo>
                    <a:pt x="36629" y="11497"/>
                    <a:pt x="35995" y="11962"/>
                    <a:pt x="35066" y="12046"/>
                  </a:cubicBezTo>
                  <a:cubicBezTo>
                    <a:pt x="34644" y="12046"/>
                    <a:pt x="33545" y="12173"/>
                    <a:pt x="33123" y="12173"/>
                  </a:cubicBezTo>
                  <a:cubicBezTo>
                    <a:pt x="33080" y="12131"/>
                    <a:pt x="33019" y="12121"/>
                    <a:pt x="32946" y="12121"/>
                  </a:cubicBezTo>
                  <a:cubicBezTo>
                    <a:pt x="32887" y="12121"/>
                    <a:pt x="32820" y="12127"/>
                    <a:pt x="32748" y="12127"/>
                  </a:cubicBezTo>
                  <a:cubicBezTo>
                    <a:pt x="32641" y="12127"/>
                    <a:pt x="32523" y="12114"/>
                    <a:pt x="32404" y="12046"/>
                  </a:cubicBezTo>
                  <a:cubicBezTo>
                    <a:pt x="32066" y="11835"/>
                    <a:pt x="31813" y="11412"/>
                    <a:pt x="31517" y="10779"/>
                  </a:cubicBezTo>
                  <a:cubicBezTo>
                    <a:pt x="31095" y="9765"/>
                    <a:pt x="30165" y="9680"/>
                    <a:pt x="29067" y="9596"/>
                  </a:cubicBezTo>
                  <a:lnTo>
                    <a:pt x="28264" y="9511"/>
                  </a:lnTo>
                  <a:cubicBezTo>
                    <a:pt x="28149" y="9499"/>
                    <a:pt x="28036" y="9493"/>
                    <a:pt x="27923" y="9493"/>
                  </a:cubicBezTo>
                  <a:cubicBezTo>
                    <a:pt x="27248" y="9493"/>
                    <a:pt x="26622" y="9710"/>
                    <a:pt x="26152" y="10145"/>
                  </a:cubicBezTo>
                  <a:cubicBezTo>
                    <a:pt x="25687" y="10568"/>
                    <a:pt x="25391" y="11159"/>
                    <a:pt x="25391" y="11750"/>
                  </a:cubicBezTo>
                  <a:cubicBezTo>
                    <a:pt x="25391" y="12849"/>
                    <a:pt x="26616" y="13694"/>
                    <a:pt x="27461" y="14285"/>
                  </a:cubicBezTo>
                  <a:lnTo>
                    <a:pt x="27673" y="14412"/>
                  </a:lnTo>
                  <a:cubicBezTo>
                    <a:pt x="28222" y="14835"/>
                    <a:pt x="28306" y="14961"/>
                    <a:pt x="28475" y="15468"/>
                  </a:cubicBezTo>
                  <a:lnTo>
                    <a:pt x="28518" y="15595"/>
                  </a:lnTo>
                  <a:cubicBezTo>
                    <a:pt x="28729" y="16102"/>
                    <a:pt x="29067" y="16313"/>
                    <a:pt x="29320" y="16398"/>
                  </a:cubicBezTo>
                  <a:cubicBezTo>
                    <a:pt x="29429" y="16430"/>
                    <a:pt x="29541" y="16444"/>
                    <a:pt x="29655" y="16444"/>
                  </a:cubicBezTo>
                  <a:cubicBezTo>
                    <a:pt x="30291" y="16444"/>
                    <a:pt x="30986" y="15989"/>
                    <a:pt x="31559" y="15595"/>
                  </a:cubicBezTo>
                  <a:lnTo>
                    <a:pt x="32109" y="15088"/>
                  </a:lnTo>
                  <a:cubicBezTo>
                    <a:pt x="32193" y="14961"/>
                    <a:pt x="32573" y="14792"/>
                    <a:pt x="32658" y="14708"/>
                  </a:cubicBezTo>
                  <a:cubicBezTo>
                    <a:pt x="33013" y="14583"/>
                    <a:pt x="33466" y="14534"/>
                    <a:pt x="33950" y="14534"/>
                  </a:cubicBezTo>
                  <a:cubicBezTo>
                    <a:pt x="34616" y="14534"/>
                    <a:pt x="35341" y="14628"/>
                    <a:pt x="35953" y="14750"/>
                  </a:cubicBezTo>
                  <a:cubicBezTo>
                    <a:pt x="36967" y="14919"/>
                    <a:pt x="37601" y="15130"/>
                    <a:pt x="37601" y="16820"/>
                  </a:cubicBezTo>
                  <a:lnTo>
                    <a:pt x="37559" y="18299"/>
                  </a:lnTo>
                  <a:cubicBezTo>
                    <a:pt x="37474" y="20369"/>
                    <a:pt x="37390" y="23200"/>
                    <a:pt x="38150" y="24974"/>
                  </a:cubicBezTo>
                  <a:lnTo>
                    <a:pt x="38784" y="26242"/>
                  </a:lnTo>
                  <a:cubicBezTo>
                    <a:pt x="39333" y="27255"/>
                    <a:pt x="40051" y="28650"/>
                    <a:pt x="40685" y="30255"/>
                  </a:cubicBezTo>
                  <a:cubicBezTo>
                    <a:pt x="40305" y="33593"/>
                    <a:pt x="36587" y="36339"/>
                    <a:pt x="31348" y="37057"/>
                  </a:cubicBezTo>
                  <a:cubicBezTo>
                    <a:pt x="25898" y="37817"/>
                    <a:pt x="23744" y="39972"/>
                    <a:pt x="22772" y="41578"/>
                  </a:cubicBezTo>
                  <a:cubicBezTo>
                    <a:pt x="21504" y="43732"/>
                    <a:pt x="20533" y="44873"/>
                    <a:pt x="19772" y="44873"/>
                  </a:cubicBezTo>
                  <a:cubicBezTo>
                    <a:pt x="19603" y="44873"/>
                    <a:pt x="18209" y="44788"/>
                    <a:pt x="18125" y="44788"/>
                  </a:cubicBezTo>
                  <a:lnTo>
                    <a:pt x="18040" y="45845"/>
                  </a:lnTo>
                  <a:lnTo>
                    <a:pt x="18040" y="45845"/>
                  </a:lnTo>
                  <a:lnTo>
                    <a:pt x="20237" y="45718"/>
                  </a:lnTo>
                  <a:cubicBezTo>
                    <a:pt x="20997" y="45718"/>
                    <a:pt x="20997" y="45718"/>
                    <a:pt x="21842" y="46901"/>
                  </a:cubicBezTo>
                  <a:lnTo>
                    <a:pt x="22096" y="47197"/>
                  </a:lnTo>
                  <a:cubicBezTo>
                    <a:pt x="23068" y="48548"/>
                    <a:pt x="23237" y="50323"/>
                    <a:pt x="23532" y="52942"/>
                  </a:cubicBezTo>
                  <a:lnTo>
                    <a:pt x="23913" y="56322"/>
                  </a:lnTo>
                  <a:cubicBezTo>
                    <a:pt x="24124" y="57970"/>
                    <a:pt x="23955" y="59829"/>
                    <a:pt x="23744" y="61814"/>
                  </a:cubicBezTo>
                  <a:cubicBezTo>
                    <a:pt x="23617" y="63293"/>
                    <a:pt x="23448" y="64856"/>
                    <a:pt x="23448" y="66546"/>
                  </a:cubicBezTo>
                  <a:cubicBezTo>
                    <a:pt x="23448" y="66546"/>
                    <a:pt x="23406" y="66673"/>
                    <a:pt x="23448" y="66715"/>
                  </a:cubicBezTo>
                  <a:cubicBezTo>
                    <a:pt x="23448" y="68870"/>
                    <a:pt x="23701" y="71236"/>
                    <a:pt x="24546" y="73771"/>
                  </a:cubicBezTo>
                  <a:cubicBezTo>
                    <a:pt x="26173" y="78687"/>
                    <a:pt x="29501" y="80417"/>
                    <a:pt x="32519" y="80417"/>
                  </a:cubicBezTo>
                  <a:cubicBezTo>
                    <a:pt x="33028" y="80417"/>
                    <a:pt x="33528" y="80368"/>
                    <a:pt x="34010" y="80277"/>
                  </a:cubicBezTo>
                  <a:cubicBezTo>
                    <a:pt x="37770" y="79558"/>
                    <a:pt x="40474" y="76432"/>
                    <a:pt x="40305" y="72968"/>
                  </a:cubicBezTo>
                  <a:cubicBezTo>
                    <a:pt x="40220" y="71067"/>
                    <a:pt x="40938" y="66504"/>
                    <a:pt x="41657" y="64898"/>
                  </a:cubicBezTo>
                  <a:cubicBezTo>
                    <a:pt x="42037" y="63927"/>
                    <a:pt x="42375" y="62828"/>
                    <a:pt x="42544" y="61645"/>
                  </a:cubicBezTo>
                  <a:cubicBezTo>
                    <a:pt x="42544" y="61603"/>
                    <a:pt x="42544" y="61603"/>
                    <a:pt x="42586" y="61561"/>
                  </a:cubicBezTo>
                  <a:lnTo>
                    <a:pt x="42544" y="61561"/>
                  </a:lnTo>
                  <a:cubicBezTo>
                    <a:pt x="42966" y="58815"/>
                    <a:pt x="42797" y="55688"/>
                    <a:pt x="41952" y="52520"/>
                  </a:cubicBezTo>
                  <a:cubicBezTo>
                    <a:pt x="41276" y="49731"/>
                    <a:pt x="41657" y="47366"/>
                    <a:pt x="42206" y="44070"/>
                  </a:cubicBezTo>
                  <a:cubicBezTo>
                    <a:pt x="42417" y="42634"/>
                    <a:pt x="42713" y="40986"/>
                    <a:pt x="42924" y="39043"/>
                  </a:cubicBezTo>
                  <a:cubicBezTo>
                    <a:pt x="43558" y="33593"/>
                    <a:pt x="40938" y="28565"/>
                    <a:pt x="39544" y="25861"/>
                  </a:cubicBezTo>
                  <a:lnTo>
                    <a:pt x="38911" y="24636"/>
                  </a:lnTo>
                  <a:cubicBezTo>
                    <a:pt x="38192" y="23073"/>
                    <a:pt x="38319" y="20327"/>
                    <a:pt x="38404" y="18341"/>
                  </a:cubicBezTo>
                  <a:lnTo>
                    <a:pt x="38446" y="16820"/>
                  </a:lnTo>
                  <a:cubicBezTo>
                    <a:pt x="38446" y="14539"/>
                    <a:pt x="37305" y="14159"/>
                    <a:pt x="36080" y="13905"/>
                  </a:cubicBezTo>
                  <a:cubicBezTo>
                    <a:pt x="35407" y="13776"/>
                    <a:pt x="34687" y="13726"/>
                    <a:pt x="33977" y="13726"/>
                  </a:cubicBezTo>
                  <a:cubicBezTo>
                    <a:pt x="33528" y="13726"/>
                    <a:pt x="33083" y="13746"/>
                    <a:pt x="32658" y="13778"/>
                  </a:cubicBezTo>
                  <a:cubicBezTo>
                    <a:pt x="32658" y="13778"/>
                    <a:pt x="32278" y="13947"/>
                    <a:pt x="32109" y="14032"/>
                  </a:cubicBezTo>
                  <a:cubicBezTo>
                    <a:pt x="31813" y="14159"/>
                    <a:pt x="31644" y="14328"/>
                    <a:pt x="31475" y="14497"/>
                  </a:cubicBezTo>
                  <a:lnTo>
                    <a:pt x="31052" y="14919"/>
                  </a:lnTo>
                  <a:cubicBezTo>
                    <a:pt x="30310" y="15485"/>
                    <a:pt x="29893" y="15607"/>
                    <a:pt x="29653" y="15607"/>
                  </a:cubicBezTo>
                  <a:cubicBezTo>
                    <a:pt x="29606" y="15607"/>
                    <a:pt x="29566" y="15602"/>
                    <a:pt x="29532" y="15595"/>
                  </a:cubicBezTo>
                  <a:cubicBezTo>
                    <a:pt x="29489" y="15595"/>
                    <a:pt x="29405" y="15553"/>
                    <a:pt x="29320" y="15299"/>
                  </a:cubicBezTo>
                  <a:lnTo>
                    <a:pt x="29236" y="15173"/>
                  </a:lnTo>
                  <a:cubicBezTo>
                    <a:pt x="29025" y="14581"/>
                    <a:pt x="28898" y="14285"/>
                    <a:pt x="28137" y="13736"/>
                  </a:cubicBezTo>
                  <a:lnTo>
                    <a:pt x="27926" y="13609"/>
                  </a:lnTo>
                  <a:cubicBezTo>
                    <a:pt x="27292" y="13145"/>
                    <a:pt x="26236" y="12426"/>
                    <a:pt x="26236" y="11750"/>
                  </a:cubicBezTo>
                  <a:cubicBezTo>
                    <a:pt x="26236" y="11370"/>
                    <a:pt x="26405" y="11032"/>
                    <a:pt x="26701" y="10737"/>
                  </a:cubicBezTo>
                  <a:cubicBezTo>
                    <a:pt x="27015" y="10492"/>
                    <a:pt x="27415" y="10335"/>
                    <a:pt x="27878" y="10335"/>
                  </a:cubicBezTo>
                  <a:cubicBezTo>
                    <a:pt x="27976" y="10335"/>
                    <a:pt x="28077" y="10342"/>
                    <a:pt x="28180" y="10356"/>
                  </a:cubicBezTo>
                  <a:lnTo>
                    <a:pt x="28982" y="10441"/>
                  </a:lnTo>
                  <a:cubicBezTo>
                    <a:pt x="30081" y="10525"/>
                    <a:pt x="30588" y="10568"/>
                    <a:pt x="30757" y="11117"/>
                  </a:cubicBezTo>
                  <a:cubicBezTo>
                    <a:pt x="31221" y="12807"/>
                    <a:pt x="32954" y="13018"/>
                    <a:pt x="32954" y="13018"/>
                  </a:cubicBezTo>
                  <a:cubicBezTo>
                    <a:pt x="33292" y="13018"/>
                    <a:pt x="33883" y="12976"/>
                    <a:pt x="35108" y="12849"/>
                  </a:cubicBezTo>
                  <a:cubicBezTo>
                    <a:pt x="36376" y="12764"/>
                    <a:pt x="37263" y="12131"/>
                    <a:pt x="37770" y="11032"/>
                  </a:cubicBezTo>
                  <a:cubicBezTo>
                    <a:pt x="38235" y="9976"/>
                    <a:pt x="38192" y="8624"/>
                    <a:pt x="37981" y="7399"/>
                  </a:cubicBezTo>
                  <a:lnTo>
                    <a:pt x="37981" y="6976"/>
                  </a:lnTo>
                  <a:cubicBezTo>
                    <a:pt x="37897" y="4906"/>
                    <a:pt x="37854" y="3259"/>
                    <a:pt x="37136" y="217"/>
                  </a:cubicBezTo>
                  <a:cubicBezTo>
                    <a:pt x="37136" y="217"/>
                    <a:pt x="37082" y="0"/>
                    <a:pt x="36844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4025440" y="3251020"/>
              <a:ext cx="92960" cy="64494"/>
            </a:xfrm>
            <a:custGeom>
              <a:avLst/>
              <a:gdLst/>
              <a:ahLst/>
              <a:cxnLst/>
              <a:rect l="l" t="t" r="r" b="b"/>
              <a:pathLst>
                <a:path w="4648" h="3254" extrusionOk="0">
                  <a:moveTo>
                    <a:pt x="4521" y="2831"/>
                  </a:moveTo>
                  <a:lnTo>
                    <a:pt x="4352" y="2578"/>
                  </a:lnTo>
                  <a:cubicBezTo>
                    <a:pt x="4141" y="2282"/>
                    <a:pt x="4014" y="2113"/>
                    <a:pt x="3845" y="1944"/>
                  </a:cubicBezTo>
                  <a:cubicBezTo>
                    <a:pt x="4098" y="1944"/>
                    <a:pt x="4352" y="1986"/>
                    <a:pt x="4648" y="1986"/>
                  </a:cubicBezTo>
                  <a:lnTo>
                    <a:pt x="4648" y="1437"/>
                  </a:lnTo>
                  <a:cubicBezTo>
                    <a:pt x="4267" y="1437"/>
                    <a:pt x="3887" y="1353"/>
                    <a:pt x="3549" y="1310"/>
                  </a:cubicBezTo>
                  <a:cubicBezTo>
                    <a:pt x="3845" y="1057"/>
                    <a:pt x="4183" y="761"/>
                    <a:pt x="4436" y="381"/>
                  </a:cubicBezTo>
                  <a:lnTo>
                    <a:pt x="3929" y="1"/>
                  </a:lnTo>
                  <a:cubicBezTo>
                    <a:pt x="3253" y="1015"/>
                    <a:pt x="2535" y="1437"/>
                    <a:pt x="2071" y="1437"/>
                  </a:cubicBezTo>
                  <a:cubicBezTo>
                    <a:pt x="1944" y="1437"/>
                    <a:pt x="169" y="1395"/>
                    <a:pt x="85" y="1395"/>
                  </a:cubicBezTo>
                  <a:lnTo>
                    <a:pt x="0" y="2282"/>
                  </a:lnTo>
                  <a:lnTo>
                    <a:pt x="2451" y="2155"/>
                  </a:lnTo>
                  <a:cubicBezTo>
                    <a:pt x="3084" y="2155"/>
                    <a:pt x="3211" y="2029"/>
                    <a:pt x="3929" y="2958"/>
                  </a:cubicBezTo>
                  <a:lnTo>
                    <a:pt x="4141" y="3254"/>
                  </a:lnTo>
                  <a:close/>
                </a:path>
              </a:pathLst>
            </a:custGeom>
            <a:solidFill>
              <a:srgbClr val="937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3580980" y="1711020"/>
              <a:ext cx="213800" cy="211876"/>
            </a:xfrm>
            <a:custGeom>
              <a:avLst/>
              <a:gdLst/>
              <a:ahLst/>
              <a:cxnLst/>
              <a:rect l="l" t="t" r="r" b="b"/>
              <a:pathLst>
                <a:path w="10690" h="10690" fill="none" extrusionOk="0">
                  <a:moveTo>
                    <a:pt x="10690" y="5366"/>
                  </a:moveTo>
                  <a:cubicBezTo>
                    <a:pt x="10690" y="8324"/>
                    <a:pt x="8282" y="10690"/>
                    <a:pt x="5324" y="10690"/>
                  </a:cubicBezTo>
                  <a:cubicBezTo>
                    <a:pt x="2367" y="10690"/>
                    <a:pt x="1" y="8324"/>
                    <a:pt x="1" y="5366"/>
                  </a:cubicBezTo>
                  <a:cubicBezTo>
                    <a:pt x="1" y="2409"/>
                    <a:pt x="2367" y="1"/>
                    <a:pt x="5324" y="1"/>
                  </a:cubicBezTo>
                  <a:cubicBezTo>
                    <a:pt x="8282" y="1"/>
                    <a:pt x="10690" y="2409"/>
                    <a:pt x="10690" y="5366"/>
                  </a:cubicBezTo>
                  <a:close/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775320" y="1757943"/>
              <a:ext cx="981020" cy="635588"/>
            </a:xfrm>
            <a:custGeom>
              <a:avLst/>
              <a:gdLst/>
              <a:ahLst/>
              <a:cxnLst/>
              <a:rect l="l" t="t" r="r" b="b"/>
              <a:pathLst>
                <a:path w="49051" h="32068" fill="none" extrusionOk="0">
                  <a:moveTo>
                    <a:pt x="1" y="1"/>
                  </a:moveTo>
                  <a:lnTo>
                    <a:pt x="49051" y="32067"/>
                  </a:lnTo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412840" y="1848437"/>
              <a:ext cx="166480" cy="1121237"/>
            </a:xfrm>
            <a:custGeom>
              <a:avLst/>
              <a:gdLst/>
              <a:ahLst/>
              <a:cxnLst/>
              <a:rect l="l" t="t" r="r" b="b"/>
              <a:pathLst>
                <a:path w="8324" h="56571" fill="none" extrusionOk="0">
                  <a:moveTo>
                    <a:pt x="8323" y="1"/>
                  </a:moveTo>
                  <a:lnTo>
                    <a:pt x="1" y="56571"/>
                  </a:lnTo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2376920" y="1795644"/>
              <a:ext cx="206200" cy="402802"/>
            </a:xfrm>
            <a:custGeom>
              <a:avLst/>
              <a:gdLst/>
              <a:ahLst/>
              <a:cxnLst/>
              <a:rect l="l" t="t" r="r" b="b"/>
              <a:pathLst>
                <a:path w="10310" h="20323" fill="none" extrusionOk="0">
                  <a:moveTo>
                    <a:pt x="10309" y="1"/>
                  </a:moveTo>
                  <a:lnTo>
                    <a:pt x="10309" y="20322"/>
                  </a:lnTo>
                  <a:lnTo>
                    <a:pt x="1" y="20322"/>
                  </a:lnTo>
                </a:path>
              </a:pathLst>
            </a:custGeom>
            <a:noFill/>
            <a:ln w="13725" cap="flat" cmpd="sng">
              <a:solidFill>
                <a:srgbClr val="1D1D1B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2094700" y="2501983"/>
              <a:ext cx="694580" cy="0"/>
            </a:xfrm>
            <a:custGeom>
              <a:avLst/>
              <a:gdLst/>
              <a:ahLst/>
              <a:cxnLst/>
              <a:rect l="l" t="t" r="r" b="b"/>
              <a:pathLst>
                <a:path w="34729" fill="none" extrusionOk="0">
                  <a:moveTo>
                    <a:pt x="34729" y="0"/>
                  </a:moveTo>
                  <a:lnTo>
                    <a:pt x="1" y="0"/>
                  </a:lnTo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337640" y="3628901"/>
              <a:ext cx="876240" cy="20"/>
            </a:xfrm>
            <a:custGeom>
              <a:avLst/>
              <a:gdLst/>
              <a:ahLst/>
              <a:cxnLst/>
              <a:rect l="l" t="t" r="r" b="b"/>
              <a:pathLst>
                <a:path w="43812" h="1" fill="none" extrusionOk="0">
                  <a:moveTo>
                    <a:pt x="43812" y="1"/>
                  </a:moveTo>
                  <a:lnTo>
                    <a:pt x="1" y="1"/>
                  </a:lnTo>
                </a:path>
              </a:pathLst>
            </a:custGeom>
            <a:noFill/>
            <a:ln w="13725" cap="flat" cmpd="sng">
              <a:solidFill>
                <a:srgbClr val="1D1D1B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2574640" y="631025"/>
              <a:ext cx="20" cy="931996"/>
            </a:xfrm>
            <a:custGeom>
              <a:avLst/>
              <a:gdLst/>
              <a:ahLst/>
              <a:cxnLst/>
              <a:rect l="l" t="t" r="r" b="b"/>
              <a:pathLst>
                <a:path w="1" h="47023" fill="none" extrusionOk="0">
                  <a:moveTo>
                    <a:pt x="1" y="47022"/>
                  </a:moveTo>
                  <a:lnTo>
                    <a:pt x="1" y="0"/>
                  </a:lnTo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582675" y="638400"/>
              <a:ext cx="105650" cy="25"/>
            </a:xfrm>
            <a:custGeom>
              <a:avLst/>
              <a:gdLst/>
              <a:ahLst/>
              <a:cxnLst/>
              <a:rect l="l" t="t" r="r" b="b"/>
              <a:pathLst>
                <a:path w="4226" h="1" fill="none" extrusionOk="0">
                  <a:moveTo>
                    <a:pt x="4225" y="1"/>
                  </a:moveTo>
                  <a:lnTo>
                    <a:pt x="0" y="1"/>
                  </a:lnTo>
                </a:path>
              </a:pathLst>
            </a:custGeom>
            <a:noFill/>
            <a:ln w="13725" cap="flat" cmpd="sng">
              <a:solidFill>
                <a:srgbClr val="333333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27"/>
          <p:cNvSpPr txBox="1"/>
          <p:nvPr/>
        </p:nvSpPr>
        <p:spPr>
          <a:xfrm>
            <a:off x="4383395" y="2467152"/>
            <a:ext cx="80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URETER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5394409" y="606425"/>
            <a:ext cx="139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E06666"/>
                </a:solidFill>
                <a:latin typeface="Kalam"/>
                <a:ea typeface="Kalam"/>
                <a:cs typeface="Kalam"/>
                <a:sym typeface="Kalam"/>
              </a:rPr>
              <a:t>RENAL ARTERY</a:t>
            </a:r>
            <a:endParaRPr sz="900" dirty="0">
              <a:solidFill>
                <a:srgbClr val="E0666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4259665" y="2166430"/>
            <a:ext cx="1390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DA6D7"/>
                </a:solidFill>
                <a:latin typeface="Kalam"/>
                <a:ea typeface="Kalam"/>
                <a:cs typeface="Kalam"/>
                <a:sym typeface="Kalam"/>
              </a:rPr>
              <a:t>RENAL VEIN</a:t>
            </a:r>
            <a:endParaRPr sz="900">
              <a:solidFill>
                <a:srgbClr val="7DA6D7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5512745" y="3590769"/>
            <a:ext cx="91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NEPHRON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Ultrafiltration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311700" y="1096125"/>
            <a:ext cx="539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The renal artery branches into a number of smaller </a:t>
            </a:r>
            <a:r>
              <a:rPr lang="en" sz="1400" b="1">
                <a:solidFill>
                  <a:srgbClr val="CCCCCC"/>
                </a:solidFill>
              </a:rPr>
              <a:t>arterioles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</a:t>
            </a:r>
            <a:r>
              <a:rPr lang="en" sz="1100" b="1">
                <a:solidFill>
                  <a:srgbClr val="CCCCCC"/>
                </a:solidFill>
              </a:rPr>
              <a:t>afferent </a:t>
            </a:r>
            <a:r>
              <a:rPr lang="en" sz="1100">
                <a:solidFill>
                  <a:srgbClr val="CCCCCC"/>
                </a:solidFill>
              </a:rPr>
              <a:t>arteriole brings blood </a:t>
            </a:r>
            <a:r>
              <a:rPr lang="en" sz="1100" b="1">
                <a:solidFill>
                  <a:srgbClr val="CCCCCC"/>
                </a:solidFill>
              </a:rPr>
              <a:t>into </a:t>
            </a:r>
            <a:r>
              <a:rPr lang="en" sz="1100">
                <a:solidFill>
                  <a:srgbClr val="CCCCCC"/>
                </a:solidFill>
              </a:rPr>
              <a:t>the glomerulus.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 </a:t>
            </a:r>
            <a:r>
              <a:rPr lang="en" sz="1100" b="1">
                <a:solidFill>
                  <a:srgbClr val="CCCCCC"/>
                </a:solidFill>
              </a:rPr>
              <a:t>efferent </a:t>
            </a:r>
            <a:r>
              <a:rPr lang="en" sz="1100">
                <a:solidFill>
                  <a:srgbClr val="CCCCCC"/>
                </a:solidFill>
              </a:rPr>
              <a:t>arteriole takes blood </a:t>
            </a:r>
            <a:r>
              <a:rPr lang="en" sz="1100" b="1">
                <a:solidFill>
                  <a:srgbClr val="CCCCCC"/>
                </a:solidFill>
              </a:rPr>
              <a:t>away </a:t>
            </a:r>
            <a:r>
              <a:rPr lang="en" sz="1100">
                <a:solidFill>
                  <a:srgbClr val="CCCCCC"/>
                </a:solidFill>
              </a:rPr>
              <a:t>from the glomerulus.</a:t>
            </a:r>
            <a:endParaRPr sz="11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Each arteriole branches further into a ball of capillaries called a </a:t>
            </a:r>
            <a:r>
              <a:rPr lang="en" sz="1400" b="1">
                <a:solidFill>
                  <a:srgbClr val="CCCCCC"/>
                </a:solidFill>
              </a:rPr>
              <a:t>glomerulus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The glomerulus is located inside a cup-like sac called the </a:t>
            </a:r>
            <a:r>
              <a:rPr lang="en" sz="1400" b="1">
                <a:solidFill>
                  <a:srgbClr val="CCCCCC"/>
                </a:solidFill>
              </a:rPr>
              <a:t>Bowman’s capsule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The diameter of the afferent arteriole is </a:t>
            </a:r>
            <a:r>
              <a:rPr lang="en" sz="1400" b="1">
                <a:solidFill>
                  <a:srgbClr val="CCCCCC"/>
                </a:solidFill>
              </a:rPr>
              <a:t>larger </a:t>
            </a:r>
            <a:r>
              <a:rPr lang="en" sz="1400">
                <a:solidFill>
                  <a:srgbClr val="CCCCCC"/>
                </a:solidFill>
              </a:rPr>
              <a:t>than the diameter of the efferent arteriole.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This creates a region of </a:t>
            </a:r>
            <a:r>
              <a:rPr lang="en" sz="1000" b="1">
                <a:solidFill>
                  <a:srgbClr val="CCCCCC"/>
                </a:solidFill>
              </a:rPr>
              <a:t>high pressure </a:t>
            </a:r>
            <a:r>
              <a:rPr lang="en" sz="1000">
                <a:solidFill>
                  <a:srgbClr val="CCCCCC"/>
                </a:solidFill>
              </a:rPr>
              <a:t>inside the glomerulus.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Molecules are forced into the Bowman’s capsule due to this high pressure during </a:t>
            </a:r>
            <a:r>
              <a:rPr lang="en" sz="1400" b="1">
                <a:solidFill>
                  <a:srgbClr val="CCCCCC"/>
                </a:solidFill>
              </a:rPr>
              <a:t>ultrafiltration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Molecules are forced through the capillary endothelium, a </a:t>
            </a:r>
            <a:r>
              <a:rPr lang="en" sz="1000" b="1">
                <a:solidFill>
                  <a:srgbClr val="CCCCCC"/>
                </a:solidFill>
              </a:rPr>
              <a:t>basement membrane, </a:t>
            </a:r>
            <a:r>
              <a:rPr lang="en" sz="1000">
                <a:solidFill>
                  <a:srgbClr val="CCCCCC"/>
                </a:solidFill>
              </a:rPr>
              <a:t>and finally the epithelium of the Bowman’s capsule. </a:t>
            </a:r>
            <a:endParaRPr sz="1000">
              <a:solidFill>
                <a:srgbClr val="CCCCCC"/>
              </a:solidFill>
            </a:endParaRPr>
          </a:p>
        </p:txBody>
      </p:sp>
      <p:sp>
        <p:nvSpPr>
          <p:cNvPr id="268" name="Google Shape;26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269" name="Google Shape;269;p28"/>
          <p:cNvGrpSpPr/>
          <p:nvPr/>
        </p:nvGrpSpPr>
        <p:grpSpPr>
          <a:xfrm>
            <a:off x="5595797" y="1215100"/>
            <a:ext cx="2876645" cy="3041776"/>
            <a:chOff x="5539897" y="887350"/>
            <a:chExt cx="2876645" cy="3041776"/>
          </a:xfrm>
        </p:grpSpPr>
        <p:grpSp>
          <p:nvGrpSpPr>
            <p:cNvPr id="270" name="Google Shape;270;p28"/>
            <p:cNvGrpSpPr/>
            <p:nvPr/>
          </p:nvGrpSpPr>
          <p:grpSpPr>
            <a:xfrm>
              <a:off x="6544350" y="1214371"/>
              <a:ext cx="1872192" cy="2714755"/>
              <a:chOff x="2225900" y="465350"/>
              <a:chExt cx="3343200" cy="4793000"/>
            </a:xfrm>
          </p:grpSpPr>
          <p:sp>
            <p:nvSpPr>
              <p:cNvPr id="271" name="Google Shape;271;p28"/>
              <p:cNvSpPr/>
              <p:nvPr/>
            </p:nvSpPr>
            <p:spPr>
              <a:xfrm>
                <a:off x="2939675" y="3800375"/>
                <a:ext cx="1755325" cy="1457975"/>
              </a:xfrm>
              <a:custGeom>
                <a:avLst/>
                <a:gdLst/>
                <a:ahLst/>
                <a:cxnLst/>
                <a:rect l="l" t="t" r="r" b="b"/>
                <a:pathLst>
                  <a:path w="70213" h="58319" extrusionOk="0">
                    <a:moveTo>
                      <a:pt x="12981" y="57058"/>
                    </a:moveTo>
                    <a:lnTo>
                      <a:pt x="45206" y="58319"/>
                    </a:lnTo>
                    <a:lnTo>
                      <a:pt x="61449" y="22506"/>
                    </a:lnTo>
                    <a:lnTo>
                      <a:pt x="70212" y="14069"/>
                    </a:lnTo>
                    <a:lnTo>
                      <a:pt x="0" y="1"/>
                    </a:lnTo>
                    <a:cubicBezTo>
                      <a:pt x="0" y="1"/>
                      <a:pt x="10176" y="4654"/>
                      <a:pt x="13612" y="8742"/>
                    </a:cubicBezTo>
                    <a:cubicBezTo>
                      <a:pt x="17439" y="13308"/>
                      <a:pt x="19983" y="19244"/>
                      <a:pt x="20483" y="25159"/>
                    </a:cubicBezTo>
                    <a:cubicBezTo>
                      <a:pt x="21005" y="31095"/>
                      <a:pt x="18657" y="36335"/>
                      <a:pt x="16113" y="42402"/>
                    </a:cubicBezTo>
                    <a:cubicBezTo>
                      <a:pt x="13786" y="47968"/>
                      <a:pt x="11764" y="57058"/>
                      <a:pt x="12981" y="57058"/>
                    </a:cubicBezTo>
                    <a:close/>
                  </a:path>
                </a:pathLst>
              </a:custGeom>
              <a:solidFill>
                <a:srgbClr val="BEFFC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8"/>
              <p:cNvSpPr/>
              <p:nvPr/>
            </p:nvSpPr>
            <p:spPr>
              <a:xfrm>
                <a:off x="2225900" y="723550"/>
                <a:ext cx="3343200" cy="4525575"/>
              </a:xfrm>
              <a:custGeom>
                <a:avLst/>
                <a:gdLst/>
                <a:ahLst/>
                <a:cxnLst/>
                <a:rect l="l" t="t" r="r" b="b"/>
                <a:pathLst>
                  <a:path w="133728" h="181023" extrusionOk="0">
                    <a:moveTo>
                      <a:pt x="73931" y="181022"/>
                    </a:moveTo>
                    <a:cubicBezTo>
                      <a:pt x="79911" y="169606"/>
                      <a:pt x="85086" y="157930"/>
                      <a:pt x="90239" y="145144"/>
                    </a:cubicBezTo>
                    <a:cubicBezTo>
                      <a:pt x="94588" y="139708"/>
                      <a:pt x="100850" y="134815"/>
                      <a:pt x="107091" y="129662"/>
                    </a:cubicBezTo>
                    <a:cubicBezTo>
                      <a:pt x="115245" y="120421"/>
                      <a:pt x="124486" y="105461"/>
                      <a:pt x="126117" y="100851"/>
                    </a:cubicBezTo>
                    <a:cubicBezTo>
                      <a:pt x="129922" y="88891"/>
                      <a:pt x="133728" y="77193"/>
                      <a:pt x="132923" y="65234"/>
                    </a:cubicBezTo>
                    <a:cubicBezTo>
                      <a:pt x="132640" y="58449"/>
                      <a:pt x="129922" y="51643"/>
                      <a:pt x="128292" y="45120"/>
                    </a:cubicBezTo>
                    <a:cubicBezTo>
                      <a:pt x="126661" y="39140"/>
                      <a:pt x="126117" y="33443"/>
                      <a:pt x="123399" y="27725"/>
                    </a:cubicBezTo>
                    <a:cubicBezTo>
                      <a:pt x="120138" y="22571"/>
                      <a:pt x="114158" y="17940"/>
                      <a:pt x="109005" y="13330"/>
                    </a:cubicBezTo>
                    <a:cubicBezTo>
                      <a:pt x="102742" y="8981"/>
                      <a:pt x="96502" y="5437"/>
                      <a:pt x="88609" y="2719"/>
                    </a:cubicBezTo>
                    <a:cubicBezTo>
                      <a:pt x="78019" y="1"/>
                      <a:pt x="72039" y="5980"/>
                      <a:pt x="73388" y="11416"/>
                    </a:cubicBezTo>
                    <a:cubicBezTo>
                      <a:pt x="75018" y="17396"/>
                      <a:pt x="81281" y="22571"/>
                      <a:pt x="87521" y="27725"/>
                    </a:cubicBezTo>
                    <a:cubicBezTo>
                      <a:pt x="93240" y="31530"/>
                      <a:pt x="101938" y="35335"/>
                      <a:pt x="104656" y="39140"/>
                    </a:cubicBezTo>
                    <a:cubicBezTo>
                      <a:pt x="108722" y="45403"/>
                      <a:pt x="109005" y="51643"/>
                      <a:pt x="111723" y="57623"/>
                    </a:cubicBezTo>
                    <a:cubicBezTo>
                      <a:pt x="112527" y="63885"/>
                      <a:pt x="113353" y="73388"/>
                      <a:pt x="113071" y="76649"/>
                    </a:cubicBezTo>
                    <a:cubicBezTo>
                      <a:pt x="109548" y="82368"/>
                      <a:pt x="105743" y="88609"/>
                      <a:pt x="101938" y="93501"/>
                    </a:cubicBezTo>
                    <a:cubicBezTo>
                      <a:pt x="97045" y="98937"/>
                      <a:pt x="96502" y="102743"/>
                      <a:pt x="87260" y="107091"/>
                    </a:cubicBezTo>
                    <a:cubicBezTo>
                      <a:pt x="78824" y="110092"/>
                      <a:pt x="69582" y="108461"/>
                      <a:pt x="61711" y="107918"/>
                    </a:cubicBezTo>
                    <a:cubicBezTo>
                      <a:pt x="54905" y="106548"/>
                      <a:pt x="47295" y="106831"/>
                      <a:pt x="41598" y="103569"/>
                    </a:cubicBezTo>
                    <a:cubicBezTo>
                      <a:pt x="37249" y="100851"/>
                      <a:pt x="33987" y="91609"/>
                      <a:pt x="30182" y="85347"/>
                    </a:cubicBezTo>
                    <a:cubicBezTo>
                      <a:pt x="26920" y="78280"/>
                      <a:pt x="22289" y="73670"/>
                      <a:pt x="20658" y="63059"/>
                    </a:cubicBezTo>
                    <a:cubicBezTo>
                      <a:pt x="20114" y="57623"/>
                      <a:pt x="25007" y="51926"/>
                      <a:pt x="26920" y="46490"/>
                    </a:cubicBezTo>
                    <a:cubicBezTo>
                      <a:pt x="29899" y="40771"/>
                      <a:pt x="30986" y="35074"/>
                      <a:pt x="35618" y="29356"/>
                    </a:cubicBezTo>
                    <a:cubicBezTo>
                      <a:pt x="43228" y="22832"/>
                      <a:pt x="42402" y="13591"/>
                      <a:pt x="38597" y="11156"/>
                    </a:cubicBezTo>
                    <a:cubicBezTo>
                      <a:pt x="33704" y="6263"/>
                      <a:pt x="28812" y="8437"/>
                      <a:pt x="23920" y="12243"/>
                    </a:cubicBezTo>
                    <a:cubicBezTo>
                      <a:pt x="18483" y="16309"/>
                      <a:pt x="14961" y="22289"/>
                      <a:pt x="13047" y="27464"/>
                    </a:cubicBezTo>
                    <a:cubicBezTo>
                      <a:pt x="8155" y="32356"/>
                      <a:pt x="4350" y="38053"/>
                      <a:pt x="2458" y="43489"/>
                    </a:cubicBezTo>
                    <a:cubicBezTo>
                      <a:pt x="1" y="50839"/>
                      <a:pt x="827" y="58167"/>
                      <a:pt x="2175" y="65516"/>
                    </a:cubicBezTo>
                    <a:cubicBezTo>
                      <a:pt x="2719" y="72583"/>
                      <a:pt x="3002" y="79911"/>
                      <a:pt x="4632" y="86717"/>
                    </a:cubicBezTo>
                    <a:cubicBezTo>
                      <a:pt x="7068" y="94045"/>
                      <a:pt x="10873" y="98937"/>
                      <a:pt x="14417" y="104656"/>
                    </a:cubicBezTo>
                    <a:cubicBezTo>
                      <a:pt x="18223" y="110353"/>
                      <a:pt x="20114" y="114441"/>
                      <a:pt x="27725" y="121508"/>
                    </a:cubicBezTo>
                    <a:cubicBezTo>
                      <a:pt x="30725" y="125313"/>
                      <a:pt x="36162" y="126118"/>
                      <a:pt x="41054" y="131010"/>
                    </a:cubicBezTo>
                    <a:cubicBezTo>
                      <a:pt x="59254" y="151124"/>
                      <a:pt x="40510" y="164170"/>
                      <a:pt x="41054" y="180479"/>
                    </a:cubicBezTo>
                    <a:close/>
                  </a:path>
                </a:pathLst>
              </a:custGeom>
              <a:solidFill>
                <a:srgbClr val="C3CA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8"/>
              <p:cNvSpPr/>
              <p:nvPr/>
            </p:nvSpPr>
            <p:spPr>
              <a:xfrm>
                <a:off x="4400325" y="2041800"/>
                <a:ext cx="414800" cy="9312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37249" extrusionOk="0">
                    <a:moveTo>
                      <a:pt x="7894" y="37249"/>
                    </a:moveTo>
                    <a:cubicBezTo>
                      <a:pt x="11960" y="35074"/>
                      <a:pt x="15765" y="32617"/>
                      <a:pt x="16048" y="26920"/>
                    </a:cubicBezTo>
                    <a:cubicBezTo>
                      <a:pt x="16048" y="23115"/>
                      <a:pt x="13873" y="21201"/>
                      <a:pt x="13873" y="18222"/>
                    </a:cubicBezTo>
                    <a:cubicBezTo>
                      <a:pt x="14134" y="14961"/>
                      <a:pt x="16592" y="12504"/>
                      <a:pt x="16048" y="9242"/>
                    </a:cubicBezTo>
                    <a:cubicBezTo>
                      <a:pt x="16048" y="4350"/>
                      <a:pt x="11155" y="1914"/>
                      <a:pt x="5980" y="1"/>
                    </a:cubicBezTo>
                    <a:cubicBezTo>
                      <a:pt x="4089" y="1631"/>
                      <a:pt x="1914" y="3262"/>
                      <a:pt x="1" y="4893"/>
                    </a:cubicBezTo>
                    <a:cubicBezTo>
                      <a:pt x="5176" y="4350"/>
                      <a:pt x="10068" y="4089"/>
                      <a:pt x="11699" y="9525"/>
                    </a:cubicBezTo>
                    <a:cubicBezTo>
                      <a:pt x="12504" y="14961"/>
                      <a:pt x="7068" y="16309"/>
                      <a:pt x="8437" y="19853"/>
                    </a:cubicBezTo>
                    <a:cubicBezTo>
                      <a:pt x="9525" y="22028"/>
                      <a:pt x="11155" y="23376"/>
                      <a:pt x="11960" y="25833"/>
                    </a:cubicBezTo>
                    <a:cubicBezTo>
                      <a:pt x="11960" y="28812"/>
                      <a:pt x="10068" y="28812"/>
                      <a:pt x="8981" y="29899"/>
                    </a:cubicBezTo>
                    <a:cubicBezTo>
                      <a:pt x="8155" y="31530"/>
                      <a:pt x="8437" y="35618"/>
                      <a:pt x="7894" y="37249"/>
                    </a:cubicBezTo>
                    <a:close/>
                  </a:path>
                </a:pathLst>
              </a:custGeom>
              <a:solidFill>
                <a:srgbClr val="E54762"/>
              </a:solidFill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8"/>
              <p:cNvSpPr/>
              <p:nvPr/>
            </p:nvSpPr>
            <p:spPr>
              <a:xfrm>
                <a:off x="3333775" y="2068975"/>
                <a:ext cx="1658025" cy="1236750"/>
              </a:xfrm>
              <a:custGeom>
                <a:avLst/>
                <a:gdLst/>
                <a:ahLst/>
                <a:cxnLst/>
                <a:rect l="l" t="t" r="r" b="b"/>
                <a:pathLst>
                  <a:path w="66321" h="49470" extrusionOk="0">
                    <a:moveTo>
                      <a:pt x="33160" y="24463"/>
                    </a:moveTo>
                    <a:cubicBezTo>
                      <a:pt x="30986" y="26094"/>
                      <a:pt x="29355" y="28812"/>
                      <a:pt x="27985" y="33987"/>
                    </a:cubicBezTo>
                    <a:cubicBezTo>
                      <a:pt x="27442" y="42946"/>
                      <a:pt x="23919" y="43229"/>
                      <a:pt x="19831" y="43490"/>
                    </a:cubicBezTo>
                    <a:cubicBezTo>
                      <a:pt x="19027" y="41054"/>
                      <a:pt x="18744" y="38336"/>
                      <a:pt x="18744" y="35879"/>
                    </a:cubicBezTo>
                    <a:cubicBezTo>
                      <a:pt x="23637" y="29638"/>
                      <a:pt x="26637" y="23920"/>
                      <a:pt x="27181" y="18223"/>
                    </a:cubicBezTo>
                    <a:cubicBezTo>
                      <a:pt x="27442" y="13330"/>
                      <a:pt x="25811" y="10873"/>
                      <a:pt x="22549" y="11156"/>
                    </a:cubicBezTo>
                    <a:cubicBezTo>
                      <a:pt x="20375" y="11699"/>
                      <a:pt x="20114" y="15505"/>
                      <a:pt x="13308" y="20658"/>
                    </a:cubicBezTo>
                    <a:cubicBezTo>
                      <a:pt x="8155" y="22289"/>
                      <a:pt x="3806" y="21202"/>
                      <a:pt x="1349" y="17396"/>
                    </a:cubicBezTo>
                    <a:cubicBezTo>
                      <a:pt x="805" y="18766"/>
                      <a:pt x="544" y="20397"/>
                      <a:pt x="1" y="22028"/>
                    </a:cubicBezTo>
                    <a:cubicBezTo>
                      <a:pt x="3523" y="25007"/>
                      <a:pt x="7328" y="26094"/>
                      <a:pt x="11677" y="25007"/>
                    </a:cubicBezTo>
                    <a:cubicBezTo>
                      <a:pt x="14678" y="24463"/>
                      <a:pt x="19027" y="23920"/>
                      <a:pt x="23637" y="16853"/>
                    </a:cubicBezTo>
                    <a:cubicBezTo>
                      <a:pt x="23376" y="17940"/>
                      <a:pt x="23376" y="19027"/>
                      <a:pt x="23093" y="20658"/>
                    </a:cubicBezTo>
                    <a:cubicBezTo>
                      <a:pt x="21201" y="25007"/>
                      <a:pt x="18483" y="28812"/>
                      <a:pt x="15765" y="32617"/>
                    </a:cubicBezTo>
                    <a:cubicBezTo>
                      <a:pt x="10590" y="36705"/>
                      <a:pt x="9785" y="43490"/>
                      <a:pt x="16570" y="47838"/>
                    </a:cubicBezTo>
                    <a:cubicBezTo>
                      <a:pt x="19570" y="49469"/>
                      <a:pt x="22832" y="49469"/>
                      <a:pt x="26898" y="46208"/>
                    </a:cubicBezTo>
                    <a:cubicBezTo>
                      <a:pt x="30160" y="44033"/>
                      <a:pt x="32334" y="41315"/>
                      <a:pt x="31791" y="37792"/>
                    </a:cubicBezTo>
                    <a:cubicBezTo>
                      <a:pt x="32617" y="33987"/>
                      <a:pt x="33421" y="32074"/>
                      <a:pt x="34248" y="30726"/>
                    </a:cubicBezTo>
                    <a:cubicBezTo>
                      <a:pt x="36966" y="27464"/>
                      <a:pt x="38857" y="23920"/>
                      <a:pt x="43750" y="21202"/>
                    </a:cubicBezTo>
                    <a:cubicBezTo>
                      <a:pt x="46751" y="19027"/>
                      <a:pt x="52448" y="23920"/>
                      <a:pt x="56796" y="23920"/>
                    </a:cubicBezTo>
                    <a:cubicBezTo>
                      <a:pt x="63059" y="22289"/>
                      <a:pt x="66320" y="12504"/>
                      <a:pt x="60884" y="7350"/>
                    </a:cubicBezTo>
                    <a:cubicBezTo>
                      <a:pt x="58971" y="5981"/>
                      <a:pt x="53535" y="4350"/>
                      <a:pt x="49186" y="6524"/>
                    </a:cubicBezTo>
                    <a:cubicBezTo>
                      <a:pt x="41315" y="13330"/>
                      <a:pt x="37509" y="12243"/>
                      <a:pt x="36683" y="5981"/>
                    </a:cubicBezTo>
                    <a:cubicBezTo>
                      <a:pt x="36966" y="4632"/>
                      <a:pt x="37227" y="3002"/>
                      <a:pt x="37227" y="1632"/>
                    </a:cubicBezTo>
                    <a:cubicBezTo>
                      <a:pt x="35596" y="1088"/>
                      <a:pt x="33704" y="544"/>
                      <a:pt x="31791" y="1"/>
                    </a:cubicBezTo>
                    <a:cubicBezTo>
                      <a:pt x="30442" y="2458"/>
                      <a:pt x="29899" y="5176"/>
                      <a:pt x="30160" y="8981"/>
                    </a:cubicBezTo>
                    <a:cubicBezTo>
                      <a:pt x="32073" y="12787"/>
                      <a:pt x="35335" y="13874"/>
                      <a:pt x="38857" y="14417"/>
                    </a:cubicBezTo>
                    <a:cubicBezTo>
                      <a:pt x="47838" y="16853"/>
                      <a:pt x="51360" y="5981"/>
                      <a:pt x="55709" y="9525"/>
                    </a:cubicBezTo>
                    <a:cubicBezTo>
                      <a:pt x="61145" y="9786"/>
                      <a:pt x="61972" y="14135"/>
                      <a:pt x="58427" y="17135"/>
                    </a:cubicBezTo>
                    <a:cubicBezTo>
                      <a:pt x="55709" y="18484"/>
                      <a:pt x="50817" y="17679"/>
                      <a:pt x="45663" y="16309"/>
                    </a:cubicBezTo>
                    <a:cubicBezTo>
                      <a:pt x="39945" y="17135"/>
                      <a:pt x="36422" y="20941"/>
                      <a:pt x="33160" y="24463"/>
                    </a:cubicBezTo>
                    <a:close/>
                  </a:path>
                </a:pathLst>
              </a:custGeom>
              <a:solidFill>
                <a:srgbClr val="E54762"/>
              </a:solidFill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8"/>
              <p:cNvSpPr/>
              <p:nvPr/>
            </p:nvSpPr>
            <p:spPr>
              <a:xfrm>
                <a:off x="3714300" y="478925"/>
                <a:ext cx="978525" cy="2589225"/>
              </a:xfrm>
              <a:custGeom>
                <a:avLst/>
                <a:gdLst/>
                <a:ahLst/>
                <a:cxnLst/>
                <a:rect l="l" t="t" r="r" b="b"/>
                <a:pathLst>
                  <a:path w="39141" h="103569" extrusionOk="0">
                    <a:moveTo>
                      <a:pt x="4067" y="1"/>
                    </a:moveTo>
                    <a:cubicBezTo>
                      <a:pt x="1" y="17679"/>
                      <a:pt x="1088" y="32900"/>
                      <a:pt x="12221" y="43772"/>
                    </a:cubicBezTo>
                    <a:cubicBezTo>
                      <a:pt x="13047" y="44577"/>
                      <a:pt x="13591" y="46490"/>
                      <a:pt x="12503" y="48665"/>
                    </a:cubicBezTo>
                    <a:cubicBezTo>
                      <a:pt x="7328" y="65516"/>
                      <a:pt x="17113" y="65516"/>
                      <a:pt x="21745" y="66321"/>
                    </a:cubicBezTo>
                    <a:cubicBezTo>
                      <a:pt x="22832" y="64690"/>
                      <a:pt x="25550" y="63059"/>
                      <a:pt x="27724" y="61711"/>
                    </a:cubicBezTo>
                    <a:cubicBezTo>
                      <a:pt x="21462" y="61972"/>
                      <a:pt x="16309" y="61711"/>
                      <a:pt x="15221" y="55731"/>
                    </a:cubicBezTo>
                    <a:cubicBezTo>
                      <a:pt x="15221" y="53818"/>
                      <a:pt x="17939" y="51100"/>
                      <a:pt x="18483" y="46751"/>
                    </a:cubicBezTo>
                    <a:cubicBezTo>
                      <a:pt x="18200" y="44316"/>
                      <a:pt x="16852" y="41859"/>
                      <a:pt x="15765" y="39423"/>
                    </a:cubicBezTo>
                    <a:cubicBezTo>
                      <a:pt x="19027" y="43228"/>
                      <a:pt x="24463" y="46207"/>
                      <a:pt x="24180" y="51926"/>
                    </a:cubicBezTo>
                    <a:cubicBezTo>
                      <a:pt x="24180" y="54905"/>
                      <a:pt x="21201" y="57906"/>
                      <a:pt x="19288" y="60885"/>
                    </a:cubicBezTo>
                    <a:cubicBezTo>
                      <a:pt x="20375" y="61428"/>
                      <a:pt x="22549" y="61711"/>
                      <a:pt x="24724" y="61711"/>
                    </a:cubicBezTo>
                    <a:cubicBezTo>
                      <a:pt x="27724" y="57623"/>
                      <a:pt x="29899" y="53013"/>
                      <a:pt x="27442" y="48665"/>
                    </a:cubicBezTo>
                    <a:cubicBezTo>
                      <a:pt x="30986" y="52470"/>
                      <a:pt x="32617" y="57906"/>
                      <a:pt x="29073" y="60885"/>
                    </a:cubicBezTo>
                    <a:cubicBezTo>
                      <a:pt x="23919" y="63603"/>
                      <a:pt x="19288" y="67408"/>
                      <a:pt x="19027" y="72301"/>
                    </a:cubicBezTo>
                    <a:cubicBezTo>
                      <a:pt x="19288" y="86434"/>
                      <a:pt x="22549" y="96763"/>
                      <a:pt x="29073" y="100568"/>
                    </a:cubicBezTo>
                    <a:cubicBezTo>
                      <a:pt x="35596" y="103569"/>
                      <a:pt x="39140" y="95132"/>
                      <a:pt x="38053" y="92153"/>
                    </a:cubicBezTo>
                    <a:cubicBezTo>
                      <a:pt x="35878" y="85347"/>
                      <a:pt x="31791" y="85347"/>
                      <a:pt x="26898" y="88609"/>
                    </a:cubicBezTo>
                    <a:cubicBezTo>
                      <a:pt x="27181" y="89435"/>
                      <a:pt x="28812" y="92414"/>
                      <a:pt x="29355" y="92958"/>
                    </a:cubicBezTo>
                    <a:cubicBezTo>
                      <a:pt x="31530" y="90240"/>
                      <a:pt x="34248" y="92153"/>
                      <a:pt x="33704" y="93501"/>
                    </a:cubicBezTo>
                    <a:cubicBezTo>
                      <a:pt x="32878" y="94871"/>
                      <a:pt x="31247" y="94589"/>
                      <a:pt x="29616" y="93240"/>
                    </a:cubicBezTo>
                    <a:cubicBezTo>
                      <a:pt x="27181" y="89435"/>
                      <a:pt x="24463" y="85891"/>
                      <a:pt x="24463" y="76389"/>
                    </a:cubicBezTo>
                    <a:cubicBezTo>
                      <a:pt x="24724" y="70670"/>
                      <a:pt x="27442" y="67691"/>
                      <a:pt x="31247" y="66060"/>
                    </a:cubicBezTo>
                    <a:cubicBezTo>
                      <a:pt x="36422" y="62255"/>
                      <a:pt x="39140" y="55449"/>
                      <a:pt x="34791" y="49469"/>
                    </a:cubicBezTo>
                    <a:cubicBezTo>
                      <a:pt x="25811" y="42141"/>
                      <a:pt x="15482" y="35074"/>
                      <a:pt x="11677" y="23659"/>
                    </a:cubicBezTo>
                    <a:cubicBezTo>
                      <a:pt x="11134" y="13874"/>
                      <a:pt x="12503" y="6524"/>
                      <a:pt x="15221" y="544"/>
                    </a:cubicBezTo>
                    <a:close/>
                  </a:path>
                </a:pathLst>
              </a:custGeom>
              <a:solidFill>
                <a:srgbClr val="E54762"/>
              </a:solidFill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8"/>
              <p:cNvSpPr/>
              <p:nvPr/>
            </p:nvSpPr>
            <p:spPr>
              <a:xfrm>
                <a:off x="3190800" y="2021700"/>
                <a:ext cx="1162250" cy="1141600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45664" extrusionOk="0">
                    <a:moveTo>
                      <a:pt x="15765" y="8959"/>
                    </a:moveTo>
                    <a:cubicBezTo>
                      <a:pt x="16048" y="17113"/>
                      <a:pt x="17940" y="25006"/>
                      <a:pt x="13330" y="33704"/>
                    </a:cubicBezTo>
                    <a:cubicBezTo>
                      <a:pt x="10873" y="38314"/>
                      <a:pt x="8155" y="39944"/>
                      <a:pt x="4893" y="35596"/>
                    </a:cubicBezTo>
                    <a:cubicBezTo>
                      <a:pt x="3002" y="32878"/>
                      <a:pt x="6524" y="26637"/>
                      <a:pt x="7611" y="18483"/>
                    </a:cubicBezTo>
                    <a:cubicBezTo>
                      <a:pt x="8699" y="14938"/>
                      <a:pt x="8981" y="10329"/>
                      <a:pt x="8699" y="6784"/>
                    </a:cubicBezTo>
                    <a:lnTo>
                      <a:pt x="1914" y="21201"/>
                    </a:lnTo>
                    <a:cubicBezTo>
                      <a:pt x="1" y="29899"/>
                      <a:pt x="1" y="39401"/>
                      <a:pt x="4089" y="41858"/>
                    </a:cubicBezTo>
                    <a:cubicBezTo>
                      <a:pt x="10329" y="45663"/>
                      <a:pt x="14678" y="41858"/>
                      <a:pt x="17940" y="35052"/>
                    </a:cubicBezTo>
                    <a:cubicBezTo>
                      <a:pt x="20658" y="27441"/>
                      <a:pt x="20114" y="20375"/>
                      <a:pt x="20114" y="13308"/>
                    </a:cubicBezTo>
                    <a:cubicBezTo>
                      <a:pt x="22028" y="6523"/>
                      <a:pt x="27464" y="4893"/>
                      <a:pt x="30725" y="10590"/>
                    </a:cubicBezTo>
                    <a:cubicBezTo>
                      <a:pt x="36422" y="24723"/>
                      <a:pt x="38336" y="38857"/>
                      <a:pt x="46490" y="35878"/>
                    </a:cubicBezTo>
                    <a:cubicBezTo>
                      <a:pt x="44859" y="33965"/>
                      <a:pt x="43772" y="31790"/>
                      <a:pt x="42685" y="29355"/>
                    </a:cubicBezTo>
                    <a:cubicBezTo>
                      <a:pt x="39967" y="28529"/>
                      <a:pt x="39423" y="16308"/>
                      <a:pt x="34248" y="7872"/>
                    </a:cubicBezTo>
                    <a:cubicBezTo>
                      <a:pt x="29356" y="1892"/>
                      <a:pt x="22571" y="0"/>
                      <a:pt x="15765" y="8959"/>
                    </a:cubicBezTo>
                    <a:close/>
                  </a:path>
                </a:pathLst>
              </a:custGeom>
              <a:solidFill>
                <a:srgbClr val="E54762"/>
              </a:solidFill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8"/>
              <p:cNvSpPr/>
              <p:nvPr/>
            </p:nvSpPr>
            <p:spPr>
              <a:xfrm>
                <a:off x="2225900" y="723550"/>
                <a:ext cx="3343200" cy="4525575"/>
              </a:xfrm>
              <a:custGeom>
                <a:avLst/>
                <a:gdLst/>
                <a:ahLst/>
                <a:cxnLst/>
                <a:rect l="l" t="t" r="r" b="b"/>
                <a:pathLst>
                  <a:path w="133728" h="181023" fill="none" extrusionOk="0">
                    <a:moveTo>
                      <a:pt x="41054" y="180479"/>
                    </a:moveTo>
                    <a:cubicBezTo>
                      <a:pt x="40510" y="164170"/>
                      <a:pt x="59254" y="151124"/>
                      <a:pt x="41054" y="131010"/>
                    </a:cubicBezTo>
                    <a:cubicBezTo>
                      <a:pt x="36162" y="126118"/>
                      <a:pt x="30725" y="125313"/>
                      <a:pt x="27725" y="121508"/>
                    </a:cubicBezTo>
                    <a:cubicBezTo>
                      <a:pt x="20114" y="114441"/>
                      <a:pt x="18223" y="110353"/>
                      <a:pt x="14417" y="104656"/>
                    </a:cubicBezTo>
                    <a:cubicBezTo>
                      <a:pt x="10873" y="98937"/>
                      <a:pt x="7068" y="94045"/>
                      <a:pt x="4632" y="86717"/>
                    </a:cubicBezTo>
                    <a:cubicBezTo>
                      <a:pt x="3002" y="79911"/>
                      <a:pt x="2719" y="72583"/>
                      <a:pt x="2175" y="65516"/>
                    </a:cubicBezTo>
                    <a:cubicBezTo>
                      <a:pt x="827" y="58167"/>
                      <a:pt x="1" y="50839"/>
                      <a:pt x="2458" y="43489"/>
                    </a:cubicBezTo>
                    <a:cubicBezTo>
                      <a:pt x="4350" y="38053"/>
                      <a:pt x="8155" y="32356"/>
                      <a:pt x="13047" y="27464"/>
                    </a:cubicBezTo>
                    <a:cubicBezTo>
                      <a:pt x="14961" y="22289"/>
                      <a:pt x="18483" y="16309"/>
                      <a:pt x="23920" y="12243"/>
                    </a:cubicBezTo>
                    <a:cubicBezTo>
                      <a:pt x="28812" y="8437"/>
                      <a:pt x="33704" y="6263"/>
                      <a:pt x="38597" y="11156"/>
                    </a:cubicBezTo>
                    <a:cubicBezTo>
                      <a:pt x="42402" y="13591"/>
                      <a:pt x="43228" y="22832"/>
                      <a:pt x="35618" y="29356"/>
                    </a:cubicBezTo>
                    <a:cubicBezTo>
                      <a:pt x="30986" y="35074"/>
                      <a:pt x="29899" y="40771"/>
                      <a:pt x="26920" y="46490"/>
                    </a:cubicBezTo>
                    <a:cubicBezTo>
                      <a:pt x="25007" y="51926"/>
                      <a:pt x="20114" y="57623"/>
                      <a:pt x="20658" y="63059"/>
                    </a:cubicBezTo>
                    <a:cubicBezTo>
                      <a:pt x="22289" y="73670"/>
                      <a:pt x="26920" y="78280"/>
                      <a:pt x="30182" y="85347"/>
                    </a:cubicBezTo>
                    <a:cubicBezTo>
                      <a:pt x="33987" y="91609"/>
                      <a:pt x="37249" y="100851"/>
                      <a:pt x="41598" y="103569"/>
                    </a:cubicBezTo>
                    <a:cubicBezTo>
                      <a:pt x="47295" y="106831"/>
                      <a:pt x="54905" y="106548"/>
                      <a:pt x="61711" y="107918"/>
                    </a:cubicBezTo>
                    <a:cubicBezTo>
                      <a:pt x="69582" y="108461"/>
                      <a:pt x="78824" y="110092"/>
                      <a:pt x="87260" y="107091"/>
                    </a:cubicBezTo>
                    <a:cubicBezTo>
                      <a:pt x="96502" y="102743"/>
                      <a:pt x="97045" y="98937"/>
                      <a:pt x="101938" y="93501"/>
                    </a:cubicBezTo>
                    <a:cubicBezTo>
                      <a:pt x="105743" y="88609"/>
                      <a:pt x="109548" y="82368"/>
                      <a:pt x="113071" y="76649"/>
                    </a:cubicBezTo>
                    <a:cubicBezTo>
                      <a:pt x="113353" y="73388"/>
                      <a:pt x="112527" y="63885"/>
                      <a:pt x="111723" y="57623"/>
                    </a:cubicBezTo>
                    <a:cubicBezTo>
                      <a:pt x="109005" y="51643"/>
                      <a:pt x="108722" y="45403"/>
                      <a:pt x="104656" y="39140"/>
                    </a:cubicBezTo>
                    <a:cubicBezTo>
                      <a:pt x="101938" y="35335"/>
                      <a:pt x="93240" y="31530"/>
                      <a:pt x="87521" y="27725"/>
                    </a:cubicBezTo>
                    <a:cubicBezTo>
                      <a:pt x="81281" y="22571"/>
                      <a:pt x="75018" y="17396"/>
                      <a:pt x="73388" y="11416"/>
                    </a:cubicBezTo>
                    <a:cubicBezTo>
                      <a:pt x="72039" y="5980"/>
                      <a:pt x="78019" y="1"/>
                      <a:pt x="88609" y="2719"/>
                    </a:cubicBezTo>
                    <a:cubicBezTo>
                      <a:pt x="96502" y="5437"/>
                      <a:pt x="102742" y="8981"/>
                      <a:pt x="109005" y="13330"/>
                    </a:cubicBezTo>
                    <a:cubicBezTo>
                      <a:pt x="114158" y="17940"/>
                      <a:pt x="120138" y="22571"/>
                      <a:pt x="123399" y="27725"/>
                    </a:cubicBezTo>
                    <a:cubicBezTo>
                      <a:pt x="126117" y="33443"/>
                      <a:pt x="126661" y="39140"/>
                      <a:pt x="128292" y="45120"/>
                    </a:cubicBezTo>
                    <a:cubicBezTo>
                      <a:pt x="129922" y="51643"/>
                      <a:pt x="132640" y="58449"/>
                      <a:pt x="132923" y="65234"/>
                    </a:cubicBezTo>
                    <a:cubicBezTo>
                      <a:pt x="133728" y="77193"/>
                      <a:pt x="129922" y="88891"/>
                      <a:pt x="126117" y="100851"/>
                    </a:cubicBezTo>
                    <a:cubicBezTo>
                      <a:pt x="124486" y="105461"/>
                      <a:pt x="115245" y="120421"/>
                      <a:pt x="107091" y="129662"/>
                    </a:cubicBezTo>
                    <a:cubicBezTo>
                      <a:pt x="100850" y="134815"/>
                      <a:pt x="94588" y="139708"/>
                      <a:pt x="90239" y="145144"/>
                    </a:cubicBezTo>
                    <a:cubicBezTo>
                      <a:pt x="85086" y="157930"/>
                      <a:pt x="79911" y="169606"/>
                      <a:pt x="73931" y="181022"/>
                    </a:cubicBezTo>
                    <a:lnTo>
                      <a:pt x="67408" y="179674"/>
                    </a:lnTo>
                    <a:cubicBezTo>
                      <a:pt x="67952" y="176130"/>
                      <a:pt x="69039" y="173412"/>
                      <a:pt x="71757" y="172868"/>
                    </a:cubicBezTo>
                    <a:cubicBezTo>
                      <a:pt x="70952" y="169063"/>
                      <a:pt x="72039" y="166345"/>
                      <a:pt x="75018" y="165540"/>
                    </a:cubicBezTo>
                    <a:cubicBezTo>
                      <a:pt x="75018" y="162539"/>
                      <a:pt x="75845" y="160104"/>
                      <a:pt x="78563" y="158473"/>
                    </a:cubicBezTo>
                    <a:cubicBezTo>
                      <a:pt x="78019" y="154929"/>
                      <a:pt x="79106" y="152211"/>
                      <a:pt x="82629" y="152211"/>
                    </a:cubicBezTo>
                    <a:cubicBezTo>
                      <a:pt x="82085" y="148949"/>
                      <a:pt x="82368" y="146231"/>
                      <a:pt x="84260" y="144057"/>
                    </a:cubicBezTo>
                    <a:cubicBezTo>
                      <a:pt x="85630" y="143252"/>
                      <a:pt x="86717" y="142165"/>
                      <a:pt x="87804" y="141339"/>
                    </a:cubicBezTo>
                    <a:cubicBezTo>
                      <a:pt x="89696" y="141339"/>
                      <a:pt x="91327" y="141078"/>
                      <a:pt x="92957" y="141078"/>
                    </a:cubicBezTo>
                    <a:cubicBezTo>
                      <a:pt x="96763" y="130749"/>
                      <a:pt x="105460" y="122595"/>
                      <a:pt x="117702" y="115246"/>
                    </a:cubicBezTo>
                    <a:cubicBezTo>
                      <a:pt x="117963" y="104656"/>
                      <a:pt x="123138" y="93784"/>
                      <a:pt x="130749" y="83173"/>
                    </a:cubicBezTo>
                    <a:cubicBezTo>
                      <a:pt x="128292" y="72583"/>
                      <a:pt x="127748" y="59537"/>
                      <a:pt x="127748" y="44859"/>
                    </a:cubicBezTo>
                    <a:cubicBezTo>
                      <a:pt x="121225" y="34531"/>
                      <a:pt x="117702" y="23919"/>
                      <a:pt x="108461" y="13591"/>
                    </a:cubicBezTo>
                    <a:cubicBezTo>
                      <a:pt x="102199" y="8981"/>
                      <a:pt x="82629" y="5980"/>
                      <a:pt x="75845" y="5176"/>
                    </a:cubicBezTo>
                    <a:cubicBezTo>
                      <a:pt x="72844" y="7894"/>
                      <a:pt x="73127" y="10873"/>
                      <a:pt x="74757" y="13874"/>
                    </a:cubicBezTo>
                    <a:cubicBezTo>
                      <a:pt x="81281" y="20940"/>
                      <a:pt x="93784" y="24463"/>
                      <a:pt x="105460" y="38880"/>
                    </a:cubicBezTo>
                    <a:cubicBezTo>
                      <a:pt x="114984" y="49469"/>
                      <a:pt x="119333" y="61711"/>
                      <a:pt x="113353" y="77193"/>
                    </a:cubicBezTo>
                    <a:cubicBezTo>
                      <a:pt x="108722" y="93501"/>
                      <a:pt x="99763" y="103286"/>
                      <a:pt x="86717" y="107918"/>
                    </a:cubicBezTo>
                    <a:cubicBezTo>
                      <a:pt x="80454" y="110636"/>
                      <a:pt x="73127" y="112528"/>
                      <a:pt x="63603" y="112528"/>
                    </a:cubicBezTo>
                    <a:cubicBezTo>
                      <a:pt x="54644" y="111723"/>
                      <a:pt x="48382" y="107635"/>
                      <a:pt x="41315" y="104112"/>
                    </a:cubicBezTo>
                    <a:cubicBezTo>
                      <a:pt x="35335" y="99481"/>
                      <a:pt x="29095" y="94588"/>
                      <a:pt x="25550" y="87261"/>
                    </a:cubicBezTo>
                    <a:cubicBezTo>
                      <a:pt x="22832" y="79107"/>
                      <a:pt x="21745" y="70952"/>
                      <a:pt x="20397" y="63059"/>
                    </a:cubicBezTo>
                    <a:cubicBezTo>
                      <a:pt x="19310" y="49208"/>
                      <a:pt x="24463" y="38597"/>
                      <a:pt x="35335" y="29356"/>
                    </a:cubicBezTo>
                    <a:cubicBezTo>
                      <a:pt x="41054" y="23376"/>
                      <a:pt x="43772" y="16853"/>
                      <a:pt x="38336" y="11156"/>
                    </a:cubicBezTo>
                    <a:cubicBezTo>
                      <a:pt x="34531" y="5980"/>
                      <a:pt x="21484" y="22028"/>
                      <a:pt x="13591" y="27725"/>
                    </a:cubicBezTo>
                    <a:cubicBezTo>
                      <a:pt x="7611" y="39967"/>
                      <a:pt x="2719" y="58167"/>
                      <a:pt x="3002" y="65777"/>
                    </a:cubicBezTo>
                    <a:cubicBezTo>
                      <a:pt x="7350" y="76388"/>
                      <a:pt x="11156" y="94328"/>
                      <a:pt x="15222" y="104373"/>
                    </a:cubicBezTo>
                    <a:cubicBezTo>
                      <a:pt x="21484" y="114702"/>
                      <a:pt x="37249" y="119877"/>
                      <a:pt x="42402" y="130206"/>
                    </a:cubicBezTo>
                    <a:cubicBezTo>
                      <a:pt x="46751" y="132097"/>
                      <a:pt x="50013" y="134272"/>
                      <a:pt x="49469" y="136990"/>
                    </a:cubicBezTo>
                    <a:cubicBezTo>
                      <a:pt x="51643" y="137534"/>
                      <a:pt x="52470" y="139991"/>
                      <a:pt x="52187" y="144339"/>
                    </a:cubicBezTo>
                    <a:cubicBezTo>
                      <a:pt x="54644" y="146514"/>
                      <a:pt x="56275" y="148949"/>
                      <a:pt x="53557" y="152494"/>
                    </a:cubicBezTo>
                    <a:cubicBezTo>
                      <a:pt x="55992" y="154385"/>
                      <a:pt x="55992" y="156560"/>
                      <a:pt x="53013" y="159017"/>
                    </a:cubicBezTo>
                    <a:cubicBezTo>
                      <a:pt x="55449" y="160909"/>
                      <a:pt x="54905" y="163366"/>
                      <a:pt x="51926" y="165801"/>
                    </a:cubicBezTo>
                    <a:cubicBezTo>
                      <a:pt x="53013" y="167976"/>
                      <a:pt x="52731" y="170150"/>
                      <a:pt x="49469" y="172324"/>
                    </a:cubicBezTo>
                    <a:cubicBezTo>
                      <a:pt x="50295" y="174782"/>
                      <a:pt x="50013" y="177217"/>
                      <a:pt x="48121" y="1796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8"/>
              <p:cNvSpPr/>
              <p:nvPr/>
            </p:nvSpPr>
            <p:spPr>
              <a:xfrm>
                <a:off x="2749400" y="472400"/>
                <a:ext cx="1732500" cy="2887675"/>
              </a:xfrm>
              <a:custGeom>
                <a:avLst/>
                <a:gdLst/>
                <a:ahLst/>
                <a:cxnLst/>
                <a:rect l="l" t="t" r="r" b="b"/>
                <a:pathLst>
                  <a:path w="69300" h="115507" extrusionOk="0">
                    <a:moveTo>
                      <a:pt x="16570" y="1"/>
                    </a:moveTo>
                    <a:cubicBezTo>
                      <a:pt x="17940" y="11417"/>
                      <a:pt x="19831" y="23093"/>
                      <a:pt x="24463" y="34248"/>
                    </a:cubicBezTo>
                    <a:cubicBezTo>
                      <a:pt x="26355" y="38858"/>
                      <a:pt x="25550" y="42663"/>
                      <a:pt x="22832" y="45664"/>
                    </a:cubicBezTo>
                    <a:cubicBezTo>
                      <a:pt x="15222" y="57623"/>
                      <a:pt x="1" y="67952"/>
                      <a:pt x="10590" y="86152"/>
                    </a:cubicBezTo>
                    <a:cubicBezTo>
                      <a:pt x="12764" y="89957"/>
                      <a:pt x="19831" y="87522"/>
                      <a:pt x="20919" y="83977"/>
                    </a:cubicBezTo>
                    <a:cubicBezTo>
                      <a:pt x="23093" y="72301"/>
                      <a:pt x="26898" y="68495"/>
                      <a:pt x="32617" y="71213"/>
                    </a:cubicBezTo>
                    <a:cubicBezTo>
                      <a:pt x="38597" y="75280"/>
                      <a:pt x="39140" y="83716"/>
                      <a:pt x="38597" y="93762"/>
                    </a:cubicBezTo>
                    <a:cubicBezTo>
                      <a:pt x="37770" y="111701"/>
                      <a:pt x="47012" y="113615"/>
                      <a:pt x="51360" y="113876"/>
                    </a:cubicBezTo>
                    <a:cubicBezTo>
                      <a:pt x="60341" y="115507"/>
                      <a:pt x="67951" y="108179"/>
                      <a:pt x="69299" y="101373"/>
                    </a:cubicBezTo>
                    <a:cubicBezTo>
                      <a:pt x="67669" y="101373"/>
                      <a:pt x="65777" y="99742"/>
                      <a:pt x="64146" y="97850"/>
                    </a:cubicBezTo>
                    <a:cubicBezTo>
                      <a:pt x="62776" y="106265"/>
                      <a:pt x="58971" y="109266"/>
                      <a:pt x="52448" y="109266"/>
                    </a:cubicBezTo>
                    <a:cubicBezTo>
                      <a:pt x="46207" y="109266"/>
                      <a:pt x="42663" y="106265"/>
                      <a:pt x="42663" y="97568"/>
                    </a:cubicBezTo>
                    <a:cubicBezTo>
                      <a:pt x="42402" y="91327"/>
                      <a:pt x="42402" y="85347"/>
                      <a:pt x="42119" y="79085"/>
                    </a:cubicBezTo>
                    <a:cubicBezTo>
                      <a:pt x="40771" y="70931"/>
                      <a:pt x="33965" y="66321"/>
                      <a:pt x="26094" y="66582"/>
                    </a:cubicBezTo>
                    <a:cubicBezTo>
                      <a:pt x="22549" y="66865"/>
                      <a:pt x="19288" y="70387"/>
                      <a:pt x="17396" y="81259"/>
                    </a:cubicBezTo>
                    <a:cubicBezTo>
                      <a:pt x="16570" y="85347"/>
                      <a:pt x="11134" y="83173"/>
                      <a:pt x="11677" y="74475"/>
                    </a:cubicBezTo>
                    <a:cubicBezTo>
                      <a:pt x="11677" y="67669"/>
                      <a:pt x="15482" y="61429"/>
                      <a:pt x="20114" y="55449"/>
                    </a:cubicBezTo>
                    <a:cubicBezTo>
                      <a:pt x="18200" y="61146"/>
                      <a:pt x="19570" y="65777"/>
                      <a:pt x="22006" y="69039"/>
                    </a:cubicBezTo>
                    <a:cubicBezTo>
                      <a:pt x="23093" y="67669"/>
                      <a:pt x="24180" y="66865"/>
                      <a:pt x="26094" y="66582"/>
                    </a:cubicBezTo>
                    <a:cubicBezTo>
                      <a:pt x="22549" y="64407"/>
                      <a:pt x="21462" y="60341"/>
                      <a:pt x="23376" y="55710"/>
                    </a:cubicBezTo>
                    <a:cubicBezTo>
                      <a:pt x="25267" y="51904"/>
                      <a:pt x="28268" y="48099"/>
                      <a:pt x="29616" y="44294"/>
                    </a:cubicBezTo>
                    <a:cubicBezTo>
                      <a:pt x="33160" y="48099"/>
                      <a:pt x="36422" y="50817"/>
                      <a:pt x="39684" y="52448"/>
                    </a:cubicBezTo>
                    <a:cubicBezTo>
                      <a:pt x="44033" y="54905"/>
                      <a:pt x="42402" y="58710"/>
                      <a:pt x="37509" y="60059"/>
                    </a:cubicBezTo>
                    <a:cubicBezTo>
                      <a:pt x="32878" y="59798"/>
                      <a:pt x="28529" y="61689"/>
                      <a:pt x="24463" y="65495"/>
                    </a:cubicBezTo>
                    <a:cubicBezTo>
                      <a:pt x="25006" y="66038"/>
                      <a:pt x="25550" y="66582"/>
                      <a:pt x="26094" y="66582"/>
                    </a:cubicBezTo>
                    <a:cubicBezTo>
                      <a:pt x="27442" y="66582"/>
                      <a:pt x="29073" y="66865"/>
                      <a:pt x="30160" y="67126"/>
                    </a:cubicBezTo>
                    <a:cubicBezTo>
                      <a:pt x="30160" y="64147"/>
                      <a:pt x="45120" y="63864"/>
                      <a:pt x="46207" y="59254"/>
                    </a:cubicBezTo>
                    <a:cubicBezTo>
                      <a:pt x="48099" y="54905"/>
                      <a:pt x="46751" y="51904"/>
                      <a:pt x="43750" y="49469"/>
                    </a:cubicBezTo>
                    <a:cubicBezTo>
                      <a:pt x="29073" y="40228"/>
                      <a:pt x="24180" y="22006"/>
                      <a:pt x="23093" y="1"/>
                    </a:cubicBezTo>
                    <a:close/>
                  </a:path>
                </a:pathLst>
              </a:custGeom>
              <a:solidFill>
                <a:srgbClr val="E54762"/>
              </a:solidFill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8"/>
              <p:cNvSpPr/>
              <p:nvPr/>
            </p:nvSpPr>
            <p:spPr>
              <a:xfrm>
                <a:off x="3360950" y="4827800"/>
                <a:ext cx="1631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632" fill="none" extrusionOk="0">
                    <a:moveTo>
                      <a:pt x="6524" y="1631"/>
                    </a:moveTo>
                    <a:cubicBezTo>
                      <a:pt x="3806" y="1631"/>
                      <a:pt x="1632" y="827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8"/>
              <p:cNvSpPr/>
              <p:nvPr/>
            </p:nvSpPr>
            <p:spPr>
              <a:xfrm>
                <a:off x="3449025" y="4488050"/>
                <a:ext cx="11580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1914" fill="none" extrusionOk="0">
                    <a:moveTo>
                      <a:pt x="4632" y="1914"/>
                    </a:moveTo>
                    <a:cubicBezTo>
                      <a:pt x="3262" y="1631"/>
                      <a:pt x="1370" y="82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8"/>
              <p:cNvSpPr/>
              <p:nvPr/>
            </p:nvSpPr>
            <p:spPr>
              <a:xfrm>
                <a:off x="3252225" y="3985200"/>
                <a:ext cx="408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545" fill="none" extrusionOk="0">
                    <a:moveTo>
                      <a:pt x="1632" y="1"/>
                    </a:moveTo>
                    <a:cubicBezTo>
                      <a:pt x="1088" y="283"/>
                      <a:pt x="545" y="544"/>
                      <a:pt x="1" y="283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8"/>
              <p:cNvSpPr/>
              <p:nvPr/>
            </p:nvSpPr>
            <p:spPr>
              <a:xfrm>
                <a:off x="4101350" y="4868575"/>
                <a:ext cx="122325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4893" h="2719" fill="none" extrusionOk="0">
                    <a:moveTo>
                      <a:pt x="0" y="0"/>
                    </a:moveTo>
                    <a:cubicBezTo>
                      <a:pt x="2175" y="0"/>
                      <a:pt x="3806" y="1087"/>
                      <a:pt x="4893" y="2718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8"/>
              <p:cNvSpPr/>
              <p:nvPr/>
            </p:nvSpPr>
            <p:spPr>
              <a:xfrm>
                <a:off x="4291600" y="4528800"/>
                <a:ext cx="9517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1915" fill="none" extrusionOk="0">
                    <a:moveTo>
                      <a:pt x="1" y="1"/>
                    </a:moveTo>
                    <a:cubicBezTo>
                      <a:pt x="1371" y="545"/>
                      <a:pt x="2458" y="1088"/>
                      <a:pt x="3806" y="1914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8"/>
              <p:cNvSpPr/>
              <p:nvPr/>
            </p:nvSpPr>
            <p:spPr>
              <a:xfrm>
                <a:off x="2898900" y="3666100"/>
                <a:ext cx="115275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263" fill="none" extrusionOk="0">
                    <a:moveTo>
                      <a:pt x="0" y="1"/>
                    </a:moveTo>
                    <a:lnTo>
                      <a:pt x="4610" y="3262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8"/>
              <p:cNvSpPr/>
              <p:nvPr/>
            </p:nvSpPr>
            <p:spPr>
              <a:xfrm>
                <a:off x="2375400" y="2748500"/>
                <a:ext cx="40800" cy="14300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5720" fill="none" extrusionOk="0">
                    <a:moveTo>
                      <a:pt x="1" y="0"/>
                    </a:moveTo>
                    <a:lnTo>
                      <a:pt x="1631" y="5719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8"/>
              <p:cNvSpPr/>
              <p:nvPr/>
            </p:nvSpPr>
            <p:spPr>
              <a:xfrm>
                <a:off x="2334625" y="1729225"/>
                <a:ext cx="47875" cy="1973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7894" fill="none" extrusionOk="0">
                    <a:moveTo>
                      <a:pt x="1" y="7894"/>
                    </a:moveTo>
                    <a:lnTo>
                      <a:pt x="191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8"/>
              <p:cNvSpPr/>
              <p:nvPr/>
            </p:nvSpPr>
            <p:spPr>
              <a:xfrm>
                <a:off x="3700700" y="3455175"/>
                <a:ext cx="122350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1089" fill="none" extrusionOk="0">
                    <a:moveTo>
                      <a:pt x="4893" y="10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8"/>
              <p:cNvSpPr/>
              <p:nvPr/>
            </p:nvSpPr>
            <p:spPr>
              <a:xfrm>
                <a:off x="2905425" y="2823500"/>
                <a:ext cx="61450" cy="1359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5438" fill="none" extrusionOk="0">
                    <a:moveTo>
                      <a:pt x="2457" y="543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8"/>
              <p:cNvSpPr/>
              <p:nvPr/>
            </p:nvSpPr>
            <p:spPr>
              <a:xfrm>
                <a:off x="2837475" y="1790650"/>
                <a:ext cx="478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4894" fill="none" extrusionOk="0">
                    <a:moveTo>
                      <a:pt x="0" y="4893"/>
                    </a:moveTo>
                    <a:lnTo>
                      <a:pt x="1914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8"/>
              <p:cNvSpPr/>
              <p:nvPr/>
            </p:nvSpPr>
            <p:spPr>
              <a:xfrm>
                <a:off x="2790175" y="1056775"/>
                <a:ext cx="9515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3807" fill="none" extrusionOk="0">
                    <a:moveTo>
                      <a:pt x="0" y="3806"/>
                    </a:moveTo>
                    <a:lnTo>
                      <a:pt x="3806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8"/>
              <p:cNvSpPr/>
              <p:nvPr/>
            </p:nvSpPr>
            <p:spPr>
              <a:xfrm>
                <a:off x="4780850" y="3047475"/>
                <a:ext cx="61450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545" fill="none" extrusionOk="0">
                    <a:moveTo>
                      <a:pt x="1" y="3545"/>
                    </a:moveTo>
                    <a:lnTo>
                      <a:pt x="2458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8"/>
              <p:cNvSpPr/>
              <p:nvPr/>
            </p:nvSpPr>
            <p:spPr>
              <a:xfrm>
                <a:off x="5066250" y="2123350"/>
                <a:ext cx="2067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4350" fill="none" extrusionOk="0">
                    <a:moveTo>
                      <a:pt x="827" y="434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8"/>
              <p:cNvSpPr/>
              <p:nvPr/>
            </p:nvSpPr>
            <p:spPr>
              <a:xfrm>
                <a:off x="4407400" y="1342175"/>
                <a:ext cx="1087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2980" fill="none" extrusionOk="0">
                    <a:moveTo>
                      <a:pt x="4349" y="2980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8"/>
              <p:cNvSpPr/>
              <p:nvPr/>
            </p:nvSpPr>
            <p:spPr>
              <a:xfrm>
                <a:off x="4366625" y="825750"/>
                <a:ext cx="149525" cy="544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176" fill="none" extrusionOk="0">
                    <a:moveTo>
                      <a:pt x="1" y="1"/>
                    </a:moveTo>
                    <a:lnTo>
                      <a:pt x="5980" y="2175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8"/>
              <p:cNvSpPr/>
              <p:nvPr/>
            </p:nvSpPr>
            <p:spPr>
              <a:xfrm>
                <a:off x="5222800" y="1403075"/>
                <a:ext cx="60900" cy="1022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089" fill="none" extrusionOk="0">
                    <a:moveTo>
                      <a:pt x="1" y="0"/>
                    </a:moveTo>
                    <a:lnTo>
                      <a:pt x="2436" y="4088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8"/>
              <p:cNvSpPr/>
              <p:nvPr/>
            </p:nvSpPr>
            <p:spPr>
              <a:xfrm>
                <a:off x="5487550" y="2286425"/>
                <a:ext cx="13600" cy="14300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720" fill="none" extrusionOk="0">
                    <a:moveTo>
                      <a:pt x="0" y="1"/>
                    </a:moveTo>
                    <a:lnTo>
                      <a:pt x="544" y="5719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8"/>
              <p:cNvSpPr/>
              <p:nvPr/>
            </p:nvSpPr>
            <p:spPr>
              <a:xfrm>
                <a:off x="5270100" y="3156200"/>
                <a:ext cx="750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6524" fill="none" extrusionOk="0">
                    <a:moveTo>
                      <a:pt x="3001" y="1"/>
                    </a:moveTo>
                    <a:lnTo>
                      <a:pt x="0" y="6524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8"/>
              <p:cNvSpPr/>
              <p:nvPr/>
            </p:nvSpPr>
            <p:spPr>
              <a:xfrm>
                <a:off x="4794450" y="3862900"/>
                <a:ext cx="108750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4632" fill="none" extrusionOk="0">
                    <a:moveTo>
                      <a:pt x="4349" y="0"/>
                    </a:moveTo>
                    <a:lnTo>
                      <a:pt x="0" y="4632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8"/>
              <p:cNvSpPr/>
              <p:nvPr/>
            </p:nvSpPr>
            <p:spPr>
              <a:xfrm>
                <a:off x="3673525" y="621900"/>
                <a:ext cx="40800" cy="3533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4135" fill="none" extrusionOk="0">
                    <a:moveTo>
                      <a:pt x="1632" y="0"/>
                    </a:moveTo>
                    <a:cubicBezTo>
                      <a:pt x="544" y="4349"/>
                      <a:pt x="1" y="8959"/>
                      <a:pt x="262" y="14134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8"/>
              <p:cNvSpPr/>
              <p:nvPr/>
            </p:nvSpPr>
            <p:spPr>
              <a:xfrm>
                <a:off x="3625700" y="907300"/>
                <a:ext cx="102225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719" fill="none" extrusionOk="0">
                    <a:moveTo>
                      <a:pt x="0" y="261"/>
                    </a:moveTo>
                    <a:lnTo>
                      <a:pt x="2175" y="2718"/>
                    </a:lnTo>
                    <a:lnTo>
                      <a:pt x="4088" y="0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8"/>
              <p:cNvSpPr/>
              <p:nvPr/>
            </p:nvSpPr>
            <p:spPr>
              <a:xfrm>
                <a:off x="3428900" y="587650"/>
                <a:ext cx="40800" cy="360450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4418" fill="none" extrusionOk="0">
                    <a:moveTo>
                      <a:pt x="1632" y="14417"/>
                    </a:moveTo>
                    <a:cubicBezTo>
                      <a:pt x="544" y="10068"/>
                      <a:pt x="1" y="5176"/>
                      <a:pt x="26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3381075" y="587650"/>
                <a:ext cx="951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2719" fill="none" extrusionOk="0">
                    <a:moveTo>
                      <a:pt x="0" y="2719"/>
                    </a:moveTo>
                    <a:lnTo>
                      <a:pt x="2175" y="1"/>
                    </a:lnTo>
                    <a:lnTo>
                      <a:pt x="3806" y="2719"/>
                    </a:ln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3177225" y="465350"/>
                <a:ext cx="14297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283" fill="none" extrusionOk="0">
                    <a:moveTo>
                      <a:pt x="0" y="283"/>
                    </a:moveTo>
                    <a:cubicBezTo>
                      <a:pt x="1914" y="0"/>
                      <a:pt x="3806" y="283"/>
                      <a:pt x="5719" y="283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3823025" y="486000"/>
                <a:ext cx="25822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10329" h="262" fill="none" extrusionOk="0">
                    <a:moveTo>
                      <a:pt x="0" y="0"/>
                    </a:moveTo>
                    <a:cubicBezTo>
                      <a:pt x="1631" y="261"/>
                      <a:pt x="10046" y="0"/>
                      <a:pt x="10329" y="261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7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28"/>
            <p:cNvSpPr txBox="1"/>
            <p:nvPr/>
          </p:nvSpPr>
          <p:spPr>
            <a:xfrm>
              <a:off x="6744291" y="887350"/>
              <a:ext cx="697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dirty="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EFFERENT</a:t>
              </a:r>
              <a:endParaRPr sz="600" b="1" dirty="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ARTERIOLE</a:t>
              </a:r>
              <a:endParaRPr sz="600" dirty="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06" name="Google Shape;306;p28"/>
            <p:cNvSpPr txBox="1"/>
            <p:nvPr/>
          </p:nvSpPr>
          <p:spPr>
            <a:xfrm>
              <a:off x="7186260" y="891474"/>
              <a:ext cx="697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AFFERENT</a:t>
              </a:r>
              <a:endParaRPr sz="600" b="1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ARTERIOLE</a:t>
              </a:r>
              <a:endParaRPr sz="60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07" name="Google Shape;307;p28"/>
            <p:cNvCxnSpPr/>
            <p:nvPr/>
          </p:nvCxnSpPr>
          <p:spPr>
            <a:xfrm>
              <a:off x="6755850" y="3656200"/>
              <a:ext cx="507300" cy="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28"/>
            <p:cNvCxnSpPr/>
            <p:nvPr/>
          </p:nvCxnSpPr>
          <p:spPr>
            <a:xfrm rot="10800000" flipH="1">
              <a:off x="6389525" y="2646100"/>
              <a:ext cx="765300" cy="2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9" name="Google Shape;309;p28"/>
            <p:cNvSpPr txBox="1"/>
            <p:nvPr/>
          </p:nvSpPr>
          <p:spPr>
            <a:xfrm>
              <a:off x="6098684" y="3440650"/>
              <a:ext cx="697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C3CAFF"/>
                  </a:solidFill>
                  <a:latin typeface="Kalam"/>
                  <a:ea typeface="Kalam"/>
                  <a:cs typeface="Kalam"/>
                  <a:sym typeface="Kalam"/>
                </a:rPr>
                <a:t>BOWMAN’S CAPSULE</a:t>
              </a:r>
              <a:endParaRPr sz="800">
                <a:solidFill>
                  <a:srgbClr val="C3CA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10" name="Google Shape;310;p28"/>
            <p:cNvSpPr txBox="1"/>
            <p:nvPr/>
          </p:nvSpPr>
          <p:spPr>
            <a:xfrm>
              <a:off x="5539897" y="2508204"/>
              <a:ext cx="92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GLOMERULUS</a:t>
              </a:r>
              <a:endParaRPr sz="800" dirty="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9"/>
          <p:cNvPicPr preferRelativeResize="0"/>
          <p:nvPr/>
        </p:nvPicPr>
        <p:blipFill rotWithShape="1">
          <a:blip r:embed="rId3">
            <a:alphaModFix/>
          </a:blip>
          <a:srcRect l="4488" r="15209"/>
          <a:stretch/>
        </p:blipFill>
        <p:spPr>
          <a:xfrm>
            <a:off x="2951575" y="0"/>
            <a:ext cx="619241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17" name="Google Shape;317;p29"/>
          <p:cNvSpPr txBox="1"/>
          <p:nvPr/>
        </p:nvSpPr>
        <p:spPr>
          <a:xfrm>
            <a:off x="509450" y="1879050"/>
            <a:ext cx="1902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Molecules are forced, due to the high pressure in the glomerulus, to pass into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Bowman’s capsule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through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basement membrane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18" name="Google Shape;318;p29"/>
          <p:cNvCxnSpPr/>
          <p:nvPr/>
        </p:nvCxnSpPr>
        <p:spPr>
          <a:xfrm>
            <a:off x="2951575" y="-6150"/>
            <a:ext cx="5400" cy="515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Reabsorption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4" name="Google Shape;32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Once inside the nephron, molecules flow through a series of </a:t>
            </a:r>
            <a:r>
              <a:rPr lang="en" sz="1700" b="1">
                <a:solidFill>
                  <a:srgbClr val="CCCCCC"/>
                </a:solidFill>
              </a:rPr>
              <a:t>folded tubules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Molecules initially flow through the </a:t>
            </a:r>
            <a:r>
              <a:rPr lang="en" sz="1300" b="1">
                <a:solidFill>
                  <a:srgbClr val="CCCCCC"/>
                </a:solidFill>
              </a:rPr>
              <a:t>proximal convoluted tubule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PCT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They then pass through the </a:t>
            </a:r>
            <a:r>
              <a:rPr lang="en" sz="1300" b="1">
                <a:solidFill>
                  <a:srgbClr val="CCCCCC"/>
                </a:solidFill>
              </a:rPr>
              <a:t>loop of Henle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Finally, molecules travel through the </a:t>
            </a:r>
            <a:r>
              <a:rPr lang="en" sz="1300" b="1">
                <a:solidFill>
                  <a:srgbClr val="CCCCCC"/>
                </a:solidFill>
              </a:rPr>
              <a:t>distal convoluted tubule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DCT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As </a:t>
            </a:r>
            <a:r>
              <a:rPr lang="en" sz="1700" b="1">
                <a:solidFill>
                  <a:srgbClr val="CCCCCC"/>
                </a:solidFill>
              </a:rPr>
              <a:t>useful</a:t>
            </a:r>
            <a:r>
              <a:rPr lang="en" sz="1700">
                <a:solidFill>
                  <a:srgbClr val="CCCCCC"/>
                </a:solidFill>
              </a:rPr>
              <a:t> molecules pass through the tubules, they are </a:t>
            </a:r>
            <a:r>
              <a:rPr lang="en" sz="1700" b="1">
                <a:solidFill>
                  <a:srgbClr val="CCCCCC"/>
                </a:solidFill>
              </a:rPr>
              <a:t>selectively reabsorbed </a:t>
            </a:r>
            <a:r>
              <a:rPr lang="en" sz="1700">
                <a:solidFill>
                  <a:srgbClr val="CCCCCC"/>
                </a:solidFill>
              </a:rPr>
              <a:t>by a mixture of facilitated diffusion</a:t>
            </a:r>
            <a:r>
              <a:rPr lang="en" sz="1700" b="1">
                <a:solidFill>
                  <a:srgbClr val="CCCCCC"/>
                </a:solidFill>
              </a:rPr>
              <a:t> </a:t>
            </a:r>
            <a:r>
              <a:rPr lang="en" sz="1700">
                <a:solidFill>
                  <a:srgbClr val="CCCCCC"/>
                </a:solidFill>
              </a:rPr>
              <a:t>and active transport.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Glucose is reabsorbed through active transport.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Salts are reabsorbed through facilitated diffusion.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Water is reabsorbed into the blood capillaries by </a:t>
            </a:r>
            <a:r>
              <a:rPr lang="en" sz="1700" b="1">
                <a:solidFill>
                  <a:srgbClr val="CCCCCC"/>
                </a:solidFill>
              </a:rPr>
              <a:t>osmosis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Waste products are passed to the bladder through the </a:t>
            </a:r>
            <a:r>
              <a:rPr lang="en" sz="1700" b="1">
                <a:solidFill>
                  <a:srgbClr val="CCCCCC"/>
                </a:solidFill>
              </a:rPr>
              <a:t>ureter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mixture of water, salts and urea makes up </a:t>
            </a:r>
            <a:r>
              <a:rPr lang="en" sz="1700" b="1">
                <a:solidFill>
                  <a:srgbClr val="CCCCCC"/>
                </a:solidFill>
              </a:rPr>
              <a:t>urine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Urine is stored in the bladder until it is excreted during from the body during </a:t>
            </a:r>
            <a:r>
              <a:rPr lang="en" sz="1300" b="1">
                <a:solidFill>
                  <a:srgbClr val="CCCCCC"/>
                </a:solidFill>
              </a:rPr>
              <a:t>urination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25" name="Google Shape;32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331" name="Google Shape;331;p31"/>
          <p:cNvGrpSpPr/>
          <p:nvPr/>
        </p:nvGrpSpPr>
        <p:grpSpPr>
          <a:xfrm>
            <a:off x="484650" y="298802"/>
            <a:ext cx="4291275" cy="4579199"/>
            <a:chOff x="317425" y="177764"/>
            <a:chExt cx="4291275" cy="4579199"/>
          </a:xfrm>
        </p:grpSpPr>
        <p:grpSp>
          <p:nvGrpSpPr>
            <p:cNvPr id="332" name="Google Shape;332;p31"/>
            <p:cNvGrpSpPr/>
            <p:nvPr/>
          </p:nvGrpSpPr>
          <p:grpSpPr>
            <a:xfrm>
              <a:off x="1428850" y="386538"/>
              <a:ext cx="2222875" cy="4370425"/>
              <a:chOff x="2725050" y="401325"/>
              <a:chExt cx="2222875" cy="4370425"/>
            </a:xfrm>
          </p:grpSpPr>
          <p:sp>
            <p:nvSpPr>
              <p:cNvPr id="333" name="Google Shape;333;p31"/>
              <p:cNvSpPr/>
              <p:nvPr/>
            </p:nvSpPr>
            <p:spPr>
              <a:xfrm>
                <a:off x="3564800" y="992075"/>
                <a:ext cx="460375" cy="518950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20758" extrusionOk="0">
                    <a:moveTo>
                      <a:pt x="8399" y="57"/>
                    </a:moveTo>
                    <a:cubicBezTo>
                      <a:pt x="4576" y="391"/>
                      <a:pt x="1173" y="3209"/>
                      <a:pt x="336" y="7059"/>
                    </a:cubicBezTo>
                    <a:cubicBezTo>
                      <a:pt x="336" y="7087"/>
                      <a:pt x="308" y="7087"/>
                      <a:pt x="308" y="7115"/>
                    </a:cubicBezTo>
                    <a:cubicBezTo>
                      <a:pt x="308" y="7143"/>
                      <a:pt x="447" y="6501"/>
                      <a:pt x="336" y="7115"/>
                    </a:cubicBezTo>
                    <a:cubicBezTo>
                      <a:pt x="168" y="7952"/>
                      <a:pt x="1" y="8817"/>
                      <a:pt x="29" y="9682"/>
                    </a:cubicBezTo>
                    <a:cubicBezTo>
                      <a:pt x="57" y="10491"/>
                      <a:pt x="559" y="10519"/>
                      <a:pt x="1396" y="10491"/>
                    </a:cubicBezTo>
                    <a:cubicBezTo>
                      <a:pt x="2205" y="10463"/>
                      <a:pt x="3154" y="10128"/>
                      <a:pt x="3042" y="9291"/>
                    </a:cubicBezTo>
                    <a:cubicBezTo>
                      <a:pt x="2958" y="8566"/>
                      <a:pt x="2958" y="7478"/>
                      <a:pt x="3600" y="6473"/>
                    </a:cubicBezTo>
                    <a:cubicBezTo>
                      <a:pt x="5497" y="3488"/>
                      <a:pt x="6418" y="3628"/>
                      <a:pt x="8705" y="3432"/>
                    </a:cubicBezTo>
                    <a:cubicBezTo>
                      <a:pt x="11105" y="3209"/>
                      <a:pt x="12723" y="3963"/>
                      <a:pt x="13867" y="4911"/>
                    </a:cubicBezTo>
                    <a:cubicBezTo>
                      <a:pt x="14760" y="5609"/>
                      <a:pt x="15457" y="7338"/>
                      <a:pt x="15373" y="9152"/>
                    </a:cubicBezTo>
                    <a:cubicBezTo>
                      <a:pt x="15262" y="11998"/>
                      <a:pt x="14508" y="14174"/>
                      <a:pt x="12500" y="15875"/>
                    </a:cubicBezTo>
                    <a:cubicBezTo>
                      <a:pt x="10128" y="17828"/>
                      <a:pt x="8566" y="16378"/>
                      <a:pt x="6250" y="14983"/>
                    </a:cubicBezTo>
                    <a:cubicBezTo>
                      <a:pt x="5776" y="14313"/>
                      <a:pt x="3907" y="14508"/>
                      <a:pt x="3265" y="15011"/>
                    </a:cubicBezTo>
                    <a:cubicBezTo>
                      <a:pt x="2596" y="15513"/>
                      <a:pt x="3349" y="16099"/>
                      <a:pt x="3851" y="16768"/>
                    </a:cubicBezTo>
                    <a:cubicBezTo>
                      <a:pt x="6306" y="20060"/>
                      <a:pt x="10631" y="20758"/>
                      <a:pt x="14174" y="18359"/>
                    </a:cubicBezTo>
                    <a:cubicBezTo>
                      <a:pt x="17354" y="16071"/>
                      <a:pt x="18275" y="12834"/>
                      <a:pt x="18359" y="9096"/>
                    </a:cubicBezTo>
                    <a:cubicBezTo>
                      <a:pt x="18414" y="6948"/>
                      <a:pt x="17856" y="4576"/>
                      <a:pt x="16601" y="2317"/>
                    </a:cubicBezTo>
                    <a:cubicBezTo>
                      <a:pt x="15764" y="782"/>
                      <a:pt x="16573" y="2261"/>
                      <a:pt x="16545" y="2233"/>
                    </a:cubicBezTo>
                    <a:cubicBezTo>
                      <a:pt x="16489" y="2205"/>
                      <a:pt x="17856" y="3070"/>
                      <a:pt x="16461" y="2149"/>
                    </a:cubicBezTo>
                    <a:cubicBezTo>
                      <a:pt x="14062" y="475"/>
                      <a:pt x="11244" y="1"/>
                      <a:pt x="8399" y="57"/>
                    </a:cubicBezTo>
                    <a:close/>
                  </a:path>
                </a:pathLst>
              </a:custGeom>
              <a:solidFill>
                <a:srgbClr val="EEE71F"/>
              </a:solidFill>
              <a:ln w="9775" cap="rnd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1"/>
              <p:cNvSpPr/>
              <p:nvPr/>
            </p:nvSpPr>
            <p:spPr>
              <a:xfrm>
                <a:off x="2834550" y="627300"/>
                <a:ext cx="1277800" cy="1879725"/>
              </a:xfrm>
              <a:custGeom>
                <a:avLst/>
                <a:gdLst/>
                <a:ahLst/>
                <a:cxnLst/>
                <a:rect l="l" t="t" r="r" b="b"/>
                <a:pathLst>
                  <a:path w="51112" h="75189" extrusionOk="0">
                    <a:moveTo>
                      <a:pt x="46648" y="18860"/>
                    </a:moveTo>
                    <a:cubicBezTo>
                      <a:pt x="49047" y="16043"/>
                      <a:pt x="51112" y="11384"/>
                      <a:pt x="49075" y="8343"/>
                    </a:cubicBezTo>
                    <a:cubicBezTo>
                      <a:pt x="47429" y="5887"/>
                      <a:pt x="45392" y="3349"/>
                      <a:pt x="42798" y="1758"/>
                    </a:cubicBezTo>
                    <a:cubicBezTo>
                      <a:pt x="39841" y="1"/>
                      <a:pt x="36074" y="559"/>
                      <a:pt x="32866" y="1284"/>
                    </a:cubicBezTo>
                    <a:cubicBezTo>
                      <a:pt x="27732" y="2456"/>
                      <a:pt x="25389" y="7812"/>
                      <a:pt x="22738" y="11802"/>
                    </a:cubicBezTo>
                    <a:cubicBezTo>
                      <a:pt x="21037" y="14397"/>
                      <a:pt x="16880" y="16656"/>
                      <a:pt x="15345" y="13727"/>
                    </a:cubicBezTo>
                    <a:cubicBezTo>
                      <a:pt x="14369" y="11802"/>
                      <a:pt x="18749" y="10212"/>
                      <a:pt x="19837" y="8091"/>
                    </a:cubicBezTo>
                    <a:cubicBezTo>
                      <a:pt x="21762" y="4297"/>
                      <a:pt x="17689" y="84"/>
                      <a:pt x="13839" y="196"/>
                    </a:cubicBezTo>
                    <a:cubicBezTo>
                      <a:pt x="10379" y="308"/>
                      <a:pt x="6920" y="893"/>
                      <a:pt x="3795" y="2233"/>
                    </a:cubicBezTo>
                    <a:cubicBezTo>
                      <a:pt x="419" y="3683"/>
                      <a:pt x="224" y="8064"/>
                      <a:pt x="112" y="11411"/>
                    </a:cubicBezTo>
                    <a:cubicBezTo>
                      <a:pt x="1" y="15066"/>
                      <a:pt x="1814" y="18498"/>
                      <a:pt x="5078" y="20423"/>
                    </a:cubicBezTo>
                    <a:cubicBezTo>
                      <a:pt x="8733" y="22543"/>
                      <a:pt x="13281" y="24217"/>
                      <a:pt x="15903" y="27370"/>
                    </a:cubicBezTo>
                    <a:cubicBezTo>
                      <a:pt x="18721" y="30718"/>
                      <a:pt x="11467" y="29853"/>
                      <a:pt x="9291" y="30662"/>
                    </a:cubicBezTo>
                    <a:cubicBezTo>
                      <a:pt x="5971" y="31917"/>
                      <a:pt x="2902" y="35237"/>
                      <a:pt x="3962" y="38920"/>
                    </a:cubicBezTo>
                    <a:cubicBezTo>
                      <a:pt x="4967" y="42407"/>
                      <a:pt x="9235" y="41738"/>
                      <a:pt x="11997" y="41738"/>
                    </a:cubicBezTo>
                    <a:cubicBezTo>
                      <a:pt x="13643" y="41738"/>
                      <a:pt x="18302" y="41933"/>
                      <a:pt x="14982" y="43607"/>
                    </a:cubicBezTo>
                    <a:cubicBezTo>
                      <a:pt x="12025" y="45086"/>
                      <a:pt x="9765" y="47903"/>
                      <a:pt x="10240" y="51335"/>
                    </a:cubicBezTo>
                    <a:cubicBezTo>
                      <a:pt x="10770" y="54990"/>
                      <a:pt x="16991" y="54488"/>
                      <a:pt x="19949" y="56441"/>
                    </a:cubicBezTo>
                    <a:cubicBezTo>
                      <a:pt x="23520" y="58840"/>
                      <a:pt x="22264" y="61351"/>
                      <a:pt x="22711" y="66484"/>
                    </a:cubicBezTo>
                    <a:cubicBezTo>
                      <a:pt x="23687" y="71869"/>
                      <a:pt x="22515" y="70195"/>
                      <a:pt x="23910" y="70251"/>
                    </a:cubicBezTo>
                    <a:cubicBezTo>
                      <a:pt x="26477" y="70641"/>
                      <a:pt x="24078" y="75189"/>
                      <a:pt x="25835" y="63750"/>
                    </a:cubicBezTo>
                    <a:cubicBezTo>
                      <a:pt x="26477" y="59565"/>
                      <a:pt x="27844" y="56943"/>
                      <a:pt x="21985" y="53009"/>
                    </a:cubicBezTo>
                    <a:cubicBezTo>
                      <a:pt x="19837" y="51558"/>
                      <a:pt x="14006" y="52869"/>
                      <a:pt x="14173" y="49884"/>
                    </a:cubicBezTo>
                    <a:cubicBezTo>
                      <a:pt x="14313" y="47039"/>
                      <a:pt x="17549" y="47457"/>
                      <a:pt x="18916" y="45365"/>
                    </a:cubicBezTo>
                    <a:cubicBezTo>
                      <a:pt x="20590" y="42882"/>
                      <a:pt x="20200" y="38585"/>
                      <a:pt x="17159" y="37832"/>
                    </a:cubicBezTo>
                    <a:cubicBezTo>
                      <a:pt x="14173" y="37106"/>
                      <a:pt x="10100" y="39004"/>
                      <a:pt x="8008" y="37581"/>
                    </a:cubicBezTo>
                    <a:cubicBezTo>
                      <a:pt x="6529" y="36576"/>
                      <a:pt x="12165" y="33480"/>
                      <a:pt x="14424" y="33507"/>
                    </a:cubicBezTo>
                    <a:cubicBezTo>
                      <a:pt x="17242" y="33535"/>
                      <a:pt x="19195" y="33424"/>
                      <a:pt x="20060" y="30411"/>
                    </a:cubicBezTo>
                    <a:cubicBezTo>
                      <a:pt x="20897" y="27565"/>
                      <a:pt x="19391" y="24608"/>
                      <a:pt x="16852" y="23241"/>
                    </a:cubicBezTo>
                    <a:cubicBezTo>
                      <a:pt x="13420" y="21399"/>
                      <a:pt x="10240" y="18916"/>
                      <a:pt x="6975" y="16880"/>
                    </a:cubicBezTo>
                    <a:cubicBezTo>
                      <a:pt x="4520" y="15345"/>
                      <a:pt x="4074" y="12862"/>
                      <a:pt x="3990" y="10602"/>
                    </a:cubicBezTo>
                    <a:cubicBezTo>
                      <a:pt x="3907" y="7896"/>
                      <a:pt x="4911" y="5218"/>
                      <a:pt x="8036" y="4576"/>
                    </a:cubicBezTo>
                    <a:cubicBezTo>
                      <a:pt x="10407" y="4046"/>
                      <a:pt x="13420" y="3209"/>
                      <a:pt x="15513" y="4771"/>
                    </a:cubicBezTo>
                    <a:cubicBezTo>
                      <a:pt x="18079" y="6696"/>
                      <a:pt x="13532" y="8454"/>
                      <a:pt x="12388" y="10156"/>
                    </a:cubicBezTo>
                    <a:cubicBezTo>
                      <a:pt x="10714" y="12639"/>
                      <a:pt x="11188" y="15931"/>
                      <a:pt x="13615" y="17577"/>
                    </a:cubicBezTo>
                    <a:cubicBezTo>
                      <a:pt x="16294" y="19335"/>
                      <a:pt x="20367" y="19921"/>
                      <a:pt x="22822" y="17912"/>
                    </a:cubicBezTo>
                    <a:cubicBezTo>
                      <a:pt x="26365" y="14982"/>
                      <a:pt x="28290" y="10547"/>
                      <a:pt x="31192" y="7003"/>
                    </a:cubicBezTo>
                    <a:cubicBezTo>
                      <a:pt x="33173" y="4632"/>
                      <a:pt x="36409" y="4576"/>
                      <a:pt x="39171" y="4771"/>
                    </a:cubicBezTo>
                    <a:cubicBezTo>
                      <a:pt x="42184" y="4995"/>
                      <a:pt x="44025" y="8259"/>
                      <a:pt x="45504" y="10435"/>
                    </a:cubicBezTo>
                    <a:cubicBezTo>
                      <a:pt x="46564" y="11969"/>
                      <a:pt x="45058" y="14731"/>
                      <a:pt x="43914" y="16377"/>
                    </a:cubicBezTo>
                  </a:path>
                </a:pathLst>
              </a:custGeom>
              <a:solidFill>
                <a:srgbClr val="EEE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1"/>
              <p:cNvSpPr/>
              <p:nvPr/>
            </p:nvSpPr>
            <p:spPr>
              <a:xfrm>
                <a:off x="2834550" y="627300"/>
                <a:ext cx="1277800" cy="1879725"/>
              </a:xfrm>
              <a:custGeom>
                <a:avLst/>
                <a:gdLst/>
                <a:ahLst/>
                <a:cxnLst/>
                <a:rect l="l" t="t" r="r" b="b"/>
                <a:pathLst>
                  <a:path w="51112" h="75189" fill="none" extrusionOk="0">
                    <a:moveTo>
                      <a:pt x="46648" y="18860"/>
                    </a:moveTo>
                    <a:cubicBezTo>
                      <a:pt x="49047" y="16043"/>
                      <a:pt x="51112" y="11384"/>
                      <a:pt x="49075" y="8343"/>
                    </a:cubicBezTo>
                    <a:cubicBezTo>
                      <a:pt x="47429" y="5887"/>
                      <a:pt x="45392" y="3349"/>
                      <a:pt x="42798" y="1758"/>
                    </a:cubicBezTo>
                    <a:cubicBezTo>
                      <a:pt x="39841" y="1"/>
                      <a:pt x="36074" y="559"/>
                      <a:pt x="32866" y="1284"/>
                    </a:cubicBezTo>
                    <a:cubicBezTo>
                      <a:pt x="27732" y="2456"/>
                      <a:pt x="25389" y="7812"/>
                      <a:pt x="22738" y="11802"/>
                    </a:cubicBezTo>
                    <a:cubicBezTo>
                      <a:pt x="21037" y="14397"/>
                      <a:pt x="16880" y="16656"/>
                      <a:pt x="15345" y="13727"/>
                    </a:cubicBezTo>
                    <a:cubicBezTo>
                      <a:pt x="14369" y="11802"/>
                      <a:pt x="18749" y="10212"/>
                      <a:pt x="19837" y="8091"/>
                    </a:cubicBezTo>
                    <a:cubicBezTo>
                      <a:pt x="21762" y="4297"/>
                      <a:pt x="17689" y="84"/>
                      <a:pt x="13839" y="196"/>
                    </a:cubicBezTo>
                    <a:cubicBezTo>
                      <a:pt x="10379" y="308"/>
                      <a:pt x="6920" y="893"/>
                      <a:pt x="3795" y="2233"/>
                    </a:cubicBezTo>
                    <a:cubicBezTo>
                      <a:pt x="419" y="3683"/>
                      <a:pt x="224" y="8064"/>
                      <a:pt x="112" y="11411"/>
                    </a:cubicBezTo>
                    <a:cubicBezTo>
                      <a:pt x="1" y="15066"/>
                      <a:pt x="1814" y="18498"/>
                      <a:pt x="5078" y="20423"/>
                    </a:cubicBezTo>
                    <a:cubicBezTo>
                      <a:pt x="8733" y="22543"/>
                      <a:pt x="13281" y="24217"/>
                      <a:pt x="15903" y="27370"/>
                    </a:cubicBezTo>
                    <a:cubicBezTo>
                      <a:pt x="18721" y="30718"/>
                      <a:pt x="11467" y="29853"/>
                      <a:pt x="9291" y="30662"/>
                    </a:cubicBezTo>
                    <a:cubicBezTo>
                      <a:pt x="5971" y="31917"/>
                      <a:pt x="2902" y="35237"/>
                      <a:pt x="3962" y="38920"/>
                    </a:cubicBezTo>
                    <a:cubicBezTo>
                      <a:pt x="4967" y="42407"/>
                      <a:pt x="9235" y="41738"/>
                      <a:pt x="11997" y="41738"/>
                    </a:cubicBezTo>
                    <a:cubicBezTo>
                      <a:pt x="13643" y="41738"/>
                      <a:pt x="18302" y="41933"/>
                      <a:pt x="14982" y="43607"/>
                    </a:cubicBezTo>
                    <a:cubicBezTo>
                      <a:pt x="12025" y="45086"/>
                      <a:pt x="9765" y="47903"/>
                      <a:pt x="10240" y="51335"/>
                    </a:cubicBezTo>
                    <a:cubicBezTo>
                      <a:pt x="10770" y="54990"/>
                      <a:pt x="16991" y="54488"/>
                      <a:pt x="19949" y="56441"/>
                    </a:cubicBezTo>
                    <a:cubicBezTo>
                      <a:pt x="23520" y="58840"/>
                      <a:pt x="22264" y="61351"/>
                      <a:pt x="22711" y="66484"/>
                    </a:cubicBezTo>
                    <a:cubicBezTo>
                      <a:pt x="23687" y="71869"/>
                      <a:pt x="22515" y="70195"/>
                      <a:pt x="23910" y="70251"/>
                    </a:cubicBezTo>
                    <a:cubicBezTo>
                      <a:pt x="26477" y="70641"/>
                      <a:pt x="24078" y="75189"/>
                      <a:pt x="25835" y="63750"/>
                    </a:cubicBezTo>
                    <a:cubicBezTo>
                      <a:pt x="26477" y="59565"/>
                      <a:pt x="27844" y="56943"/>
                      <a:pt x="21985" y="53009"/>
                    </a:cubicBezTo>
                    <a:cubicBezTo>
                      <a:pt x="19837" y="51558"/>
                      <a:pt x="14006" y="52869"/>
                      <a:pt x="14173" y="49884"/>
                    </a:cubicBezTo>
                    <a:cubicBezTo>
                      <a:pt x="14313" y="47039"/>
                      <a:pt x="17549" y="47457"/>
                      <a:pt x="18916" y="45365"/>
                    </a:cubicBezTo>
                    <a:cubicBezTo>
                      <a:pt x="20590" y="42882"/>
                      <a:pt x="20200" y="38585"/>
                      <a:pt x="17159" y="37832"/>
                    </a:cubicBezTo>
                    <a:cubicBezTo>
                      <a:pt x="14173" y="37106"/>
                      <a:pt x="10100" y="39004"/>
                      <a:pt x="8008" y="37581"/>
                    </a:cubicBezTo>
                    <a:cubicBezTo>
                      <a:pt x="6529" y="36576"/>
                      <a:pt x="12165" y="33480"/>
                      <a:pt x="14424" y="33507"/>
                    </a:cubicBezTo>
                    <a:cubicBezTo>
                      <a:pt x="17242" y="33535"/>
                      <a:pt x="19195" y="33424"/>
                      <a:pt x="20060" y="30411"/>
                    </a:cubicBezTo>
                    <a:cubicBezTo>
                      <a:pt x="20897" y="27565"/>
                      <a:pt x="19391" y="24608"/>
                      <a:pt x="16852" y="23241"/>
                    </a:cubicBezTo>
                    <a:cubicBezTo>
                      <a:pt x="13420" y="21399"/>
                      <a:pt x="10240" y="18916"/>
                      <a:pt x="6975" y="16880"/>
                    </a:cubicBezTo>
                    <a:cubicBezTo>
                      <a:pt x="4520" y="15345"/>
                      <a:pt x="4074" y="12862"/>
                      <a:pt x="3990" y="10602"/>
                    </a:cubicBezTo>
                    <a:cubicBezTo>
                      <a:pt x="3907" y="7896"/>
                      <a:pt x="4911" y="5218"/>
                      <a:pt x="8036" y="4576"/>
                    </a:cubicBezTo>
                    <a:cubicBezTo>
                      <a:pt x="10407" y="4046"/>
                      <a:pt x="13420" y="3209"/>
                      <a:pt x="15513" y="4771"/>
                    </a:cubicBezTo>
                    <a:cubicBezTo>
                      <a:pt x="18079" y="6696"/>
                      <a:pt x="13532" y="8454"/>
                      <a:pt x="12388" y="10156"/>
                    </a:cubicBezTo>
                    <a:cubicBezTo>
                      <a:pt x="10714" y="12639"/>
                      <a:pt x="11188" y="15931"/>
                      <a:pt x="13615" y="17577"/>
                    </a:cubicBezTo>
                    <a:cubicBezTo>
                      <a:pt x="16294" y="19335"/>
                      <a:pt x="20367" y="19921"/>
                      <a:pt x="22822" y="17912"/>
                    </a:cubicBezTo>
                    <a:cubicBezTo>
                      <a:pt x="26365" y="14982"/>
                      <a:pt x="28290" y="10547"/>
                      <a:pt x="31192" y="7003"/>
                    </a:cubicBezTo>
                    <a:cubicBezTo>
                      <a:pt x="33173" y="4632"/>
                      <a:pt x="36409" y="4576"/>
                      <a:pt x="39171" y="4771"/>
                    </a:cubicBezTo>
                    <a:cubicBezTo>
                      <a:pt x="42184" y="4995"/>
                      <a:pt x="44025" y="8259"/>
                      <a:pt x="45504" y="10435"/>
                    </a:cubicBezTo>
                    <a:cubicBezTo>
                      <a:pt x="46564" y="11969"/>
                      <a:pt x="45058" y="14731"/>
                      <a:pt x="43914" y="16377"/>
                    </a:cubicBezTo>
                  </a:path>
                </a:pathLst>
              </a:custGeom>
              <a:noFill/>
              <a:ln w="9775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1"/>
              <p:cNvSpPr/>
              <p:nvPr/>
            </p:nvSpPr>
            <p:spPr>
              <a:xfrm>
                <a:off x="3811025" y="1255725"/>
                <a:ext cx="12417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4967" h="3618" extrusionOk="0">
                    <a:moveTo>
                      <a:pt x="4799" y="1"/>
                    </a:moveTo>
                    <a:cubicBezTo>
                      <a:pt x="4659" y="224"/>
                      <a:pt x="4129" y="559"/>
                      <a:pt x="3990" y="782"/>
                    </a:cubicBezTo>
                    <a:cubicBezTo>
                      <a:pt x="3962" y="1005"/>
                      <a:pt x="4129" y="1228"/>
                      <a:pt x="3767" y="1507"/>
                    </a:cubicBezTo>
                    <a:cubicBezTo>
                      <a:pt x="3585" y="1563"/>
                      <a:pt x="3411" y="1570"/>
                      <a:pt x="3237" y="1570"/>
                    </a:cubicBezTo>
                    <a:cubicBezTo>
                      <a:pt x="3179" y="1570"/>
                      <a:pt x="3120" y="1569"/>
                      <a:pt x="3062" y="1569"/>
                    </a:cubicBezTo>
                    <a:cubicBezTo>
                      <a:pt x="2945" y="1569"/>
                      <a:pt x="2827" y="1572"/>
                      <a:pt x="2707" y="1591"/>
                    </a:cubicBezTo>
                    <a:cubicBezTo>
                      <a:pt x="2149" y="1758"/>
                      <a:pt x="2483" y="2512"/>
                      <a:pt x="1730" y="2902"/>
                    </a:cubicBezTo>
                    <a:cubicBezTo>
                      <a:pt x="1588" y="2950"/>
                      <a:pt x="1457" y="2971"/>
                      <a:pt x="1337" y="2971"/>
                    </a:cubicBezTo>
                    <a:cubicBezTo>
                      <a:pt x="751" y="2971"/>
                      <a:pt x="403" y="2458"/>
                      <a:pt x="56" y="1926"/>
                    </a:cubicBezTo>
                    <a:cubicBezTo>
                      <a:pt x="28" y="2288"/>
                      <a:pt x="28" y="2679"/>
                      <a:pt x="0" y="3042"/>
                    </a:cubicBezTo>
                    <a:cubicBezTo>
                      <a:pt x="500" y="3349"/>
                      <a:pt x="1013" y="3617"/>
                      <a:pt x="1485" y="3617"/>
                    </a:cubicBezTo>
                    <a:cubicBezTo>
                      <a:pt x="1697" y="3617"/>
                      <a:pt x="1902" y="3563"/>
                      <a:pt x="2093" y="3432"/>
                    </a:cubicBezTo>
                    <a:cubicBezTo>
                      <a:pt x="2539" y="3209"/>
                      <a:pt x="2623" y="2707"/>
                      <a:pt x="3013" y="2400"/>
                    </a:cubicBezTo>
                    <a:cubicBezTo>
                      <a:pt x="3376" y="2121"/>
                      <a:pt x="3823" y="2205"/>
                      <a:pt x="4269" y="1898"/>
                    </a:cubicBezTo>
                    <a:cubicBezTo>
                      <a:pt x="4966" y="1340"/>
                      <a:pt x="4911" y="698"/>
                      <a:pt x="4799" y="1"/>
                    </a:cubicBezTo>
                    <a:close/>
                  </a:path>
                </a:pathLst>
              </a:custGeom>
              <a:solidFill>
                <a:srgbClr val="E54762"/>
              </a:solidFill>
              <a:ln w="2800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1"/>
              <p:cNvSpPr/>
              <p:nvPr/>
            </p:nvSpPr>
            <p:spPr>
              <a:xfrm>
                <a:off x="3759400" y="1126750"/>
                <a:ext cx="15702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8947" extrusionOk="0">
                    <a:moveTo>
                      <a:pt x="4504" y="0"/>
                    </a:moveTo>
                    <a:cubicBezTo>
                      <a:pt x="3731" y="0"/>
                      <a:pt x="3259" y="596"/>
                      <a:pt x="3237" y="1365"/>
                    </a:cubicBezTo>
                    <a:cubicBezTo>
                      <a:pt x="3014" y="2035"/>
                      <a:pt x="2791" y="2677"/>
                      <a:pt x="2428" y="3291"/>
                    </a:cubicBezTo>
                    <a:cubicBezTo>
                      <a:pt x="2233" y="3458"/>
                      <a:pt x="2093" y="3542"/>
                      <a:pt x="2010" y="3681"/>
                    </a:cubicBezTo>
                    <a:cubicBezTo>
                      <a:pt x="2456" y="2509"/>
                      <a:pt x="2121" y="1951"/>
                      <a:pt x="1898" y="1561"/>
                    </a:cubicBezTo>
                    <a:cubicBezTo>
                      <a:pt x="1647" y="947"/>
                      <a:pt x="1145" y="584"/>
                      <a:pt x="447" y="417"/>
                    </a:cubicBezTo>
                    <a:cubicBezTo>
                      <a:pt x="308" y="640"/>
                      <a:pt x="112" y="808"/>
                      <a:pt x="1" y="1003"/>
                    </a:cubicBezTo>
                    <a:cubicBezTo>
                      <a:pt x="42" y="999"/>
                      <a:pt x="83" y="998"/>
                      <a:pt x="123" y="998"/>
                    </a:cubicBezTo>
                    <a:cubicBezTo>
                      <a:pt x="760" y="998"/>
                      <a:pt x="1245" y="1410"/>
                      <a:pt x="1507" y="2119"/>
                    </a:cubicBezTo>
                    <a:cubicBezTo>
                      <a:pt x="1507" y="3374"/>
                      <a:pt x="1061" y="3737"/>
                      <a:pt x="1200" y="4044"/>
                    </a:cubicBezTo>
                    <a:cubicBezTo>
                      <a:pt x="1320" y="4243"/>
                      <a:pt x="1484" y="4341"/>
                      <a:pt x="1686" y="4341"/>
                    </a:cubicBezTo>
                    <a:cubicBezTo>
                      <a:pt x="1908" y="4341"/>
                      <a:pt x="2177" y="4222"/>
                      <a:pt x="2484" y="3988"/>
                    </a:cubicBezTo>
                    <a:cubicBezTo>
                      <a:pt x="3153" y="3402"/>
                      <a:pt x="3572" y="2565"/>
                      <a:pt x="3907" y="1421"/>
                    </a:cubicBezTo>
                    <a:cubicBezTo>
                      <a:pt x="4214" y="1226"/>
                      <a:pt x="4576" y="1003"/>
                      <a:pt x="4967" y="891"/>
                    </a:cubicBezTo>
                    <a:lnTo>
                      <a:pt x="4967" y="891"/>
                    </a:lnTo>
                    <a:cubicBezTo>
                      <a:pt x="5302" y="1393"/>
                      <a:pt x="5581" y="1840"/>
                      <a:pt x="4520" y="2705"/>
                    </a:cubicBezTo>
                    <a:cubicBezTo>
                      <a:pt x="4018" y="3318"/>
                      <a:pt x="3823" y="3737"/>
                      <a:pt x="3823" y="4127"/>
                    </a:cubicBezTo>
                    <a:cubicBezTo>
                      <a:pt x="3684" y="4825"/>
                      <a:pt x="3544" y="5578"/>
                      <a:pt x="3962" y="6332"/>
                    </a:cubicBezTo>
                    <a:cubicBezTo>
                      <a:pt x="4604" y="6834"/>
                      <a:pt x="5162" y="7336"/>
                      <a:pt x="5246" y="7782"/>
                    </a:cubicBezTo>
                    <a:cubicBezTo>
                      <a:pt x="5212" y="8194"/>
                      <a:pt x="4967" y="8458"/>
                      <a:pt x="4660" y="8458"/>
                    </a:cubicBezTo>
                    <a:cubicBezTo>
                      <a:pt x="4467" y="8458"/>
                      <a:pt x="4251" y="8354"/>
                      <a:pt x="4046" y="8117"/>
                    </a:cubicBezTo>
                    <a:cubicBezTo>
                      <a:pt x="3209" y="7922"/>
                      <a:pt x="4241" y="6555"/>
                      <a:pt x="3098" y="5690"/>
                    </a:cubicBezTo>
                    <a:cubicBezTo>
                      <a:pt x="2754" y="5371"/>
                      <a:pt x="2368" y="5117"/>
                      <a:pt x="1844" y="5117"/>
                    </a:cubicBezTo>
                    <a:cubicBezTo>
                      <a:pt x="1771" y="5117"/>
                      <a:pt x="1697" y="5122"/>
                      <a:pt x="1619" y="5132"/>
                    </a:cubicBezTo>
                    <a:cubicBezTo>
                      <a:pt x="1117" y="5439"/>
                      <a:pt x="838" y="5746"/>
                      <a:pt x="643" y="6136"/>
                    </a:cubicBezTo>
                    <a:cubicBezTo>
                      <a:pt x="894" y="6304"/>
                      <a:pt x="1145" y="6471"/>
                      <a:pt x="1368" y="6611"/>
                    </a:cubicBezTo>
                    <a:cubicBezTo>
                      <a:pt x="1535" y="6499"/>
                      <a:pt x="1703" y="6332"/>
                      <a:pt x="1842" y="6192"/>
                    </a:cubicBezTo>
                    <a:cubicBezTo>
                      <a:pt x="2075" y="6065"/>
                      <a:pt x="2279" y="5997"/>
                      <a:pt x="2451" y="5997"/>
                    </a:cubicBezTo>
                    <a:cubicBezTo>
                      <a:pt x="2920" y="5997"/>
                      <a:pt x="3151" y="6493"/>
                      <a:pt x="3070" y="7615"/>
                    </a:cubicBezTo>
                    <a:cubicBezTo>
                      <a:pt x="3209" y="8312"/>
                      <a:pt x="3907" y="8815"/>
                      <a:pt x="4241" y="8926"/>
                    </a:cubicBezTo>
                    <a:cubicBezTo>
                      <a:pt x="4322" y="8940"/>
                      <a:pt x="4401" y="8946"/>
                      <a:pt x="4479" y="8946"/>
                    </a:cubicBezTo>
                    <a:cubicBezTo>
                      <a:pt x="5509" y="8946"/>
                      <a:pt x="6280" y="7803"/>
                      <a:pt x="5943" y="6973"/>
                    </a:cubicBezTo>
                    <a:cubicBezTo>
                      <a:pt x="5525" y="6471"/>
                      <a:pt x="4409" y="6220"/>
                      <a:pt x="4381" y="5690"/>
                    </a:cubicBezTo>
                    <a:cubicBezTo>
                      <a:pt x="4269" y="4853"/>
                      <a:pt x="4548" y="4323"/>
                      <a:pt x="4688" y="3709"/>
                    </a:cubicBezTo>
                    <a:cubicBezTo>
                      <a:pt x="4799" y="3514"/>
                      <a:pt x="4939" y="3235"/>
                      <a:pt x="5357" y="2816"/>
                    </a:cubicBezTo>
                    <a:cubicBezTo>
                      <a:pt x="5832" y="2565"/>
                      <a:pt x="5971" y="2063"/>
                      <a:pt x="5943" y="1505"/>
                    </a:cubicBezTo>
                    <a:cubicBezTo>
                      <a:pt x="5971" y="724"/>
                      <a:pt x="5664" y="333"/>
                      <a:pt x="5190" y="138"/>
                    </a:cubicBezTo>
                    <a:cubicBezTo>
                      <a:pt x="4941" y="43"/>
                      <a:pt x="4712" y="0"/>
                      <a:pt x="4504" y="0"/>
                    </a:cubicBezTo>
                    <a:close/>
                  </a:path>
                </a:pathLst>
              </a:custGeom>
              <a:solidFill>
                <a:srgbClr val="E54762"/>
              </a:solidFill>
              <a:ln w="2800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1"/>
              <p:cNvSpPr/>
              <p:nvPr/>
            </p:nvSpPr>
            <p:spPr>
              <a:xfrm>
                <a:off x="3724525" y="1092075"/>
                <a:ext cx="177200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7088" h="6603" extrusionOk="0">
                    <a:moveTo>
                      <a:pt x="3653" y="0"/>
                    </a:moveTo>
                    <a:cubicBezTo>
                      <a:pt x="2949" y="0"/>
                      <a:pt x="1954" y="730"/>
                      <a:pt x="1173" y="1609"/>
                    </a:cubicBezTo>
                    <a:lnTo>
                      <a:pt x="1" y="3673"/>
                    </a:lnTo>
                    <a:cubicBezTo>
                      <a:pt x="475" y="3394"/>
                      <a:pt x="1005" y="2948"/>
                      <a:pt x="1340" y="2529"/>
                    </a:cubicBezTo>
                    <a:cubicBezTo>
                      <a:pt x="2261" y="1664"/>
                      <a:pt x="2707" y="716"/>
                      <a:pt x="3237" y="688"/>
                    </a:cubicBezTo>
                    <a:cubicBezTo>
                      <a:pt x="4074" y="688"/>
                      <a:pt x="4102" y="1162"/>
                      <a:pt x="3767" y="1860"/>
                    </a:cubicBezTo>
                    <a:cubicBezTo>
                      <a:pt x="3126" y="3171"/>
                      <a:pt x="1954" y="3645"/>
                      <a:pt x="922" y="4315"/>
                    </a:cubicBezTo>
                    <a:cubicBezTo>
                      <a:pt x="447" y="5905"/>
                      <a:pt x="1284" y="6547"/>
                      <a:pt x="2484" y="6603"/>
                    </a:cubicBezTo>
                    <a:cubicBezTo>
                      <a:pt x="3849" y="6478"/>
                      <a:pt x="5236" y="5670"/>
                      <a:pt x="5781" y="5670"/>
                    </a:cubicBezTo>
                    <a:cubicBezTo>
                      <a:pt x="5849" y="5670"/>
                      <a:pt x="5903" y="5682"/>
                      <a:pt x="5943" y="5710"/>
                    </a:cubicBezTo>
                    <a:cubicBezTo>
                      <a:pt x="6265" y="5641"/>
                      <a:pt x="6586" y="5591"/>
                      <a:pt x="6892" y="5591"/>
                    </a:cubicBezTo>
                    <a:cubicBezTo>
                      <a:pt x="6958" y="5591"/>
                      <a:pt x="7023" y="5593"/>
                      <a:pt x="7087" y="5598"/>
                    </a:cubicBezTo>
                    <a:cubicBezTo>
                      <a:pt x="6961" y="5172"/>
                      <a:pt x="6647" y="5015"/>
                      <a:pt x="6194" y="5015"/>
                    </a:cubicBezTo>
                    <a:cubicBezTo>
                      <a:pt x="5343" y="5015"/>
                      <a:pt x="4005" y="5569"/>
                      <a:pt x="2512" y="5933"/>
                    </a:cubicBezTo>
                    <a:cubicBezTo>
                      <a:pt x="2435" y="5944"/>
                      <a:pt x="2362" y="5949"/>
                      <a:pt x="2294" y="5949"/>
                    </a:cubicBezTo>
                    <a:cubicBezTo>
                      <a:pt x="1466" y="5949"/>
                      <a:pt x="1252" y="5202"/>
                      <a:pt x="1870" y="4454"/>
                    </a:cubicBezTo>
                    <a:cubicBezTo>
                      <a:pt x="2735" y="3841"/>
                      <a:pt x="3656" y="3283"/>
                      <a:pt x="4353" y="2278"/>
                    </a:cubicBezTo>
                    <a:cubicBezTo>
                      <a:pt x="4911" y="1302"/>
                      <a:pt x="4967" y="465"/>
                      <a:pt x="3935" y="46"/>
                    </a:cubicBezTo>
                    <a:cubicBezTo>
                      <a:pt x="3848" y="15"/>
                      <a:pt x="3753" y="0"/>
                      <a:pt x="3653" y="0"/>
                    </a:cubicBezTo>
                    <a:close/>
                  </a:path>
                </a:pathLst>
              </a:custGeom>
              <a:solidFill>
                <a:srgbClr val="E54762"/>
              </a:solidFill>
              <a:ln w="2800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3355575" y="1098750"/>
                <a:ext cx="592175" cy="293700"/>
              </a:xfrm>
              <a:custGeom>
                <a:avLst/>
                <a:gdLst/>
                <a:ahLst/>
                <a:cxnLst/>
                <a:rect l="l" t="t" r="r" b="b"/>
                <a:pathLst>
                  <a:path w="23687" h="11748" extrusionOk="0">
                    <a:moveTo>
                      <a:pt x="15179" y="705"/>
                    </a:moveTo>
                    <a:cubicBezTo>
                      <a:pt x="15569" y="705"/>
                      <a:pt x="15732" y="977"/>
                      <a:pt x="15484" y="1258"/>
                    </a:cubicBezTo>
                    <a:cubicBezTo>
                      <a:pt x="14796" y="1946"/>
                      <a:pt x="14464" y="2470"/>
                      <a:pt x="14364" y="2876"/>
                    </a:cubicBezTo>
                    <a:lnTo>
                      <a:pt x="14364" y="2876"/>
                    </a:lnTo>
                    <a:cubicBezTo>
                      <a:pt x="13731" y="2884"/>
                      <a:pt x="13048" y="3111"/>
                      <a:pt x="12527" y="3825"/>
                    </a:cubicBezTo>
                    <a:cubicBezTo>
                      <a:pt x="12834" y="2764"/>
                      <a:pt x="13280" y="1760"/>
                      <a:pt x="14117" y="1174"/>
                    </a:cubicBezTo>
                    <a:cubicBezTo>
                      <a:pt x="14538" y="833"/>
                      <a:pt x="14912" y="705"/>
                      <a:pt x="15179" y="705"/>
                    </a:cubicBezTo>
                    <a:close/>
                    <a:moveTo>
                      <a:pt x="14004" y="3489"/>
                    </a:moveTo>
                    <a:cubicBezTo>
                      <a:pt x="14059" y="3489"/>
                      <a:pt x="14114" y="3493"/>
                      <a:pt x="14169" y="3500"/>
                    </a:cubicBezTo>
                    <a:lnTo>
                      <a:pt x="14169" y="3500"/>
                    </a:lnTo>
                    <a:cubicBezTo>
                      <a:pt x="14095" y="4293"/>
                      <a:pt x="14264" y="4977"/>
                      <a:pt x="14703" y="5499"/>
                    </a:cubicBezTo>
                    <a:cubicBezTo>
                      <a:pt x="14928" y="6062"/>
                      <a:pt x="14772" y="6498"/>
                      <a:pt x="14321" y="6498"/>
                    </a:cubicBezTo>
                    <a:cubicBezTo>
                      <a:pt x="14214" y="6498"/>
                      <a:pt x="14089" y="6473"/>
                      <a:pt x="13950" y="6419"/>
                    </a:cubicBezTo>
                    <a:cubicBezTo>
                      <a:pt x="13448" y="6168"/>
                      <a:pt x="12806" y="6029"/>
                      <a:pt x="12025" y="5945"/>
                    </a:cubicBezTo>
                    <a:cubicBezTo>
                      <a:pt x="12360" y="5443"/>
                      <a:pt x="12555" y="4745"/>
                      <a:pt x="12862" y="4187"/>
                    </a:cubicBezTo>
                    <a:cubicBezTo>
                      <a:pt x="13153" y="3729"/>
                      <a:pt x="13569" y="3489"/>
                      <a:pt x="14004" y="3489"/>
                    </a:cubicBezTo>
                    <a:close/>
                    <a:moveTo>
                      <a:pt x="15508" y="0"/>
                    </a:moveTo>
                    <a:cubicBezTo>
                      <a:pt x="15491" y="0"/>
                      <a:pt x="15474" y="1"/>
                      <a:pt x="15456" y="2"/>
                    </a:cubicBezTo>
                    <a:cubicBezTo>
                      <a:pt x="12220" y="365"/>
                      <a:pt x="12332" y="3071"/>
                      <a:pt x="11550" y="5024"/>
                    </a:cubicBezTo>
                    <a:cubicBezTo>
                      <a:pt x="11439" y="5610"/>
                      <a:pt x="11048" y="6029"/>
                      <a:pt x="10295" y="6196"/>
                    </a:cubicBezTo>
                    <a:cubicBezTo>
                      <a:pt x="8482" y="6642"/>
                      <a:pt x="1535" y="10158"/>
                      <a:pt x="0" y="10995"/>
                    </a:cubicBezTo>
                    <a:cubicBezTo>
                      <a:pt x="196" y="11246"/>
                      <a:pt x="391" y="11497"/>
                      <a:pt x="586" y="11748"/>
                    </a:cubicBezTo>
                    <a:cubicBezTo>
                      <a:pt x="3128" y="10153"/>
                      <a:pt x="9808" y="7001"/>
                      <a:pt x="12996" y="7001"/>
                    </a:cubicBezTo>
                    <a:cubicBezTo>
                      <a:pt x="13378" y="7001"/>
                      <a:pt x="13709" y="7046"/>
                      <a:pt x="13978" y="7145"/>
                    </a:cubicBezTo>
                    <a:cubicBezTo>
                      <a:pt x="14125" y="7182"/>
                      <a:pt x="14269" y="7203"/>
                      <a:pt x="14407" y="7203"/>
                    </a:cubicBezTo>
                    <a:cubicBezTo>
                      <a:pt x="14792" y="7203"/>
                      <a:pt x="15134" y="7038"/>
                      <a:pt x="15401" y="6587"/>
                    </a:cubicBezTo>
                    <a:cubicBezTo>
                      <a:pt x="15859" y="6074"/>
                      <a:pt x="14621" y="4386"/>
                      <a:pt x="14868" y="4024"/>
                    </a:cubicBezTo>
                    <a:lnTo>
                      <a:pt x="14868" y="4024"/>
                    </a:lnTo>
                    <a:cubicBezTo>
                      <a:pt x="15304" y="4399"/>
                      <a:pt x="15844" y="4612"/>
                      <a:pt x="16415" y="4612"/>
                    </a:cubicBezTo>
                    <a:cubicBezTo>
                      <a:pt x="16768" y="4612"/>
                      <a:pt x="17133" y="4530"/>
                      <a:pt x="17493" y="4355"/>
                    </a:cubicBezTo>
                    <a:cubicBezTo>
                      <a:pt x="18302" y="3853"/>
                      <a:pt x="19027" y="3322"/>
                      <a:pt x="19837" y="2820"/>
                    </a:cubicBezTo>
                    <a:cubicBezTo>
                      <a:pt x="20331" y="2465"/>
                      <a:pt x="20744" y="2306"/>
                      <a:pt x="21104" y="2306"/>
                    </a:cubicBezTo>
                    <a:cubicBezTo>
                      <a:pt x="21535" y="2306"/>
                      <a:pt x="21888" y="2536"/>
                      <a:pt x="22208" y="2932"/>
                    </a:cubicBezTo>
                    <a:cubicBezTo>
                      <a:pt x="22794" y="3713"/>
                      <a:pt x="22766" y="4438"/>
                      <a:pt x="21845" y="5331"/>
                    </a:cubicBezTo>
                    <a:cubicBezTo>
                      <a:pt x="22236" y="5359"/>
                      <a:pt x="22626" y="5443"/>
                      <a:pt x="22766" y="5638"/>
                    </a:cubicBezTo>
                    <a:cubicBezTo>
                      <a:pt x="23491" y="4857"/>
                      <a:pt x="23687" y="3322"/>
                      <a:pt x="22682" y="2402"/>
                    </a:cubicBezTo>
                    <a:cubicBezTo>
                      <a:pt x="22426" y="2130"/>
                      <a:pt x="21959" y="1702"/>
                      <a:pt x="21203" y="1702"/>
                    </a:cubicBezTo>
                    <a:cubicBezTo>
                      <a:pt x="20639" y="1702"/>
                      <a:pt x="19916" y="1939"/>
                      <a:pt x="19000" y="2653"/>
                    </a:cubicBezTo>
                    <a:cubicBezTo>
                      <a:pt x="18014" y="3432"/>
                      <a:pt x="17084" y="4024"/>
                      <a:pt x="16211" y="4024"/>
                    </a:cubicBezTo>
                    <a:cubicBezTo>
                      <a:pt x="16022" y="4024"/>
                      <a:pt x="15836" y="3996"/>
                      <a:pt x="15652" y="3936"/>
                    </a:cubicBezTo>
                    <a:cubicBezTo>
                      <a:pt x="14787" y="3490"/>
                      <a:pt x="14898" y="2709"/>
                      <a:pt x="16154" y="1425"/>
                    </a:cubicBezTo>
                    <a:cubicBezTo>
                      <a:pt x="16480" y="991"/>
                      <a:pt x="16144" y="0"/>
                      <a:pt x="15508" y="0"/>
                    </a:cubicBezTo>
                    <a:close/>
                  </a:path>
                </a:pathLst>
              </a:custGeom>
              <a:solidFill>
                <a:srgbClr val="E54762"/>
              </a:solidFill>
              <a:ln w="2800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1"/>
              <p:cNvSpPr/>
              <p:nvPr/>
            </p:nvSpPr>
            <p:spPr>
              <a:xfrm>
                <a:off x="3356275" y="1372900"/>
                <a:ext cx="132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71" fill="none" extrusionOk="0">
                    <a:moveTo>
                      <a:pt x="0" y="1"/>
                    </a:moveTo>
                    <a:cubicBezTo>
                      <a:pt x="140" y="252"/>
                      <a:pt x="363" y="447"/>
                      <a:pt x="530" y="670"/>
                    </a:cubicBezTo>
                  </a:path>
                </a:pathLst>
              </a:custGeom>
              <a:noFill/>
              <a:ln w="4875" cap="flat" cmpd="sng">
                <a:solidFill>
                  <a:srgbClr val="E54762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1"/>
              <p:cNvSpPr/>
              <p:nvPr/>
            </p:nvSpPr>
            <p:spPr>
              <a:xfrm>
                <a:off x="3412775" y="1487300"/>
                <a:ext cx="25125" cy="300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200" fill="none" extrusionOk="0">
                    <a:moveTo>
                      <a:pt x="0" y="0"/>
                    </a:moveTo>
                    <a:cubicBezTo>
                      <a:pt x="195" y="168"/>
                      <a:pt x="921" y="1200"/>
                      <a:pt x="1004" y="1200"/>
                    </a:cubicBezTo>
                  </a:path>
                </a:pathLst>
              </a:custGeom>
              <a:noFill/>
              <a:ln w="4875" cap="flat" cmpd="sng">
                <a:solidFill>
                  <a:srgbClr val="E54762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1"/>
              <p:cNvSpPr/>
              <p:nvPr/>
            </p:nvSpPr>
            <p:spPr>
              <a:xfrm>
                <a:off x="3408575" y="685200"/>
                <a:ext cx="1256875" cy="4067000"/>
              </a:xfrm>
              <a:custGeom>
                <a:avLst/>
                <a:gdLst/>
                <a:ahLst/>
                <a:cxnLst/>
                <a:rect l="l" t="t" r="r" b="b"/>
                <a:pathLst>
                  <a:path w="50275" h="162680" extrusionOk="0">
                    <a:moveTo>
                      <a:pt x="196" y="67516"/>
                    </a:moveTo>
                    <a:cubicBezTo>
                      <a:pt x="224" y="91175"/>
                      <a:pt x="1" y="114833"/>
                      <a:pt x="252" y="138491"/>
                    </a:cubicBezTo>
                    <a:cubicBezTo>
                      <a:pt x="335" y="147028"/>
                      <a:pt x="12555" y="148870"/>
                      <a:pt x="17047" y="143374"/>
                    </a:cubicBezTo>
                    <a:cubicBezTo>
                      <a:pt x="20730" y="138882"/>
                      <a:pt x="19223" y="130233"/>
                      <a:pt x="19446" y="121110"/>
                    </a:cubicBezTo>
                    <a:cubicBezTo>
                      <a:pt x="19642" y="113605"/>
                      <a:pt x="19167" y="104482"/>
                      <a:pt x="19976" y="97145"/>
                    </a:cubicBezTo>
                    <a:cubicBezTo>
                      <a:pt x="20813" y="89752"/>
                      <a:pt x="20311" y="83335"/>
                      <a:pt x="20451" y="75774"/>
                    </a:cubicBezTo>
                    <a:cubicBezTo>
                      <a:pt x="20702" y="62187"/>
                      <a:pt x="20757" y="61322"/>
                      <a:pt x="22822" y="56663"/>
                    </a:cubicBezTo>
                    <a:cubicBezTo>
                      <a:pt x="24970" y="51921"/>
                      <a:pt x="27788" y="45839"/>
                      <a:pt x="23213" y="41765"/>
                    </a:cubicBezTo>
                    <a:cubicBezTo>
                      <a:pt x="18386" y="37413"/>
                      <a:pt x="14285" y="33842"/>
                      <a:pt x="9542" y="30271"/>
                    </a:cubicBezTo>
                    <a:cubicBezTo>
                      <a:pt x="4716" y="26644"/>
                      <a:pt x="4158" y="20841"/>
                      <a:pt x="6278" y="15819"/>
                    </a:cubicBezTo>
                    <a:cubicBezTo>
                      <a:pt x="8705" y="10072"/>
                      <a:pt x="17047" y="12583"/>
                      <a:pt x="20618" y="7896"/>
                    </a:cubicBezTo>
                    <a:cubicBezTo>
                      <a:pt x="23826" y="3655"/>
                      <a:pt x="29350" y="5385"/>
                      <a:pt x="33368" y="7561"/>
                    </a:cubicBezTo>
                    <a:cubicBezTo>
                      <a:pt x="38083" y="10156"/>
                      <a:pt x="37692" y="15456"/>
                      <a:pt x="37720" y="19948"/>
                    </a:cubicBezTo>
                    <a:cubicBezTo>
                      <a:pt x="37832" y="32865"/>
                      <a:pt x="38222" y="47485"/>
                      <a:pt x="37748" y="60374"/>
                    </a:cubicBezTo>
                    <a:cubicBezTo>
                      <a:pt x="37385" y="69246"/>
                      <a:pt x="37692" y="76527"/>
                      <a:pt x="37441" y="85427"/>
                    </a:cubicBezTo>
                    <a:cubicBezTo>
                      <a:pt x="37302" y="97368"/>
                      <a:pt x="37664" y="109337"/>
                      <a:pt x="37246" y="121250"/>
                    </a:cubicBezTo>
                    <a:cubicBezTo>
                      <a:pt x="34651" y="123147"/>
                      <a:pt x="31443" y="112992"/>
                      <a:pt x="30690" y="120385"/>
                    </a:cubicBezTo>
                    <a:cubicBezTo>
                      <a:pt x="32866" y="122003"/>
                      <a:pt x="35070" y="123649"/>
                      <a:pt x="37246" y="125267"/>
                    </a:cubicBezTo>
                    <a:cubicBezTo>
                      <a:pt x="37636" y="136399"/>
                      <a:pt x="37692" y="144350"/>
                      <a:pt x="37776" y="155426"/>
                    </a:cubicBezTo>
                    <a:cubicBezTo>
                      <a:pt x="37776" y="156654"/>
                      <a:pt x="37915" y="158634"/>
                      <a:pt x="35432" y="162680"/>
                    </a:cubicBezTo>
                    <a:lnTo>
                      <a:pt x="45783" y="162624"/>
                    </a:lnTo>
                    <a:cubicBezTo>
                      <a:pt x="44304" y="160392"/>
                      <a:pt x="42435" y="158718"/>
                      <a:pt x="42491" y="155538"/>
                    </a:cubicBezTo>
                    <a:cubicBezTo>
                      <a:pt x="43021" y="133581"/>
                      <a:pt x="42156" y="111429"/>
                      <a:pt x="42156" y="89389"/>
                    </a:cubicBezTo>
                    <a:cubicBezTo>
                      <a:pt x="43216" y="85902"/>
                      <a:pt x="50275" y="86320"/>
                      <a:pt x="47680" y="82665"/>
                    </a:cubicBezTo>
                    <a:cubicBezTo>
                      <a:pt x="44779" y="84256"/>
                      <a:pt x="42630" y="85650"/>
                      <a:pt x="42463" y="80657"/>
                    </a:cubicBezTo>
                    <a:cubicBezTo>
                      <a:pt x="42240" y="73989"/>
                      <a:pt x="42602" y="67209"/>
                      <a:pt x="42296" y="60458"/>
                    </a:cubicBezTo>
                    <a:cubicBezTo>
                      <a:pt x="42044" y="54320"/>
                      <a:pt x="41793" y="48070"/>
                      <a:pt x="41682" y="41933"/>
                    </a:cubicBezTo>
                    <a:cubicBezTo>
                      <a:pt x="41626" y="38250"/>
                      <a:pt x="42770" y="36437"/>
                      <a:pt x="46006" y="36102"/>
                    </a:cubicBezTo>
                    <a:cubicBezTo>
                      <a:pt x="47624" y="30996"/>
                      <a:pt x="41905" y="37608"/>
                      <a:pt x="41793" y="32168"/>
                    </a:cubicBezTo>
                    <a:cubicBezTo>
                      <a:pt x="41626" y="24440"/>
                      <a:pt x="42212" y="17047"/>
                      <a:pt x="40817" y="9960"/>
                    </a:cubicBezTo>
                    <a:cubicBezTo>
                      <a:pt x="39673" y="4101"/>
                      <a:pt x="32112" y="2093"/>
                      <a:pt x="26644" y="1088"/>
                    </a:cubicBezTo>
                    <a:cubicBezTo>
                      <a:pt x="20757" y="0"/>
                      <a:pt x="17940" y="7087"/>
                      <a:pt x="12332" y="7533"/>
                    </a:cubicBezTo>
                    <a:cubicBezTo>
                      <a:pt x="6668" y="8007"/>
                      <a:pt x="2512" y="12499"/>
                      <a:pt x="1423" y="18358"/>
                    </a:cubicBezTo>
                    <a:cubicBezTo>
                      <a:pt x="29" y="25891"/>
                      <a:pt x="4576" y="31470"/>
                      <a:pt x="9682" y="36018"/>
                    </a:cubicBezTo>
                    <a:cubicBezTo>
                      <a:pt x="14648" y="40454"/>
                      <a:pt x="21846" y="43523"/>
                      <a:pt x="21148" y="48266"/>
                    </a:cubicBezTo>
                    <a:cubicBezTo>
                      <a:pt x="20423" y="53232"/>
                      <a:pt x="16573" y="57807"/>
                      <a:pt x="16489" y="63694"/>
                    </a:cubicBezTo>
                    <a:cubicBezTo>
                      <a:pt x="16405" y="74575"/>
                      <a:pt x="15680" y="86153"/>
                      <a:pt x="16461" y="97257"/>
                    </a:cubicBezTo>
                    <a:cubicBezTo>
                      <a:pt x="16824" y="102529"/>
                      <a:pt x="17270" y="110704"/>
                      <a:pt x="17465" y="121194"/>
                    </a:cubicBezTo>
                    <a:cubicBezTo>
                      <a:pt x="17438" y="130010"/>
                      <a:pt x="19167" y="139914"/>
                      <a:pt x="14173" y="143513"/>
                    </a:cubicBezTo>
                    <a:cubicBezTo>
                      <a:pt x="9709" y="146722"/>
                      <a:pt x="2149" y="144043"/>
                      <a:pt x="2205" y="136678"/>
                    </a:cubicBezTo>
                    <a:cubicBezTo>
                      <a:pt x="2288" y="113215"/>
                      <a:pt x="2009" y="90477"/>
                      <a:pt x="2205" y="67377"/>
                    </a:cubicBezTo>
                  </a:path>
                </a:pathLst>
              </a:custGeom>
              <a:solidFill>
                <a:srgbClr val="EEE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408575" y="685200"/>
                <a:ext cx="1256875" cy="4067000"/>
              </a:xfrm>
              <a:custGeom>
                <a:avLst/>
                <a:gdLst/>
                <a:ahLst/>
                <a:cxnLst/>
                <a:rect l="l" t="t" r="r" b="b"/>
                <a:pathLst>
                  <a:path w="50275" h="162680" fill="none" extrusionOk="0">
                    <a:moveTo>
                      <a:pt x="196" y="67516"/>
                    </a:moveTo>
                    <a:cubicBezTo>
                      <a:pt x="224" y="91175"/>
                      <a:pt x="1" y="114833"/>
                      <a:pt x="252" y="138491"/>
                    </a:cubicBezTo>
                    <a:cubicBezTo>
                      <a:pt x="335" y="147028"/>
                      <a:pt x="12555" y="148870"/>
                      <a:pt x="17047" y="143374"/>
                    </a:cubicBezTo>
                    <a:cubicBezTo>
                      <a:pt x="20730" y="138882"/>
                      <a:pt x="19223" y="130233"/>
                      <a:pt x="19446" y="121110"/>
                    </a:cubicBezTo>
                    <a:cubicBezTo>
                      <a:pt x="19642" y="113605"/>
                      <a:pt x="19167" y="104482"/>
                      <a:pt x="19976" y="97145"/>
                    </a:cubicBezTo>
                    <a:cubicBezTo>
                      <a:pt x="20813" y="89752"/>
                      <a:pt x="20311" y="83335"/>
                      <a:pt x="20451" y="75774"/>
                    </a:cubicBezTo>
                    <a:cubicBezTo>
                      <a:pt x="20702" y="62187"/>
                      <a:pt x="20757" y="61322"/>
                      <a:pt x="22822" y="56663"/>
                    </a:cubicBezTo>
                    <a:cubicBezTo>
                      <a:pt x="24970" y="51921"/>
                      <a:pt x="27788" y="45839"/>
                      <a:pt x="23213" y="41765"/>
                    </a:cubicBezTo>
                    <a:cubicBezTo>
                      <a:pt x="18386" y="37413"/>
                      <a:pt x="14285" y="33842"/>
                      <a:pt x="9542" y="30271"/>
                    </a:cubicBezTo>
                    <a:cubicBezTo>
                      <a:pt x="4716" y="26644"/>
                      <a:pt x="4158" y="20841"/>
                      <a:pt x="6278" y="15819"/>
                    </a:cubicBezTo>
                    <a:cubicBezTo>
                      <a:pt x="8705" y="10072"/>
                      <a:pt x="17047" y="12583"/>
                      <a:pt x="20618" y="7896"/>
                    </a:cubicBezTo>
                    <a:cubicBezTo>
                      <a:pt x="23826" y="3655"/>
                      <a:pt x="29350" y="5385"/>
                      <a:pt x="33368" y="7561"/>
                    </a:cubicBezTo>
                    <a:cubicBezTo>
                      <a:pt x="38083" y="10156"/>
                      <a:pt x="37692" y="15456"/>
                      <a:pt x="37720" y="19948"/>
                    </a:cubicBezTo>
                    <a:cubicBezTo>
                      <a:pt x="37832" y="32865"/>
                      <a:pt x="38222" y="47485"/>
                      <a:pt x="37748" y="60374"/>
                    </a:cubicBezTo>
                    <a:cubicBezTo>
                      <a:pt x="37385" y="69246"/>
                      <a:pt x="37692" y="76527"/>
                      <a:pt x="37441" y="85427"/>
                    </a:cubicBezTo>
                    <a:cubicBezTo>
                      <a:pt x="37302" y="97368"/>
                      <a:pt x="37664" y="109337"/>
                      <a:pt x="37246" y="121250"/>
                    </a:cubicBezTo>
                    <a:cubicBezTo>
                      <a:pt x="34651" y="123147"/>
                      <a:pt x="31443" y="112992"/>
                      <a:pt x="30690" y="120385"/>
                    </a:cubicBezTo>
                    <a:cubicBezTo>
                      <a:pt x="32866" y="122003"/>
                      <a:pt x="35070" y="123649"/>
                      <a:pt x="37246" y="125267"/>
                    </a:cubicBezTo>
                    <a:cubicBezTo>
                      <a:pt x="37636" y="136399"/>
                      <a:pt x="37692" y="144350"/>
                      <a:pt x="37776" y="155426"/>
                    </a:cubicBezTo>
                    <a:cubicBezTo>
                      <a:pt x="37776" y="156654"/>
                      <a:pt x="37915" y="158634"/>
                      <a:pt x="35432" y="162680"/>
                    </a:cubicBezTo>
                    <a:lnTo>
                      <a:pt x="45783" y="162624"/>
                    </a:lnTo>
                    <a:cubicBezTo>
                      <a:pt x="44304" y="160392"/>
                      <a:pt x="42435" y="158718"/>
                      <a:pt x="42491" y="155538"/>
                    </a:cubicBezTo>
                    <a:cubicBezTo>
                      <a:pt x="43021" y="133581"/>
                      <a:pt x="42156" y="111429"/>
                      <a:pt x="42156" y="89389"/>
                    </a:cubicBezTo>
                    <a:cubicBezTo>
                      <a:pt x="43216" y="85902"/>
                      <a:pt x="50275" y="86320"/>
                      <a:pt x="47680" y="82665"/>
                    </a:cubicBezTo>
                    <a:cubicBezTo>
                      <a:pt x="44779" y="84256"/>
                      <a:pt x="42630" y="85650"/>
                      <a:pt x="42463" y="80657"/>
                    </a:cubicBezTo>
                    <a:cubicBezTo>
                      <a:pt x="42240" y="73989"/>
                      <a:pt x="42602" y="67209"/>
                      <a:pt x="42296" y="60458"/>
                    </a:cubicBezTo>
                    <a:cubicBezTo>
                      <a:pt x="42044" y="54320"/>
                      <a:pt x="41793" y="48070"/>
                      <a:pt x="41682" y="41933"/>
                    </a:cubicBezTo>
                    <a:cubicBezTo>
                      <a:pt x="41626" y="38250"/>
                      <a:pt x="42770" y="36437"/>
                      <a:pt x="46006" y="36102"/>
                    </a:cubicBezTo>
                    <a:cubicBezTo>
                      <a:pt x="47624" y="30996"/>
                      <a:pt x="41905" y="37608"/>
                      <a:pt x="41793" y="32168"/>
                    </a:cubicBezTo>
                    <a:cubicBezTo>
                      <a:pt x="41626" y="24440"/>
                      <a:pt x="42212" y="17047"/>
                      <a:pt x="40817" y="9960"/>
                    </a:cubicBezTo>
                    <a:cubicBezTo>
                      <a:pt x="39673" y="4101"/>
                      <a:pt x="32112" y="2093"/>
                      <a:pt x="26644" y="1088"/>
                    </a:cubicBezTo>
                    <a:cubicBezTo>
                      <a:pt x="20757" y="0"/>
                      <a:pt x="17940" y="7087"/>
                      <a:pt x="12332" y="7533"/>
                    </a:cubicBezTo>
                    <a:cubicBezTo>
                      <a:pt x="6668" y="8007"/>
                      <a:pt x="2512" y="12499"/>
                      <a:pt x="1423" y="18358"/>
                    </a:cubicBezTo>
                    <a:cubicBezTo>
                      <a:pt x="29" y="25891"/>
                      <a:pt x="4576" y="31470"/>
                      <a:pt x="9682" y="36018"/>
                    </a:cubicBezTo>
                    <a:cubicBezTo>
                      <a:pt x="14648" y="40454"/>
                      <a:pt x="21846" y="43523"/>
                      <a:pt x="21148" y="48266"/>
                    </a:cubicBezTo>
                    <a:cubicBezTo>
                      <a:pt x="20423" y="53232"/>
                      <a:pt x="16573" y="57807"/>
                      <a:pt x="16489" y="63694"/>
                    </a:cubicBezTo>
                    <a:cubicBezTo>
                      <a:pt x="16405" y="74575"/>
                      <a:pt x="15680" y="86153"/>
                      <a:pt x="16461" y="97257"/>
                    </a:cubicBezTo>
                    <a:cubicBezTo>
                      <a:pt x="16824" y="102529"/>
                      <a:pt x="17270" y="110704"/>
                      <a:pt x="17465" y="121194"/>
                    </a:cubicBezTo>
                    <a:cubicBezTo>
                      <a:pt x="17438" y="130010"/>
                      <a:pt x="19167" y="139914"/>
                      <a:pt x="14173" y="143513"/>
                    </a:cubicBezTo>
                    <a:cubicBezTo>
                      <a:pt x="9709" y="146722"/>
                      <a:pt x="2149" y="144043"/>
                      <a:pt x="2205" y="136678"/>
                    </a:cubicBezTo>
                    <a:cubicBezTo>
                      <a:pt x="2288" y="113215"/>
                      <a:pt x="2009" y="90477"/>
                      <a:pt x="2205" y="67377"/>
                    </a:cubicBezTo>
                  </a:path>
                </a:pathLst>
              </a:custGeom>
              <a:noFill/>
              <a:ln w="9775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1375" y="1231875"/>
                <a:ext cx="532200" cy="286825"/>
              </a:xfrm>
              <a:custGeom>
                <a:avLst/>
                <a:gdLst/>
                <a:ahLst/>
                <a:cxnLst/>
                <a:rect l="l" t="t" r="r" b="b"/>
                <a:pathLst>
                  <a:path w="21288" h="11473" extrusionOk="0">
                    <a:moveTo>
                      <a:pt x="19474" y="871"/>
                    </a:moveTo>
                    <a:cubicBezTo>
                      <a:pt x="19781" y="927"/>
                      <a:pt x="19976" y="1094"/>
                      <a:pt x="19864" y="1317"/>
                    </a:cubicBezTo>
                    <a:cubicBezTo>
                      <a:pt x="19834" y="1371"/>
                      <a:pt x="19777" y="1397"/>
                      <a:pt x="19712" y="1397"/>
                    </a:cubicBezTo>
                    <a:cubicBezTo>
                      <a:pt x="19543" y="1397"/>
                      <a:pt x="19322" y="1219"/>
                      <a:pt x="19384" y="875"/>
                    </a:cubicBezTo>
                    <a:lnTo>
                      <a:pt x="19384" y="875"/>
                    </a:lnTo>
                    <a:cubicBezTo>
                      <a:pt x="19414" y="873"/>
                      <a:pt x="19444" y="872"/>
                      <a:pt x="19474" y="871"/>
                    </a:cubicBezTo>
                    <a:close/>
                    <a:moveTo>
                      <a:pt x="15360" y="2434"/>
                    </a:moveTo>
                    <a:cubicBezTo>
                      <a:pt x="15347" y="2523"/>
                      <a:pt x="15338" y="2614"/>
                      <a:pt x="15334" y="2707"/>
                    </a:cubicBezTo>
                    <a:lnTo>
                      <a:pt x="15334" y="2707"/>
                    </a:lnTo>
                    <a:cubicBezTo>
                      <a:pt x="15336" y="2610"/>
                      <a:pt x="15343" y="2518"/>
                      <a:pt x="15360" y="2434"/>
                    </a:cubicBezTo>
                    <a:close/>
                    <a:moveTo>
                      <a:pt x="14004" y="2322"/>
                    </a:moveTo>
                    <a:cubicBezTo>
                      <a:pt x="14543" y="2322"/>
                      <a:pt x="14939" y="2804"/>
                      <a:pt x="15367" y="3401"/>
                    </a:cubicBezTo>
                    <a:lnTo>
                      <a:pt x="15367" y="3401"/>
                    </a:lnTo>
                    <a:cubicBezTo>
                      <a:pt x="15376" y="3479"/>
                      <a:pt x="15388" y="3556"/>
                      <a:pt x="15400" y="3633"/>
                    </a:cubicBezTo>
                    <a:cubicBezTo>
                      <a:pt x="15351" y="4251"/>
                      <a:pt x="14711" y="4540"/>
                      <a:pt x="14003" y="4540"/>
                    </a:cubicBezTo>
                    <a:cubicBezTo>
                      <a:pt x="13912" y="4540"/>
                      <a:pt x="13819" y="4535"/>
                      <a:pt x="13727" y="4526"/>
                    </a:cubicBezTo>
                    <a:cubicBezTo>
                      <a:pt x="14480" y="4414"/>
                      <a:pt x="14870" y="3773"/>
                      <a:pt x="15094" y="3047"/>
                    </a:cubicBezTo>
                    <a:cubicBezTo>
                      <a:pt x="14898" y="2796"/>
                      <a:pt x="14647" y="2573"/>
                      <a:pt x="14480" y="2489"/>
                    </a:cubicBezTo>
                    <a:cubicBezTo>
                      <a:pt x="14285" y="2963"/>
                      <a:pt x="14201" y="3577"/>
                      <a:pt x="13838" y="3856"/>
                    </a:cubicBezTo>
                    <a:cubicBezTo>
                      <a:pt x="13564" y="4065"/>
                      <a:pt x="13263" y="4131"/>
                      <a:pt x="12953" y="4131"/>
                    </a:cubicBezTo>
                    <a:cubicBezTo>
                      <a:pt x="12473" y="4131"/>
                      <a:pt x="11968" y="3974"/>
                      <a:pt x="11495" y="3940"/>
                    </a:cubicBezTo>
                    <a:cubicBezTo>
                      <a:pt x="11913" y="3856"/>
                      <a:pt x="12332" y="3800"/>
                      <a:pt x="12666" y="3633"/>
                    </a:cubicBezTo>
                    <a:cubicBezTo>
                      <a:pt x="13141" y="3187"/>
                      <a:pt x="13224" y="2629"/>
                      <a:pt x="13475" y="2461"/>
                    </a:cubicBezTo>
                    <a:cubicBezTo>
                      <a:pt x="13668" y="2365"/>
                      <a:pt x="13842" y="2322"/>
                      <a:pt x="14004" y="2322"/>
                    </a:cubicBezTo>
                    <a:close/>
                    <a:moveTo>
                      <a:pt x="19487" y="1"/>
                    </a:moveTo>
                    <a:cubicBezTo>
                      <a:pt x="18499" y="1"/>
                      <a:pt x="17244" y="515"/>
                      <a:pt x="15875" y="1457"/>
                    </a:cubicBezTo>
                    <a:cubicBezTo>
                      <a:pt x="15612" y="1657"/>
                      <a:pt x="15461" y="1948"/>
                      <a:pt x="15388" y="2282"/>
                    </a:cubicBezTo>
                    <a:lnTo>
                      <a:pt x="15388" y="2282"/>
                    </a:lnTo>
                    <a:cubicBezTo>
                      <a:pt x="15089" y="2013"/>
                      <a:pt x="14669" y="1537"/>
                      <a:pt x="14075" y="1537"/>
                    </a:cubicBezTo>
                    <a:cubicBezTo>
                      <a:pt x="13609" y="1537"/>
                      <a:pt x="13037" y="1829"/>
                      <a:pt x="12332" y="2740"/>
                    </a:cubicBezTo>
                    <a:cubicBezTo>
                      <a:pt x="12184" y="3036"/>
                      <a:pt x="11949" y="3136"/>
                      <a:pt x="11781" y="3136"/>
                    </a:cubicBezTo>
                    <a:cubicBezTo>
                      <a:pt x="11758" y="3136"/>
                      <a:pt x="11737" y="3134"/>
                      <a:pt x="11718" y="3131"/>
                    </a:cubicBezTo>
                    <a:cubicBezTo>
                      <a:pt x="11640" y="3119"/>
                      <a:pt x="11558" y="3114"/>
                      <a:pt x="11470" y="3114"/>
                    </a:cubicBezTo>
                    <a:cubicBezTo>
                      <a:pt x="8841" y="3114"/>
                      <a:pt x="1755" y="8246"/>
                      <a:pt x="0" y="10217"/>
                    </a:cubicBezTo>
                    <a:lnTo>
                      <a:pt x="1088" y="11473"/>
                    </a:lnTo>
                    <a:cubicBezTo>
                      <a:pt x="1590" y="10636"/>
                      <a:pt x="6222" y="6228"/>
                      <a:pt x="8872" y="5140"/>
                    </a:cubicBezTo>
                    <a:cubicBezTo>
                      <a:pt x="9559" y="4932"/>
                      <a:pt x="10301" y="4849"/>
                      <a:pt x="11055" y="4849"/>
                    </a:cubicBezTo>
                    <a:cubicBezTo>
                      <a:pt x="12231" y="4849"/>
                      <a:pt x="13437" y="5052"/>
                      <a:pt x="14508" y="5307"/>
                    </a:cubicBezTo>
                    <a:cubicBezTo>
                      <a:pt x="15652" y="5307"/>
                      <a:pt x="16237" y="4386"/>
                      <a:pt x="16237" y="3438"/>
                    </a:cubicBezTo>
                    <a:cubicBezTo>
                      <a:pt x="16098" y="2852"/>
                      <a:pt x="16210" y="2266"/>
                      <a:pt x="16879" y="1736"/>
                    </a:cubicBezTo>
                    <a:cubicBezTo>
                      <a:pt x="17680" y="1177"/>
                      <a:pt x="18257" y="992"/>
                      <a:pt x="18759" y="922"/>
                    </a:cubicBezTo>
                    <a:lnTo>
                      <a:pt x="18759" y="922"/>
                    </a:lnTo>
                    <a:cubicBezTo>
                      <a:pt x="18708" y="932"/>
                      <a:pt x="18665" y="944"/>
                      <a:pt x="18637" y="955"/>
                    </a:cubicBezTo>
                    <a:cubicBezTo>
                      <a:pt x="18680" y="1630"/>
                      <a:pt x="18911" y="2067"/>
                      <a:pt x="19514" y="2067"/>
                    </a:cubicBezTo>
                    <a:cubicBezTo>
                      <a:pt x="19684" y="2067"/>
                      <a:pt x="19883" y="2033"/>
                      <a:pt x="20115" y="1959"/>
                    </a:cubicBezTo>
                    <a:cubicBezTo>
                      <a:pt x="20562" y="1820"/>
                      <a:pt x="21287" y="676"/>
                      <a:pt x="20311" y="146"/>
                    </a:cubicBezTo>
                    <a:cubicBezTo>
                      <a:pt x="20064" y="48"/>
                      <a:pt x="19788" y="1"/>
                      <a:pt x="19487" y="1"/>
                    </a:cubicBezTo>
                    <a:close/>
                  </a:path>
                </a:pathLst>
              </a:custGeom>
              <a:solidFill>
                <a:srgbClr val="E54762"/>
              </a:solidFill>
              <a:ln w="2800" cap="flat" cmpd="sng">
                <a:solidFill>
                  <a:srgbClr val="00000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4554525" y="1535425"/>
                <a:ext cx="105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954" extrusionOk="0">
                    <a:moveTo>
                      <a:pt x="280" y="1953"/>
                    </a:moveTo>
                    <a:cubicBezTo>
                      <a:pt x="419" y="1786"/>
                      <a:pt x="419" y="1339"/>
                      <a:pt x="419" y="921"/>
                    </a:cubicBezTo>
                    <a:cubicBezTo>
                      <a:pt x="419" y="419"/>
                      <a:pt x="391" y="363"/>
                      <a:pt x="140" y="140"/>
                    </a:cubicBezTo>
                    <a:lnTo>
                      <a:pt x="1" y="0"/>
                    </a:lnTo>
                  </a:path>
                </a:pathLst>
              </a:custGeom>
              <a:solidFill>
                <a:srgbClr val="EEE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4554525" y="1535425"/>
                <a:ext cx="105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954" fill="none" extrusionOk="0">
                    <a:moveTo>
                      <a:pt x="280" y="1953"/>
                    </a:moveTo>
                    <a:cubicBezTo>
                      <a:pt x="419" y="1786"/>
                      <a:pt x="419" y="1339"/>
                      <a:pt x="419" y="921"/>
                    </a:cubicBezTo>
                    <a:cubicBezTo>
                      <a:pt x="419" y="419"/>
                      <a:pt x="391" y="363"/>
                      <a:pt x="140" y="140"/>
                    </a:cubicBezTo>
                    <a:lnTo>
                      <a:pt x="1" y="0"/>
                    </a:lnTo>
                  </a:path>
                </a:pathLst>
              </a:custGeom>
              <a:noFill/>
              <a:ln w="16750" cap="flat" cmpd="sng">
                <a:solidFill>
                  <a:srgbClr val="EEE71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4599875" y="2757400"/>
                <a:ext cx="174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066" fill="none" extrusionOk="0">
                    <a:moveTo>
                      <a:pt x="0" y="0"/>
                    </a:moveTo>
                    <a:cubicBezTo>
                      <a:pt x="307" y="391"/>
                      <a:pt x="307" y="447"/>
                      <a:pt x="558" y="698"/>
                    </a:cubicBezTo>
                    <a:cubicBezTo>
                      <a:pt x="698" y="865"/>
                      <a:pt x="391" y="1870"/>
                      <a:pt x="419" y="2065"/>
                    </a:cubicBezTo>
                  </a:path>
                </a:pathLst>
              </a:custGeom>
              <a:noFill/>
              <a:ln w="19525" cap="flat" cmpd="sng">
                <a:solidFill>
                  <a:srgbClr val="EEE71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4177200" y="3629250"/>
                <a:ext cx="188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540" fill="none" extrusionOk="0">
                    <a:moveTo>
                      <a:pt x="754" y="0"/>
                    </a:moveTo>
                    <a:lnTo>
                      <a:pt x="251" y="1144"/>
                    </a:lnTo>
                    <a:lnTo>
                      <a:pt x="0" y="2539"/>
                    </a:lnTo>
                  </a:path>
                </a:pathLst>
              </a:custGeom>
              <a:noFill/>
              <a:ln w="18825" cap="flat" cmpd="sng">
                <a:solidFill>
                  <a:srgbClr val="EEE71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1"/>
              <p:cNvSpPr/>
              <p:nvPr/>
            </p:nvSpPr>
            <p:spPr>
              <a:xfrm>
                <a:off x="4309725" y="4751475"/>
                <a:ext cx="23297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9319" h="29" fill="none" extrusionOk="0">
                    <a:moveTo>
                      <a:pt x="0" y="1"/>
                    </a:moveTo>
                    <a:lnTo>
                      <a:pt x="9318" y="29"/>
                    </a:lnTo>
                  </a:path>
                </a:pathLst>
              </a:custGeom>
              <a:noFill/>
              <a:ln w="17425" cap="rnd" cmpd="sng">
                <a:solidFill>
                  <a:srgbClr val="EEE71F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1"/>
              <p:cNvSpPr/>
              <p:nvPr/>
            </p:nvSpPr>
            <p:spPr>
              <a:xfrm>
                <a:off x="3029850" y="2156175"/>
                <a:ext cx="87200" cy="2179650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87186" fill="none" extrusionOk="0">
                    <a:moveTo>
                      <a:pt x="3488" y="0"/>
                    </a:moveTo>
                    <a:lnTo>
                      <a:pt x="0" y="0"/>
                    </a:lnTo>
                    <a:lnTo>
                      <a:pt x="0" y="87185"/>
                    </a:lnTo>
                    <a:lnTo>
                      <a:pt x="0" y="87185"/>
                    </a:lnTo>
                    <a:lnTo>
                      <a:pt x="3488" y="87185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2855475" y="3115200"/>
                <a:ext cx="174400" cy="8722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3489" fill="none" extrusionOk="0">
                    <a:moveTo>
                      <a:pt x="6975" y="3488"/>
                    </a:moveTo>
                    <a:lnTo>
                      <a:pt x="1" y="1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49825" y="844225"/>
                <a:ext cx="740750" cy="523125"/>
              </a:xfrm>
              <a:custGeom>
                <a:avLst/>
                <a:gdLst/>
                <a:ahLst/>
                <a:cxnLst/>
                <a:rect l="l" t="t" r="r" b="b"/>
                <a:pathLst>
                  <a:path w="29630" h="20925" fill="none" extrusionOk="0">
                    <a:moveTo>
                      <a:pt x="0" y="20925"/>
                    </a:moveTo>
                    <a:lnTo>
                      <a:pt x="29629" y="0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818700" y="538725"/>
                <a:ext cx="915800" cy="654250"/>
              </a:xfrm>
              <a:custGeom>
                <a:avLst/>
                <a:gdLst/>
                <a:ahLst/>
                <a:cxnLst/>
                <a:rect l="l" t="t" r="r" b="b"/>
                <a:pathLst>
                  <a:path w="36632" h="26170" fill="none" extrusionOk="0">
                    <a:moveTo>
                      <a:pt x="0" y="26170"/>
                    </a:moveTo>
                    <a:lnTo>
                      <a:pt x="36632" y="1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686350" y="1022775"/>
                <a:ext cx="87225" cy="3748975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149959" fill="none" extrusionOk="0">
                    <a:moveTo>
                      <a:pt x="1" y="149958"/>
                    </a:moveTo>
                    <a:lnTo>
                      <a:pt x="3488" y="149958"/>
                    </a:lnTo>
                    <a:lnTo>
                      <a:pt x="3488" y="0"/>
                    </a:lnTo>
                    <a:lnTo>
                      <a:pt x="1" y="0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773550" y="2853650"/>
                <a:ext cx="1743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3488" fill="none" extrusionOk="0">
                    <a:moveTo>
                      <a:pt x="0" y="3488"/>
                    </a:moveTo>
                    <a:lnTo>
                      <a:pt x="6975" y="1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2729225" y="669850"/>
                <a:ext cx="17440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3488" fill="none" extrusionOk="0">
                    <a:moveTo>
                      <a:pt x="6976" y="3488"/>
                    </a:moveTo>
                    <a:lnTo>
                      <a:pt x="1" y="1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1"/>
              <p:cNvSpPr/>
              <p:nvPr/>
            </p:nvSpPr>
            <p:spPr>
              <a:xfrm>
                <a:off x="3541100" y="1322700"/>
                <a:ext cx="251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7" extrusionOk="0">
                    <a:moveTo>
                      <a:pt x="1005" y="474"/>
                    </a:moveTo>
                    <a:cubicBezTo>
                      <a:pt x="1005" y="753"/>
                      <a:pt x="782" y="977"/>
                      <a:pt x="503" y="977"/>
                    </a:cubicBezTo>
                    <a:cubicBezTo>
                      <a:pt x="224" y="977"/>
                      <a:pt x="0" y="753"/>
                      <a:pt x="0" y="474"/>
                    </a:cubicBezTo>
                    <a:cubicBezTo>
                      <a:pt x="0" y="223"/>
                      <a:pt x="224" y="0"/>
                      <a:pt x="503" y="0"/>
                    </a:cubicBezTo>
                    <a:cubicBezTo>
                      <a:pt x="782" y="0"/>
                      <a:pt x="1005" y="223"/>
                      <a:pt x="1005" y="474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1"/>
              <p:cNvSpPr/>
              <p:nvPr/>
            </p:nvSpPr>
            <p:spPr>
              <a:xfrm>
                <a:off x="3928900" y="1359650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1005" y="503"/>
                    </a:moveTo>
                    <a:cubicBezTo>
                      <a:pt x="1005" y="782"/>
                      <a:pt x="781" y="1005"/>
                      <a:pt x="502" y="1005"/>
                    </a:cubicBezTo>
                    <a:cubicBezTo>
                      <a:pt x="223" y="1005"/>
                      <a:pt x="0" y="782"/>
                      <a:pt x="0" y="503"/>
                    </a:cubicBezTo>
                    <a:cubicBezTo>
                      <a:pt x="0" y="224"/>
                      <a:pt x="223" y="1"/>
                      <a:pt x="502" y="1"/>
                    </a:cubicBezTo>
                    <a:cubicBezTo>
                      <a:pt x="781" y="1"/>
                      <a:pt x="1005" y="224"/>
                      <a:pt x="1005" y="503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1"/>
              <p:cNvSpPr/>
              <p:nvPr/>
            </p:nvSpPr>
            <p:spPr>
              <a:xfrm>
                <a:off x="3802650" y="1184600"/>
                <a:ext cx="251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7" extrusionOk="0">
                    <a:moveTo>
                      <a:pt x="1005" y="474"/>
                    </a:moveTo>
                    <a:cubicBezTo>
                      <a:pt x="1005" y="753"/>
                      <a:pt x="782" y="977"/>
                      <a:pt x="503" y="977"/>
                    </a:cubicBezTo>
                    <a:cubicBezTo>
                      <a:pt x="224" y="977"/>
                      <a:pt x="1" y="753"/>
                      <a:pt x="1" y="474"/>
                    </a:cubicBezTo>
                    <a:cubicBezTo>
                      <a:pt x="1" y="195"/>
                      <a:pt x="224" y="0"/>
                      <a:pt x="503" y="0"/>
                    </a:cubicBezTo>
                    <a:cubicBezTo>
                      <a:pt x="782" y="0"/>
                      <a:pt x="1005" y="195"/>
                      <a:pt x="1005" y="474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2891750" y="745175"/>
                <a:ext cx="244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05" extrusionOk="0">
                    <a:moveTo>
                      <a:pt x="977" y="503"/>
                    </a:moveTo>
                    <a:cubicBezTo>
                      <a:pt x="977" y="782"/>
                      <a:pt x="782" y="1005"/>
                      <a:pt x="503" y="1005"/>
                    </a:cubicBezTo>
                    <a:cubicBezTo>
                      <a:pt x="224" y="1005"/>
                      <a:pt x="0" y="782"/>
                      <a:pt x="0" y="503"/>
                    </a:cubicBezTo>
                    <a:cubicBezTo>
                      <a:pt x="0" y="224"/>
                      <a:pt x="224" y="1"/>
                      <a:pt x="503" y="1"/>
                    </a:cubicBezTo>
                    <a:cubicBezTo>
                      <a:pt x="782" y="1"/>
                      <a:pt x="977" y="224"/>
                      <a:pt x="977" y="503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1"/>
              <p:cNvSpPr/>
              <p:nvPr/>
            </p:nvSpPr>
            <p:spPr>
              <a:xfrm>
                <a:off x="3640150" y="401325"/>
                <a:ext cx="25" cy="532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16" fill="none" extrusionOk="0">
                    <a:moveTo>
                      <a:pt x="0" y="21315"/>
                    </a:moveTo>
                    <a:lnTo>
                      <a:pt x="0" y="0"/>
                    </a:lnTo>
                  </a:path>
                </a:pathLst>
              </a:custGeom>
              <a:noFill/>
              <a:ln w="10450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1"/>
              <p:cNvSpPr/>
              <p:nvPr/>
            </p:nvSpPr>
            <p:spPr>
              <a:xfrm>
                <a:off x="3628275" y="932100"/>
                <a:ext cx="244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78" extrusionOk="0">
                    <a:moveTo>
                      <a:pt x="977" y="503"/>
                    </a:moveTo>
                    <a:cubicBezTo>
                      <a:pt x="977" y="754"/>
                      <a:pt x="754" y="977"/>
                      <a:pt x="475" y="977"/>
                    </a:cubicBezTo>
                    <a:cubicBezTo>
                      <a:pt x="224" y="977"/>
                      <a:pt x="1" y="754"/>
                      <a:pt x="1" y="503"/>
                    </a:cubicBezTo>
                    <a:cubicBezTo>
                      <a:pt x="1" y="224"/>
                      <a:pt x="224" y="1"/>
                      <a:pt x="475" y="1"/>
                    </a:cubicBezTo>
                    <a:cubicBezTo>
                      <a:pt x="754" y="1"/>
                      <a:pt x="977" y="224"/>
                      <a:pt x="977" y="503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1"/>
              <p:cNvSpPr/>
              <p:nvPr/>
            </p:nvSpPr>
            <p:spPr>
              <a:xfrm>
                <a:off x="2725050" y="1355475"/>
                <a:ext cx="697500" cy="174400"/>
              </a:xfrm>
              <a:custGeom>
                <a:avLst/>
                <a:gdLst/>
                <a:ahLst/>
                <a:cxnLst/>
                <a:rect l="l" t="t" r="r" b="b"/>
                <a:pathLst>
                  <a:path w="27900" h="6976" fill="none" extrusionOk="0">
                    <a:moveTo>
                      <a:pt x="27900" y="0"/>
                    </a:moveTo>
                    <a:lnTo>
                      <a:pt x="1" y="6975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1"/>
              <p:cNvSpPr/>
              <p:nvPr/>
            </p:nvSpPr>
            <p:spPr>
              <a:xfrm>
                <a:off x="2725050" y="1465675"/>
                <a:ext cx="740750" cy="218325"/>
              </a:xfrm>
              <a:custGeom>
                <a:avLst/>
                <a:gdLst/>
                <a:ahLst/>
                <a:cxnLst/>
                <a:rect l="l" t="t" r="r" b="b"/>
                <a:pathLst>
                  <a:path w="29630" h="8733" fill="none" extrusionOk="0">
                    <a:moveTo>
                      <a:pt x="29629" y="0"/>
                    </a:moveTo>
                    <a:lnTo>
                      <a:pt x="1" y="8733"/>
                    </a:lnTo>
                  </a:path>
                </a:pathLst>
              </a:custGeom>
              <a:noFill/>
              <a:ln w="9075" cap="flat" cmpd="sng">
                <a:solidFill>
                  <a:srgbClr val="404040"/>
                </a:solidFill>
                <a:prstDash val="solid"/>
                <a:miter lim="2789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1"/>
              <p:cNvSpPr/>
              <p:nvPr/>
            </p:nvSpPr>
            <p:spPr>
              <a:xfrm>
                <a:off x="4362025" y="4700575"/>
                <a:ext cx="1074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1954" extrusionOk="0">
                    <a:moveTo>
                      <a:pt x="2149" y="1953"/>
                    </a:moveTo>
                    <a:lnTo>
                      <a:pt x="1" y="0"/>
                    </a:lnTo>
                    <a:lnTo>
                      <a:pt x="4297" y="28"/>
                    </a:lnTo>
                    <a:close/>
                  </a:path>
                </a:pathLst>
              </a:custGeom>
              <a:solidFill>
                <a:srgbClr val="EEE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31"/>
            <p:cNvSpPr txBox="1"/>
            <p:nvPr/>
          </p:nvSpPr>
          <p:spPr>
            <a:xfrm>
              <a:off x="3538000" y="2691879"/>
              <a:ext cx="10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COLLECTING DUCT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67" name="Google Shape;367;p31"/>
            <p:cNvSpPr txBox="1"/>
            <p:nvPr/>
          </p:nvSpPr>
          <p:spPr>
            <a:xfrm>
              <a:off x="628888" y="2967888"/>
              <a:ext cx="10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LOOP OF HENLE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368" name="Google Shape;368;p31"/>
            <p:cNvCxnSpPr/>
            <p:nvPr/>
          </p:nvCxnSpPr>
          <p:spPr>
            <a:xfrm>
              <a:off x="1986600" y="2594175"/>
              <a:ext cx="0" cy="1000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69" name="Google Shape;369;p31"/>
            <p:cNvCxnSpPr/>
            <p:nvPr/>
          </p:nvCxnSpPr>
          <p:spPr>
            <a:xfrm>
              <a:off x="2737800" y="2594175"/>
              <a:ext cx="0" cy="1000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370" name="Google Shape;370;p31"/>
            <p:cNvSpPr txBox="1"/>
            <p:nvPr/>
          </p:nvSpPr>
          <p:spPr>
            <a:xfrm>
              <a:off x="1771683" y="2374088"/>
              <a:ext cx="426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DL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1" name="Google Shape;371;p31"/>
            <p:cNvSpPr txBox="1"/>
            <p:nvPr/>
          </p:nvSpPr>
          <p:spPr>
            <a:xfrm>
              <a:off x="2524650" y="3559450"/>
              <a:ext cx="426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AL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2" name="Google Shape;372;p31"/>
            <p:cNvSpPr txBox="1"/>
            <p:nvPr/>
          </p:nvSpPr>
          <p:spPr>
            <a:xfrm>
              <a:off x="3334075" y="676588"/>
              <a:ext cx="10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BOWMAN’S CAPSULE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3" name="Google Shape;373;p31"/>
            <p:cNvSpPr txBox="1"/>
            <p:nvPr/>
          </p:nvSpPr>
          <p:spPr>
            <a:xfrm>
              <a:off x="3218950" y="380099"/>
              <a:ext cx="10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GLOMERULUS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4" name="Google Shape;374;p31"/>
            <p:cNvSpPr txBox="1"/>
            <p:nvPr/>
          </p:nvSpPr>
          <p:spPr>
            <a:xfrm>
              <a:off x="1619875" y="177764"/>
              <a:ext cx="1424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latin typeface="Kalam"/>
                  <a:ea typeface="Kalam"/>
                  <a:cs typeface="Kalam"/>
                  <a:sym typeface="Kalam"/>
                </a:rPr>
                <a:t>DISTAL CONVOLUTED TUBULE</a:t>
              </a:r>
              <a:endParaRPr sz="7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5" name="Google Shape;375;p31"/>
            <p:cNvSpPr txBox="1"/>
            <p:nvPr/>
          </p:nvSpPr>
          <p:spPr>
            <a:xfrm>
              <a:off x="450750" y="419332"/>
              <a:ext cx="1490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PROXIMAL CONVOLUTED TUBULE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6" name="Google Shape;376;p31"/>
            <p:cNvSpPr txBox="1"/>
            <p:nvPr/>
          </p:nvSpPr>
          <p:spPr>
            <a:xfrm>
              <a:off x="317425" y="1377275"/>
              <a:ext cx="1259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EFFERENT ARTERIOLE</a:t>
              </a:r>
              <a:endParaRPr sz="70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7" name="Google Shape;377;p31"/>
            <p:cNvSpPr txBox="1"/>
            <p:nvPr/>
          </p:nvSpPr>
          <p:spPr>
            <a:xfrm>
              <a:off x="394825" y="1521825"/>
              <a:ext cx="11049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54762"/>
                  </a:solidFill>
                  <a:latin typeface="Kalam"/>
                  <a:ea typeface="Kalam"/>
                  <a:cs typeface="Kalam"/>
                  <a:sym typeface="Kalam"/>
                </a:rPr>
                <a:t>AFFERENT ARTERIOLE</a:t>
              </a:r>
              <a:endParaRPr sz="700">
                <a:solidFill>
                  <a:srgbClr val="E5476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78" name="Google Shape;378;p31"/>
          <p:cNvSpPr txBox="1"/>
          <p:nvPr/>
        </p:nvSpPr>
        <p:spPr>
          <a:xfrm>
            <a:off x="5248300" y="2371663"/>
            <a:ext cx="27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structure of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nephron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Osmoregulation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4" name="Google Shape;38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 dirty="0">
                <a:solidFill>
                  <a:srgbClr val="4A86E8"/>
                </a:solidFill>
              </a:rPr>
              <a:t>Water</a:t>
            </a:r>
            <a:r>
              <a:rPr lang="en" sz="1700" dirty="0">
                <a:solidFill>
                  <a:srgbClr val="4A86E8"/>
                </a:solidFill>
              </a:rPr>
              <a:t> </a:t>
            </a:r>
            <a:r>
              <a:rPr lang="en" sz="1700" dirty="0">
                <a:solidFill>
                  <a:srgbClr val="CCCCCC"/>
                </a:solidFill>
              </a:rPr>
              <a:t>is essential for a variety of </a:t>
            </a:r>
            <a:r>
              <a:rPr lang="en" sz="1700" b="1" dirty="0">
                <a:solidFill>
                  <a:srgbClr val="CCCCCC"/>
                </a:solidFill>
              </a:rPr>
              <a:t>metabolic </a:t>
            </a:r>
            <a:r>
              <a:rPr lang="en" sz="1700" dirty="0">
                <a:solidFill>
                  <a:srgbClr val="CCCCCC"/>
                </a:solidFill>
              </a:rPr>
              <a:t>processes.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It is therefore important that the water potential (ψ) of the blood is </a:t>
            </a:r>
            <a:r>
              <a:rPr lang="en" sz="1300" b="1" dirty="0">
                <a:solidFill>
                  <a:srgbClr val="CCCCCC"/>
                </a:solidFill>
              </a:rPr>
              <a:t>maintained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The maintenance of blood ψ is referred to as </a:t>
            </a:r>
            <a:r>
              <a:rPr lang="en" sz="1700" b="1" dirty="0">
                <a:solidFill>
                  <a:srgbClr val="CCCCCC"/>
                </a:solidFill>
              </a:rPr>
              <a:t>osmoregulation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Osmoregulation is an example of </a:t>
            </a:r>
            <a:r>
              <a:rPr lang="en" sz="1700" b="1" dirty="0">
                <a:solidFill>
                  <a:srgbClr val="CCCCCC"/>
                </a:solidFill>
              </a:rPr>
              <a:t>negative feedback</a:t>
            </a:r>
            <a:r>
              <a:rPr lang="en" sz="1700" dirty="0">
                <a:solidFill>
                  <a:srgbClr val="CCCCCC"/>
                </a:solidFill>
              </a:rPr>
              <a:t>: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If the ψ of the blood is </a:t>
            </a:r>
            <a:r>
              <a:rPr lang="en" sz="1300" b="1" dirty="0">
                <a:solidFill>
                  <a:srgbClr val="CCCCCC"/>
                </a:solidFill>
              </a:rPr>
              <a:t>too low</a:t>
            </a:r>
            <a:r>
              <a:rPr lang="en" sz="1300" dirty="0">
                <a:solidFill>
                  <a:srgbClr val="CCCCCC"/>
                </a:solidFill>
              </a:rPr>
              <a:t> (dehydration), the amount of water reabsorbed by the nephron </a:t>
            </a:r>
            <a:r>
              <a:rPr lang="en" sz="1300" b="1" dirty="0">
                <a:solidFill>
                  <a:srgbClr val="CCCCCC"/>
                </a:solidFill>
              </a:rPr>
              <a:t>increases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 dirty="0">
                <a:solidFill>
                  <a:srgbClr val="CCCCCC"/>
                </a:solidFill>
              </a:rPr>
              <a:t>This means that </a:t>
            </a:r>
            <a:r>
              <a:rPr lang="en" sz="1300" b="1" dirty="0">
                <a:solidFill>
                  <a:srgbClr val="CCCCCC"/>
                </a:solidFill>
              </a:rPr>
              <a:t>less water</a:t>
            </a:r>
            <a:r>
              <a:rPr lang="en" sz="1300" dirty="0">
                <a:solidFill>
                  <a:srgbClr val="CCCCCC"/>
                </a:solidFill>
              </a:rPr>
              <a:t> will be excreted from the bladder, so the urine will appear </a:t>
            </a:r>
            <a:r>
              <a:rPr lang="en" sz="1300" b="1" dirty="0">
                <a:solidFill>
                  <a:srgbClr val="FFD966"/>
                </a:solidFill>
              </a:rPr>
              <a:t>more concentrated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If the ψ of the blood is </a:t>
            </a:r>
            <a:r>
              <a:rPr lang="en" sz="1300" b="1" dirty="0">
                <a:solidFill>
                  <a:srgbClr val="CCCCCC"/>
                </a:solidFill>
              </a:rPr>
              <a:t>too high </a:t>
            </a:r>
            <a:r>
              <a:rPr lang="en" sz="1300" dirty="0">
                <a:solidFill>
                  <a:srgbClr val="CCCCCC"/>
                </a:solidFill>
              </a:rPr>
              <a:t>(overhydration), the amount of water reabsorbed by the nephron </a:t>
            </a:r>
            <a:r>
              <a:rPr lang="en" sz="1300" b="1" dirty="0">
                <a:solidFill>
                  <a:srgbClr val="CCCCCC"/>
                </a:solidFill>
              </a:rPr>
              <a:t>decreases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 dirty="0">
                <a:solidFill>
                  <a:srgbClr val="CCCCCC"/>
                </a:solidFill>
              </a:rPr>
              <a:t>This means that </a:t>
            </a:r>
            <a:r>
              <a:rPr lang="en" sz="1300" b="1" dirty="0">
                <a:solidFill>
                  <a:srgbClr val="CCCCCC"/>
                </a:solidFill>
              </a:rPr>
              <a:t>more water </a:t>
            </a:r>
            <a:r>
              <a:rPr lang="en" sz="1300" dirty="0">
                <a:solidFill>
                  <a:srgbClr val="CCCCCC"/>
                </a:solidFill>
              </a:rPr>
              <a:t>will be excreted from the bladder, so the urine will appear </a:t>
            </a:r>
            <a:r>
              <a:rPr lang="en" sz="1300" b="1" dirty="0">
                <a:solidFill>
                  <a:srgbClr val="FFF2CC"/>
                </a:solidFill>
              </a:rPr>
              <a:t>more dilute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dirty="0">
                <a:solidFill>
                  <a:srgbClr val="CCCCCC"/>
                </a:solidFill>
              </a:rPr>
              <a:t>Water is primarily reabsorbed at the </a:t>
            </a:r>
            <a:r>
              <a:rPr lang="en" b="1" dirty="0">
                <a:solidFill>
                  <a:srgbClr val="CCCCCC"/>
                </a:solidFill>
              </a:rPr>
              <a:t>DCT</a:t>
            </a:r>
            <a:r>
              <a:rPr lang="en" dirty="0">
                <a:solidFill>
                  <a:srgbClr val="CCCCCC"/>
                </a:solidFill>
              </a:rPr>
              <a:t>, the </a:t>
            </a:r>
            <a:r>
              <a:rPr lang="en" b="1" dirty="0">
                <a:solidFill>
                  <a:srgbClr val="CCCCCC"/>
                </a:solidFill>
              </a:rPr>
              <a:t>loop of Henle </a:t>
            </a:r>
            <a:r>
              <a:rPr lang="en" dirty="0">
                <a:solidFill>
                  <a:srgbClr val="CCCCCC"/>
                </a:solidFill>
              </a:rPr>
              <a:t>and the </a:t>
            </a:r>
            <a:r>
              <a:rPr lang="en" b="1" dirty="0">
                <a:solidFill>
                  <a:srgbClr val="CCCCCC"/>
                </a:solidFill>
              </a:rPr>
              <a:t>collecting duct</a:t>
            </a:r>
            <a:r>
              <a:rPr lang="en" dirty="0">
                <a:solidFill>
                  <a:srgbClr val="CCCCCC"/>
                </a:solidFill>
              </a:rPr>
              <a:t>.</a:t>
            </a:r>
            <a:endParaRPr dirty="0">
              <a:solidFill>
                <a:srgbClr val="CCCCCC"/>
              </a:solidFill>
            </a:endParaRPr>
          </a:p>
        </p:txBody>
      </p:sp>
      <p:sp>
        <p:nvSpPr>
          <p:cNvPr id="385" name="Google Shape;38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Loop of Henle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1" name="Google Shape;39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600">
                <a:solidFill>
                  <a:srgbClr val="CCCCCC"/>
                </a:solidFill>
              </a:rPr>
              <a:t>The loop of Henle is located in the </a:t>
            </a:r>
            <a:r>
              <a:rPr lang="en" sz="1600" b="1">
                <a:solidFill>
                  <a:srgbClr val="CCCCCC"/>
                </a:solidFill>
              </a:rPr>
              <a:t>middle </a:t>
            </a:r>
            <a:r>
              <a:rPr lang="en" sz="1600">
                <a:solidFill>
                  <a:srgbClr val="CCCCCC"/>
                </a:solidFill>
              </a:rPr>
              <a:t>of the kidney.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middle of the kidney is referred to as the </a:t>
            </a:r>
            <a:r>
              <a:rPr lang="en" sz="1200" b="1">
                <a:solidFill>
                  <a:srgbClr val="CCCCCC"/>
                </a:solidFill>
              </a:rPr>
              <a:t>medulla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loop of Henle is made up of 2 sections, called </a:t>
            </a:r>
            <a:r>
              <a:rPr lang="en" sz="1600" b="1">
                <a:solidFill>
                  <a:srgbClr val="CCCCCC"/>
                </a:solidFill>
              </a:rPr>
              <a:t>limbs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ascending limb (AL).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descending limb (DL).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loop of Henle uses </a:t>
            </a:r>
            <a:r>
              <a:rPr lang="en" sz="1600" b="1">
                <a:solidFill>
                  <a:srgbClr val="CCCCCC"/>
                </a:solidFill>
              </a:rPr>
              <a:t>countercurrent multiplication </a:t>
            </a:r>
            <a:r>
              <a:rPr lang="en" sz="1600">
                <a:solidFill>
                  <a:srgbClr val="CCCCCC"/>
                </a:solidFill>
              </a:rPr>
              <a:t>to regulate the ψ of the blood.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a mechanism that uses </a:t>
            </a:r>
            <a:r>
              <a:rPr lang="en" sz="1200" b="1">
                <a:solidFill>
                  <a:srgbClr val="CCCCCC"/>
                </a:solidFill>
              </a:rPr>
              <a:t>energy </a:t>
            </a:r>
            <a:r>
              <a:rPr lang="en" sz="1200">
                <a:solidFill>
                  <a:srgbClr val="CCCCCC"/>
                </a:solidFill>
              </a:rPr>
              <a:t>to create a </a:t>
            </a:r>
            <a:r>
              <a:rPr lang="en" sz="1200" b="1">
                <a:solidFill>
                  <a:srgbClr val="CCCCCC"/>
                </a:solidFill>
              </a:rPr>
              <a:t>concentration gradient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At the top of the </a:t>
            </a:r>
            <a:r>
              <a:rPr lang="en" sz="1600" b="1">
                <a:solidFill>
                  <a:srgbClr val="CCCCCC"/>
                </a:solidFill>
              </a:rPr>
              <a:t>AL</a:t>
            </a:r>
            <a:r>
              <a:rPr lang="en" sz="1600">
                <a:solidFill>
                  <a:srgbClr val="CCCCCC"/>
                </a:solidFill>
              </a:rPr>
              <a:t>, sodium ions (Na</a:t>
            </a:r>
            <a:r>
              <a:rPr lang="en" sz="1600" baseline="30000">
                <a:solidFill>
                  <a:srgbClr val="CCCCCC"/>
                </a:solidFill>
              </a:rPr>
              <a:t>+</a:t>
            </a:r>
            <a:r>
              <a:rPr lang="en" sz="1600">
                <a:solidFill>
                  <a:srgbClr val="CCCCCC"/>
                </a:solidFill>
              </a:rPr>
              <a:t>) are </a:t>
            </a:r>
            <a:r>
              <a:rPr lang="en" sz="1600" b="1">
                <a:solidFill>
                  <a:srgbClr val="CCCCCC"/>
                </a:solidFill>
              </a:rPr>
              <a:t>actively transported </a:t>
            </a:r>
            <a:r>
              <a:rPr lang="en" sz="1600">
                <a:solidFill>
                  <a:srgbClr val="CCCCCC"/>
                </a:solidFill>
              </a:rPr>
              <a:t>out of the nephron, into the medulla.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AL is permeable to Na</a:t>
            </a:r>
            <a:r>
              <a:rPr lang="en" sz="1200" baseline="30000">
                <a:solidFill>
                  <a:srgbClr val="CCCCCC"/>
                </a:solidFill>
              </a:rPr>
              <a:t>+</a:t>
            </a:r>
            <a:r>
              <a:rPr lang="en" sz="1200">
                <a:solidFill>
                  <a:srgbClr val="CCCCCC"/>
                </a:solidFill>
              </a:rPr>
              <a:t>, but </a:t>
            </a:r>
            <a:r>
              <a:rPr lang="en" sz="1200" b="1">
                <a:solidFill>
                  <a:srgbClr val="CCCCCC"/>
                </a:solidFill>
              </a:rPr>
              <a:t>impermeable </a:t>
            </a:r>
            <a:r>
              <a:rPr lang="en" sz="1200">
                <a:solidFill>
                  <a:srgbClr val="CCCCCC"/>
                </a:solidFill>
              </a:rPr>
              <a:t>to </a:t>
            </a:r>
            <a:r>
              <a:rPr lang="en" sz="1200" b="1">
                <a:solidFill>
                  <a:srgbClr val="CCCCCC"/>
                </a:solidFill>
              </a:rPr>
              <a:t>water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means that water will </a:t>
            </a:r>
            <a:r>
              <a:rPr lang="en" sz="1200" b="1">
                <a:solidFill>
                  <a:srgbClr val="CCCCCC"/>
                </a:solidFill>
              </a:rPr>
              <a:t>remain </a:t>
            </a:r>
            <a:r>
              <a:rPr lang="en" sz="1200">
                <a:solidFill>
                  <a:srgbClr val="CCCCCC"/>
                </a:solidFill>
              </a:rPr>
              <a:t>inside the AL.</a:t>
            </a:r>
            <a:r>
              <a:rPr lang="en" sz="1600" b="1">
                <a:solidFill>
                  <a:srgbClr val="CCCCCC"/>
                </a:solidFill>
              </a:rPr>
              <a:t>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A </a:t>
            </a:r>
            <a:r>
              <a:rPr lang="en" sz="1200" b="1">
                <a:solidFill>
                  <a:srgbClr val="CCCCCC"/>
                </a:solidFill>
              </a:rPr>
              <a:t>low ψ </a:t>
            </a:r>
            <a:r>
              <a:rPr lang="en" sz="1200">
                <a:solidFill>
                  <a:srgbClr val="CCCCCC"/>
                </a:solidFill>
              </a:rPr>
              <a:t>is now present in the medulla.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392" name="Google Shape;39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1435</Words>
  <Application>Microsoft Office PowerPoint</Application>
  <PresentationFormat>On-screen Show (16:9)</PresentationFormat>
  <Paragraphs>172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49 - The Kidneys</vt:lpstr>
      <vt:lpstr>The Kidneys  </vt:lpstr>
      <vt:lpstr>PowerPoint Presentation</vt:lpstr>
      <vt:lpstr>Ultrafiltration  </vt:lpstr>
      <vt:lpstr>PowerPoint Presentation</vt:lpstr>
      <vt:lpstr>Selective Reabsorption  </vt:lpstr>
      <vt:lpstr>PowerPoint Presentation</vt:lpstr>
      <vt:lpstr>Osmoregulation  </vt:lpstr>
      <vt:lpstr>The Loop of Henle  </vt:lpstr>
      <vt:lpstr>The Loop of Henle  </vt:lpstr>
      <vt:lpstr>PowerPoint Presentation</vt:lpstr>
      <vt:lpstr>ADH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49 - The Kidneys</dc:title>
  <cp:lastModifiedBy>Chezka Mae Madrona</cp:lastModifiedBy>
  <cp:revision>3</cp:revision>
  <dcterms:modified xsi:type="dcterms:W3CDTF">2025-07-25T11:01:22Z</dcterms:modified>
</cp:coreProperties>
</file>