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gg sans" panose="00000800000000000000" pitchFamily="2" charset="0"/>
      <p:bold r:id="rId31"/>
    </p:embeddedFont>
    <p:embeddedFont>
      <p:font typeface="Kalam" panose="020B0604020202020204" charset="0"/>
      <p:regular r:id="rId32"/>
      <p:bold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462"/>
      </p:cViewPr>
      <p:guideLst>
        <p:guide orient="horz" pos="1620"/>
        <p:guide pos="2880"/>
        <p:guide orient="horz" pos="18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a40698319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a40698319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c6da987349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c6da987349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c6f886eb3a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c6f886eb3a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c6d80cbe2a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c6d80cbe2a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c6f886eb3a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c6f886eb3a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c6f886eb3a_0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c6f886eb3a_0_2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c6f886eb3a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c6f886eb3a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c6f886eb3a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c6f886eb3a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c70ce37b6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c70ce37b6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c70ce37b6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c70ce37b6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c70ce37b65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c70ce37b65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c4d722aef3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c4d722aef3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c70ce37b65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c70ce37b65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c70ce37b65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c70ce37b65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131e50af807_2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131e50af807_2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c70ce37b65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c70ce37b65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c70ce37b65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c70ce37b65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31e50af807_2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31e50af807_2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31e50af807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31e50af807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c6da98734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c6da98734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c6a7d52f5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c6a7d52f5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c6a7d52f5e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c6a7d52f5e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c6da987349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c6da987349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c6da987349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c6da987349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ology Slides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Cambria"/>
              <a:buNone/>
              <a:defRPr sz="52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 sz="28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36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ambria"/>
              <a:buChar char="●"/>
              <a:defRPr sz="18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687C0D2-1B59-F4B5-FF82-AAEBAEBDCAC8}"/>
              </a:ext>
            </a:extLst>
          </p:cNvPr>
          <p:cNvSpPr txBox="1">
            <a:spLocks/>
          </p:cNvSpPr>
          <p:nvPr userDrawn="1"/>
        </p:nvSpPr>
        <p:spPr>
          <a:xfrm>
            <a:off x="122842" y="481394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105B34-8FF9-9FA5-885F-281DBEAC6E98}"/>
              </a:ext>
            </a:extLst>
          </p:cNvPr>
          <p:cNvSpPr txBox="1"/>
          <p:nvPr userDrawn="1"/>
        </p:nvSpPr>
        <p:spPr>
          <a:xfrm>
            <a:off x="5973158" y="485503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661E7F-D389-C992-EB44-0DA0E6A9FD8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lum bright="70000" contrast="-70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69" y="1237298"/>
            <a:ext cx="6629062" cy="266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E01BC8-DFB5-E3EC-D109-E48519C0000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89" y="193844"/>
            <a:ext cx="933411" cy="37579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iUrjW6vHps&amp;t=40s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6881E"/>
                </a:solidFill>
              </a:rPr>
              <a:t>AQA A Level Biology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48 - Controlling Blood Glucose</a:t>
            </a:r>
            <a:endParaRPr sz="350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Insulin, Glucagon and Diabetes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Glucagon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3" name="Google Shape;153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Glucagon binds to </a:t>
            </a:r>
            <a:r>
              <a:rPr lang="en" sz="1600" b="1">
                <a:solidFill>
                  <a:srgbClr val="CCCCCC"/>
                </a:solidFill>
              </a:rPr>
              <a:t>receptors </a:t>
            </a:r>
            <a:r>
              <a:rPr lang="en" sz="1600">
                <a:solidFill>
                  <a:srgbClr val="CCCCCC"/>
                </a:solidFill>
              </a:rPr>
              <a:t>on the surface of liver cells.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This activates a series of enzymes that </a:t>
            </a:r>
            <a:r>
              <a:rPr lang="en" sz="1200" b="1">
                <a:solidFill>
                  <a:srgbClr val="CCCCCC"/>
                </a:solidFill>
              </a:rPr>
              <a:t>break down</a:t>
            </a:r>
            <a:r>
              <a:rPr lang="en" sz="1200">
                <a:solidFill>
                  <a:srgbClr val="CCCCCC"/>
                </a:solidFill>
              </a:rPr>
              <a:t> glycogen into glucose.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This process is referred to as </a:t>
            </a:r>
            <a:r>
              <a:rPr lang="en" sz="1200" b="1">
                <a:solidFill>
                  <a:srgbClr val="CCCCCC"/>
                </a:solidFill>
              </a:rPr>
              <a:t>glycogenolysis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Glucagon is also responsible for the generation of glucose from </a:t>
            </a:r>
            <a:r>
              <a:rPr lang="en" sz="1600" b="1">
                <a:solidFill>
                  <a:srgbClr val="CCCCCC"/>
                </a:solidFill>
              </a:rPr>
              <a:t>non-carbohydrate substrates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Glycerol and amino acids can be </a:t>
            </a:r>
            <a:r>
              <a:rPr lang="en" sz="1200" b="1">
                <a:solidFill>
                  <a:srgbClr val="CCCCCC"/>
                </a:solidFill>
              </a:rPr>
              <a:t>combined </a:t>
            </a:r>
            <a:r>
              <a:rPr lang="en" sz="1200">
                <a:solidFill>
                  <a:srgbClr val="CCCCCC"/>
                </a:solidFill>
              </a:rPr>
              <a:t>to form glucose in the liver.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This process is referred to as </a:t>
            </a:r>
            <a:r>
              <a:rPr lang="en" sz="1200" b="1">
                <a:solidFill>
                  <a:srgbClr val="CCCCCC"/>
                </a:solidFill>
              </a:rPr>
              <a:t>gluconeogenesis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These actions combine to significantly </a:t>
            </a:r>
            <a:r>
              <a:rPr lang="en" sz="1600" b="1">
                <a:solidFill>
                  <a:srgbClr val="CCCCCC"/>
                </a:solidFill>
              </a:rPr>
              <a:t>increase</a:t>
            </a:r>
            <a:r>
              <a:rPr lang="en" sz="1600">
                <a:solidFill>
                  <a:srgbClr val="CCCCCC"/>
                </a:solidFill>
              </a:rPr>
              <a:t> the concentration of glucose in the bloodstream.</a:t>
            </a:r>
            <a:endParaRPr sz="16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As hormones, both insulin and glucagon have </a:t>
            </a:r>
            <a:r>
              <a:rPr lang="en" sz="1600" b="1">
                <a:solidFill>
                  <a:srgbClr val="CCCCCC"/>
                </a:solidFill>
              </a:rPr>
              <a:t>widespread </a:t>
            </a:r>
            <a:r>
              <a:rPr lang="en" sz="1600">
                <a:solidFill>
                  <a:srgbClr val="CCCCCC"/>
                </a:solidFill>
              </a:rPr>
              <a:t>effects over cells in the body.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This is in contrast to </a:t>
            </a:r>
            <a:r>
              <a:rPr lang="en" sz="1200" b="1">
                <a:solidFill>
                  <a:srgbClr val="CCCCCC"/>
                </a:solidFill>
              </a:rPr>
              <a:t>electrical impulses</a:t>
            </a:r>
            <a:r>
              <a:rPr lang="en" sz="1200">
                <a:solidFill>
                  <a:srgbClr val="CCCCCC"/>
                </a:solidFill>
              </a:rPr>
              <a:t>, which offer far more </a:t>
            </a:r>
            <a:r>
              <a:rPr lang="en" sz="1200" b="1">
                <a:solidFill>
                  <a:srgbClr val="CCCCCC"/>
                </a:solidFill>
              </a:rPr>
              <a:t>localised </a:t>
            </a:r>
            <a:r>
              <a:rPr lang="en" sz="1200">
                <a:solidFill>
                  <a:srgbClr val="CCCCCC"/>
                </a:solidFill>
              </a:rPr>
              <a:t>effects.</a:t>
            </a:r>
            <a:endParaRPr sz="1200">
              <a:solidFill>
                <a:srgbClr val="CCCCCC"/>
              </a:solidFill>
            </a:endParaRPr>
          </a:p>
        </p:txBody>
      </p:sp>
      <p:sp>
        <p:nvSpPr>
          <p:cNvPr id="154" name="Google Shape;154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cxnSp>
        <p:nvCxnSpPr>
          <p:cNvPr id="155" name="Google Shape;155;p22"/>
          <p:cNvCxnSpPr>
            <a:stCxn id="156" idx="3"/>
            <a:endCxn id="157" idx="1"/>
          </p:cNvCxnSpPr>
          <p:nvPr/>
        </p:nvCxnSpPr>
        <p:spPr>
          <a:xfrm>
            <a:off x="2226825" y="4486075"/>
            <a:ext cx="912900" cy="0"/>
          </a:xfrm>
          <a:prstGeom prst="straightConnector1">
            <a:avLst/>
          </a:prstGeom>
          <a:noFill/>
          <a:ln w="9525" cap="flat" cmpd="sng">
            <a:solidFill>
              <a:srgbClr val="FF00EF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158" name="Google Shape;158;p22"/>
          <p:cNvGrpSpPr/>
          <p:nvPr/>
        </p:nvGrpSpPr>
        <p:grpSpPr>
          <a:xfrm>
            <a:off x="1106025" y="4193575"/>
            <a:ext cx="3176700" cy="454050"/>
            <a:chOff x="2960050" y="4114825"/>
            <a:chExt cx="3176700" cy="454050"/>
          </a:xfrm>
        </p:grpSpPr>
        <p:sp>
          <p:nvSpPr>
            <p:cNvPr id="156" name="Google Shape;156;p22"/>
            <p:cNvSpPr txBox="1"/>
            <p:nvPr/>
          </p:nvSpPr>
          <p:spPr>
            <a:xfrm>
              <a:off x="2960050" y="4245775"/>
              <a:ext cx="11208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GLYCOGEN</a:t>
              </a:r>
              <a:endParaRPr sz="9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57" name="Google Shape;157;p22"/>
            <p:cNvSpPr txBox="1"/>
            <p:nvPr/>
          </p:nvSpPr>
          <p:spPr>
            <a:xfrm>
              <a:off x="4993750" y="4245775"/>
              <a:ext cx="11430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GLUCOSE</a:t>
              </a:r>
              <a:endParaRPr sz="9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59" name="Google Shape;159;p22"/>
            <p:cNvSpPr txBox="1"/>
            <p:nvPr/>
          </p:nvSpPr>
          <p:spPr>
            <a:xfrm>
              <a:off x="3965788" y="4114825"/>
              <a:ext cx="11430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b="1">
                  <a:solidFill>
                    <a:srgbClr val="FF00EF"/>
                  </a:solidFill>
                  <a:latin typeface="Kalam"/>
                  <a:ea typeface="Kalam"/>
                  <a:cs typeface="Kalam"/>
                  <a:sym typeface="Kalam"/>
                </a:rPr>
                <a:t>GLYCOGENOLYSIS</a:t>
              </a:r>
              <a:endParaRPr sz="700" b="1">
                <a:solidFill>
                  <a:srgbClr val="FF00E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cxnSp>
        <p:nvCxnSpPr>
          <p:cNvPr id="160" name="Google Shape;160;p22"/>
          <p:cNvCxnSpPr>
            <a:stCxn id="161" idx="3"/>
            <a:endCxn id="162" idx="1"/>
          </p:cNvCxnSpPr>
          <p:nvPr/>
        </p:nvCxnSpPr>
        <p:spPr>
          <a:xfrm>
            <a:off x="5565950" y="4486075"/>
            <a:ext cx="1028100" cy="0"/>
          </a:xfrm>
          <a:prstGeom prst="straightConnector1">
            <a:avLst/>
          </a:prstGeom>
          <a:noFill/>
          <a:ln w="9525" cap="flat" cmpd="sng">
            <a:solidFill>
              <a:srgbClr val="09E113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163" name="Google Shape;163;p22"/>
          <p:cNvGrpSpPr/>
          <p:nvPr/>
        </p:nvGrpSpPr>
        <p:grpSpPr>
          <a:xfrm>
            <a:off x="4445150" y="4193575"/>
            <a:ext cx="3176550" cy="454050"/>
            <a:chOff x="2960050" y="4114825"/>
            <a:chExt cx="3176550" cy="454050"/>
          </a:xfrm>
        </p:grpSpPr>
        <p:sp>
          <p:nvSpPr>
            <p:cNvPr id="161" name="Google Shape;161;p22"/>
            <p:cNvSpPr txBox="1"/>
            <p:nvPr/>
          </p:nvSpPr>
          <p:spPr>
            <a:xfrm>
              <a:off x="2960050" y="4245775"/>
              <a:ext cx="11208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GLYCEROL + AA</a:t>
              </a:r>
              <a:endParaRPr sz="9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62" name="Google Shape;162;p22"/>
            <p:cNvSpPr txBox="1"/>
            <p:nvPr/>
          </p:nvSpPr>
          <p:spPr>
            <a:xfrm>
              <a:off x="5108800" y="4245775"/>
              <a:ext cx="10278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GLUCOSE</a:t>
              </a:r>
              <a:endParaRPr sz="9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64" name="Google Shape;164;p22"/>
            <p:cNvSpPr txBox="1"/>
            <p:nvPr/>
          </p:nvSpPr>
          <p:spPr>
            <a:xfrm>
              <a:off x="3965788" y="4114825"/>
              <a:ext cx="11430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b="1">
                  <a:solidFill>
                    <a:srgbClr val="09E113"/>
                  </a:solidFill>
                  <a:latin typeface="Kalam"/>
                  <a:ea typeface="Kalam"/>
                  <a:cs typeface="Kalam"/>
                  <a:sym typeface="Kalam"/>
                </a:rPr>
                <a:t>GLUCONEOGENESIS</a:t>
              </a:r>
              <a:endParaRPr sz="700" b="1">
                <a:solidFill>
                  <a:srgbClr val="09E113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Blood Glucose and Negative Feedback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0" name="Google Shape;170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control of blood glucose is an example of </a:t>
            </a:r>
            <a:r>
              <a:rPr lang="en" b="1">
                <a:solidFill>
                  <a:srgbClr val="CCCCCC"/>
                </a:solidFill>
              </a:rPr>
              <a:t>negative feedback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If blood glucose is </a:t>
            </a:r>
            <a:r>
              <a:rPr lang="en" b="1">
                <a:solidFill>
                  <a:srgbClr val="CCCCCC"/>
                </a:solidFill>
              </a:rPr>
              <a:t>too high</a:t>
            </a:r>
            <a:r>
              <a:rPr lang="en">
                <a:solidFill>
                  <a:srgbClr val="CCCCCC"/>
                </a:solidFill>
              </a:rPr>
              <a:t>: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Receptors in the pancreas detect this </a:t>
            </a:r>
            <a:r>
              <a:rPr lang="en" b="1">
                <a:solidFill>
                  <a:srgbClr val="CCCCCC"/>
                </a:solidFill>
              </a:rPr>
              <a:t>increase </a:t>
            </a:r>
            <a:r>
              <a:rPr lang="en">
                <a:solidFill>
                  <a:srgbClr val="CCCCCC"/>
                </a:solidFill>
              </a:rPr>
              <a:t>in blood glucose.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β cells begin secreting insulin and α cells stop secreting glucagon.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Insulin binds to </a:t>
            </a:r>
            <a:r>
              <a:rPr lang="en" b="1">
                <a:solidFill>
                  <a:srgbClr val="CCCCCC"/>
                </a:solidFill>
              </a:rPr>
              <a:t>receptors </a:t>
            </a:r>
            <a:r>
              <a:rPr lang="en">
                <a:solidFill>
                  <a:srgbClr val="CCCCCC"/>
                </a:solidFill>
              </a:rPr>
              <a:t>on liver and muscle cells.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Glycogenesis is activated and glucose is converted to glycogen - blood glucose levels </a:t>
            </a:r>
            <a:r>
              <a:rPr lang="en" b="1">
                <a:solidFill>
                  <a:srgbClr val="CCCCCC"/>
                </a:solidFill>
              </a:rPr>
              <a:t>fall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If blood glucose is </a:t>
            </a:r>
            <a:r>
              <a:rPr lang="en" b="1">
                <a:solidFill>
                  <a:srgbClr val="CCCCCC"/>
                </a:solidFill>
              </a:rPr>
              <a:t>too low</a:t>
            </a:r>
            <a:r>
              <a:rPr lang="en">
                <a:solidFill>
                  <a:srgbClr val="CCCCCC"/>
                </a:solidFill>
              </a:rPr>
              <a:t>: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Receptors in the pancreas detect this </a:t>
            </a:r>
            <a:r>
              <a:rPr lang="en" b="1">
                <a:solidFill>
                  <a:srgbClr val="CCCCCC"/>
                </a:solidFill>
              </a:rPr>
              <a:t>decrease </a:t>
            </a:r>
            <a:r>
              <a:rPr lang="en">
                <a:solidFill>
                  <a:srgbClr val="CCCCCC"/>
                </a:solidFill>
              </a:rPr>
              <a:t>in blood glucose.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β cells stop secreting insulin and α cells begin secreting glucagon.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Glucagon binds to </a:t>
            </a:r>
            <a:r>
              <a:rPr lang="en" b="1">
                <a:solidFill>
                  <a:srgbClr val="CCCCCC"/>
                </a:solidFill>
              </a:rPr>
              <a:t>receptors </a:t>
            </a:r>
            <a:r>
              <a:rPr lang="en">
                <a:solidFill>
                  <a:srgbClr val="CCCCCC"/>
                </a:solidFill>
              </a:rPr>
              <a:t>on liver cells.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Glycogenolysis and gluconeogenesis are both activated and more glucose is produced - blood glucose levels </a:t>
            </a:r>
            <a:r>
              <a:rPr lang="en" b="1">
                <a:solidFill>
                  <a:srgbClr val="CCCCCC"/>
                </a:solidFill>
              </a:rPr>
              <a:t>rise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171" name="Google Shape;171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grpSp>
        <p:nvGrpSpPr>
          <p:cNvPr id="177" name="Google Shape;177;p24"/>
          <p:cNvGrpSpPr/>
          <p:nvPr/>
        </p:nvGrpSpPr>
        <p:grpSpPr>
          <a:xfrm>
            <a:off x="1295500" y="1076725"/>
            <a:ext cx="3940950" cy="3407650"/>
            <a:chOff x="1402975" y="305000"/>
            <a:chExt cx="3940950" cy="3407650"/>
          </a:xfrm>
        </p:grpSpPr>
        <p:sp>
          <p:nvSpPr>
            <p:cNvPr id="178" name="Google Shape;178;p24"/>
            <p:cNvSpPr txBox="1"/>
            <p:nvPr/>
          </p:nvSpPr>
          <p:spPr>
            <a:xfrm>
              <a:off x="1402975" y="305000"/>
              <a:ext cx="1812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BLOOD GLUCOSE RISES</a:t>
              </a:r>
              <a:endParaRPr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79" name="Google Shape;179;p24"/>
            <p:cNvSpPr txBox="1"/>
            <p:nvPr/>
          </p:nvSpPr>
          <p:spPr>
            <a:xfrm>
              <a:off x="1402975" y="1225375"/>
              <a:ext cx="18126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CELLS IN PANCREAS DETECT CHANGE</a:t>
              </a:r>
              <a:endParaRPr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cxnSp>
          <p:nvCxnSpPr>
            <p:cNvPr id="180" name="Google Shape;180;p24"/>
            <p:cNvCxnSpPr>
              <a:stCxn id="178" idx="2"/>
              <a:endCxn id="179" idx="0"/>
            </p:cNvCxnSpPr>
            <p:nvPr/>
          </p:nvCxnSpPr>
          <p:spPr>
            <a:xfrm>
              <a:off x="2309275" y="643700"/>
              <a:ext cx="0" cy="5817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grpSp>
          <p:nvGrpSpPr>
            <p:cNvPr id="181" name="Google Shape;181;p24"/>
            <p:cNvGrpSpPr/>
            <p:nvPr/>
          </p:nvGrpSpPr>
          <p:grpSpPr>
            <a:xfrm>
              <a:off x="1402975" y="1717950"/>
              <a:ext cx="1812600" cy="1074300"/>
              <a:chOff x="1402975" y="1717950"/>
              <a:chExt cx="1812600" cy="1074300"/>
            </a:xfrm>
          </p:grpSpPr>
          <p:sp>
            <p:nvSpPr>
              <p:cNvPr id="182" name="Google Shape;182;p24"/>
              <p:cNvSpPr txBox="1"/>
              <p:nvPr/>
            </p:nvSpPr>
            <p:spPr>
              <a:xfrm>
                <a:off x="1402975" y="2299650"/>
                <a:ext cx="1812600" cy="492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 b="1">
                    <a:solidFill>
                      <a:srgbClr val="009DFF"/>
                    </a:solidFill>
                    <a:latin typeface="Kalam"/>
                    <a:ea typeface="Kalam"/>
                    <a:cs typeface="Kalam"/>
                    <a:sym typeface="Kalam"/>
                  </a:rPr>
                  <a:t>INSULIN </a:t>
                </a:r>
                <a:r>
                  <a:rPr lang="en" sz="100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SECRETED FROM PANCREAS</a:t>
                </a:r>
                <a:endParaRPr sz="10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cxnSp>
            <p:nvCxnSpPr>
              <p:cNvPr id="183" name="Google Shape;183;p24"/>
              <p:cNvCxnSpPr>
                <a:endCxn id="182" idx="0"/>
              </p:cNvCxnSpPr>
              <p:nvPr/>
            </p:nvCxnSpPr>
            <p:spPr>
              <a:xfrm>
                <a:off x="2309275" y="1717950"/>
                <a:ext cx="0" cy="581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stealth" w="med" len="med"/>
              </a:ln>
            </p:spPr>
          </p:cxnSp>
        </p:grpSp>
        <p:sp>
          <p:nvSpPr>
            <p:cNvPr id="184" name="Google Shape;184;p24"/>
            <p:cNvSpPr txBox="1"/>
            <p:nvPr/>
          </p:nvSpPr>
          <p:spPr>
            <a:xfrm>
              <a:off x="1402975" y="3373950"/>
              <a:ext cx="1812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BLOOD GLUCOSE FALLS</a:t>
              </a:r>
              <a:endParaRPr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cxnSp>
          <p:nvCxnSpPr>
            <p:cNvPr id="185" name="Google Shape;185;p24"/>
            <p:cNvCxnSpPr>
              <a:endCxn id="184" idx="0"/>
            </p:cNvCxnSpPr>
            <p:nvPr/>
          </p:nvCxnSpPr>
          <p:spPr>
            <a:xfrm>
              <a:off x="2309275" y="2792250"/>
              <a:ext cx="0" cy="5817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cxnSp>
          <p:nvCxnSpPr>
            <p:cNvPr id="186" name="Google Shape;186;p24"/>
            <p:cNvCxnSpPr>
              <a:stCxn id="184" idx="3"/>
              <a:endCxn id="178" idx="3"/>
            </p:cNvCxnSpPr>
            <p:nvPr/>
          </p:nvCxnSpPr>
          <p:spPr>
            <a:xfrm rot="10800000" flipH="1">
              <a:off x="3215575" y="474300"/>
              <a:ext cx="600" cy="3069000"/>
            </a:xfrm>
            <a:prstGeom prst="bentConnector3">
              <a:avLst>
                <a:gd name="adj1" fmla="val 39687500"/>
              </a:avLst>
            </a:prstGeom>
            <a:noFill/>
            <a:ln w="9525" cap="flat" cmpd="sng">
              <a:solidFill>
                <a:srgbClr val="009DFF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87" name="Google Shape;187;p24"/>
            <p:cNvSpPr txBox="1"/>
            <p:nvPr/>
          </p:nvSpPr>
          <p:spPr>
            <a:xfrm>
              <a:off x="3531325" y="1801050"/>
              <a:ext cx="18126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CONDITIONS RETURNED TO NORMAL THROUGH </a:t>
              </a:r>
              <a:r>
                <a:rPr lang="en" sz="1000" b="1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NEGATIVE FEEDBACK</a:t>
              </a:r>
              <a:endParaRPr sz="1000" b="1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grpSp>
        <p:nvGrpSpPr>
          <p:cNvPr id="188" name="Google Shape;188;p24"/>
          <p:cNvGrpSpPr/>
          <p:nvPr/>
        </p:nvGrpSpPr>
        <p:grpSpPr>
          <a:xfrm>
            <a:off x="5523850" y="1076725"/>
            <a:ext cx="1813200" cy="3407650"/>
            <a:chOff x="1402975" y="305000"/>
            <a:chExt cx="1813200" cy="3407650"/>
          </a:xfrm>
        </p:grpSpPr>
        <p:sp>
          <p:nvSpPr>
            <p:cNvPr id="189" name="Google Shape;189;p24"/>
            <p:cNvSpPr txBox="1"/>
            <p:nvPr/>
          </p:nvSpPr>
          <p:spPr>
            <a:xfrm>
              <a:off x="1402975" y="305000"/>
              <a:ext cx="1812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BLOOD GLUCOSE FALLS</a:t>
              </a:r>
              <a:endParaRPr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90" name="Google Shape;190;p24"/>
            <p:cNvSpPr txBox="1"/>
            <p:nvPr/>
          </p:nvSpPr>
          <p:spPr>
            <a:xfrm>
              <a:off x="1402975" y="1225375"/>
              <a:ext cx="18126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CELLS IN PANCREAS DETECT CHANGE</a:t>
              </a:r>
              <a:endParaRPr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cxnSp>
          <p:nvCxnSpPr>
            <p:cNvPr id="191" name="Google Shape;191;p24"/>
            <p:cNvCxnSpPr>
              <a:stCxn id="189" idx="2"/>
              <a:endCxn id="190" idx="0"/>
            </p:cNvCxnSpPr>
            <p:nvPr/>
          </p:nvCxnSpPr>
          <p:spPr>
            <a:xfrm>
              <a:off x="2309275" y="643700"/>
              <a:ext cx="0" cy="5817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grpSp>
          <p:nvGrpSpPr>
            <p:cNvPr id="192" name="Google Shape;192;p24"/>
            <p:cNvGrpSpPr/>
            <p:nvPr/>
          </p:nvGrpSpPr>
          <p:grpSpPr>
            <a:xfrm>
              <a:off x="1402975" y="1717950"/>
              <a:ext cx="1812600" cy="1074300"/>
              <a:chOff x="1402975" y="1717950"/>
              <a:chExt cx="1812600" cy="1074300"/>
            </a:xfrm>
          </p:grpSpPr>
          <p:sp>
            <p:nvSpPr>
              <p:cNvPr id="193" name="Google Shape;193;p24"/>
              <p:cNvSpPr txBox="1"/>
              <p:nvPr/>
            </p:nvSpPr>
            <p:spPr>
              <a:xfrm>
                <a:off x="1402975" y="2299650"/>
                <a:ext cx="1812600" cy="492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 b="1">
                    <a:solidFill>
                      <a:srgbClr val="FF00EF"/>
                    </a:solidFill>
                    <a:latin typeface="Kalam"/>
                    <a:ea typeface="Kalam"/>
                    <a:cs typeface="Kalam"/>
                    <a:sym typeface="Kalam"/>
                  </a:rPr>
                  <a:t>GLUCAGON </a:t>
                </a:r>
                <a:r>
                  <a:rPr lang="en" sz="10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SECRETED FROM PANCREAS</a:t>
                </a:r>
                <a:endParaRPr sz="10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cxnSp>
            <p:nvCxnSpPr>
              <p:cNvPr id="194" name="Google Shape;194;p24"/>
              <p:cNvCxnSpPr>
                <a:endCxn id="193" idx="0"/>
              </p:cNvCxnSpPr>
              <p:nvPr/>
            </p:nvCxnSpPr>
            <p:spPr>
              <a:xfrm>
                <a:off x="2309275" y="1717950"/>
                <a:ext cx="0" cy="581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stealth" w="med" len="med"/>
              </a:ln>
            </p:spPr>
          </p:cxnSp>
        </p:grpSp>
        <p:sp>
          <p:nvSpPr>
            <p:cNvPr id="195" name="Google Shape;195;p24"/>
            <p:cNvSpPr txBox="1"/>
            <p:nvPr/>
          </p:nvSpPr>
          <p:spPr>
            <a:xfrm>
              <a:off x="1402975" y="3373950"/>
              <a:ext cx="1812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BLOOD GLUCOSE RISES</a:t>
              </a:r>
              <a:endParaRPr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cxnSp>
          <p:nvCxnSpPr>
            <p:cNvPr id="196" name="Google Shape;196;p24"/>
            <p:cNvCxnSpPr>
              <a:endCxn id="195" idx="0"/>
            </p:cNvCxnSpPr>
            <p:nvPr/>
          </p:nvCxnSpPr>
          <p:spPr>
            <a:xfrm>
              <a:off x="2309275" y="2792250"/>
              <a:ext cx="0" cy="5817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cxnSp>
          <p:nvCxnSpPr>
            <p:cNvPr id="197" name="Google Shape;197;p24"/>
            <p:cNvCxnSpPr>
              <a:stCxn id="195" idx="3"/>
              <a:endCxn id="189" idx="3"/>
            </p:cNvCxnSpPr>
            <p:nvPr/>
          </p:nvCxnSpPr>
          <p:spPr>
            <a:xfrm rot="10800000" flipH="1">
              <a:off x="3215575" y="474300"/>
              <a:ext cx="600" cy="3069000"/>
            </a:xfrm>
            <a:prstGeom prst="bentConnector3">
              <a:avLst>
                <a:gd name="adj1" fmla="val 39687500"/>
              </a:avLst>
            </a:prstGeom>
            <a:noFill/>
            <a:ln w="9525" cap="flat" cmpd="sng">
              <a:solidFill>
                <a:srgbClr val="FF00EF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198" name="Google Shape;198;p24"/>
          <p:cNvSpPr txBox="1"/>
          <p:nvPr/>
        </p:nvSpPr>
        <p:spPr>
          <a:xfrm>
            <a:off x="1233900" y="289375"/>
            <a:ext cx="6676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regulation of blood glucose is achieved through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negative feedback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GLUT4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4" name="Google Shape;204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7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Glucose is transported into cells using </a:t>
            </a:r>
            <a:r>
              <a:rPr lang="en" sz="1600" b="1">
                <a:solidFill>
                  <a:srgbClr val="CCCCCC"/>
                </a:solidFill>
              </a:rPr>
              <a:t>channel proteins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Channel proteins allow glucose to </a:t>
            </a:r>
            <a:r>
              <a:rPr lang="en" sz="1200" b="1">
                <a:solidFill>
                  <a:srgbClr val="CCCCCC"/>
                </a:solidFill>
              </a:rPr>
              <a:t>cross </a:t>
            </a:r>
            <a:r>
              <a:rPr lang="en" sz="1200">
                <a:solidFill>
                  <a:srgbClr val="CCCCCC"/>
                </a:solidFill>
              </a:rPr>
              <a:t>the cell membrane.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GLUT4 is a channel protein found in </a:t>
            </a:r>
            <a:r>
              <a:rPr lang="en" sz="1600" b="1">
                <a:solidFill>
                  <a:srgbClr val="CCCCCC"/>
                </a:solidFill>
              </a:rPr>
              <a:t>skeletal </a:t>
            </a:r>
            <a:r>
              <a:rPr lang="en" sz="1600">
                <a:solidFill>
                  <a:srgbClr val="CCCCCC"/>
                </a:solidFill>
              </a:rPr>
              <a:t>and </a:t>
            </a:r>
            <a:r>
              <a:rPr lang="en" sz="1600" b="1">
                <a:solidFill>
                  <a:srgbClr val="CCCCCC"/>
                </a:solidFill>
              </a:rPr>
              <a:t>cardiac </a:t>
            </a:r>
            <a:r>
              <a:rPr lang="en" sz="1600">
                <a:solidFill>
                  <a:srgbClr val="CCCCCC"/>
                </a:solidFill>
              </a:rPr>
              <a:t>tissue.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At </a:t>
            </a:r>
            <a:r>
              <a:rPr lang="en" sz="1200" b="1">
                <a:solidFill>
                  <a:srgbClr val="CCCCCC"/>
                </a:solidFill>
              </a:rPr>
              <a:t>low concentrations</a:t>
            </a:r>
            <a:r>
              <a:rPr lang="en" sz="1200">
                <a:solidFill>
                  <a:srgbClr val="CCCCCC"/>
                </a:solidFill>
              </a:rPr>
              <a:t> of insulin, GLUT4 is packaged inside </a:t>
            </a:r>
            <a:r>
              <a:rPr lang="en" sz="1200" b="1">
                <a:solidFill>
                  <a:srgbClr val="CCCCCC"/>
                </a:solidFill>
              </a:rPr>
              <a:t>vesicles</a:t>
            </a:r>
            <a:r>
              <a:rPr lang="en" sz="1200">
                <a:solidFill>
                  <a:srgbClr val="CCCCCC"/>
                </a:solidFill>
              </a:rPr>
              <a:t> in the cytoplasm.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When insulin binds to </a:t>
            </a:r>
            <a:r>
              <a:rPr lang="en" sz="1600" b="1">
                <a:solidFill>
                  <a:srgbClr val="CCCCCC"/>
                </a:solidFill>
              </a:rPr>
              <a:t>receptors </a:t>
            </a:r>
            <a:r>
              <a:rPr lang="en" sz="1600">
                <a:solidFill>
                  <a:srgbClr val="CCCCCC"/>
                </a:solidFill>
              </a:rPr>
              <a:t>on the cell membrane, GLUT4 is </a:t>
            </a:r>
            <a:r>
              <a:rPr lang="en" sz="1600" b="1">
                <a:solidFill>
                  <a:srgbClr val="CCCCCC"/>
                </a:solidFill>
              </a:rPr>
              <a:t>activated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GLUT4 </a:t>
            </a:r>
            <a:r>
              <a:rPr lang="en" sz="1200" b="1">
                <a:solidFill>
                  <a:srgbClr val="CCCCCC"/>
                </a:solidFill>
              </a:rPr>
              <a:t>migrates </a:t>
            </a:r>
            <a:r>
              <a:rPr lang="en" sz="1200">
                <a:solidFill>
                  <a:srgbClr val="CCCCCC"/>
                </a:solidFill>
              </a:rPr>
              <a:t>to and </a:t>
            </a:r>
            <a:r>
              <a:rPr lang="en" sz="1200" b="1">
                <a:solidFill>
                  <a:srgbClr val="CCCCCC"/>
                </a:solidFill>
              </a:rPr>
              <a:t>fuses with</a:t>
            </a:r>
            <a:r>
              <a:rPr lang="en" sz="1200">
                <a:solidFill>
                  <a:srgbClr val="CCCCCC"/>
                </a:solidFill>
              </a:rPr>
              <a:t> the cell membrane.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Glucose can then be transported into the cell through the GLUT4 protein.</a:t>
            </a:r>
            <a:endParaRPr sz="1200">
              <a:solidFill>
                <a:srgbClr val="CCCCCC"/>
              </a:solidFill>
            </a:endParaRPr>
          </a:p>
        </p:txBody>
      </p:sp>
      <p:sp>
        <p:nvSpPr>
          <p:cNvPr id="205" name="Google Shape;205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206" name="Google Shape;206;p25"/>
          <p:cNvSpPr/>
          <p:nvPr/>
        </p:nvSpPr>
        <p:spPr>
          <a:xfrm>
            <a:off x="2467296" y="3615095"/>
            <a:ext cx="3637197" cy="674901"/>
          </a:xfrm>
          <a:custGeom>
            <a:avLst/>
            <a:gdLst/>
            <a:ahLst/>
            <a:cxnLst/>
            <a:rect l="l" t="t" r="r" b="b"/>
            <a:pathLst>
              <a:path w="190929" h="50039" fill="none" extrusionOk="0">
                <a:moveTo>
                  <a:pt x="0" y="50038"/>
                </a:moveTo>
                <a:cubicBezTo>
                  <a:pt x="0" y="50038"/>
                  <a:pt x="74080" y="0"/>
                  <a:pt x="190928" y="46586"/>
                </a:cubicBezTo>
              </a:path>
            </a:pathLst>
          </a:custGeom>
          <a:noFill/>
          <a:ln w="48125" cap="flat" cmpd="sng">
            <a:solidFill>
              <a:srgbClr val="F2C99F"/>
            </a:solidFill>
            <a:prstDash val="solid"/>
            <a:miter lim="30548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5"/>
          <p:cNvSpPr/>
          <p:nvPr/>
        </p:nvSpPr>
        <p:spPr>
          <a:xfrm>
            <a:off x="3121421" y="3630727"/>
            <a:ext cx="161811" cy="78713"/>
          </a:xfrm>
          <a:custGeom>
            <a:avLst/>
            <a:gdLst/>
            <a:ahLst/>
            <a:cxnLst/>
            <a:rect l="l" t="t" r="r" b="b"/>
            <a:pathLst>
              <a:path w="8494" h="5836" fill="none" extrusionOk="0">
                <a:moveTo>
                  <a:pt x="2842" y="490"/>
                </a:moveTo>
                <a:lnTo>
                  <a:pt x="1" y="3361"/>
                </a:lnTo>
                <a:lnTo>
                  <a:pt x="1528" y="5836"/>
                </a:lnTo>
                <a:lnTo>
                  <a:pt x="5439" y="5836"/>
                </a:lnTo>
                <a:lnTo>
                  <a:pt x="8493" y="2781"/>
                </a:lnTo>
                <a:lnTo>
                  <a:pt x="6752" y="1"/>
                </a:ln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30548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25"/>
          <p:cNvSpPr/>
          <p:nvPr/>
        </p:nvSpPr>
        <p:spPr>
          <a:xfrm>
            <a:off x="3185450" y="3469349"/>
            <a:ext cx="161792" cy="78713"/>
          </a:xfrm>
          <a:custGeom>
            <a:avLst/>
            <a:gdLst/>
            <a:ahLst/>
            <a:cxnLst/>
            <a:rect l="l" t="t" r="r" b="b"/>
            <a:pathLst>
              <a:path w="8493" h="5836" fill="none" extrusionOk="0">
                <a:moveTo>
                  <a:pt x="2841" y="490"/>
                </a:moveTo>
                <a:lnTo>
                  <a:pt x="0" y="3361"/>
                </a:lnTo>
                <a:lnTo>
                  <a:pt x="1528" y="5836"/>
                </a:lnTo>
                <a:lnTo>
                  <a:pt x="5438" y="5836"/>
                </a:lnTo>
                <a:lnTo>
                  <a:pt x="8493" y="2781"/>
                </a:lnTo>
                <a:lnTo>
                  <a:pt x="6782" y="1"/>
                </a:ln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30548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5"/>
          <p:cNvSpPr/>
          <p:nvPr/>
        </p:nvSpPr>
        <p:spPr>
          <a:xfrm>
            <a:off x="3428709" y="3325275"/>
            <a:ext cx="161792" cy="78295"/>
          </a:xfrm>
          <a:custGeom>
            <a:avLst/>
            <a:gdLst/>
            <a:ahLst/>
            <a:cxnLst/>
            <a:rect l="l" t="t" r="r" b="b"/>
            <a:pathLst>
              <a:path w="8493" h="5805" fill="none" extrusionOk="0">
                <a:moveTo>
                  <a:pt x="2872" y="458"/>
                </a:moveTo>
                <a:lnTo>
                  <a:pt x="1" y="3330"/>
                </a:lnTo>
                <a:lnTo>
                  <a:pt x="1528" y="5804"/>
                </a:lnTo>
                <a:lnTo>
                  <a:pt x="5438" y="5804"/>
                </a:lnTo>
                <a:lnTo>
                  <a:pt x="8493" y="2749"/>
                </a:lnTo>
                <a:lnTo>
                  <a:pt x="6782" y="0"/>
                </a:ln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30548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5"/>
          <p:cNvSpPr/>
          <p:nvPr/>
        </p:nvSpPr>
        <p:spPr>
          <a:xfrm>
            <a:off x="3805818" y="3238407"/>
            <a:ext cx="162382" cy="78295"/>
          </a:xfrm>
          <a:custGeom>
            <a:avLst/>
            <a:gdLst/>
            <a:ahLst/>
            <a:cxnLst/>
            <a:rect l="l" t="t" r="r" b="b"/>
            <a:pathLst>
              <a:path w="8524" h="5805" fill="none" extrusionOk="0">
                <a:moveTo>
                  <a:pt x="2872" y="459"/>
                </a:moveTo>
                <a:lnTo>
                  <a:pt x="1" y="3330"/>
                </a:lnTo>
                <a:lnTo>
                  <a:pt x="1528" y="5805"/>
                </a:lnTo>
                <a:lnTo>
                  <a:pt x="5469" y="5805"/>
                </a:lnTo>
                <a:lnTo>
                  <a:pt x="8524" y="2750"/>
                </a:lnTo>
                <a:lnTo>
                  <a:pt x="6783" y="0"/>
                </a:ln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30548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5"/>
          <p:cNvSpPr/>
          <p:nvPr/>
        </p:nvSpPr>
        <p:spPr>
          <a:xfrm>
            <a:off x="3586430" y="3371377"/>
            <a:ext cx="162382" cy="78295"/>
          </a:xfrm>
          <a:custGeom>
            <a:avLst/>
            <a:gdLst/>
            <a:ahLst/>
            <a:cxnLst/>
            <a:rect l="l" t="t" r="r" b="b"/>
            <a:pathLst>
              <a:path w="8524" h="5805" fill="none" extrusionOk="0">
                <a:moveTo>
                  <a:pt x="2872" y="459"/>
                </a:moveTo>
                <a:lnTo>
                  <a:pt x="0" y="3330"/>
                </a:lnTo>
                <a:lnTo>
                  <a:pt x="1528" y="5805"/>
                </a:lnTo>
                <a:lnTo>
                  <a:pt x="5468" y="5805"/>
                </a:lnTo>
                <a:lnTo>
                  <a:pt x="8523" y="2750"/>
                </a:lnTo>
                <a:lnTo>
                  <a:pt x="6782" y="0"/>
                </a:ln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30548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5"/>
          <p:cNvSpPr/>
          <p:nvPr/>
        </p:nvSpPr>
        <p:spPr>
          <a:xfrm>
            <a:off x="3374586" y="3508053"/>
            <a:ext cx="161792" cy="78295"/>
          </a:xfrm>
          <a:custGeom>
            <a:avLst/>
            <a:gdLst/>
            <a:ahLst/>
            <a:cxnLst/>
            <a:rect l="l" t="t" r="r" b="b"/>
            <a:pathLst>
              <a:path w="8493" h="5805" fill="none" extrusionOk="0">
                <a:moveTo>
                  <a:pt x="2872" y="459"/>
                </a:moveTo>
                <a:lnTo>
                  <a:pt x="0" y="3330"/>
                </a:lnTo>
                <a:lnTo>
                  <a:pt x="1528" y="5805"/>
                </a:lnTo>
                <a:lnTo>
                  <a:pt x="5438" y="5805"/>
                </a:lnTo>
                <a:lnTo>
                  <a:pt x="8493" y="2750"/>
                </a:lnTo>
                <a:lnTo>
                  <a:pt x="6782" y="1"/>
                </a:ln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30548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5"/>
          <p:cNvSpPr/>
          <p:nvPr/>
        </p:nvSpPr>
        <p:spPr>
          <a:xfrm>
            <a:off x="3706887" y="3494051"/>
            <a:ext cx="161811" cy="78308"/>
          </a:xfrm>
          <a:custGeom>
            <a:avLst/>
            <a:gdLst/>
            <a:ahLst/>
            <a:cxnLst/>
            <a:rect l="l" t="t" r="r" b="b"/>
            <a:pathLst>
              <a:path w="8494" h="5806" fill="none" extrusionOk="0">
                <a:moveTo>
                  <a:pt x="2872" y="459"/>
                </a:moveTo>
                <a:lnTo>
                  <a:pt x="1" y="3331"/>
                </a:lnTo>
                <a:lnTo>
                  <a:pt x="1528" y="5805"/>
                </a:lnTo>
                <a:lnTo>
                  <a:pt x="5438" y="5805"/>
                </a:lnTo>
                <a:lnTo>
                  <a:pt x="8493" y="2750"/>
                </a:lnTo>
                <a:lnTo>
                  <a:pt x="6782" y="1"/>
                </a:ln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30548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25"/>
          <p:cNvSpPr/>
          <p:nvPr/>
        </p:nvSpPr>
        <p:spPr>
          <a:xfrm>
            <a:off x="3397866" y="3661615"/>
            <a:ext cx="161792" cy="78700"/>
          </a:xfrm>
          <a:custGeom>
            <a:avLst/>
            <a:gdLst/>
            <a:ahLst/>
            <a:cxnLst/>
            <a:rect l="l" t="t" r="r" b="b"/>
            <a:pathLst>
              <a:path w="8493" h="5835" fill="none" extrusionOk="0">
                <a:moveTo>
                  <a:pt x="2872" y="489"/>
                </a:moveTo>
                <a:lnTo>
                  <a:pt x="0" y="3330"/>
                </a:lnTo>
                <a:lnTo>
                  <a:pt x="1528" y="5835"/>
                </a:lnTo>
                <a:lnTo>
                  <a:pt x="5438" y="5835"/>
                </a:lnTo>
                <a:lnTo>
                  <a:pt x="8493" y="2780"/>
                </a:lnTo>
                <a:lnTo>
                  <a:pt x="6782" y="0"/>
                </a:ln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30548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5"/>
          <p:cNvSpPr/>
          <p:nvPr/>
        </p:nvSpPr>
        <p:spPr>
          <a:xfrm>
            <a:off x="3184288" y="3790879"/>
            <a:ext cx="161792" cy="78700"/>
          </a:xfrm>
          <a:custGeom>
            <a:avLst/>
            <a:gdLst/>
            <a:ahLst/>
            <a:cxnLst/>
            <a:rect l="l" t="t" r="r" b="b"/>
            <a:pathLst>
              <a:path w="8493" h="5835" fill="none" extrusionOk="0">
                <a:moveTo>
                  <a:pt x="2872" y="489"/>
                </a:moveTo>
                <a:lnTo>
                  <a:pt x="0" y="3330"/>
                </a:lnTo>
                <a:lnTo>
                  <a:pt x="1528" y="5835"/>
                </a:lnTo>
                <a:lnTo>
                  <a:pt x="5438" y="5835"/>
                </a:lnTo>
                <a:lnTo>
                  <a:pt x="8493" y="2780"/>
                </a:lnTo>
                <a:lnTo>
                  <a:pt x="6782" y="0"/>
                </a:ln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30548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25"/>
          <p:cNvSpPr/>
          <p:nvPr/>
        </p:nvSpPr>
        <p:spPr>
          <a:xfrm>
            <a:off x="3685922" y="4629843"/>
            <a:ext cx="142018" cy="101372"/>
          </a:xfrm>
          <a:custGeom>
            <a:avLst/>
            <a:gdLst/>
            <a:ahLst/>
            <a:cxnLst/>
            <a:rect l="l" t="t" r="r" b="b"/>
            <a:pathLst>
              <a:path w="7455" h="7516" fill="none" extrusionOk="0">
                <a:moveTo>
                  <a:pt x="5408" y="1437"/>
                </a:moveTo>
                <a:lnTo>
                  <a:pt x="1620" y="1"/>
                </a:lnTo>
                <a:lnTo>
                  <a:pt x="1" y="2414"/>
                </a:lnTo>
                <a:lnTo>
                  <a:pt x="1589" y="5988"/>
                </a:lnTo>
                <a:lnTo>
                  <a:pt x="5622" y="7516"/>
                </a:lnTo>
                <a:lnTo>
                  <a:pt x="7455" y="4828"/>
                </a:ln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30548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25"/>
          <p:cNvSpPr/>
          <p:nvPr/>
        </p:nvSpPr>
        <p:spPr>
          <a:xfrm>
            <a:off x="3456637" y="4702736"/>
            <a:ext cx="142018" cy="101372"/>
          </a:xfrm>
          <a:custGeom>
            <a:avLst/>
            <a:gdLst/>
            <a:ahLst/>
            <a:cxnLst/>
            <a:rect l="l" t="t" r="r" b="b"/>
            <a:pathLst>
              <a:path w="7455" h="7516" fill="none" extrusionOk="0">
                <a:moveTo>
                  <a:pt x="5438" y="1436"/>
                </a:moveTo>
                <a:lnTo>
                  <a:pt x="1650" y="0"/>
                </a:lnTo>
                <a:lnTo>
                  <a:pt x="1" y="2414"/>
                </a:lnTo>
                <a:lnTo>
                  <a:pt x="1589" y="5988"/>
                </a:lnTo>
                <a:lnTo>
                  <a:pt x="5652" y="7515"/>
                </a:lnTo>
                <a:lnTo>
                  <a:pt x="7455" y="4827"/>
                </a:ln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30548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25"/>
          <p:cNvSpPr/>
          <p:nvPr/>
        </p:nvSpPr>
        <p:spPr>
          <a:xfrm>
            <a:off x="3782233" y="4800250"/>
            <a:ext cx="142608" cy="101359"/>
          </a:xfrm>
          <a:custGeom>
            <a:avLst/>
            <a:gdLst/>
            <a:ahLst/>
            <a:cxnLst/>
            <a:rect l="l" t="t" r="r" b="b"/>
            <a:pathLst>
              <a:path w="7486" h="7515" fill="none" extrusionOk="0">
                <a:moveTo>
                  <a:pt x="5438" y="1436"/>
                </a:moveTo>
                <a:lnTo>
                  <a:pt x="1650" y="0"/>
                </a:lnTo>
                <a:lnTo>
                  <a:pt x="1" y="2413"/>
                </a:lnTo>
                <a:lnTo>
                  <a:pt x="1620" y="5957"/>
                </a:lnTo>
                <a:lnTo>
                  <a:pt x="5652" y="7515"/>
                </a:lnTo>
                <a:lnTo>
                  <a:pt x="7485" y="4796"/>
                </a:ln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30548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25"/>
          <p:cNvSpPr/>
          <p:nvPr/>
        </p:nvSpPr>
        <p:spPr>
          <a:xfrm>
            <a:off x="3915226" y="4629641"/>
            <a:ext cx="142018" cy="101777"/>
          </a:xfrm>
          <a:custGeom>
            <a:avLst/>
            <a:gdLst/>
            <a:ahLst/>
            <a:cxnLst/>
            <a:rect l="l" t="t" r="r" b="b"/>
            <a:pathLst>
              <a:path w="7455" h="7546" fill="none" extrusionOk="0">
                <a:moveTo>
                  <a:pt x="5408" y="1467"/>
                </a:moveTo>
                <a:lnTo>
                  <a:pt x="1620" y="0"/>
                </a:lnTo>
                <a:lnTo>
                  <a:pt x="1" y="2414"/>
                </a:lnTo>
                <a:lnTo>
                  <a:pt x="1590" y="5988"/>
                </a:lnTo>
                <a:lnTo>
                  <a:pt x="5622" y="7546"/>
                </a:lnTo>
                <a:lnTo>
                  <a:pt x="7455" y="4827"/>
                </a:ln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30548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25"/>
          <p:cNvSpPr/>
          <p:nvPr/>
        </p:nvSpPr>
        <p:spPr>
          <a:xfrm>
            <a:off x="4139434" y="4728071"/>
            <a:ext cx="141999" cy="101372"/>
          </a:xfrm>
          <a:custGeom>
            <a:avLst/>
            <a:gdLst/>
            <a:ahLst/>
            <a:cxnLst/>
            <a:rect l="l" t="t" r="r" b="b"/>
            <a:pathLst>
              <a:path w="7454" h="7516" fill="none" extrusionOk="0">
                <a:moveTo>
                  <a:pt x="5407" y="1437"/>
                </a:moveTo>
                <a:lnTo>
                  <a:pt x="1650" y="1"/>
                </a:lnTo>
                <a:lnTo>
                  <a:pt x="0" y="2414"/>
                </a:lnTo>
                <a:lnTo>
                  <a:pt x="1589" y="5988"/>
                </a:lnTo>
                <a:lnTo>
                  <a:pt x="5621" y="7516"/>
                </a:lnTo>
                <a:lnTo>
                  <a:pt x="7454" y="4828"/>
                </a:ln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30548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5"/>
          <p:cNvSpPr/>
          <p:nvPr/>
        </p:nvSpPr>
        <p:spPr>
          <a:xfrm>
            <a:off x="5256682" y="3784694"/>
            <a:ext cx="68104" cy="221276"/>
          </a:xfrm>
          <a:custGeom>
            <a:avLst/>
            <a:gdLst/>
            <a:ahLst/>
            <a:cxnLst/>
            <a:rect l="l" t="t" r="r" b="b"/>
            <a:pathLst>
              <a:path w="3575" h="16406" fill="none" extrusionOk="0">
                <a:moveTo>
                  <a:pt x="0" y="1"/>
                </a:moveTo>
                <a:cubicBezTo>
                  <a:pt x="0" y="1"/>
                  <a:pt x="3574" y="1712"/>
                  <a:pt x="2352" y="16405"/>
                </a:cubicBezTo>
              </a:path>
            </a:pathLst>
          </a:custGeom>
          <a:noFill/>
          <a:ln w="9525" cap="rnd" cmpd="sng">
            <a:solidFill>
              <a:srgbClr val="009DFF"/>
            </a:solidFill>
            <a:prstDash val="solid"/>
            <a:miter lim="30548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5"/>
          <p:cNvSpPr/>
          <p:nvPr/>
        </p:nvSpPr>
        <p:spPr>
          <a:xfrm>
            <a:off x="5350373" y="3788817"/>
            <a:ext cx="101860" cy="225794"/>
          </a:xfrm>
          <a:custGeom>
            <a:avLst/>
            <a:gdLst/>
            <a:ahLst/>
            <a:cxnLst/>
            <a:rect l="l" t="t" r="r" b="b"/>
            <a:pathLst>
              <a:path w="5347" h="16741" fill="none" extrusionOk="0">
                <a:moveTo>
                  <a:pt x="5346" y="0"/>
                </a:moveTo>
                <a:cubicBezTo>
                  <a:pt x="5346" y="0"/>
                  <a:pt x="0" y="4338"/>
                  <a:pt x="1131" y="16741"/>
                </a:cubicBezTo>
              </a:path>
            </a:pathLst>
          </a:custGeom>
          <a:noFill/>
          <a:ln w="9525" cap="rnd" cmpd="sng">
            <a:solidFill>
              <a:srgbClr val="009DFF"/>
            </a:solidFill>
            <a:prstDash val="solid"/>
            <a:miter lim="30548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5"/>
          <p:cNvSpPr/>
          <p:nvPr/>
        </p:nvSpPr>
        <p:spPr>
          <a:xfrm>
            <a:off x="5188798" y="3179125"/>
            <a:ext cx="289846" cy="170590"/>
          </a:xfrm>
          <a:custGeom>
            <a:avLst/>
            <a:gdLst/>
            <a:ahLst/>
            <a:cxnLst/>
            <a:rect l="l" t="t" r="r" b="b"/>
            <a:pathLst>
              <a:path w="15215" h="12648" extrusionOk="0">
                <a:moveTo>
                  <a:pt x="1" y="0"/>
                </a:moveTo>
                <a:lnTo>
                  <a:pt x="7913" y="12647"/>
                </a:lnTo>
                <a:lnTo>
                  <a:pt x="15214" y="703"/>
                </a:lnTo>
                <a:lnTo>
                  <a:pt x="1" y="0"/>
                </a:lnTo>
                <a:close/>
              </a:path>
            </a:pathLst>
          </a:custGeom>
          <a:noFill/>
          <a:ln w="9525" cap="rnd" cmpd="sng">
            <a:solidFill>
              <a:srgbClr val="F29C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5"/>
          <p:cNvSpPr/>
          <p:nvPr/>
        </p:nvSpPr>
        <p:spPr>
          <a:xfrm>
            <a:off x="3456637" y="4412916"/>
            <a:ext cx="59969" cy="37104"/>
          </a:xfrm>
          <a:custGeom>
            <a:avLst/>
            <a:gdLst/>
            <a:ahLst/>
            <a:cxnLst/>
            <a:rect l="l" t="t" r="r" b="b"/>
            <a:pathLst>
              <a:path w="3148" h="2751" extrusionOk="0">
                <a:moveTo>
                  <a:pt x="3147" y="1"/>
                </a:moveTo>
                <a:lnTo>
                  <a:pt x="1" y="2750"/>
                </a:lnTo>
              </a:path>
            </a:pathLst>
          </a:custGeom>
          <a:solidFill>
            <a:srgbClr val="F29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5"/>
          <p:cNvSpPr/>
          <p:nvPr/>
        </p:nvSpPr>
        <p:spPr>
          <a:xfrm>
            <a:off x="3545680" y="4373403"/>
            <a:ext cx="69856" cy="28027"/>
          </a:xfrm>
          <a:custGeom>
            <a:avLst/>
            <a:gdLst/>
            <a:ahLst/>
            <a:cxnLst/>
            <a:rect l="l" t="t" r="r" b="b"/>
            <a:pathLst>
              <a:path w="3667" h="2078" extrusionOk="0">
                <a:moveTo>
                  <a:pt x="3667" y="0"/>
                </a:moveTo>
                <a:lnTo>
                  <a:pt x="1" y="2077"/>
                </a:lnTo>
              </a:path>
            </a:pathLst>
          </a:custGeom>
          <a:solidFill>
            <a:srgbClr val="F29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5"/>
          <p:cNvSpPr/>
          <p:nvPr/>
        </p:nvSpPr>
        <p:spPr>
          <a:xfrm>
            <a:off x="3749961" y="4340872"/>
            <a:ext cx="84982" cy="3723"/>
          </a:xfrm>
          <a:custGeom>
            <a:avLst/>
            <a:gdLst/>
            <a:ahLst/>
            <a:cxnLst/>
            <a:rect l="l" t="t" r="r" b="b"/>
            <a:pathLst>
              <a:path w="4461" h="276" extrusionOk="0">
                <a:moveTo>
                  <a:pt x="4460" y="1"/>
                </a:moveTo>
                <a:lnTo>
                  <a:pt x="0" y="276"/>
                </a:lnTo>
              </a:path>
            </a:pathLst>
          </a:custGeom>
          <a:solidFill>
            <a:srgbClr val="F29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5"/>
          <p:cNvSpPr/>
          <p:nvPr/>
        </p:nvSpPr>
        <p:spPr>
          <a:xfrm>
            <a:off x="3870419" y="4339645"/>
            <a:ext cx="79172" cy="10723"/>
          </a:xfrm>
          <a:custGeom>
            <a:avLst/>
            <a:gdLst/>
            <a:ahLst/>
            <a:cxnLst/>
            <a:rect l="l" t="t" r="r" b="b"/>
            <a:pathLst>
              <a:path w="4156" h="795" extrusionOk="0">
                <a:moveTo>
                  <a:pt x="4155" y="794"/>
                </a:moveTo>
                <a:lnTo>
                  <a:pt x="1" y="0"/>
                </a:lnTo>
              </a:path>
            </a:pathLst>
          </a:custGeom>
          <a:solidFill>
            <a:srgbClr val="F29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5"/>
          <p:cNvSpPr/>
          <p:nvPr/>
        </p:nvSpPr>
        <p:spPr>
          <a:xfrm>
            <a:off x="3977503" y="4352407"/>
            <a:ext cx="79743" cy="21850"/>
          </a:xfrm>
          <a:custGeom>
            <a:avLst/>
            <a:gdLst/>
            <a:ahLst/>
            <a:cxnLst/>
            <a:rect l="l" t="t" r="r" b="b"/>
            <a:pathLst>
              <a:path w="4186" h="1620" extrusionOk="0">
                <a:moveTo>
                  <a:pt x="1" y="0"/>
                </a:moveTo>
                <a:lnTo>
                  <a:pt x="4186" y="1619"/>
                </a:lnTo>
              </a:path>
            </a:pathLst>
          </a:custGeom>
          <a:solidFill>
            <a:srgbClr val="F29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5"/>
          <p:cNvSpPr/>
          <p:nvPr/>
        </p:nvSpPr>
        <p:spPr>
          <a:xfrm>
            <a:off x="3996134" y="4297236"/>
            <a:ext cx="57626" cy="40800"/>
          </a:xfrm>
          <a:custGeom>
            <a:avLst/>
            <a:gdLst/>
            <a:ahLst/>
            <a:cxnLst/>
            <a:rect l="l" t="t" r="r" b="b"/>
            <a:pathLst>
              <a:path w="3025" h="3025" extrusionOk="0">
                <a:moveTo>
                  <a:pt x="3025" y="3025"/>
                </a:moveTo>
                <a:lnTo>
                  <a:pt x="0" y="1"/>
                </a:lnTo>
              </a:path>
            </a:pathLst>
          </a:custGeom>
          <a:solidFill>
            <a:srgbClr val="F29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5"/>
          <p:cNvSpPr/>
          <p:nvPr/>
        </p:nvSpPr>
        <p:spPr>
          <a:xfrm>
            <a:off x="4253948" y="4452846"/>
            <a:ext cx="72752" cy="26382"/>
          </a:xfrm>
          <a:custGeom>
            <a:avLst/>
            <a:gdLst/>
            <a:ahLst/>
            <a:cxnLst/>
            <a:rect l="l" t="t" r="r" b="b"/>
            <a:pathLst>
              <a:path w="3819" h="1956" extrusionOk="0">
                <a:moveTo>
                  <a:pt x="3819" y="1956"/>
                </a:moveTo>
                <a:lnTo>
                  <a:pt x="0" y="1"/>
                </a:lnTo>
              </a:path>
            </a:pathLst>
          </a:custGeom>
          <a:solidFill>
            <a:srgbClr val="F29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5"/>
          <p:cNvSpPr/>
          <p:nvPr/>
        </p:nvSpPr>
        <p:spPr>
          <a:xfrm>
            <a:off x="4359279" y="4487426"/>
            <a:ext cx="70428" cy="20622"/>
          </a:xfrm>
          <a:custGeom>
            <a:avLst/>
            <a:gdLst/>
            <a:ahLst/>
            <a:cxnLst/>
            <a:rect l="l" t="t" r="r" b="b"/>
            <a:pathLst>
              <a:path w="3697" h="1529" extrusionOk="0">
                <a:moveTo>
                  <a:pt x="3697" y="1528"/>
                </a:moveTo>
                <a:lnTo>
                  <a:pt x="0" y="1"/>
                </a:lnTo>
              </a:path>
            </a:pathLst>
          </a:custGeom>
          <a:solidFill>
            <a:srgbClr val="F29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5"/>
          <p:cNvSpPr/>
          <p:nvPr/>
        </p:nvSpPr>
        <p:spPr>
          <a:xfrm>
            <a:off x="4462286" y="4512546"/>
            <a:ext cx="82658" cy="12786"/>
          </a:xfrm>
          <a:custGeom>
            <a:avLst/>
            <a:gdLst/>
            <a:ahLst/>
            <a:cxnLst/>
            <a:rect l="l" t="t" r="r" b="b"/>
            <a:pathLst>
              <a:path w="4339" h="948" extrusionOk="0">
                <a:moveTo>
                  <a:pt x="4338" y="947"/>
                </a:moveTo>
                <a:lnTo>
                  <a:pt x="1" y="0"/>
                </a:lnTo>
              </a:path>
            </a:pathLst>
          </a:custGeom>
          <a:solidFill>
            <a:srgbClr val="F29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5"/>
          <p:cNvSpPr/>
          <p:nvPr/>
        </p:nvSpPr>
        <p:spPr>
          <a:xfrm>
            <a:off x="4574019" y="4527774"/>
            <a:ext cx="83820" cy="4141"/>
          </a:xfrm>
          <a:custGeom>
            <a:avLst/>
            <a:gdLst/>
            <a:ahLst/>
            <a:cxnLst/>
            <a:rect l="l" t="t" r="r" b="b"/>
            <a:pathLst>
              <a:path w="4400" h="307" extrusionOk="0">
                <a:moveTo>
                  <a:pt x="4400" y="306"/>
                </a:moveTo>
                <a:lnTo>
                  <a:pt x="1" y="1"/>
                </a:lnTo>
              </a:path>
            </a:pathLst>
          </a:custGeom>
          <a:solidFill>
            <a:srgbClr val="F29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5"/>
          <p:cNvSpPr/>
          <p:nvPr/>
        </p:nvSpPr>
        <p:spPr>
          <a:xfrm>
            <a:off x="4686932" y="4533124"/>
            <a:ext cx="82658" cy="13"/>
          </a:xfrm>
          <a:custGeom>
            <a:avLst/>
            <a:gdLst/>
            <a:ahLst/>
            <a:cxnLst/>
            <a:rect l="l" t="t" r="r" b="b"/>
            <a:pathLst>
              <a:path w="4339" h="1" extrusionOk="0">
                <a:moveTo>
                  <a:pt x="4338" y="1"/>
                </a:moveTo>
                <a:lnTo>
                  <a:pt x="0" y="1"/>
                </a:lnTo>
              </a:path>
            </a:pathLst>
          </a:custGeom>
          <a:solidFill>
            <a:srgbClr val="F29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5"/>
          <p:cNvSpPr/>
          <p:nvPr/>
        </p:nvSpPr>
        <p:spPr>
          <a:xfrm>
            <a:off x="4805656" y="4526130"/>
            <a:ext cx="68675" cy="6191"/>
          </a:xfrm>
          <a:custGeom>
            <a:avLst/>
            <a:gdLst/>
            <a:ahLst/>
            <a:cxnLst/>
            <a:rect l="l" t="t" r="r" b="b"/>
            <a:pathLst>
              <a:path w="3605" h="459" extrusionOk="0">
                <a:moveTo>
                  <a:pt x="3605" y="0"/>
                </a:moveTo>
                <a:lnTo>
                  <a:pt x="0" y="459"/>
                </a:lnTo>
              </a:path>
            </a:pathLst>
          </a:custGeom>
          <a:solidFill>
            <a:srgbClr val="F29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5"/>
          <p:cNvSpPr/>
          <p:nvPr/>
        </p:nvSpPr>
        <p:spPr>
          <a:xfrm>
            <a:off x="4911559" y="4512546"/>
            <a:ext cx="72771" cy="9482"/>
          </a:xfrm>
          <a:custGeom>
            <a:avLst/>
            <a:gdLst/>
            <a:ahLst/>
            <a:cxnLst/>
            <a:rect l="l" t="t" r="r" b="b"/>
            <a:pathLst>
              <a:path w="3820" h="703" extrusionOk="0">
                <a:moveTo>
                  <a:pt x="3819" y="0"/>
                </a:moveTo>
                <a:lnTo>
                  <a:pt x="1" y="703"/>
                </a:lnTo>
              </a:path>
            </a:pathLst>
          </a:custGeom>
          <a:solidFill>
            <a:srgbClr val="F29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25"/>
          <p:cNvSpPr/>
          <p:nvPr/>
        </p:nvSpPr>
        <p:spPr>
          <a:xfrm>
            <a:off x="5026206" y="4484960"/>
            <a:ext cx="61722" cy="17318"/>
          </a:xfrm>
          <a:custGeom>
            <a:avLst/>
            <a:gdLst/>
            <a:ahLst/>
            <a:cxnLst/>
            <a:rect l="l" t="t" r="r" b="b"/>
            <a:pathLst>
              <a:path w="3240" h="1284" extrusionOk="0">
                <a:moveTo>
                  <a:pt x="3239" y="1"/>
                </a:moveTo>
                <a:lnTo>
                  <a:pt x="1" y="1284"/>
                </a:lnTo>
              </a:path>
            </a:pathLst>
          </a:custGeom>
          <a:solidFill>
            <a:srgbClr val="F29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5"/>
          <p:cNvSpPr/>
          <p:nvPr/>
        </p:nvSpPr>
        <p:spPr>
          <a:xfrm>
            <a:off x="5125727" y="4438440"/>
            <a:ext cx="58217" cy="30913"/>
          </a:xfrm>
          <a:custGeom>
            <a:avLst/>
            <a:gdLst/>
            <a:ahLst/>
            <a:cxnLst/>
            <a:rect l="l" t="t" r="r" b="b"/>
            <a:pathLst>
              <a:path w="3056" h="2292" extrusionOk="0">
                <a:moveTo>
                  <a:pt x="3056" y="1"/>
                </a:moveTo>
                <a:lnTo>
                  <a:pt x="1" y="2292"/>
                </a:lnTo>
              </a:path>
            </a:pathLst>
          </a:custGeom>
          <a:solidFill>
            <a:srgbClr val="F29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5"/>
          <p:cNvSpPr/>
          <p:nvPr/>
        </p:nvSpPr>
        <p:spPr>
          <a:xfrm>
            <a:off x="5207798" y="4373403"/>
            <a:ext cx="41910" cy="46977"/>
          </a:xfrm>
          <a:custGeom>
            <a:avLst/>
            <a:gdLst/>
            <a:ahLst/>
            <a:cxnLst/>
            <a:rect l="l" t="t" r="r" b="b"/>
            <a:pathLst>
              <a:path w="2200" h="3483" extrusionOk="0">
                <a:moveTo>
                  <a:pt x="2200" y="0"/>
                </a:moveTo>
                <a:lnTo>
                  <a:pt x="0" y="3483"/>
                </a:lnTo>
              </a:path>
            </a:pathLst>
          </a:custGeom>
          <a:solidFill>
            <a:srgbClr val="F29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5"/>
          <p:cNvSpPr/>
          <p:nvPr/>
        </p:nvSpPr>
        <p:spPr>
          <a:xfrm>
            <a:off x="2496386" y="3748469"/>
            <a:ext cx="3641846" cy="655951"/>
          </a:xfrm>
          <a:custGeom>
            <a:avLst/>
            <a:gdLst/>
            <a:ahLst/>
            <a:cxnLst/>
            <a:rect l="l" t="t" r="r" b="b"/>
            <a:pathLst>
              <a:path w="191173" h="48634" fill="none" extrusionOk="0">
                <a:moveTo>
                  <a:pt x="1" y="48634"/>
                </a:moveTo>
                <a:cubicBezTo>
                  <a:pt x="1" y="48634"/>
                  <a:pt x="80679" y="1"/>
                  <a:pt x="191173" y="45579"/>
                </a:cubicBezTo>
              </a:path>
            </a:pathLst>
          </a:custGeom>
          <a:noFill/>
          <a:ln w="48125" cap="flat" cmpd="sng">
            <a:solidFill>
              <a:srgbClr val="F2C99F"/>
            </a:solidFill>
            <a:prstDash val="solid"/>
            <a:miter lim="30548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5"/>
          <p:cNvSpPr/>
          <p:nvPr/>
        </p:nvSpPr>
        <p:spPr>
          <a:xfrm>
            <a:off x="3620397" y="3629474"/>
            <a:ext cx="279711" cy="932027"/>
          </a:xfrm>
          <a:custGeom>
            <a:avLst/>
            <a:gdLst/>
            <a:ahLst/>
            <a:cxnLst/>
            <a:rect l="l" t="t" r="r" b="b"/>
            <a:pathLst>
              <a:path w="14683" h="69103" extrusionOk="0">
                <a:moveTo>
                  <a:pt x="1986" y="1"/>
                </a:moveTo>
                <a:cubicBezTo>
                  <a:pt x="0" y="1"/>
                  <a:pt x="7358" y="55299"/>
                  <a:pt x="9856" y="59510"/>
                </a:cubicBezTo>
                <a:cubicBezTo>
                  <a:pt x="10033" y="59804"/>
                  <a:pt x="10016" y="59921"/>
                  <a:pt x="9875" y="59921"/>
                </a:cubicBezTo>
                <a:cubicBezTo>
                  <a:pt x="9312" y="59921"/>
                  <a:pt x="6771" y="58044"/>
                  <a:pt x="6771" y="58044"/>
                </a:cubicBezTo>
                <a:lnTo>
                  <a:pt x="6771" y="58044"/>
                </a:lnTo>
                <a:lnTo>
                  <a:pt x="12392" y="69103"/>
                </a:lnTo>
                <a:lnTo>
                  <a:pt x="14683" y="57464"/>
                </a:lnTo>
                <a:lnTo>
                  <a:pt x="14683" y="57464"/>
                </a:lnTo>
                <a:lnTo>
                  <a:pt x="12880" y="59266"/>
                </a:lnTo>
                <a:cubicBezTo>
                  <a:pt x="12880" y="59266"/>
                  <a:pt x="5427" y="31192"/>
                  <a:pt x="12025" y="1988"/>
                </a:cubicBezTo>
                <a:lnTo>
                  <a:pt x="12025" y="1988"/>
                </a:lnTo>
                <a:cubicBezTo>
                  <a:pt x="12025" y="1988"/>
                  <a:pt x="9659" y="3743"/>
                  <a:pt x="7090" y="3743"/>
                </a:cubicBezTo>
                <a:cubicBezTo>
                  <a:pt x="5399" y="3743"/>
                  <a:pt x="3621" y="2983"/>
                  <a:pt x="2372" y="460"/>
                </a:cubicBezTo>
                <a:cubicBezTo>
                  <a:pt x="2217" y="149"/>
                  <a:pt x="2089" y="1"/>
                  <a:pt x="1986" y="1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5"/>
          <p:cNvSpPr/>
          <p:nvPr/>
        </p:nvSpPr>
        <p:spPr>
          <a:xfrm>
            <a:off x="3336180" y="3786351"/>
            <a:ext cx="354406" cy="532230"/>
          </a:xfrm>
          <a:custGeom>
            <a:avLst/>
            <a:gdLst/>
            <a:ahLst/>
            <a:cxnLst/>
            <a:rect l="l" t="t" r="r" b="b"/>
            <a:pathLst>
              <a:path w="18604" h="39461" extrusionOk="0">
                <a:moveTo>
                  <a:pt x="12220" y="0"/>
                </a:moveTo>
                <a:cubicBezTo>
                  <a:pt x="7637" y="0"/>
                  <a:pt x="0" y="25783"/>
                  <a:pt x="14633" y="39224"/>
                </a:cubicBezTo>
                <a:cubicBezTo>
                  <a:pt x="14806" y="39384"/>
                  <a:pt x="14969" y="39460"/>
                  <a:pt x="15122" y="39460"/>
                </a:cubicBezTo>
                <a:cubicBezTo>
                  <a:pt x="18604" y="39460"/>
                  <a:pt x="17135" y="0"/>
                  <a:pt x="12220" y="0"/>
                </a:cubicBezTo>
                <a:close/>
              </a:path>
            </a:pathLst>
          </a:custGeom>
          <a:solidFill>
            <a:srgbClr val="B8D7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5"/>
          <p:cNvSpPr/>
          <p:nvPr/>
        </p:nvSpPr>
        <p:spPr>
          <a:xfrm>
            <a:off x="5279962" y="3381403"/>
            <a:ext cx="142970" cy="383868"/>
          </a:xfrm>
          <a:custGeom>
            <a:avLst/>
            <a:gdLst/>
            <a:ahLst/>
            <a:cxnLst/>
            <a:rect l="l" t="t" r="r" b="b"/>
            <a:pathLst>
              <a:path w="7505" h="28461" extrusionOk="0">
                <a:moveTo>
                  <a:pt x="6834" y="0"/>
                </a:moveTo>
                <a:cubicBezTo>
                  <a:pt x="6811" y="0"/>
                  <a:pt x="6783" y="27"/>
                  <a:pt x="6751" y="81"/>
                </a:cubicBezTo>
                <a:cubicBezTo>
                  <a:pt x="5804" y="1670"/>
                  <a:pt x="4949" y="2097"/>
                  <a:pt x="3299" y="2097"/>
                </a:cubicBezTo>
                <a:cubicBezTo>
                  <a:pt x="1650" y="2097"/>
                  <a:pt x="184" y="967"/>
                  <a:pt x="183" y="967"/>
                </a:cubicBezTo>
                <a:lnTo>
                  <a:pt x="183" y="967"/>
                </a:lnTo>
                <a:lnTo>
                  <a:pt x="2413" y="22015"/>
                </a:lnTo>
                <a:lnTo>
                  <a:pt x="0" y="21129"/>
                </a:lnTo>
                <a:lnTo>
                  <a:pt x="0" y="21129"/>
                </a:lnTo>
                <a:lnTo>
                  <a:pt x="3696" y="28461"/>
                </a:lnTo>
                <a:lnTo>
                  <a:pt x="6996" y="21068"/>
                </a:lnTo>
                <a:lnTo>
                  <a:pt x="4766" y="21709"/>
                </a:lnTo>
                <a:cubicBezTo>
                  <a:pt x="4766" y="21709"/>
                  <a:pt x="7504" y="0"/>
                  <a:pt x="6834" y="0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30548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5"/>
          <p:cNvSpPr/>
          <p:nvPr/>
        </p:nvSpPr>
        <p:spPr>
          <a:xfrm>
            <a:off x="3903014" y="4220664"/>
            <a:ext cx="68694" cy="54409"/>
          </a:xfrm>
          <a:custGeom>
            <a:avLst/>
            <a:gdLst/>
            <a:ahLst/>
            <a:cxnLst/>
            <a:rect l="l" t="t" r="r" b="b"/>
            <a:pathLst>
              <a:path w="3606" h="4034" extrusionOk="0">
                <a:moveTo>
                  <a:pt x="3605" y="4033"/>
                </a:moveTo>
                <a:lnTo>
                  <a:pt x="0" y="1"/>
                </a:lnTo>
              </a:path>
            </a:pathLst>
          </a:custGeom>
          <a:solidFill>
            <a:srgbClr val="F29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5"/>
          <p:cNvSpPr/>
          <p:nvPr/>
        </p:nvSpPr>
        <p:spPr>
          <a:xfrm>
            <a:off x="3830260" y="4144092"/>
            <a:ext cx="46577" cy="56877"/>
          </a:xfrm>
          <a:custGeom>
            <a:avLst/>
            <a:gdLst/>
            <a:ahLst/>
            <a:cxnLst/>
            <a:rect l="l" t="t" r="r" b="b"/>
            <a:pathLst>
              <a:path w="2445" h="4217" extrusionOk="0">
                <a:moveTo>
                  <a:pt x="2445" y="4216"/>
                </a:moveTo>
                <a:lnTo>
                  <a:pt x="1" y="1"/>
                </a:lnTo>
              </a:path>
            </a:pathLst>
          </a:custGeom>
          <a:solidFill>
            <a:srgbClr val="F29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5"/>
          <p:cNvSpPr/>
          <p:nvPr/>
        </p:nvSpPr>
        <p:spPr>
          <a:xfrm>
            <a:off x="3843345" y="3755772"/>
            <a:ext cx="363188" cy="533269"/>
          </a:xfrm>
          <a:custGeom>
            <a:avLst/>
            <a:gdLst/>
            <a:ahLst/>
            <a:cxnLst/>
            <a:rect l="l" t="t" r="r" b="b"/>
            <a:pathLst>
              <a:path w="19065" h="39538" extrusionOk="0">
                <a:moveTo>
                  <a:pt x="3649" y="1"/>
                </a:moveTo>
                <a:cubicBezTo>
                  <a:pt x="1" y="1"/>
                  <a:pt x="282" y="39362"/>
                  <a:pt x="5454" y="39537"/>
                </a:cubicBezTo>
                <a:cubicBezTo>
                  <a:pt x="5468" y="39538"/>
                  <a:pt x="5482" y="39538"/>
                  <a:pt x="5497" y="39538"/>
                </a:cubicBezTo>
                <a:cubicBezTo>
                  <a:pt x="10302" y="39538"/>
                  <a:pt x="19064" y="14141"/>
                  <a:pt x="4171" y="252"/>
                </a:cubicBezTo>
                <a:cubicBezTo>
                  <a:pt x="3989" y="82"/>
                  <a:pt x="3815" y="1"/>
                  <a:pt x="3649" y="1"/>
                </a:cubicBezTo>
                <a:close/>
              </a:path>
            </a:pathLst>
          </a:custGeom>
          <a:solidFill>
            <a:srgbClr val="B8D7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25"/>
          <p:cNvSpPr/>
          <p:nvPr/>
        </p:nvSpPr>
        <p:spPr>
          <a:xfrm>
            <a:off x="5161238" y="3936194"/>
            <a:ext cx="95460" cy="363003"/>
          </a:xfrm>
          <a:custGeom>
            <a:avLst/>
            <a:gdLst/>
            <a:ahLst/>
            <a:cxnLst/>
            <a:rect l="l" t="t" r="r" b="b"/>
            <a:pathLst>
              <a:path w="5011" h="26914" fill="none" extrusionOk="0">
                <a:moveTo>
                  <a:pt x="4185" y="1"/>
                </a:moveTo>
                <a:cubicBezTo>
                  <a:pt x="4185" y="1"/>
                  <a:pt x="0" y="14969"/>
                  <a:pt x="5010" y="26914"/>
                </a:cubicBezTo>
              </a:path>
            </a:pathLst>
          </a:custGeom>
          <a:noFill/>
          <a:ln w="9525" cap="rnd" cmpd="sng">
            <a:solidFill>
              <a:srgbClr val="009DFF"/>
            </a:solidFill>
            <a:prstDash val="solid"/>
            <a:miter lim="30548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5"/>
          <p:cNvSpPr/>
          <p:nvPr/>
        </p:nvSpPr>
        <p:spPr>
          <a:xfrm>
            <a:off x="5322445" y="3930439"/>
            <a:ext cx="196120" cy="381953"/>
          </a:xfrm>
          <a:custGeom>
            <a:avLst/>
            <a:gdLst/>
            <a:ahLst/>
            <a:cxnLst/>
            <a:rect l="l" t="t" r="r" b="b"/>
            <a:pathLst>
              <a:path w="10295" h="28319" fill="none" extrusionOk="0">
                <a:moveTo>
                  <a:pt x="6293" y="0"/>
                </a:moveTo>
                <a:cubicBezTo>
                  <a:pt x="6293" y="0"/>
                  <a:pt x="10295" y="17290"/>
                  <a:pt x="0" y="28318"/>
                </a:cubicBezTo>
              </a:path>
            </a:pathLst>
          </a:custGeom>
          <a:noFill/>
          <a:ln w="9525" cap="rnd" cmpd="sng">
            <a:solidFill>
              <a:srgbClr val="009DFF"/>
            </a:solidFill>
            <a:prstDash val="solid"/>
            <a:miter lim="30548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5"/>
          <p:cNvSpPr txBox="1"/>
          <p:nvPr/>
        </p:nvSpPr>
        <p:spPr>
          <a:xfrm>
            <a:off x="5312642" y="3128868"/>
            <a:ext cx="865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29C4B"/>
                </a:solidFill>
                <a:latin typeface="Kalam"/>
                <a:ea typeface="Kalam"/>
                <a:cs typeface="Kalam"/>
                <a:sym typeface="Kalam"/>
              </a:rPr>
              <a:t>INSULIN</a:t>
            </a:r>
            <a:endParaRPr sz="900">
              <a:solidFill>
                <a:srgbClr val="F29C4B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50" name="Google Shape;250;p25"/>
          <p:cNvSpPr txBox="1"/>
          <p:nvPr/>
        </p:nvSpPr>
        <p:spPr>
          <a:xfrm>
            <a:off x="5383534" y="3798977"/>
            <a:ext cx="13275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9DFF"/>
                </a:solidFill>
                <a:latin typeface="Kalam"/>
                <a:ea typeface="Kalam"/>
                <a:cs typeface="Kalam"/>
                <a:sym typeface="Kalam"/>
              </a:rPr>
              <a:t>INSULIN RECEPTOR</a:t>
            </a:r>
            <a:endParaRPr sz="900">
              <a:solidFill>
                <a:srgbClr val="009D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51" name="Google Shape;251;p25"/>
          <p:cNvSpPr txBox="1"/>
          <p:nvPr/>
        </p:nvSpPr>
        <p:spPr>
          <a:xfrm>
            <a:off x="3920875" y="3681951"/>
            <a:ext cx="689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rgbClr val="B8D77D"/>
                </a:solidFill>
                <a:latin typeface="Kalam"/>
                <a:ea typeface="Kalam"/>
                <a:cs typeface="Kalam"/>
                <a:sym typeface="Kalam"/>
              </a:rPr>
              <a:t>GLUT4</a:t>
            </a:r>
            <a:endParaRPr sz="900" dirty="0">
              <a:solidFill>
                <a:srgbClr val="B8D77D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52" name="Google Shape;252;p25"/>
          <p:cNvSpPr txBox="1"/>
          <p:nvPr/>
        </p:nvSpPr>
        <p:spPr>
          <a:xfrm>
            <a:off x="2484886" y="3391853"/>
            <a:ext cx="7476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GLUCOSE</a:t>
            </a:r>
            <a:endParaRPr sz="900" dirty="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Adrenaline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58" name="Google Shape;258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951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Adrenaline is a </a:t>
            </a:r>
            <a:r>
              <a:rPr lang="en" sz="1600" b="1">
                <a:solidFill>
                  <a:srgbClr val="CCCCCC"/>
                </a:solidFill>
              </a:rPr>
              <a:t>hormone </a:t>
            </a:r>
            <a:r>
              <a:rPr lang="en" sz="1600">
                <a:solidFill>
                  <a:srgbClr val="CCCCCC"/>
                </a:solidFill>
              </a:rPr>
              <a:t>that is secreted by the </a:t>
            </a:r>
            <a:r>
              <a:rPr lang="en" sz="1600" b="1">
                <a:solidFill>
                  <a:srgbClr val="CCCCCC"/>
                </a:solidFill>
              </a:rPr>
              <a:t>adrenal glands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The adrenal glands are located just above the </a:t>
            </a:r>
            <a:r>
              <a:rPr lang="en" sz="1200" b="1">
                <a:solidFill>
                  <a:srgbClr val="CCCCCC"/>
                </a:solidFill>
              </a:rPr>
              <a:t>kidneys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Adrenaline is secreted when blood glucose is </a:t>
            </a:r>
            <a:r>
              <a:rPr lang="en" sz="1600" b="1">
                <a:solidFill>
                  <a:srgbClr val="CCCCCC"/>
                </a:solidFill>
              </a:rPr>
              <a:t>low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Adrenaline activates </a:t>
            </a:r>
            <a:r>
              <a:rPr lang="en" sz="1200" b="1">
                <a:solidFill>
                  <a:srgbClr val="CCCCCC"/>
                </a:solidFill>
              </a:rPr>
              <a:t>glycogenolysis </a:t>
            </a:r>
            <a:r>
              <a:rPr lang="en" sz="1200">
                <a:solidFill>
                  <a:srgbClr val="CCCCCC"/>
                </a:solidFill>
              </a:rPr>
              <a:t>and inhibits </a:t>
            </a:r>
            <a:r>
              <a:rPr lang="en" sz="1200" b="1">
                <a:solidFill>
                  <a:srgbClr val="CCCCCC"/>
                </a:solidFill>
              </a:rPr>
              <a:t>glycogenesis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It also stimulates the secretion of </a:t>
            </a:r>
            <a:r>
              <a:rPr lang="en" sz="1200" b="1">
                <a:solidFill>
                  <a:srgbClr val="CCCCCC"/>
                </a:solidFill>
              </a:rPr>
              <a:t>glucagon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These processes </a:t>
            </a:r>
            <a:r>
              <a:rPr lang="en" sz="1200" b="1">
                <a:solidFill>
                  <a:srgbClr val="CCCCCC"/>
                </a:solidFill>
              </a:rPr>
              <a:t>increase </a:t>
            </a:r>
            <a:r>
              <a:rPr lang="en" sz="1200">
                <a:solidFill>
                  <a:srgbClr val="CCCCCC"/>
                </a:solidFill>
              </a:rPr>
              <a:t>the amount of glucose available to muscles for </a:t>
            </a:r>
            <a:r>
              <a:rPr lang="en" sz="1200" b="1">
                <a:solidFill>
                  <a:srgbClr val="CCCCCC"/>
                </a:solidFill>
              </a:rPr>
              <a:t>respiration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 i="1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Adrenaline is also secreted during times of </a:t>
            </a:r>
            <a:r>
              <a:rPr lang="en" sz="1600" b="1">
                <a:solidFill>
                  <a:srgbClr val="CCCCCC"/>
                </a:solidFill>
              </a:rPr>
              <a:t>stress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Adrenaline is primarily responsible for the ‘</a:t>
            </a:r>
            <a:r>
              <a:rPr lang="en" sz="1200" b="1">
                <a:solidFill>
                  <a:srgbClr val="CCCCCC"/>
                </a:solidFill>
              </a:rPr>
              <a:t>fight or flight</a:t>
            </a:r>
            <a:r>
              <a:rPr lang="en" sz="1200">
                <a:solidFill>
                  <a:srgbClr val="CCCCCC"/>
                </a:solidFill>
              </a:rPr>
              <a:t>’ response in mammals.</a:t>
            </a:r>
            <a:endParaRPr sz="1200"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  <p:sp>
        <p:nvSpPr>
          <p:cNvPr id="259" name="Google Shape;259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260" name="Google Shape;26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8000" y="1538031"/>
            <a:ext cx="2860875" cy="1875775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6"/>
          <p:cNvSpPr txBox="1"/>
          <p:nvPr/>
        </p:nvSpPr>
        <p:spPr>
          <a:xfrm>
            <a:off x="5822097" y="3413802"/>
            <a:ext cx="2192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molecular structure of the protein hormone </a:t>
            </a:r>
            <a:r>
              <a:rPr lang="en" sz="12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adrenaline</a:t>
            </a:r>
            <a:r>
              <a:rPr lang="en" sz="1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Second Messenger System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7" name="Google Shape;267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Adrenaline and glucagon </a:t>
            </a:r>
            <a:r>
              <a:rPr lang="en" b="1">
                <a:solidFill>
                  <a:srgbClr val="CCCCCC"/>
                </a:solidFill>
              </a:rPr>
              <a:t>cannot enter </a:t>
            </a:r>
            <a:r>
              <a:rPr lang="en">
                <a:solidFill>
                  <a:srgbClr val="CCCCCC"/>
                </a:solidFill>
              </a:rPr>
              <a:t>the cell.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They instead bind to </a:t>
            </a:r>
            <a:r>
              <a:rPr lang="en" b="1">
                <a:solidFill>
                  <a:srgbClr val="CCCCCC"/>
                </a:solidFill>
              </a:rPr>
              <a:t>receptors </a:t>
            </a:r>
            <a:r>
              <a:rPr lang="en">
                <a:solidFill>
                  <a:srgbClr val="CCCCCC"/>
                </a:solidFill>
              </a:rPr>
              <a:t>on the </a:t>
            </a:r>
            <a:r>
              <a:rPr lang="en" b="1">
                <a:solidFill>
                  <a:srgbClr val="CCCCCC"/>
                </a:solidFill>
              </a:rPr>
              <a:t>outside </a:t>
            </a:r>
            <a:r>
              <a:rPr lang="en">
                <a:solidFill>
                  <a:srgbClr val="CCCCCC"/>
                </a:solidFill>
              </a:rPr>
              <a:t>of the cell membrane.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binding of these hormones activates an </a:t>
            </a:r>
            <a:r>
              <a:rPr lang="en" b="1">
                <a:solidFill>
                  <a:srgbClr val="CCCCCC"/>
                </a:solidFill>
              </a:rPr>
              <a:t>enzyme </a:t>
            </a:r>
            <a:r>
              <a:rPr lang="en">
                <a:solidFill>
                  <a:srgbClr val="CCCCCC"/>
                </a:solidFill>
              </a:rPr>
              <a:t>on the </a:t>
            </a:r>
            <a:r>
              <a:rPr lang="en" b="1">
                <a:solidFill>
                  <a:srgbClr val="CCCCCC"/>
                </a:solidFill>
              </a:rPr>
              <a:t>inside </a:t>
            </a:r>
            <a:r>
              <a:rPr lang="en">
                <a:solidFill>
                  <a:srgbClr val="CCCCCC"/>
                </a:solidFill>
              </a:rPr>
              <a:t>of the cell membrane.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enzyme is called </a:t>
            </a:r>
            <a:r>
              <a:rPr lang="en" b="1">
                <a:solidFill>
                  <a:srgbClr val="CCCCCC"/>
                </a:solidFill>
              </a:rPr>
              <a:t>adenyl cyclase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Adenyl cyclase produces a </a:t>
            </a:r>
            <a:r>
              <a:rPr lang="en" b="1">
                <a:solidFill>
                  <a:srgbClr val="CCCCCC"/>
                </a:solidFill>
              </a:rPr>
              <a:t>chemical</a:t>
            </a:r>
            <a:r>
              <a:rPr lang="en">
                <a:solidFill>
                  <a:srgbClr val="CCCCCC"/>
                </a:solidFill>
              </a:rPr>
              <a:t>, referred to as a </a:t>
            </a:r>
            <a:r>
              <a:rPr lang="en" b="1">
                <a:solidFill>
                  <a:srgbClr val="CCCCCC"/>
                </a:solidFill>
              </a:rPr>
              <a:t>second messenger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Adenyl cyclase converts ATP into the chemical </a:t>
            </a:r>
            <a:r>
              <a:rPr lang="en" b="1">
                <a:solidFill>
                  <a:srgbClr val="CCCCCC"/>
                </a:solidFill>
              </a:rPr>
              <a:t>cyclic AMP </a:t>
            </a:r>
            <a:r>
              <a:rPr lang="en">
                <a:solidFill>
                  <a:srgbClr val="CCCCCC"/>
                </a:solidFill>
              </a:rPr>
              <a:t>(</a:t>
            </a:r>
            <a:r>
              <a:rPr lang="en" b="1">
                <a:solidFill>
                  <a:srgbClr val="CCCCCC"/>
                </a:solidFill>
              </a:rPr>
              <a:t>cAMP</a:t>
            </a:r>
            <a:r>
              <a:rPr lang="en">
                <a:solidFill>
                  <a:srgbClr val="CCCCCC"/>
                </a:solidFill>
              </a:rPr>
              <a:t>).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second messenger (cAMP) then activates a series of </a:t>
            </a:r>
            <a:r>
              <a:rPr lang="en" b="1">
                <a:solidFill>
                  <a:srgbClr val="CCCCCC"/>
                </a:solidFill>
              </a:rPr>
              <a:t>other enzymes</a:t>
            </a:r>
            <a:r>
              <a:rPr lang="en">
                <a:solidFill>
                  <a:srgbClr val="CCCCCC"/>
                </a:solidFill>
              </a:rPr>
              <a:t> that break down glycogen into glucose.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is referred to as an </a:t>
            </a:r>
            <a:r>
              <a:rPr lang="en" b="1">
                <a:solidFill>
                  <a:srgbClr val="CCCCCC"/>
                </a:solidFill>
              </a:rPr>
              <a:t>enzyme cascade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In this instance, cAMP activates an enzyme called </a:t>
            </a:r>
            <a:r>
              <a:rPr lang="en" b="1">
                <a:solidFill>
                  <a:srgbClr val="CCCCCC"/>
                </a:solidFill>
              </a:rPr>
              <a:t>protein kinase A</a:t>
            </a:r>
            <a:r>
              <a:rPr lang="en">
                <a:solidFill>
                  <a:srgbClr val="CCCCCC"/>
                </a:solidFill>
              </a:rPr>
              <a:t> which drives the cascade.</a:t>
            </a:r>
            <a:endParaRPr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  <p:sp>
        <p:nvSpPr>
          <p:cNvPr id="268" name="Google Shape;268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grpSp>
        <p:nvGrpSpPr>
          <p:cNvPr id="274" name="Google Shape;274;p28"/>
          <p:cNvGrpSpPr/>
          <p:nvPr/>
        </p:nvGrpSpPr>
        <p:grpSpPr>
          <a:xfrm>
            <a:off x="606525" y="559179"/>
            <a:ext cx="4698676" cy="4025146"/>
            <a:chOff x="697450" y="713079"/>
            <a:chExt cx="4698676" cy="4025146"/>
          </a:xfrm>
        </p:grpSpPr>
        <p:grpSp>
          <p:nvGrpSpPr>
            <p:cNvPr id="275" name="Google Shape;275;p28"/>
            <p:cNvGrpSpPr/>
            <p:nvPr/>
          </p:nvGrpSpPr>
          <p:grpSpPr>
            <a:xfrm>
              <a:off x="697450" y="713079"/>
              <a:ext cx="4698676" cy="3717346"/>
              <a:chOff x="697450" y="1022879"/>
              <a:chExt cx="4698676" cy="3717346"/>
            </a:xfrm>
          </p:grpSpPr>
          <p:grpSp>
            <p:nvGrpSpPr>
              <p:cNvPr id="276" name="Google Shape;276;p28"/>
              <p:cNvGrpSpPr/>
              <p:nvPr/>
            </p:nvGrpSpPr>
            <p:grpSpPr>
              <a:xfrm>
                <a:off x="697450" y="1022879"/>
                <a:ext cx="4698676" cy="2507826"/>
                <a:chOff x="3052125" y="645100"/>
                <a:chExt cx="4272300" cy="2302025"/>
              </a:xfrm>
            </p:grpSpPr>
            <p:sp>
              <p:nvSpPr>
                <p:cNvPr id="277" name="Google Shape;277;p28"/>
                <p:cNvSpPr/>
                <p:nvPr/>
              </p:nvSpPr>
              <p:spPr>
                <a:xfrm>
                  <a:off x="7217400" y="2232675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extrusionOk="0">
                      <a:moveTo>
                        <a:pt x="3255" y="602"/>
                      </a:moveTo>
                      <a:lnTo>
                        <a:pt x="3255" y="4559"/>
                      </a:lnTo>
                      <a:lnTo>
                        <a:pt x="3255" y="4559"/>
                      </a:lnTo>
                      <a:cubicBezTo>
                        <a:pt x="3255" y="4559"/>
                        <a:pt x="3255" y="4559"/>
                        <a:pt x="3255" y="4559"/>
                      </a:cubicBezTo>
                      <a:lnTo>
                        <a:pt x="3255" y="4559"/>
                      </a:lnTo>
                      <a:cubicBezTo>
                        <a:pt x="3327" y="3252"/>
                        <a:pt x="3785" y="2015"/>
                        <a:pt x="3255" y="602"/>
                      </a:cubicBezTo>
                      <a:close/>
                      <a:moveTo>
                        <a:pt x="1026" y="1"/>
                      </a:moveTo>
                      <a:cubicBezTo>
                        <a:pt x="638" y="1660"/>
                        <a:pt x="320" y="3284"/>
                        <a:pt x="1022" y="4556"/>
                      </a:cubicBezTo>
                      <a:lnTo>
                        <a:pt x="1022" y="4556"/>
                      </a:lnTo>
                      <a:cubicBezTo>
                        <a:pt x="410" y="4929"/>
                        <a:pt x="0" y="5603"/>
                        <a:pt x="0" y="6368"/>
                      </a:cubicBezTo>
                      <a:cubicBezTo>
                        <a:pt x="0" y="7571"/>
                        <a:pt x="955" y="8526"/>
                        <a:pt x="2123" y="8526"/>
                      </a:cubicBezTo>
                      <a:cubicBezTo>
                        <a:pt x="3325" y="8526"/>
                        <a:pt x="4281" y="7571"/>
                        <a:pt x="4281" y="6368"/>
                      </a:cubicBezTo>
                      <a:cubicBezTo>
                        <a:pt x="4281" y="5606"/>
                        <a:pt x="3873" y="4934"/>
                        <a:pt x="3255" y="4559"/>
                      </a:cubicBezTo>
                      <a:lnTo>
                        <a:pt x="3255" y="4559"/>
                      </a:lnTo>
                      <a:cubicBezTo>
                        <a:pt x="3255" y="4561"/>
                        <a:pt x="3255" y="4562"/>
                        <a:pt x="3255" y="4564"/>
                      </a:cubicBezTo>
                      <a:lnTo>
                        <a:pt x="3255" y="4559"/>
                      </a:lnTo>
                      <a:lnTo>
                        <a:pt x="3255" y="4559"/>
                      </a:lnTo>
                      <a:cubicBezTo>
                        <a:pt x="2927" y="4361"/>
                        <a:pt x="2540" y="4246"/>
                        <a:pt x="2123" y="4246"/>
                      </a:cubicBezTo>
                      <a:cubicBezTo>
                        <a:pt x="1722" y="4246"/>
                        <a:pt x="1347" y="4358"/>
                        <a:pt x="1026" y="4553"/>
                      </a:cubicBezTo>
                      <a:lnTo>
                        <a:pt x="1026" y="4553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278;p28"/>
                <p:cNvSpPr/>
                <p:nvPr/>
              </p:nvSpPr>
              <p:spPr>
                <a:xfrm>
                  <a:off x="7217400" y="2232675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fill="none" extrusionOk="0">
                      <a:moveTo>
                        <a:pt x="0" y="6368"/>
                      </a:moveTo>
                      <a:cubicBezTo>
                        <a:pt x="0" y="5201"/>
                        <a:pt x="955" y="4246"/>
                        <a:pt x="2123" y="4246"/>
                      </a:cubicBezTo>
                      <a:cubicBezTo>
                        <a:pt x="3325" y="4246"/>
                        <a:pt x="4281" y="5201"/>
                        <a:pt x="4281" y="6368"/>
                      </a:cubicBezTo>
                      <a:cubicBezTo>
                        <a:pt x="4281" y="7571"/>
                        <a:pt x="3325" y="8526"/>
                        <a:pt x="2123" y="8526"/>
                      </a:cubicBezTo>
                      <a:cubicBezTo>
                        <a:pt x="955" y="8526"/>
                        <a:pt x="0" y="7571"/>
                        <a:pt x="0" y="6368"/>
                      </a:cubicBezTo>
                      <a:close/>
                      <a:moveTo>
                        <a:pt x="3255" y="4564"/>
                      </a:moveTo>
                      <a:cubicBezTo>
                        <a:pt x="3325" y="3255"/>
                        <a:pt x="3785" y="2017"/>
                        <a:pt x="3255" y="602"/>
                      </a:cubicBezTo>
                      <a:moveTo>
                        <a:pt x="1026" y="4564"/>
                      </a:moveTo>
                      <a:cubicBezTo>
                        <a:pt x="319" y="3291"/>
                        <a:pt x="637" y="1663"/>
                        <a:pt x="1026" y="1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79;p28"/>
                <p:cNvSpPr/>
                <p:nvPr/>
              </p:nvSpPr>
              <p:spPr>
                <a:xfrm>
                  <a:off x="7217400" y="2022200"/>
                  <a:ext cx="107025" cy="21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7" extrusionOk="0">
                      <a:moveTo>
                        <a:pt x="2123" y="1"/>
                      </a:moveTo>
                      <a:cubicBezTo>
                        <a:pt x="955" y="1"/>
                        <a:pt x="0" y="956"/>
                        <a:pt x="0" y="2159"/>
                      </a:cubicBezTo>
                      <a:cubicBezTo>
                        <a:pt x="0" y="2925"/>
                        <a:pt x="412" y="3600"/>
                        <a:pt x="1025" y="3973"/>
                      </a:cubicBezTo>
                      <a:lnTo>
                        <a:pt x="1025" y="3973"/>
                      </a:lnTo>
                      <a:cubicBezTo>
                        <a:pt x="1025" y="3970"/>
                        <a:pt x="1026" y="3966"/>
                        <a:pt x="1026" y="3963"/>
                      </a:cubicBezTo>
                      <a:lnTo>
                        <a:pt x="1026" y="3974"/>
                      </a:lnTo>
                      <a:lnTo>
                        <a:pt x="1026" y="3974"/>
                      </a:lnTo>
                      <a:cubicBezTo>
                        <a:pt x="1026" y="3974"/>
                        <a:pt x="1025" y="3973"/>
                        <a:pt x="1025" y="3973"/>
                      </a:cubicBezTo>
                      <a:lnTo>
                        <a:pt x="1025" y="3973"/>
                      </a:lnTo>
                      <a:cubicBezTo>
                        <a:pt x="884" y="5455"/>
                        <a:pt x="744" y="6901"/>
                        <a:pt x="1026" y="7925"/>
                      </a:cubicBezTo>
                      <a:lnTo>
                        <a:pt x="1026" y="3974"/>
                      </a:lnTo>
                      <a:lnTo>
                        <a:pt x="1026" y="3974"/>
                      </a:lnTo>
                      <a:cubicBezTo>
                        <a:pt x="1347" y="4169"/>
                        <a:pt x="1722" y="4281"/>
                        <a:pt x="2123" y="4281"/>
                      </a:cubicBezTo>
                      <a:cubicBezTo>
                        <a:pt x="2540" y="4281"/>
                        <a:pt x="2927" y="4166"/>
                        <a:pt x="3255" y="3968"/>
                      </a:cubicBezTo>
                      <a:lnTo>
                        <a:pt x="3255" y="3968"/>
                      </a:lnTo>
                      <a:lnTo>
                        <a:pt x="3255" y="8526"/>
                      </a:lnTo>
                      <a:cubicBezTo>
                        <a:pt x="3608" y="7289"/>
                        <a:pt x="3432" y="5629"/>
                        <a:pt x="3255" y="3968"/>
                      </a:cubicBezTo>
                      <a:lnTo>
                        <a:pt x="3255" y="3968"/>
                      </a:lnTo>
                      <a:cubicBezTo>
                        <a:pt x="3873" y="3593"/>
                        <a:pt x="4281" y="2921"/>
                        <a:pt x="4281" y="2159"/>
                      </a:cubicBezTo>
                      <a:cubicBezTo>
                        <a:pt x="4281" y="956"/>
                        <a:pt x="3325" y="1"/>
                        <a:pt x="2123" y="1"/>
                      </a:cubicBez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80;p28"/>
                <p:cNvSpPr/>
                <p:nvPr/>
              </p:nvSpPr>
              <p:spPr>
                <a:xfrm>
                  <a:off x="7217400" y="2022200"/>
                  <a:ext cx="107025" cy="21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7" fill="none" extrusionOk="0">
                      <a:moveTo>
                        <a:pt x="4281" y="2159"/>
                      </a:moveTo>
                      <a:cubicBezTo>
                        <a:pt x="4281" y="3326"/>
                        <a:pt x="3325" y="4281"/>
                        <a:pt x="2123" y="4281"/>
                      </a:cubicBezTo>
                      <a:cubicBezTo>
                        <a:pt x="955" y="4281"/>
                        <a:pt x="0" y="3326"/>
                        <a:pt x="0" y="2159"/>
                      </a:cubicBezTo>
                      <a:cubicBezTo>
                        <a:pt x="0" y="956"/>
                        <a:pt x="955" y="1"/>
                        <a:pt x="2123" y="1"/>
                      </a:cubicBezTo>
                      <a:cubicBezTo>
                        <a:pt x="3325" y="1"/>
                        <a:pt x="4281" y="956"/>
                        <a:pt x="4281" y="2159"/>
                      </a:cubicBezTo>
                      <a:close/>
                      <a:moveTo>
                        <a:pt x="1026" y="3963"/>
                      </a:moveTo>
                      <a:cubicBezTo>
                        <a:pt x="885" y="5448"/>
                        <a:pt x="743" y="6899"/>
                        <a:pt x="1026" y="7925"/>
                      </a:cubicBezTo>
                      <a:moveTo>
                        <a:pt x="3255" y="3963"/>
                      </a:moveTo>
                      <a:cubicBezTo>
                        <a:pt x="3432" y="5625"/>
                        <a:pt x="3608" y="7288"/>
                        <a:pt x="3255" y="8526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81;p28"/>
                <p:cNvSpPr/>
                <p:nvPr/>
              </p:nvSpPr>
              <p:spPr>
                <a:xfrm>
                  <a:off x="7103325" y="2232675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extrusionOk="0">
                      <a:moveTo>
                        <a:pt x="3254" y="602"/>
                      </a:moveTo>
                      <a:lnTo>
                        <a:pt x="3254" y="4559"/>
                      </a:lnTo>
                      <a:lnTo>
                        <a:pt x="3254" y="4559"/>
                      </a:lnTo>
                      <a:cubicBezTo>
                        <a:pt x="3255" y="4559"/>
                        <a:pt x="3255" y="4559"/>
                        <a:pt x="3255" y="4559"/>
                      </a:cubicBezTo>
                      <a:lnTo>
                        <a:pt x="3255" y="4559"/>
                      </a:lnTo>
                      <a:cubicBezTo>
                        <a:pt x="3326" y="3252"/>
                        <a:pt x="3784" y="2015"/>
                        <a:pt x="3254" y="602"/>
                      </a:cubicBezTo>
                      <a:close/>
                      <a:moveTo>
                        <a:pt x="1026" y="1"/>
                      </a:moveTo>
                      <a:cubicBezTo>
                        <a:pt x="638" y="1660"/>
                        <a:pt x="320" y="3284"/>
                        <a:pt x="1021" y="4556"/>
                      </a:cubicBezTo>
                      <a:lnTo>
                        <a:pt x="1021" y="4556"/>
                      </a:lnTo>
                      <a:cubicBezTo>
                        <a:pt x="410" y="4929"/>
                        <a:pt x="0" y="5603"/>
                        <a:pt x="0" y="6368"/>
                      </a:cubicBezTo>
                      <a:cubicBezTo>
                        <a:pt x="0" y="7571"/>
                        <a:pt x="955" y="8526"/>
                        <a:pt x="2123" y="8526"/>
                      </a:cubicBezTo>
                      <a:cubicBezTo>
                        <a:pt x="3325" y="8526"/>
                        <a:pt x="4280" y="7571"/>
                        <a:pt x="4280" y="6368"/>
                      </a:cubicBezTo>
                      <a:cubicBezTo>
                        <a:pt x="4280" y="5606"/>
                        <a:pt x="3873" y="4934"/>
                        <a:pt x="3255" y="4559"/>
                      </a:cubicBezTo>
                      <a:lnTo>
                        <a:pt x="3255" y="4559"/>
                      </a:lnTo>
                      <a:cubicBezTo>
                        <a:pt x="3255" y="4561"/>
                        <a:pt x="3255" y="4562"/>
                        <a:pt x="3254" y="4564"/>
                      </a:cubicBezTo>
                      <a:lnTo>
                        <a:pt x="3254" y="4559"/>
                      </a:lnTo>
                      <a:lnTo>
                        <a:pt x="3254" y="4559"/>
                      </a:lnTo>
                      <a:cubicBezTo>
                        <a:pt x="2927" y="4361"/>
                        <a:pt x="2539" y="4246"/>
                        <a:pt x="2123" y="4246"/>
                      </a:cubicBezTo>
                      <a:cubicBezTo>
                        <a:pt x="1722" y="4246"/>
                        <a:pt x="1346" y="4358"/>
                        <a:pt x="1026" y="4553"/>
                      </a:cubicBezTo>
                      <a:lnTo>
                        <a:pt x="1026" y="4553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282;p28"/>
                <p:cNvSpPr/>
                <p:nvPr/>
              </p:nvSpPr>
              <p:spPr>
                <a:xfrm>
                  <a:off x="7103325" y="2232675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fill="none" extrusionOk="0">
                      <a:moveTo>
                        <a:pt x="0" y="6368"/>
                      </a:moveTo>
                      <a:cubicBezTo>
                        <a:pt x="0" y="5201"/>
                        <a:pt x="955" y="4246"/>
                        <a:pt x="2123" y="4246"/>
                      </a:cubicBezTo>
                      <a:cubicBezTo>
                        <a:pt x="3325" y="4246"/>
                        <a:pt x="4280" y="5201"/>
                        <a:pt x="4280" y="6368"/>
                      </a:cubicBezTo>
                      <a:cubicBezTo>
                        <a:pt x="4280" y="7571"/>
                        <a:pt x="3325" y="8526"/>
                        <a:pt x="2123" y="8526"/>
                      </a:cubicBezTo>
                      <a:cubicBezTo>
                        <a:pt x="955" y="8526"/>
                        <a:pt x="0" y="7571"/>
                        <a:pt x="0" y="6368"/>
                      </a:cubicBezTo>
                      <a:close/>
                      <a:moveTo>
                        <a:pt x="3254" y="4564"/>
                      </a:moveTo>
                      <a:cubicBezTo>
                        <a:pt x="3325" y="3255"/>
                        <a:pt x="3785" y="2017"/>
                        <a:pt x="3254" y="602"/>
                      </a:cubicBezTo>
                      <a:moveTo>
                        <a:pt x="1026" y="4564"/>
                      </a:moveTo>
                      <a:cubicBezTo>
                        <a:pt x="318" y="3291"/>
                        <a:pt x="637" y="1663"/>
                        <a:pt x="1026" y="1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283;p28"/>
                <p:cNvSpPr/>
                <p:nvPr/>
              </p:nvSpPr>
              <p:spPr>
                <a:xfrm>
                  <a:off x="7103325" y="2022200"/>
                  <a:ext cx="107025" cy="21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7" extrusionOk="0">
                      <a:moveTo>
                        <a:pt x="2123" y="1"/>
                      </a:moveTo>
                      <a:cubicBezTo>
                        <a:pt x="955" y="1"/>
                        <a:pt x="0" y="956"/>
                        <a:pt x="0" y="2159"/>
                      </a:cubicBezTo>
                      <a:cubicBezTo>
                        <a:pt x="0" y="3326"/>
                        <a:pt x="955" y="4281"/>
                        <a:pt x="2123" y="4281"/>
                      </a:cubicBezTo>
                      <a:cubicBezTo>
                        <a:pt x="3325" y="4281"/>
                        <a:pt x="4280" y="3326"/>
                        <a:pt x="4280" y="2159"/>
                      </a:cubicBezTo>
                      <a:cubicBezTo>
                        <a:pt x="4280" y="956"/>
                        <a:pt x="3325" y="1"/>
                        <a:pt x="2123" y="1"/>
                      </a:cubicBezTo>
                      <a:close/>
                      <a:moveTo>
                        <a:pt x="1026" y="3998"/>
                      </a:moveTo>
                      <a:cubicBezTo>
                        <a:pt x="884" y="5448"/>
                        <a:pt x="743" y="6899"/>
                        <a:pt x="1026" y="7960"/>
                      </a:cubicBezTo>
                      <a:lnTo>
                        <a:pt x="1026" y="3998"/>
                      </a:lnTo>
                      <a:close/>
                      <a:moveTo>
                        <a:pt x="3254" y="3998"/>
                      </a:moveTo>
                      <a:lnTo>
                        <a:pt x="3254" y="8526"/>
                      </a:lnTo>
                      <a:cubicBezTo>
                        <a:pt x="3608" y="7288"/>
                        <a:pt x="3431" y="5625"/>
                        <a:pt x="3254" y="3998"/>
                      </a:cubicBez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284;p28"/>
                <p:cNvSpPr/>
                <p:nvPr/>
              </p:nvSpPr>
              <p:spPr>
                <a:xfrm>
                  <a:off x="7103325" y="2022200"/>
                  <a:ext cx="107025" cy="21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7" fill="none" extrusionOk="0">
                      <a:moveTo>
                        <a:pt x="4280" y="2159"/>
                      </a:moveTo>
                      <a:cubicBezTo>
                        <a:pt x="4280" y="3326"/>
                        <a:pt x="3325" y="4281"/>
                        <a:pt x="2123" y="4281"/>
                      </a:cubicBezTo>
                      <a:cubicBezTo>
                        <a:pt x="955" y="4281"/>
                        <a:pt x="0" y="3326"/>
                        <a:pt x="0" y="2159"/>
                      </a:cubicBezTo>
                      <a:cubicBezTo>
                        <a:pt x="0" y="956"/>
                        <a:pt x="955" y="1"/>
                        <a:pt x="2123" y="1"/>
                      </a:cubicBezTo>
                      <a:cubicBezTo>
                        <a:pt x="3325" y="1"/>
                        <a:pt x="4280" y="956"/>
                        <a:pt x="4280" y="2159"/>
                      </a:cubicBezTo>
                      <a:close/>
                      <a:moveTo>
                        <a:pt x="1026" y="3998"/>
                      </a:moveTo>
                      <a:cubicBezTo>
                        <a:pt x="884" y="5448"/>
                        <a:pt x="743" y="6899"/>
                        <a:pt x="1026" y="7960"/>
                      </a:cubicBezTo>
                      <a:moveTo>
                        <a:pt x="3254" y="3998"/>
                      </a:moveTo>
                      <a:cubicBezTo>
                        <a:pt x="3431" y="5625"/>
                        <a:pt x="3608" y="7288"/>
                        <a:pt x="3254" y="8526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" name="Google Shape;285;p28"/>
                <p:cNvSpPr/>
                <p:nvPr/>
              </p:nvSpPr>
              <p:spPr>
                <a:xfrm>
                  <a:off x="6986575" y="2233575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extrusionOk="0">
                      <a:moveTo>
                        <a:pt x="1027" y="0"/>
                      </a:moveTo>
                      <a:cubicBezTo>
                        <a:pt x="638" y="1660"/>
                        <a:pt x="320" y="3319"/>
                        <a:pt x="1023" y="4556"/>
                      </a:cubicBezTo>
                      <a:lnTo>
                        <a:pt x="1023" y="4556"/>
                      </a:lnTo>
                      <a:cubicBezTo>
                        <a:pt x="411" y="4933"/>
                        <a:pt x="1" y="5615"/>
                        <a:pt x="1" y="6403"/>
                      </a:cubicBezTo>
                      <a:cubicBezTo>
                        <a:pt x="1" y="7570"/>
                        <a:pt x="956" y="8525"/>
                        <a:pt x="2123" y="8525"/>
                      </a:cubicBezTo>
                      <a:cubicBezTo>
                        <a:pt x="3326" y="8525"/>
                        <a:pt x="4281" y="7570"/>
                        <a:pt x="4281" y="6403"/>
                      </a:cubicBezTo>
                      <a:cubicBezTo>
                        <a:pt x="4281" y="5617"/>
                        <a:pt x="3873" y="4937"/>
                        <a:pt x="3255" y="4560"/>
                      </a:cubicBezTo>
                      <a:lnTo>
                        <a:pt x="3255" y="4560"/>
                      </a:lnTo>
                      <a:cubicBezTo>
                        <a:pt x="3255" y="4561"/>
                        <a:pt x="3255" y="4562"/>
                        <a:pt x="3255" y="4563"/>
                      </a:cubicBezTo>
                      <a:lnTo>
                        <a:pt x="3255" y="4560"/>
                      </a:lnTo>
                      <a:lnTo>
                        <a:pt x="3255" y="4560"/>
                      </a:lnTo>
                      <a:cubicBezTo>
                        <a:pt x="3255" y="4560"/>
                        <a:pt x="3255" y="4560"/>
                        <a:pt x="3255" y="4560"/>
                      </a:cubicBezTo>
                      <a:lnTo>
                        <a:pt x="3255" y="4560"/>
                      </a:lnTo>
                      <a:cubicBezTo>
                        <a:pt x="3327" y="3253"/>
                        <a:pt x="3785" y="2051"/>
                        <a:pt x="3255" y="602"/>
                      </a:cubicBezTo>
                      <a:lnTo>
                        <a:pt x="3255" y="4560"/>
                      </a:lnTo>
                      <a:lnTo>
                        <a:pt x="3255" y="4560"/>
                      </a:lnTo>
                      <a:cubicBezTo>
                        <a:pt x="2927" y="4360"/>
                        <a:pt x="2540" y="4245"/>
                        <a:pt x="2123" y="4245"/>
                      </a:cubicBezTo>
                      <a:cubicBezTo>
                        <a:pt x="1723" y="4245"/>
                        <a:pt x="1347" y="4358"/>
                        <a:pt x="1027" y="4554"/>
                      </a:cubicBezTo>
                      <a:lnTo>
                        <a:pt x="1027" y="4554"/>
                      </a:lnTo>
                      <a:lnTo>
                        <a:pt x="1027" y="0"/>
                      </a:ln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" name="Google Shape;286;p28"/>
                <p:cNvSpPr/>
                <p:nvPr/>
              </p:nvSpPr>
              <p:spPr>
                <a:xfrm>
                  <a:off x="6986575" y="2233575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fill="none" extrusionOk="0">
                      <a:moveTo>
                        <a:pt x="1" y="6403"/>
                      </a:moveTo>
                      <a:cubicBezTo>
                        <a:pt x="1" y="5200"/>
                        <a:pt x="956" y="4245"/>
                        <a:pt x="2123" y="4245"/>
                      </a:cubicBezTo>
                      <a:cubicBezTo>
                        <a:pt x="3326" y="4245"/>
                        <a:pt x="4281" y="5200"/>
                        <a:pt x="4281" y="6403"/>
                      </a:cubicBezTo>
                      <a:cubicBezTo>
                        <a:pt x="4281" y="7570"/>
                        <a:pt x="3326" y="8525"/>
                        <a:pt x="2123" y="8525"/>
                      </a:cubicBezTo>
                      <a:cubicBezTo>
                        <a:pt x="956" y="8525"/>
                        <a:pt x="1" y="7570"/>
                        <a:pt x="1" y="6403"/>
                      </a:cubicBezTo>
                      <a:close/>
                      <a:moveTo>
                        <a:pt x="3255" y="4563"/>
                      </a:moveTo>
                      <a:cubicBezTo>
                        <a:pt x="3326" y="3255"/>
                        <a:pt x="3786" y="2052"/>
                        <a:pt x="3255" y="602"/>
                      </a:cubicBezTo>
                      <a:moveTo>
                        <a:pt x="1027" y="4563"/>
                      </a:moveTo>
                      <a:cubicBezTo>
                        <a:pt x="319" y="3325"/>
                        <a:pt x="637" y="1663"/>
                        <a:pt x="1027" y="0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287;p28"/>
                <p:cNvSpPr/>
                <p:nvPr/>
              </p:nvSpPr>
              <p:spPr>
                <a:xfrm>
                  <a:off x="6986575" y="2023975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extrusionOk="0">
                      <a:moveTo>
                        <a:pt x="2123" y="1"/>
                      </a:moveTo>
                      <a:cubicBezTo>
                        <a:pt x="956" y="1"/>
                        <a:pt x="1" y="956"/>
                        <a:pt x="1" y="2123"/>
                      </a:cubicBezTo>
                      <a:cubicBezTo>
                        <a:pt x="1" y="2913"/>
                        <a:pt x="412" y="3596"/>
                        <a:pt x="1026" y="3972"/>
                      </a:cubicBezTo>
                      <a:lnTo>
                        <a:pt x="1026" y="3972"/>
                      </a:lnTo>
                      <a:cubicBezTo>
                        <a:pt x="1026" y="3969"/>
                        <a:pt x="1026" y="3966"/>
                        <a:pt x="1027" y="3963"/>
                      </a:cubicBezTo>
                      <a:lnTo>
                        <a:pt x="1027" y="3972"/>
                      </a:lnTo>
                      <a:lnTo>
                        <a:pt x="1027" y="3972"/>
                      </a:lnTo>
                      <a:cubicBezTo>
                        <a:pt x="1026" y="3972"/>
                        <a:pt x="1026" y="3972"/>
                        <a:pt x="1026" y="3972"/>
                      </a:cubicBezTo>
                      <a:lnTo>
                        <a:pt x="1026" y="3972"/>
                      </a:lnTo>
                      <a:cubicBezTo>
                        <a:pt x="884" y="5419"/>
                        <a:pt x="744" y="6865"/>
                        <a:pt x="1027" y="7924"/>
                      </a:cubicBezTo>
                      <a:lnTo>
                        <a:pt x="1027" y="3972"/>
                      </a:lnTo>
                      <a:lnTo>
                        <a:pt x="1027" y="3972"/>
                      </a:lnTo>
                      <a:cubicBezTo>
                        <a:pt x="1347" y="4168"/>
                        <a:pt x="1723" y="4281"/>
                        <a:pt x="2123" y="4281"/>
                      </a:cubicBezTo>
                      <a:cubicBezTo>
                        <a:pt x="2540" y="4281"/>
                        <a:pt x="2927" y="4166"/>
                        <a:pt x="3255" y="3966"/>
                      </a:cubicBezTo>
                      <a:lnTo>
                        <a:pt x="3255" y="3966"/>
                      </a:lnTo>
                      <a:lnTo>
                        <a:pt x="3255" y="8526"/>
                      </a:lnTo>
                      <a:cubicBezTo>
                        <a:pt x="3609" y="7253"/>
                        <a:pt x="3432" y="5627"/>
                        <a:pt x="3255" y="3966"/>
                      </a:cubicBezTo>
                      <a:lnTo>
                        <a:pt x="3255" y="3966"/>
                      </a:lnTo>
                      <a:cubicBezTo>
                        <a:pt x="3873" y="3589"/>
                        <a:pt x="4281" y="2909"/>
                        <a:pt x="4281" y="2123"/>
                      </a:cubicBezTo>
                      <a:cubicBezTo>
                        <a:pt x="4281" y="956"/>
                        <a:pt x="3326" y="1"/>
                        <a:pt x="2123" y="1"/>
                      </a:cubicBez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288;p28"/>
                <p:cNvSpPr/>
                <p:nvPr/>
              </p:nvSpPr>
              <p:spPr>
                <a:xfrm>
                  <a:off x="6986575" y="2023975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fill="none" extrusionOk="0">
                      <a:moveTo>
                        <a:pt x="4281" y="2123"/>
                      </a:moveTo>
                      <a:cubicBezTo>
                        <a:pt x="4281" y="3326"/>
                        <a:pt x="3326" y="4281"/>
                        <a:pt x="2123" y="4281"/>
                      </a:cubicBezTo>
                      <a:cubicBezTo>
                        <a:pt x="956" y="4281"/>
                        <a:pt x="1" y="3326"/>
                        <a:pt x="1" y="2123"/>
                      </a:cubicBezTo>
                      <a:cubicBezTo>
                        <a:pt x="1" y="956"/>
                        <a:pt x="956" y="1"/>
                        <a:pt x="2123" y="1"/>
                      </a:cubicBezTo>
                      <a:cubicBezTo>
                        <a:pt x="3326" y="1"/>
                        <a:pt x="4281" y="956"/>
                        <a:pt x="4281" y="2123"/>
                      </a:cubicBezTo>
                      <a:close/>
                      <a:moveTo>
                        <a:pt x="1027" y="3963"/>
                      </a:moveTo>
                      <a:cubicBezTo>
                        <a:pt x="885" y="5413"/>
                        <a:pt x="744" y="6863"/>
                        <a:pt x="1027" y="7924"/>
                      </a:cubicBezTo>
                      <a:moveTo>
                        <a:pt x="3255" y="3963"/>
                      </a:moveTo>
                      <a:cubicBezTo>
                        <a:pt x="3432" y="5625"/>
                        <a:pt x="3609" y="7252"/>
                        <a:pt x="3255" y="8526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" name="Google Shape;289;p28"/>
                <p:cNvSpPr/>
                <p:nvPr/>
              </p:nvSpPr>
              <p:spPr>
                <a:xfrm>
                  <a:off x="6872500" y="2233575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extrusionOk="0">
                      <a:moveTo>
                        <a:pt x="1026" y="0"/>
                      </a:moveTo>
                      <a:cubicBezTo>
                        <a:pt x="638" y="1660"/>
                        <a:pt x="285" y="3319"/>
                        <a:pt x="1022" y="4556"/>
                      </a:cubicBezTo>
                      <a:lnTo>
                        <a:pt x="1022" y="4556"/>
                      </a:lnTo>
                      <a:cubicBezTo>
                        <a:pt x="411" y="4933"/>
                        <a:pt x="1" y="5615"/>
                        <a:pt x="1" y="6403"/>
                      </a:cubicBezTo>
                      <a:cubicBezTo>
                        <a:pt x="1" y="7570"/>
                        <a:pt x="956" y="8525"/>
                        <a:pt x="2123" y="8525"/>
                      </a:cubicBezTo>
                      <a:cubicBezTo>
                        <a:pt x="3326" y="8525"/>
                        <a:pt x="4281" y="7570"/>
                        <a:pt x="4281" y="6403"/>
                      </a:cubicBezTo>
                      <a:cubicBezTo>
                        <a:pt x="4281" y="5617"/>
                        <a:pt x="3873" y="4937"/>
                        <a:pt x="3255" y="4560"/>
                      </a:cubicBezTo>
                      <a:lnTo>
                        <a:pt x="3255" y="4560"/>
                      </a:lnTo>
                      <a:cubicBezTo>
                        <a:pt x="3255" y="4561"/>
                        <a:pt x="3255" y="4562"/>
                        <a:pt x="3255" y="4563"/>
                      </a:cubicBezTo>
                      <a:lnTo>
                        <a:pt x="3255" y="4560"/>
                      </a:lnTo>
                      <a:lnTo>
                        <a:pt x="3255" y="4560"/>
                      </a:lnTo>
                      <a:cubicBezTo>
                        <a:pt x="3255" y="4560"/>
                        <a:pt x="3255" y="4560"/>
                        <a:pt x="3255" y="4560"/>
                      </a:cubicBezTo>
                      <a:lnTo>
                        <a:pt x="3255" y="4560"/>
                      </a:lnTo>
                      <a:cubicBezTo>
                        <a:pt x="3326" y="3253"/>
                        <a:pt x="3785" y="2051"/>
                        <a:pt x="3255" y="602"/>
                      </a:cubicBezTo>
                      <a:lnTo>
                        <a:pt x="3255" y="4560"/>
                      </a:lnTo>
                      <a:lnTo>
                        <a:pt x="3255" y="4560"/>
                      </a:lnTo>
                      <a:cubicBezTo>
                        <a:pt x="2927" y="4360"/>
                        <a:pt x="2540" y="4245"/>
                        <a:pt x="2123" y="4245"/>
                      </a:cubicBezTo>
                      <a:cubicBezTo>
                        <a:pt x="1722" y="4245"/>
                        <a:pt x="1347" y="4358"/>
                        <a:pt x="1026" y="4554"/>
                      </a:cubicBezTo>
                      <a:lnTo>
                        <a:pt x="1026" y="4554"/>
                      </a:lnTo>
                      <a:lnTo>
                        <a:pt x="1026" y="0"/>
                      </a:ln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290;p28"/>
                <p:cNvSpPr/>
                <p:nvPr/>
              </p:nvSpPr>
              <p:spPr>
                <a:xfrm>
                  <a:off x="6872500" y="2233575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fill="none" extrusionOk="0">
                      <a:moveTo>
                        <a:pt x="1" y="6403"/>
                      </a:moveTo>
                      <a:cubicBezTo>
                        <a:pt x="1" y="5200"/>
                        <a:pt x="956" y="4245"/>
                        <a:pt x="2123" y="4245"/>
                      </a:cubicBezTo>
                      <a:cubicBezTo>
                        <a:pt x="3326" y="4245"/>
                        <a:pt x="4281" y="5200"/>
                        <a:pt x="4281" y="6403"/>
                      </a:cubicBezTo>
                      <a:cubicBezTo>
                        <a:pt x="4281" y="7570"/>
                        <a:pt x="3326" y="8525"/>
                        <a:pt x="2123" y="8525"/>
                      </a:cubicBezTo>
                      <a:cubicBezTo>
                        <a:pt x="956" y="8525"/>
                        <a:pt x="1" y="7570"/>
                        <a:pt x="1" y="6403"/>
                      </a:cubicBezTo>
                      <a:close/>
                      <a:moveTo>
                        <a:pt x="3255" y="4563"/>
                      </a:moveTo>
                      <a:cubicBezTo>
                        <a:pt x="3326" y="3255"/>
                        <a:pt x="3786" y="2052"/>
                        <a:pt x="3255" y="602"/>
                      </a:cubicBezTo>
                      <a:moveTo>
                        <a:pt x="1026" y="4563"/>
                      </a:moveTo>
                      <a:cubicBezTo>
                        <a:pt x="283" y="3325"/>
                        <a:pt x="637" y="1663"/>
                        <a:pt x="1026" y="0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291;p28"/>
                <p:cNvSpPr/>
                <p:nvPr/>
              </p:nvSpPr>
              <p:spPr>
                <a:xfrm>
                  <a:off x="6872500" y="2023975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extrusionOk="0">
                      <a:moveTo>
                        <a:pt x="2123" y="1"/>
                      </a:moveTo>
                      <a:cubicBezTo>
                        <a:pt x="956" y="1"/>
                        <a:pt x="1" y="956"/>
                        <a:pt x="1" y="2123"/>
                      </a:cubicBezTo>
                      <a:cubicBezTo>
                        <a:pt x="1" y="2913"/>
                        <a:pt x="412" y="3596"/>
                        <a:pt x="1025" y="3972"/>
                      </a:cubicBezTo>
                      <a:lnTo>
                        <a:pt x="1025" y="3972"/>
                      </a:lnTo>
                      <a:cubicBezTo>
                        <a:pt x="1026" y="3969"/>
                        <a:pt x="1026" y="3966"/>
                        <a:pt x="1026" y="3963"/>
                      </a:cubicBezTo>
                      <a:lnTo>
                        <a:pt x="1026" y="3972"/>
                      </a:lnTo>
                      <a:lnTo>
                        <a:pt x="1026" y="3972"/>
                      </a:lnTo>
                      <a:cubicBezTo>
                        <a:pt x="1026" y="3972"/>
                        <a:pt x="1026" y="3972"/>
                        <a:pt x="1025" y="3972"/>
                      </a:cubicBezTo>
                      <a:lnTo>
                        <a:pt x="1025" y="3972"/>
                      </a:lnTo>
                      <a:cubicBezTo>
                        <a:pt x="884" y="5419"/>
                        <a:pt x="744" y="6865"/>
                        <a:pt x="1026" y="7924"/>
                      </a:cubicBezTo>
                      <a:lnTo>
                        <a:pt x="1026" y="3972"/>
                      </a:lnTo>
                      <a:lnTo>
                        <a:pt x="1026" y="3972"/>
                      </a:lnTo>
                      <a:cubicBezTo>
                        <a:pt x="1347" y="4168"/>
                        <a:pt x="1722" y="4281"/>
                        <a:pt x="2123" y="4281"/>
                      </a:cubicBezTo>
                      <a:cubicBezTo>
                        <a:pt x="2540" y="4281"/>
                        <a:pt x="2927" y="4166"/>
                        <a:pt x="3255" y="3966"/>
                      </a:cubicBezTo>
                      <a:lnTo>
                        <a:pt x="3255" y="3966"/>
                      </a:lnTo>
                      <a:lnTo>
                        <a:pt x="3255" y="8526"/>
                      </a:lnTo>
                      <a:cubicBezTo>
                        <a:pt x="3608" y="7253"/>
                        <a:pt x="3432" y="5627"/>
                        <a:pt x="3255" y="3966"/>
                      </a:cubicBezTo>
                      <a:lnTo>
                        <a:pt x="3255" y="3966"/>
                      </a:lnTo>
                      <a:cubicBezTo>
                        <a:pt x="3873" y="3589"/>
                        <a:pt x="4281" y="2909"/>
                        <a:pt x="4281" y="2123"/>
                      </a:cubicBezTo>
                      <a:cubicBezTo>
                        <a:pt x="4281" y="956"/>
                        <a:pt x="3326" y="1"/>
                        <a:pt x="2123" y="1"/>
                      </a:cubicBez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292;p28"/>
                <p:cNvSpPr/>
                <p:nvPr/>
              </p:nvSpPr>
              <p:spPr>
                <a:xfrm>
                  <a:off x="6872500" y="2023975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fill="none" extrusionOk="0">
                      <a:moveTo>
                        <a:pt x="4281" y="2123"/>
                      </a:moveTo>
                      <a:cubicBezTo>
                        <a:pt x="4281" y="3326"/>
                        <a:pt x="3326" y="4281"/>
                        <a:pt x="2123" y="4281"/>
                      </a:cubicBezTo>
                      <a:cubicBezTo>
                        <a:pt x="956" y="4281"/>
                        <a:pt x="1" y="3326"/>
                        <a:pt x="1" y="2123"/>
                      </a:cubicBezTo>
                      <a:cubicBezTo>
                        <a:pt x="1" y="956"/>
                        <a:pt x="956" y="1"/>
                        <a:pt x="2123" y="1"/>
                      </a:cubicBezTo>
                      <a:cubicBezTo>
                        <a:pt x="3326" y="1"/>
                        <a:pt x="4281" y="956"/>
                        <a:pt x="4281" y="2123"/>
                      </a:cubicBezTo>
                      <a:close/>
                      <a:moveTo>
                        <a:pt x="1026" y="3963"/>
                      </a:moveTo>
                      <a:cubicBezTo>
                        <a:pt x="885" y="5413"/>
                        <a:pt x="743" y="6863"/>
                        <a:pt x="1026" y="7924"/>
                      </a:cubicBezTo>
                      <a:moveTo>
                        <a:pt x="3255" y="3963"/>
                      </a:moveTo>
                      <a:cubicBezTo>
                        <a:pt x="3432" y="5625"/>
                        <a:pt x="3609" y="7252"/>
                        <a:pt x="3255" y="8526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293;p28"/>
                <p:cNvSpPr/>
                <p:nvPr/>
              </p:nvSpPr>
              <p:spPr>
                <a:xfrm>
                  <a:off x="6757525" y="2233575"/>
                  <a:ext cx="107050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2" h="8526" extrusionOk="0">
                      <a:moveTo>
                        <a:pt x="3255" y="566"/>
                      </a:moveTo>
                      <a:lnTo>
                        <a:pt x="3255" y="4527"/>
                      </a:lnTo>
                      <a:lnTo>
                        <a:pt x="3255" y="4527"/>
                      </a:lnTo>
                      <a:cubicBezTo>
                        <a:pt x="3255" y="4527"/>
                        <a:pt x="3255" y="4527"/>
                        <a:pt x="3255" y="4527"/>
                      </a:cubicBezTo>
                      <a:lnTo>
                        <a:pt x="3255" y="4527"/>
                      </a:lnTo>
                      <a:cubicBezTo>
                        <a:pt x="3362" y="3218"/>
                        <a:pt x="3821" y="2016"/>
                        <a:pt x="3255" y="566"/>
                      </a:cubicBezTo>
                      <a:close/>
                      <a:moveTo>
                        <a:pt x="1027" y="0"/>
                      </a:moveTo>
                      <a:cubicBezTo>
                        <a:pt x="638" y="1663"/>
                        <a:pt x="319" y="3290"/>
                        <a:pt x="1027" y="4528"/>
                      </a:cubicBezTo>
                      <a:lnTo>
                        <a:pt x="1027" y="0"/>
                      </a:lnTo>
                      <a:close/>
                      <a:moveTo>
                        <a:pt x="2159" y="4210"/>
                      </a:moveTo>
                      <a:cubicBezTo>
                        <a:pt x="956" y="4210"/>
                        <a:pt x="1" y="5200"/>
                        <a:pt x="1" y="6368"/>
                      </a:cubicBezTo>
                      <a:cubicBezTo>
                        <a:pt x="1" y="7570"/>
                        <a:pt x="956" y="8525"/>
                        <a:pt x="2159" y="8525"/>
                      </a:cubicBezTo>
                      <a:cubicBezTo>
                        <a:pt x="3326" y="8525"/>
                        <a:pt x="4281" y="7570"/>
                        <a:pt x="4281" y="6368"/>
                      </a:cubicBezTo>
                      <a:cubicBezTo>
                        <a:pt x="4281" y="5601"/>
                        <a:pt x="3869" y="4910"/>
                        <a:pt x="3255" y="4527"/>
                      </a:cubicBezTo>
                      <a:lnTo>
                        <a:pt x="3255" y="4527"/>
                      </a:lnTo>
                      <a:cubicBezTo>
                        <a:pt x="3255" y="4527"/>
                        <a:pt x="3255" y="4528"/>
                        <a:pt x="3255" y="4528"/>
                      </a:cubicBezTo>
                      <a:lnTo>
                        <a:pt x="3255" y="4527"/>
                      </a:lnTo>
                      <a:lnTo>
                        <a:pt x="3255" y="4527"/>
                      </a:lnTo>
                      <a:cubicBezTo>
                        <a:pt x="2935" y="4326"/>
                        <a:pt x="2559" y="4210"/>
                        <a:pt x="2159" y="4210"/>
                      </a:cubicBez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294;p28"/>
                <p:cNvSpPr/>
                <p:nvPr/>
              </p:nvSpPr>
              <p:spPr>
                <a:xfrm>
                  <a:off x="6757525" y="2233575"/>
                  <a:ext cx="107050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2" h="8526" fill="none" extrusionOk="0">
                      <a:moveTo>
                        <a:pt x="1" y="6368"/>
                      </a:moveTo>
                      <a:cubicBezTo>
                        <a:pt x="1" y="5200"/>
                        <a:pt x="956" y="4210"/>
                        <a:pt x="2159" y="4210"/>
                      </a:cubicBezTo>
                      <a:cubicBezTo>
                        <a:pt x="3326" y="4210"/>
                        <a:pt x="4281" y="5200"/>
                        <a:pt x="4281" y="6368"/>
                      </a:cubicBezTo>
                      <a:cubicBezTo>
                        <a:pt x="4281" y="7570"/>
                        <a:pt x="3326" y="8525"/>
                        <a:pt x="2159" y="8525"/>
                      </a:cubicBezTo>
                      <a:cubicBezTo>
                        <a:pt x="956" y="8525"/>
                        <a:pt x="1" y="7570"/>
                        <a:pt x="1" y="6368"/>
                      </a:cubicBezTo>
                      <a:close/>
                      <a:moveTo>
                        <a:pt x="3255" y="4528"/>
                      </a:moveTo>
                      <a:cubicBezTo>
                        <a:pt x="3361" y="3219"/>
                        <a:pt x="3821" y="2017"/>
                        <a:pt x="3255" y="566"/>
                      </a:cubicBezTo>
                      <a:moveTo>
                        <a:pt x="1027" y="4528"/>
                      </a:moveTo>
                      <a:cubicBezTo>
                        <a:pt x="319" y="3290"/>
                        <a:pt x="638" y="1663"/>
                        <a:pt x="1027" y="0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295;p28"/>
                <p:cNvSpPr/>
                <p:nvPr/>
              </p:nvSpPr>
              <p:spPr>
                <a:xfrm>
                  <a:off x="6757525" y="2023100"/>
                  <a:ext cx="107050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2" h="8526" extrusionOk="0">
                      <a:moveTo>
                        <a:pt x="2159" y="0"/>
                      </a:moveTo>
                      <a:cubicBezTo>
                        <a:pt x="956" y="0"/>
                        <a:pt x="1" y="955"/>
                        <a:pt x="1" y="2123"/>
                      </a:cubicBezTo>
                      <a:cubicBezTo>
                        <a:pt x="1" y="2908"/>
                        <a:pt x="408" y="3588"/>
                        <a:pt x="1026" y="3966"/>
                      </a:cubicBezTo>
                      <a:lnTo>
                        <a:pt x="1026" y="3966"/>
                      </a:lnTo>
                      <a:cubicBezTo>
                        <a:pt x="1027" y="3964"/>
                        <a:pt x="1027" y="3963"/>
                        <a:pt x="1027" y="3962"/>
                      </a:cubicBezTo>
                      <a:lnTo>
                        <a:pt x="1027" y="3966"/>
                      </a:lnTo>
                      <a:lnTo>
                        <a:pt x="1027" y="3966"/>
                      </a:lnTo>
                      <a:cubicBezTo>
                        <a:pt x="1027" y="3966"/>
                        <a:pt x="1027" y="3966"/>
                        <a:pt x="1026" y="3966"/>
                      </a:cubicBezTo>
                      <a:lnTo>
                        <a:pt x="1026" y="3966"/>
                      </a:lnTo>
                      <a:cubicBezTo>
                        <a:pt x="885" y="5415"/>
                        <a:pt x="744" y="6899"/>
                        <a:pt x="1027" y="7924"/>
                      </a:cubicBezTo>
                      <a:lnTo>
                        <a:pt x="1027" y="3966"/>
                      </a:lnTo>
                      <a:lnTo>
                        <a:pt x="1027" y="3966"/>
                      </a:lnTo>
                      <a:cubicBezTo>
                        <a:pt x="1355" y="4166"/>
                        <a:pt x="1742" y="4281"/>
                        <a:pt x="2159" y="4281"/>
                      </a:cubicBezTo>
                      <a:cubicBezTo>
                        <a:pt x="2559" y="4281"/>
                        <a:pt x="2935" y="4168"/>
                        <a:pt x="3255" y="3972"/>
                      </a:cubicBezTo>
                      <a:lnTo>
                        <a:pt x="3255" y="3972"/>
                      </a:lnTo>
                      <a:lnTo>
                        <a:pt x="3255" y="8525"/>
                      </a:lnTo>
                      <a:cubicBezTo>
                        <a:pt x="3608" y="7290"/>
                        <a:pt x="3433" y="5631"/>
                        <a:pt x="3256" y="3971"/>
                      </a:cubicBezTo>
                      <a:lnTo>
                        <a:pt x="3256" y="3971"/>
                      </a:lnTo>
                      <a:cubicBezTo>
                        <a:pt x="3869" y="3595"/>
                        <a:pt x="4281" y="2912"/>
                        <a:pt x="4281" y="2123"/>
                      </a:cubicBezTo>
                      <a:cubicBezTo>
                        <a:pt x="4281" y="955"/>
                        <a:pt x="3326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296;p28"/>
                <p:cNvSpPr/>
                <p:nvPr/>
              </p:nvSpPr>
              <p:spPr>
                <a:xfrm>
                  <a:off x="6757525" y="2023100"/>
                  <a:ext cx="107050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2" h="8526" fill="none" extrusionOk="0">
                      <a:moveTo>
                        <a:pt x="4281" y="2123"/>
                      </a:moveTo>
                      <a:cubicBezTo>
                        <a:pt x="4281" y="3325"/>
                        <a:pt x="3326" y="4281"/>
                        <a:pt x="2159" y="4281"/>
                      </a:cubicBezTo>
                      <a:cubicBezTo>
                        <a:pt x="956" y="4281"/>
                        <a:pt x="1" y="3325"/>
                        <a:pt x="1" y="2123"/>
                      </a:cubicBezTo>
                      <a:cubicBezTo>
                        <a:pt x="1" y="955"/>
                        <a:pt x="956" y="0"/>
                        <a:pt x="2159" y="0"/>
                      </a:cubicBezTo>
                      <a:cubicBezTo>
                        <a:pt x="3326" y="0"/>
                        <a:pt x="4281" y="955"/>
                        <a:pt x="4281" y="2123"/>
                      </a:cubicBezTo>
                      <a:close/>
                      <a:moveTo>
                        <a:pt x="1027" y="3962"/>
                      </a:moveTo>
                      <a:cubicBezTo>
                        <a:pt x="885" y="5412"/>
                        <a:pt x="744" y="6898"/>
                        <a:pt x="1027" y="7924"/>
                      </a:cubicBezTo>
                      <a:moveTo>
                        <a:pt x="3255" y="3962"/>
                      </a:moveTo>
                      <a:cubicBezTo>
                        <a:pt x="3432" y="5625"/>
                        <a:pt x="3609" y="7287"/>
                        <a:pt x="3255" y="8525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297;p28"/>
                <p:cNvSpPr/>
                <p:nvPr/>
              </p:nvSpPr>
              <p:spPr>
                <a:xfrm>
                  <a:off x="6643450" y="2233575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extrusionOk="0">
                      <a:moveTo>
                        <a:pt x="1027" y="0"/>
                      </a:moveTo>
                      <a:cubicBezTo>
                        <a:pt x="637" y="1663"/>
                        <a:pt x="319" y="3290"/>
                        <a:pt x="1027" y="4528"/>
                      </a:cubicBezTo>
                      <a:lnTo>
                        <a:pt x="1027" y="0"/>
                      </a:lnTo>
                      <a:close/>
                      <a:moveTo>
                        <a:pt x="3255" y="566"/>
                      </a:moveTo>
                      <a:lnTo>
                        <a:pt x="3255" y="4528"/>
                      </a:lnTo>
                      <a:cubicBezTo>
                        <a:pt x="3361" y="3255"/>
                        <a:pt x="3821" y="2017"/>
                        <a:pt x="3255" y="566"/>
                      </a:cubicBezTo>
                      <a:close/>
                      <a:moveTo>
                        <a:pt x="2158" y="4245"/>
                      </a:moveTo>
                      <a:cubicBezTo>
                        <a:pt x="956" y="4245"/>
                        <a:pt x="1" y="5200"/>
                        <a:pt x="1" y="6368"/>
                      </a:cubicBezTo>
                      <a:cubicBezTo>
                        <a:pt x="1" y="7570"/>
                        <a:pt x="956" y="8525"/>
                        <a:pt x="2158" y="8525"/>
                      </a:cubicBezTo>
                      <a:cubicBezTo>
                        <a:pt x="3326" y="8525"/>
                        <a:pt x="4281" y="7570"/>
                        <a:pt x="4281" y="6368"/>
                      </a:cubicBezTo>
                      <a:cubicBezTo>
                        <a:pt x="4281" y="5200"/>
                        <a:pt x="3326" y="4245"/>
                        <a:pt x="2158" y="4245"/>
                      </a:cubicBez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298;p28"/>
                <p:cNvSpPr/>
                <p:nvPr/>
              </p:nvSpPr>
              <p:spPr>
                <a:xfrm>
                  <a:off x="6643450" y="2233575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fill="none" extrusionOk="0">
                      <a:moveTo>
                        <a:pt x="1" y="6368"/>
                      </a:moveTo>
                      <a:cubicBezTo>
                        <a:pt x="1" y="5200"/>
                        <a:pt x="956" y="4245"/>
                        <a:pt x="2158" y="4245"/>
                      </a:cubicBezTo>
                      <a:cubicBezTo>
                        <a:pt x="3326" y="4245"/>
                        <a:pt x="4281" y="5200"/>
                        <a:pt x="4281" y="6368"/>
                      </a:cubicBezTo>
                      <a:cubicBezTo>
                        <a:pt x="4281" y="7570"/>
                        <a:pt x="3326" y="8525"/>
                        <a:pt x="2158" y="8525"/>
                      </a:cubicBezTo>
                      <a:cubicBezTo>
                        <a:pt x="956" y="8525"/>
                        <a:pt x="1" y="7570"/>
                        <a:pt x="1" y="6368"/>
                      </a:cubicBezTo>
                      <a:close/>
                      <a:moveTo>
                        <a:pt x="3255" y="4528"/>
                      </a:moveTo>
                      <a:cubicBezTo>
                        <a:pt x="3361" y="3255"/>
                        <a:pt x="3821" y="2017"/>
                        <a:pt x="3255" y="566"/>
                      </a:cubicBezTo>
                      <a:moveTo>
                        <a:pt x="1027" y="4528"/>
                      </a:moveTo>
                      <a:cubicBezTo>
                        <a:pt x="319" y="3290"/>
                        <a:pt x="637" y="1663"/>
                        <a:pt x="1027" y="0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299;p28"/>
                <p:cNvSpPr/>
                <p:nvPr/>
              </p:nvSpPr>
              <p:spPr>
                <a:xfrm>
                  <a:off x="6643450" y="2023100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extrusionOk="0">
                      <a:moveTo>
                        <a:pt x="2158" y="0"/>
                      </a:moveTo>
                      <a:cubicBezTo>
                        <a:pt x="956" y="0"/>
                        <a:pt x="1" y="955"/>
                        <a:pt x="1" y="2123"/>
                      </a:cubicBezTo>
                      <a:cubicBezTo>
                        <a:pt x="1" y="2908"/>
                        <a:pt x="408" y="3588"/>
                        <a:pt x="1026" y="3966"/>
                      </a:cubicBezTo>
                      <a:lnTo>
                        <a:pt x="1026" y="3966"/>
                      </a:lnTo>
                      <a:cubicBezTo>
                        <a:pt x="1026" y="3964"/>
                        <a:pt x="1026" y="3963"/>
                        <a:pt x="1027" y="3962"/>
                      </a:cubicBezTo>
                      <a:lnTo>
                        <a:pt x="1027" y="3966"/>
                      </a:lnTo>
                      <a:lnTo>
                        <a:pt x="1027" y="3966"/>
                      </a:lnTo>
                      <a:cubicBezTo>
                        <a:pt x="1026" y="3966"/>
                        <a:pt x="1026" y="3966"/>
                        <a:pt x="1026" y="3966"/>
                      </a:cubicBezTo>
                      <a:lnTo>
                        <a:pt x="1026" y="3966"/>
                      </a:lnTo>
                      <a:cubicBezTo>
                        <a:pt x="885" y="5415"/>
                        <a:pt x="744" y="6899"/>
                        <a:pt x="1027" y="7924"/>
                      </a:cubicBezTo>
                      <a:lnTo>
                        <a:pt x="1027" y="3966"/>
                      </a:lnTo>
                      <a:lnTo>
                        <a:pt x="1027" y="3966"/>
                      </a:lnTo>
                      <a:cubicBezTo>
                        <a:pt x="1354" y="4166"/>
                        <a:pt x="1742" y="4281"/>
                        <a:pt x="2158" y="4281"/>
                      </a:cubicBezTo>
                      <a:cubicBezTo>
                        <a:pt x="2559" y="4281"/>
                        <a:pt x="2935" y="4168"/>
                        <a:pt x="3255" y="3972"/>
                      </a:cubicBezTo>
                      <a:lnTo>
                        <a:pt x="3255" y="3972"/>
                      </a:lnTo>
                      <a:lnTo>
                        <a:pt x="3255" y="8525"/>
                      </a:lnTo>
                      <a:cubicBezTo>
                        <a:pt x="3608" y="7290"/>
                        <a:pt x="3433" y="5631"/>
                        <a:pt x="3256" y="3971"/>
                      </a:cubicBezTo>
                      <a:lnTo>
                        <a:pt x="3256" y="3971"/>
                      </a:lnTo>
                      <a:cubicBezTo>
                        <a:pt x="3869" y="3595"/>
                        <a:pt x="4281" y="2912"/>
                        <a:pt x="4281" y="2123"/>
                      </a:cubicBezTo>
                      <a:cubicBezTo>
                        <a:pt x="4281" y="955"/>
                        <a:pt x="3326" y="0"/>
                        <a:pt x="2158" y="0"/>
                      </a:cubicBez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300;p28"/>
                <p:cNvSpPr/>
                <p:nvPr/>
              </p:nvSpPr>
              <p:spPr>
                <a:xfrm>
                  <a:off x="6643450" y="2023100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fill="none" extrusionOk="0">
                      <a:moveTo>
                        <a:pt x="4281" y="2123"/>
                      </a:moveTo>
                      <a:cubicBezTo>
                        <a:pt x="4281" y="3325"/>
                        <a:pt x="3326" y="4281"/>
                        <a:pt x="2158" y="4281"/>
                      </a:cubicBezTo>
                      <a:cubicBezTo>
                        <a:pt x="956" y="4281"/>
                        <a:pt x="1" y="3325"/>
                        <a:pt x="1" y="2123"/>
                      </a:cubicBezTo>
                      <a:cubicBezTo>
                        <a:pt x="1" y="955"/>
                        <a:pt x="956" y="0"/>
                        <a:pt x="2158" y="0"/>
                      </a:cubicBezTo>
                      <a:cubicBezTo>
                        <a:pt x="3326" y="0"/>
                        <a:pt x="4281" y="955"/>
                        <a:pt x="4281" y="2123"/>
                      </a:cubicBezTo>
                      <a:close/>
                      <a:moveTo>
                        <a:pt x="1027" y="3962"/>
                      </a:moveTo>
                      <a:cubicBezTo>
                        <a:pt x="885" y="5412"/>
                        <a:pt x="744" y="6898"/>
                        <a:pt x="1027" y="7924"/>
                      </a:cubicBezTo>
                      <a:moveTo>
                        <a:pt x="3255" y="3962"/>
                      </a:moveTo>
                      <a:cubicBezTo>
                        <a:pt x="3432" y="5625"/>
                        <a:pt x="3609" y="7287"/>
                        <a:pt x="3255" y="8525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301;p28"/>
                <p:cNvSpPr/>
                <p:nvPr/>
              </p:nvSpPr>
              <p:spPr>
                <a:xfrm>
                  <a:off x="6526725" y="2234450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extrusionOk="0">
                      <a:moveTo>
                        <a:pt x="1026" y="1"/>
                      </a:moveTo>
                      <a:cubicBezTo>
                        <a:pt x="638" y="1660"/>
                        <a:pt x="320" y="3319"/>
                        <a:pt x="1022" y="4557"/>
                      </a:cubicBezTo>
                      <a:lnTo>
                        <a:pt x="1022" y="4557"/>
                      </a:lnTo>
                      <a:cubicBezTo>
                        <a:pt x="411" y="4933"/>
                        <a:pt x="0" y="5615"/>
                        <a:pt x="0" y="6403"/>
                      </a:cubicBezTo>
                      <a:cubicBezTo>
                        <a:pt x="0" y="7571"/>
                        <a:pt x="955" y="8526"/>
                        <a:pt x="2123" y="8526"/>
                      </a:cubicBezTo>
                      <a:cubicBezTo>
                        <a:pt x="3325" y="8526"/>
                        <a:pt x="4281" y="7571"/>
                        <a:pt x="4281" y="6403"/>
                      </a:cubicBezTo>
                      <a:cubicBezTo>
                        <a:pt x="4281" y="5618"/>
                        <a:pt x="3873" y="4938"/>
                        <a:pt x="3255" y="4560"/>
                      </a:cubicBezTo>
                      <a:lnTo>
                        <a:pt x="3255" y="4560"/>
                      </a:lnTo>
                      <a:cubicBezTo>
                        <a:pt x="3255" y="4562"/>
                        <a:pt x="3255" y="4563"/>
                        <a:pt x="3255" y="4564"/>
                      </a:cubicBezTo>
                      <a:lnTo>
                        <a:pt x="3255" y="4560"/>
                      </a:lnTo>
                      <a:lnTo>
                        <a:pt x="3255" y="4560"/>
                      </a:lnTo>
                      <a:cubicBezTo>
                        <a:pt x="3255" y="4560"/>
                        <a:pt x="3255" y="4560"/>
                        <a:pt x="3255" y="4560"/>
                      </a:cubicBezTo>
                      <a:lnTo>
                        <a:pt x="3255" y="4560"/>
                      </a:lnTo>
                      <a:cubicBezTo>
                        <a:pt x="3326" y="3253"/>
                        <a:pt x="3785" y="2016"/>
                        <a:pt x="3255" y="602"/>
                      </a:cubicBezTo>
                      <a:lnTo>
                        <a:pt x="3255" y="4560"/>
                      </a:lnTo>
                      <a:lnTo>
                        <a:pt x="3255" y="4560"/>
                      </a:lnTo>
                      <a:cubicBezTo>
                        <a:pt x="2927" y="4360"/>
                        <a:pt x="2540" y="4245"/>
                        <a:pt x="2123" y="4245"/>
                      </a:cubicBezTo>
                      <a:cubicBezTo>
                        <a:pt x="1722" y="4245"/>
                        <a:pt x="1347" y="4358"/>
                        <a:pt x="1026" y="4554"/>
                      </a:cubicBezTo>
                      <a:lnTo>
                        <a:pt x="1026" y="4554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302;p28"/>
                <p:cNvSpPr/>
                <p:nvPr/>
              </p:nvSpPr>
              <p:spPr>
                <a:xfrm>
                  <a:off x="6526725" y="2234450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fill="none" extrusionOk="0">
                      <a:moveTo>
                        <a:pt x="0" y="6403"/>
                      </a:moveTo>
                      <a:cubicBezTo>
                        <a:pt x="0" y="5201"/>
                        <a:pt x="955" y="4245"/>
                        <a:pt x="2123" y="4245"/>
                      </a:cubicBezTo>
                      <a:cubicBezTo>
                        <a:pt x="3325" y="4245"/>
                        <a:pt x="4281" y="5201"/>
                        <a:pt x="4281" y="6403"/>
                      </a:cubicBezTo>
                      <a:cubicBezTo>
                        <a:pt x="4281" y="7571"/>
                        <a:pt x="3325" y="8526"/>
                        <a:pt x="2123" y="8526"/>
                      </a:cubicBezTo>
                      <a:cubicBezTo>
                        <a:pt x="955" y="8526"/>
                        <a:pt x="0" y="7571"/>
                        <a:pt x="0" y="6403"/>
                      </a:cubicBezTo>
                      <a:close/>
                      <a:moveTo>
                        <a:pt x="3255" y="4564"/>
                      </a:moveTo>
                      <a:cubicBezTo>
                        <a:pt x="3325" y="3255"/>
                        <a:pt x="3785" y="2017"/>
                        <a:pt x="3255" y="602"/>
                      </a:cubicBezTo>
                      <a:moveTo>
                        <a:pt x="1026" y="4564"/>
                      </a:moveTo>
                      <a:cubicBezTo>
                        <a:pt x="319" y="3326"/>
                        <a:pt x="637" y="1663"/>
                        <a:pt x="1026" y="1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303;p28"/>
                <p:cNvSpPr/>
                <p:nvPr/>
              </p:nvSpPr>
              <p:spPr>
                <a:xfrm>
                  <a:off x="6526725" y="2023975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extrusionOk="0">
                      <a:moveTo>
                        <a:pt x="2123" y="1"/>
                      </a:moveTo>
                      <a:cubicBezTo>
                        <a:pt x="955" y="1"/>
                        <a:pt x="0" y="991"/>
                        <a:pt x="0" y="2158"/>
                      </a:cubicBezTo>
                      <a:cubicBezTo>
                        <a:pt x="0" y="2925"/>
                        <a:pt x="412" y="3616"/>
                        <a:pt x="1026" y="3999"/>
                      </a:cubicBezTo>
                      <a:lnTo>
                        <a:pt x="1026" y="3999"/>
                      </a:lnTo>
                      <a:cubicBezTo>
                        <a:pt x="1026" y="3999"/>
                        <a:pt x="1026" y="3998"/>
                        <a:pt x="1026" y="3998"/>
                      </a:cubicBezTo>
                      <a:lnTo>
                        <a:pt x="1026" y="3999"/>
                      </a:lnTo>
                      <a:lnTo>
                        <a:pt x="1026" y="3999"/>
                      </a:lnTo>
                      <a:cubicBezTo>
                        <a:pt x="1026" y="3999"/>
                        <a:pt x="1026" y="3999"/>
                        <a:pt x="1026" y="3999"/>
                      </a:cubicBezTo>
                      <a:lnTo>
                        <a:pt x="1026" y="3999"/>
                      </a:lnTo>
                      <a:cubicBezTo>
                        <a:pt x="885" y="5449"/>
                        <a:pt x="743" y="6899"/>
                        <a:pt x="1026" y="7960"/>
                      </a:cubicBezTo>
                      <a:lnTo>
                        <a:pt x="1026" y="3999"/>
                      </a:lnTo>
                      <a:lnTo>
                        <a:pt x="1026" y="3999"/>
                      </a:lnTo>
                      <a:cubicBezTo>
                        <a:pt x="1347" y="4200"/>
                        <a:pt x="1722" y="4316"/>
                        <a:pt x="2123" y="4316"/>
                      </a:cubicBezTo>
                      <a:cubicBezTo>
                        <a:pt x="3325" y="4316"/>
                        <a:pt x="4281" y="3326"/>
                        <a:pt x="4281" y="2158"/>
                      </a:cubicBezTo>
                      <a:cubicBezTo>
                        <a:pt x="4281" y="991"/>
                        <a:pt x="3325" y="1"/>
                        <a:pt x="2123" y="1"/>
                      </a:cubicBezTo>
                      <a:close/>
                      <a:moveTo>
                        <a:pt x="3255" y="3998"/>
                      </a:moveTo>
                      <a:lnTo>
                        <a:pt x="3255" y="8526"/>
                      </a:lnTo>
                      <a:cubicBezTo>
                        <a:pt x="3608" y="7288"/>
                        <a:pt x="3432" y="5660"/>
                        <a:pt x="3255" y="3998"/>
                      </a:cubicBez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304;p28"/>
                <p:cNvSpPr/>
                <p:nvPr/>
              </p:nvSpPr>
              <p:spPr>
                <a:xfrm>
                  <a:off x="6526725" y="2023975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fill="none" extrusionOk="0">
                      <a:moveTo>
                        <a:pt x="4281" y="2158"/>
                      </a:moveTo>
                      <a:cubicBezTo>
                        <a:pt x="4281" y="3326"/>
                        <a:pt x="3325" y="4316"/>
                        <a:pt x="2123" y="4316"/>
                      </a:cubicBezTo>
                      <a:cubicBezTo>
                        <a:pt x="955" y="4316"/>
                        <a:pt x="0" y="3326"/>
                        <a:pt x="0" y="2158"/>
                      </a:cubicBezTo>
                      <a:cubicBezTo>
                        <a:pt x="0" y="991"/>
                        <a:pt x="955" y="1"/>
                        <a:pt x="2123" y="1"/>
                      </a:cubicBezTo>
                      <a:cubicBezTo>
                        <a:pt x="3325" y="1"/>
                        <a:pt x="4281" y="991"/>
                        <a:pt x="4281" y="2158"/>
                      </a:cubicBezTo>
                      <a:close/>
                      <a:moveTo>
                        <a:pt x="1026" y="3998"/>
                      </a:moveTo>
                      <a:cubicBezTo>
                        <a:pt x="885" y="5448"/>
                        <a:pt x="743" y="6899"/>
                        <a:pt x="1026" y="7960"/>
                      </a:cubicBezTo>
                      <a:moveTo>
                        <a:pt x="3255" y="3998"/>
                      </a:moveTo>
                      <a:cubicBezTo>
                        <a:pt x="3432" y="5660"/>
                        <a:pt x="3608" y="7288"/>
                        <a:pt x="3255" y="8526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" name="Google Shape;305;p28"/>
                <p:cNvSpPr/>
                <p:nvPr/>
              </p:nvSpPr>
              <p:spPr>
                <a:xfrm>
                  <a:off x="6412650" y="2234450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extrusionOk="0">
                      <a:moveTo>
                        <a:pt x="1026" y="1"/>
                      </a:moveTo>
                      <a:cubicBezTo>
                        <a:pt x="638" y="1660"/>
                        <a:pt x="320" y="3319"/>
                        <a:pt x="1022" y="4557"/>
                      </a:cubicBezTo>
                      <a:lnTo>
                        <a:pt x="1022" y="4557"/>
                      </a:lnTo>
                      <a:cubicBezTo>
                        <a:pt x="410" y="4933"/>
                        <a:pt x="0" y="5615"/>
                        <a:pt x="0" y="6403"/>
                      </a:cubicBezTo>
                      <a:cubicBezTo>
                        <a:pt x="0" y="7571"/>
                        <a:pt x="955" y="8526"/>
                        <a:pt x="2123" y="8526"/>
                      </a:cubicBezTo>
                      <a:cubicBezTo>
                        <a:pt x="3325" y="8526"/>
                        <a:pt x="4280" y="7571"/>
                        <a:pt x="4280" y="6403"/>
                      </a:cubicBezTo>
                      <a:cubicBezTo>
                        <a:pt x="4280" y="5618"/>
                        <a:pt x="3873" y="4938"/>
                        <a:pt x="3255" y="4560"/>
                      </a:cubicBezTo>
                      <a:lnTo>
                        <a:pt x="3255" y="4560"/>
                      </a:lnTo>
                      <a:cubicBezTo>
                        <a:pt x="3255" y="4562"/>
                        <a:pt x="3255" y="4563"/>
                        <a:pt x="3254" y="4564"/>
                      </a:cubicBezTo>
                      <a:lnTo>
                        <a:pt x="3254" y="4560"/>
                      </a:lnTo>
                      <a:lnTo>
                        <a:pt x="3254" y="4560"/>
                      </a:lnTo>
                      <a:cubicBezTo>
                        <a:pt x="3255" y="4560"/>
                        <a:pt x="3255" y="4560"/>
                        <a:pt x="3255" y="4560"/>
                      </a:cubicBezTo>
                      <a:lnTo>
                        <a:pt x="3255" y="4560"/>
                      </a:lnTo>
                      <a:cubicBezTo>
                        <a:pt x="3326" y="3253"/>
                        <a:pt x="3785" y="2016"/>
                        <a:pt x="3254" y="602"/>
                      </a:cubicBezTo>
                      <a:lnTo>
                        <a:pt x="3254" y="4560"/>
                      </a:lnTo>
                      <a:lnTo>
                        <a:pt x="3254" y="4560"/>
                      </a:lnTo>
                      <a:cubicBezTo>
                        <a:pt x="2927" y="4360"/>
                        <a:pt x="2539" y="4245"/>
                        <a:pt x="2123" y="4245"/>
                      </a:cubicBezTo>
                      <a:cubicBezTo>
                        <a:pt x="1722" y="4245"/>
                        <a:pt x="1346" y="4358"/>
                        <a:pt x="1026" y="4554"/>
                      </a:cubicBezTo>
                      <a:lnTo>
                        <a:pt x="1026" y="4554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" name="Google Shape;306;p28"/>
                <p:cNvSpPr/>
                <p:nvPr/>
              </p:nvSpPr>
              <p:spPr>
                <a:xfrm>
                  <a:off x="6412650" y="2234450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fill="none" extrusionOk="0">
                      <a:moveTo>
                        <a:pt x="0" y="6403"/>
                      </a:moveTo>
                      <a:cubicBezTo>
                        <a:pt x="0" y="5201"/>
                        <a:pt x="955" y="4245"/>
                        <a:pt x="2123" y="4245"/>
                      </a:cubicBezTo>
                      <a:cubicBezTo>
                        <a:pt x="3325" y="4245"/>
                        <a:pt x="4280" y="5201"/>
                        <a:pt x="4280" y="6403"/>
                      </a:cubicBezTo>
                      <a:cubicBezTo>
                        <a:pt x="4280" y="7571"/>
                        <a:pt x="3325" y="8526"/>
                        <a:pt x="2123" y="8526"/>
                      </a:cubicBezTo>
                      <a:cubicBezTo>
                        <a:pt x="955" y="8526"/>
                        <a:pt x="0" y="7571"/>
                        <a:pt x="0" y="6403"/>
                      </a:cubicBezTo>
                      <a:close/>
                      <a:moveTo>
                        <a:pt x="3254" y="4564"/>
                      </a:moveTo>
                      <a:cubicBezTo>
                        <a:pt x="3325" y="3255"/>
                        <a:pt x="3785" y="2017"/>
                        <a:pt x="3254" y="602"/>
                      </a:cubicBezTo>
                      <a:moveTo>
                        <a:pt x="1026" y="4564"/>
                      </a:moveTo>
                      <a:cubicBezTo>
                        <a:pt x="318" y="3326"/>
                        <a:pt x="637" y="1663"/>
                        <a:pt x="1026" y="1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" name="Google Shape;307;p28"/>
                <p:cNvSpPr/>
                <p:nvPr/>
              </p:nvSpPr>
              <p:spPr>
                <a:xfrm>
                  <a:off x="6412650" y="2023975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extrusionOk="0">
                      <a:moveTo>
                        <a:pt x="2123" y="1"/>
                      </a:moveTo>
                      <a:cubicBezTo>
                        <a:pt x="955" y="1"/>
                        <a:pt x="0" y="991"/>
                        <a:pt x="0" y="2158"/>
                      </a:cubicBezTo>
                      <a:cubicBezTo>
                        <a:pt x="0" y="2925"/>
                        <a:pt x="412" y="3616"/>
                        <a:pt x="1026" y="3999"/>
                      </a:cubicBezTo>
                      <a:lnTo>
                        <a:pt x="1026" y="3999"/>
                      </a:lnTo>
                      <a:cubicBezTo>
                        <a:pt x="1026" y="3999"/>
                        <a:pt x="1026" y="3998"/>
                        <a:pt x="1026" y="3998"/>
                      </a:cubicBezTo>
                      <a:lnTo>
                        <a:pt x="1026" y="3999"/>
                      </a:lnTo>
                      <a:lnTo>
                        <a:pt x="1026" y="3999"/>
                      </a:lnTo>
                      <a:cubicBezTo>
                        <a:pt x="1026" y="3999"/>
                        <a:pt x="1026" y="3999"/>
                        <a:pt x="1026" y="3999"/>
                      </a:cubicBezTo>
                      <a:lnTo>
                        <a:pt x="1026" y="3999"/>
                      </a:lnTo>
                      <a:cubicBezTo>
                        <a:pt x="884" y="5449"/>
                        <a:pt x="743" y="6899"/>
                        <a:pt x="1026" y="7960"/>
                      </a:cubicBezTo>
                      <a:lnTo>
                        <a:pt x="1026" y="3999"/>
                      </a:lnTo>
                      <a:lnTo>
                        <a:pt x="1026" y="3999"/>
                      </a:lnTo>
                      <a:cubicBezTo>
                        <a:pt x="1346" y="4200"/>
                        <a:pt x="1722" y="4316"/>
                        <a:pt x="2123" y="4316"/>
                      </a:cubicBezTo>
                      <a:cubicBezTo>
                        <a:pt x="3325" y="4316"/>
                        <a:pt x="4280" y="3326"/>
                        <a:pt x="4280" y="2158"/>
                      </a:cubicBezTo>
                      <a:cubicBezTo>
                        <a:pt x="4280" y="991"/>
                        <a:pt x="3325" y="1"/>
                        <a:pt x="2123" y="1"/>
                      </a:cubicBezTo>
                      <a:close/>
                      <a:moveTo>
                        <a:pt x="3254" y="3998"/>
                      </a:moveTo>
                      <a:lnTo>
                        <a:pt x="3254" y="8526"/>
                      </a:lnTo>
                      <a:cubicBezTo>
                        <a:pt x="3608" y="7288"/>
                        <a:pt x="3431" y="5660"/>
                        <a:pt x="3254" y="3998"/>
                      </a:cubicBez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308;p28"/>
                <p:cNvSpPr/>
                <p:nvPr/>
              </p:nvSpPr>
              <p:spPr>
                <a:xfrm>
                  <a:off x="6412650" y="2023975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fill="none" extrusionOk="0">
                      <a:moveTo>
                        <a:pt x="4280" y="2158"/>
                      </a:moveTo>
                      <a:cubicBezTo>
                        <a:pt x="4280" y="3326"/>
                        <a:pt x="3325" y="4316"/>
                        <a:pt x="2123" y="4316"/>
                      </a:cubicBezTo>
                      <a:cubicBezTo>
                        <a:pt x="955" y="4316"/>
                        <a:pt x="0" y="3326"/>
                        <a:pt x="0" y="2158"/>
                      </a:cubicBezTo>
                      <a:cubicBezTo>
                        <a:pt x="0" y="991"/>
                        <a:pt x="955" y="1"/>
                        <a:pt x="2123" y="1"/>
                      </a:cubicBezTo>
                      <a:cubicBezTo>
                        <a:pt x="3325" y="1"/>
                        <a:pt x="4280" y="991"/>
                        <a:pt x="4280" y="2158"/>
                      </a:cubicBezTo>
                      <a:close/>
                      <a:moveTo>
                        <a:pt x="1026" y="3998"/>
                      </a:moveTo>
                      <a:cubicBezTo>
                        <a:pt x="884" y="5448"/>
                        <a:pt x="743" y="6899"/>
                        <a:pt x="1026" y="7960"/>
                      </a:cubicBezTo>
                      <a:moveTo>
                        <a:pt x="3254" y="3998"/>
                      </a:moveTo>
                      <a:cubicBezTo>
                        <a:pt x="3431" y="5660"/>
                        <a:pt x="3608" y="7288"/>
                        <a:pt x="3254" y="8526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309;p28"/>
                <p:cNvSpPr/>
                <p:nvPr/>
              </p:nvSpPr>
              <p:spPr>
                <a:xfrm>
                  <a:off x="6295900" y="2238000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extrusionOk="0">
                      <a:moveTo>
                        <a:pt x="3255" y="601"/>
                      </a:moveTo>
                      <a:lnTo>
                        <a:pt x="3255" y="4554"/>
                      </a:lnTo>
                      <a:lnTo>
                        <a:pt x="3255" y="4554"/>
                      </a:lnTo>
                      <a:cubicBezTo>
                        <a:pt x="3255" y="4554"/>
                        <a:pt x="3256" y="4554"/>
                        <a:pt x="3256" y="4554"/>
                      </a:cubicBezTo>
                      <a:lnTo>
                        <a:pt x="3256" y="4554"/>
                      </a:lnTo>
                      <a:cubicBezTo>
                        <a:pt x="3363" y="3249"/>
                        <a:pt x="3820" y="2013"/>
                        <a:pt x="3255" y="601"/>
                      </a:cubicBezTo>
                      <a:close/>
                      <a:moveTo>
                        <a:pt x="1062" y="0"/>
                      </a:moveTo>
                      <a:cubicBezTo>
                        <a:pt x="639" y="1658"/>
                        <a:pt x="321" y="3315"/>
                        <a:pt x="1055" y="4552"/>
                      </a:cubicBezTo>
                      <a:lnTo>
                        <a:pt x="1055" y="4552"/>
                      </a:lnTo>
                      <a:cubicBezTo>
                        <a:pt x="429" y="4927"/>
                        <a:pt x="1" y="5612"/>
                        <a:pt x="1" y="6403"/>
                      </a:cubicBezTo>
                      <a:cubicBezTo>
                        <a:pt x="1" y="7570"/>
                        <a:pt x="991" y="8525"/>
                        <a:pt x="2159" y="8525"/>
                      </a:cubicBezTo>
                      <a:cubicBezTo>
                        <a:pt x="3326" y="8525"/>
                        <a:pt x="4281" y="7570"/>
                        <a:pt x="4281" y="6403"/>
                      </a:cubicBezTo>
                      <a:cubicBezTo>
                        <a:pt x="4281" y="5613"/>
                        <a:pt x="3869" y="4930"/>
                        <a:pt x="3256" y="4554"/>
                      </a:cubicBezTo>
                      <a:lnTo>
                        <a:pt x="3256" y="4554"/>
                      </a:lnTo>
                      <a:cubicBezTo>
                        <a:pt x="3256" y="4557"/>
                        <a:pt x="3255" y="4560"/>
                        <a:pt x="3255" y="4563"/>
                      </a:cubicBezTo>
                      <a:lnTo>
                        <a:pt x="3255" y="4554"/>
                      </a:lnTo>
                      <a:lnTo>
                        <a:pt x="3255" y="4554"/>
                      </a:lnTo>
                      <a:cubicBezTo>
                        <a:pt x="2935" y="4357"/>
                        <a:pt x="2559" y="4245"/>
                        <a:pt x="2159" y="4245"/>
                      </a:cubicBezTo>
                      <a:cubicBezTo>
                        <a:pt x="1762" y="4245"/>
                        <a:pt x="1386" y="4355"/>
                        <a:pt x="1062" y="4548"/>
                      </a:cubicBezTo>
                      <a:lnTo>
                        <a:pt x="1062" y="4548"/>
                      </a:lnTo>
                      <a:lnTo>
                        <a:pt x="1062" y="0"/>
                      </a:ln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310;p28"/>
                <p:cNvSpPr/>
                <p:nvPr/>
              </p:nvSpPr>
              <p:spPr>
                <a:xfrm>
                  <a:off x="6295900" y="2238000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fill="none" extrusionOk="0">
                      <a:moveTo>
                        <a:pt x="1" y="6403"/>
                      </a:moveTo>
                      <a:cubicBezTo>
                        <a:pt x="1" y="5200"/>
                        <a:pt x="991" y="4245"/>
                        <a:pt x="2159" y="4245"/>
                      </a:cubicBezTo>
                      <a:cubicBezTo>
                        <a:pt x="3326" y="4245"/>
                        <a:pt x="4281" y="5200"/>
                        <a:pt x="4281" y="6403"/>
                      </a:cubicBezTo>
                      <a:cubicBezTo>
                        <a:pt x="4281" y="7570"/>
                        <a:pt x="3326" y="8525"/>
                        <a:pt x="2159" y="8525"/>
                      </a:cubicBezTo>
                      <a:cubicBezTo>
                        <a:pt x="991" y="8525"/>
                        <a:pt x="1" y="7570"/>
                        <a:pt x="1" y="6403"/>
                      </a:cubicBezTo>
                      <a:close/>
                      <a:moveTo>
                        <a:pt x="3255" y="4563"/>
                      </a:moveTo>
                      <a:cubicBezTo>
                        <a:pt x="3361" y="3255"/>
                        <a:pt x="3821" y="2016"/>
                        <a:pt x="3255" y="601"/>
                      </a:cubicBezTo>
                      <a:moveTo>
                        <a:pt x="1062" y="4563"/>
                      </a:moveTo>
                      <a:cubicBezTo>
                        <a:pt x="319" y="3325"/>
                        <a:pt x="637" y="1663"/>
                        <a:pt x="1062" y="0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" name="Google Shape;311;p28"/>
                <p:cNvSpPr/>
                <p:nvPr/>
              </p:nvSpPr>
              <p:spPr>
                <a:xfrm>
                  <a:off x="6295900" y="2027525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extrusionOk="0">
                      <a:moveTo>
                        <a:pt x="1027" y="3997"/>
                      </a:moveTo>
                      <a:cubicBezTo>
                        <a:pt x="920" y="5448"/>
                        <a:pt x="779" y="6898"/>
                        <a:pt x="1027" y="7959"/>
                      </a:cubicBezTo>
                      <a:lnTo>
                        <a:pt x="1027" y="3997"/>
                      </a:lnTo>
                      <a:close/>
                      <a:moveTo>
                        <a:pt x="2159" y="0"/>
                      </a:moveTo>
                      <a:cubicBezTo>
                        <a:pt x="991" y="0"/>
                        <a:pt x="1" y="991"/>
                        <a:pt x="1" y="2158"/>
                      </a:cubicBezTo>
                      <a:cubicBezTo>
                        <a:pt x="1" y="3325"/>
                        <a:pt x="991" y="4316"/>
                        <a:pt x="2159" y="4316"/>
                      </a:cubicBezTo>
                      <a:cubicBezTo>
                        <a:pt x="2559" y="4316"/>
                        <a:pt x="2935" y="4199"/>
                        <a:pt x="3255" y="3999"/>
                      </a:cubicBezTo>
                      <a:lnTo>
                        <a:pt x="3255" y="3999"/>
                      </a:lnTo>
                      <a:lnTo>
                        <a:pt x="3255" y="8525"/>
                      </a:lnTo>
                      <a:cubicBezTo>
                        <a:pt x="3644" y="7288"/>
                        <a:pt x="3467" y="5661"/>
                        <a:pt x="3255" y="3999"/>
                      </a:cubicBezTo>
                      <a:lnTo>
                        <a:pt x="3255" y="3999"/>
                      </a:lnTo>
                      <a:cubicBezTo>
                        <a:pt x="3869" y="3615"/>
                        <a:pt x="4281" y="2925"/>
                        <a:pt x="4281" y="2158"/>
                      </a:cubicBezTo>
                      <a:cubicBezTo>
                        <a:pt x="4281" y="991"/>
                        <a:pt x="3326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" name="Google Shape;312;p28"/>
                <p:cNvSpPr/>
                <p:nvPr/>
              </p:nvSpPr>
              <p:spPr>
                <a:xfrm>
                  <a:off x="6295900" y="2027525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fill="none" extrusionOk="0">
                      <a:moveTo>
                        <a:pt x="4281" y="2158"/>
                      </a:moveTo>
                      <a:cubicBezTo>
                        <a:pt x="4281" y="3325"/>
                        <a:pt x="3326" y="4316"/>
                        <a:pt x="2159" y="4316"/>
                      </a:cubicBezTo>
                      <a:cubicBezTo>
                        <a:pt x="991" y="4316"/>
                        <a:pt x="1" y="3325"/>
                        <a:pt x="1" y="2158"/>
                      </a:cubicBezTo>
                      <a:cubicBezTo>
                        <a:pt x="1" y="991"/>
                        <a:pt x="991" y="0"/>
                        <a:pt x="2159" y="0"/>
                      </a:cubicBezTo>
                      <a:cubicBezTo>
                        <a:pt x="3326" y="0"/>
                        <a:pt x="4281" y="991"/>
                        <a:pt x="4281" y="2158"/>
                      </a:cubicBezTo>
                      <a:close/>
                      <a:moveTo>
                        <a:pt x="1027" y="3997"/>
                      </a:moveTo>
                      <a:cubicBezTo>
                        <a:pt x="920" y="5448"/>
                        <a:pt x="779" y="6898"/>
                        <a:pt x="1027" y="7959"/>
                      </a:cubicBezTo>
                      <a:moveTo>
                        <a:pt x="3255" y="3997"/>
                      </a:moveTo>
                      <a:cubicBezTo>
                        <a:pt x="3467" y="5660"/>
                        <a:pt x="3644" y="7287"/>
                        <a:pt x="3255" y="8525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" name="Google Shape;313;p28"/>
                <p:cNvSpPr/>
                <p:nvPr/>
              </p:nvSpPr>
              <p:spPr>
                <a:xfrm>
                  <a:off x="6181825" y="2238000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extrusionOk="0">
                      <a:moveTo>
                        <a:pt x="3255" y="601"/>
                      </a:moveTo>
                      <a:lnTo>
                        <a:pt x="3255" y="4554"/>
                      </a:lnTo>
                      <a:lnTo>
                        <a:pt x="3255" y="4554"/>
                      </a:lnTo>
                      <a:cubicBezTo>
                        <a:pt x="3255" y="4554"/>
                        <a:pt x="3255" y="4554"/>
                        <a:pt x="3256" y="4554"/>
                      </a:cubicBezTo>
                      <a:lnTo>
                        <a:pt x="3256" y="4554"/>
                      </a:lnTo>
                      <a:cubicBezTo>
                        <a:pt x="3363" y="3249"/>
                        <a:pt x="3820" y="2013"/>
                        <a:pt x="3255" y="601"/>
                      </a:cubicBezTo>
                      <a:close/>
                      <a:moveTo>
                        <a:pt x="1026" y="0"/>
                      </a:moveTo>
                      <a:cubicBezTo>
                        <a:pt x="637" y="1663"/>
                        <a:pt x="319" y="3325"/>
                        <a:pt x="1026" y="4563"/>
                      </a:cubicBezTo>
                      <a:lnTo>
                        <a:pt x="1026" y="0"/>
                      </a:lnTo>
                      <a:close/>
                      <a:moveTo>
                        <a:pt x="2158" y="4245"/>
                      </a:moveTo>
                      <a:cubicBezTo>
                        <a:pt x="991" y="4245"/>
                        <a:pt x="1" y="5200"/>
                        <a:pt x="1" y="6403"/>
                      </a:cubicBezTo>
                      <a:cubicBezTo>
                        <a:pt x="1" y="7570"/>
                        <a:pt x="956" y="8525"/>
                        <a:pt x="2158" y="8525"/>
                      </a:cubicBezTo>
                      <a:cubicBezTo>
                        <a:pt x="3326" y="8525"/>
                        <a:pt x="4281" y="7570"/>
                        <a:pt x="4281" y="6403"/>
                      </a:cubicBezTo>
                      <a:cubicBezTo>
                        <a:pt x="4281" y="5613"/>
                        <a:pt x="3869" y="4930"/>
                        <a:pt x="3256" y="4554"/>
                      </a:cubicBezTo>
                      <a:lnTo>
                        <a:pt x="3256" y="4554"/>
                      </a:lnTo>
                      <a:cubicBezTo>
                        <a:pt x="3255" y="4557"/>
                        <a:pt x="3255" y="4560"/>
                        <a:pt x="3255" y="4563"/>
                      </a:cubicBezTo>
                      <a:lnTo>
                        <a:pt x="3255" y="4554"/>
                      </a:lnTo>
                      <a:lnTo>
                        <a:pt x="3255" y="4554"/>
                      </a:lnTo>
                      <a:cubicBezTo>
                        <a:pt x="2934" y="4357"/>
                        <a:pt x="2559" y="4245"/>
                        <a:pt x="2158" y="4245"/>
                      </a:cubicBez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" name="Google Shape;314;p28"/>
                <p:cNvSpPr/>
                <p:nvPr/>
              </p:nvSpPr>
              <p:spPr>
                <a:xfrm>
                  <a:off x="6181825" y="2238000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fill="none" extrusionOk="0">
                      <a:moveTo>
                        <a:pt x="1" y="6403"/>
                      </a:moveTo>
                      <a:cubicBezTo>
                        <a:pt x="1" y="5200"/>
                        <a:pt x="991" y="4245"/>
                        <a:pt x="2158" y="4245"/>
                      </a:cubicBezTo>
                      <a:cubicBezTo>
                        <a:pt x="3326" y="4245"/>
                        <a:pt x="4281" y="5200"/>
                        <a:pt x="4281" y="6403"/>
                      </a:cubicBezTo>
                      <a:cubicBezTo>
                        <a:pt x="4281" y="7570"/>
                        <a:pt x="3326" y="8525"/>
                        <a:pt x="2158" y="8525"/>
                      </a:cubicBezTo>
                      <a:cubicBezTo>
                        <a:pt x="956" y="8525"/>
                        <a:pt x="1" y="7570"/>
                        <a:pt x="1" y="6403"/>
                      </a:cubicBezTo>
                      <a:close/>
                      <a:moveTo>
                        <a:pt x="3255" y="4563"/>
                      </a:moveTo>
                      <a:cubicBezTo>
                        <a:pt x="3361" y="3255"/>
                        <a:pt x="3821" y="2016"/>
                        <a:pt x="3255" y="601"/>
                      </a:cubicBezTo>
                      <a:moveTo>
                        <a:pt x="1026" y="4563"/>
                      </a:moveTo>
                      <a:cubicBezTo>
                        <a:pt x="319" y="3325"/>
                        <a:pt x="637" y="1663"/>
                        <a:pt x="1026" y="0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" name="Google Shape;315;p28"/>
                <p:cNvSpPr/>
                <p:nvPr/>
              </p:nvSpPr>
              <p:spPr>
                <a:xfrm>
                  <a:off x="6181825" y="2028400"/>
                  <a:ext cx="107025" cy="21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491" extrusionOk="0">
                      <a:moveTo>
                        <a:pt x="1026" y="3962"/>
                      </a:moveTo>
                      <a:cubicBezTo>
                        <a:pt x="920" y="5413"/>
                        <a:pt x="779" y="6863"/>
                        <a:pt x="1026" y="7924"/>
                      </a:cubicBezTo>
                      <a:lnTo>
                        <a:pt x="1026" y="3962"/>
                      </a:lnTo>
                      <a:close/>
                      <a:moveTo>
                        <a:pt x="2158" y="1"/>
                      </a:moveTo>
                      <a:cubicBezTo>
                        <a:pt x="991" y="1"/>
                        <a:pt x="1" y="956"/>
                        <a:pt x="1" y="2123"/>
                      </a:cubicBezTo>
                      <a:cubicBezTo>
                        <a:pt x="1" y="3290"/>
                        <a:pt x="956" y="4281"/>
                        <a:pt x="2158" y="4281"/>
                      </a:cubicBezTo>
                      <a:cubicBezTo>
                        <a:pt x="2559" y="4281"/>
                        <a:pt x="2934" y="4164"/>
                        <a:pt x="3255" y="3964"/>
                      </a:cubicBezTo>
                      <a:lnTo>
                        <a:pt x="3255" y="3964"/>
                      </a:lnTo>
                      <a:lnTo>
                        <a:pt x="3255" y="8490"/>
                      </a:lnTo>
                      <a:cubicBezTo>
                        <a:pt x="3644" y="7253"/>
                        <a:pt x="3467" y="5626"/>
                        <a:pt x="3255" y="3964"/>
                      </a:cubicBezTo>
                      <a:lnTo>
                        <a:pt x="3255" y="3964"/>
                      </a:lnTo>
                      <a:cubicBezTo>
                        <a:pt x="3869" y="3580"/>
                        <a:pt x="4281" y="2890"/>
                        <a:pt x="4281" y="2123"/>
                      </a:cubicBezTo>
                      <a:cubicBezTo>
                        <a:pt x="4281" y="956"/>
                        <a:pt x="3326" y="1"/>
                        <a:pt x="2158" y="1"/>
                      </a:cubicBez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6" name="Google Shape;316;p28"/>
                <p:cNvSpPr/>
                <p:nvPr/>
              </p:nvSpPr>
              <p:spPr>
                <a:xfrm>
                  <a:off x="6181825" y="2028400"/>
                  <a:ext cx="107025" cy="21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491" fill="none" extrusionOk="0">
                      <a:moveTo>
                        <a:pt x="4281" y="2123"/>
                      </a:moveTo>
                      <a:cubicBezTo>
                        <a:pt x="4281" y="3290"/>
                        <a:pt x="3326" y="4281"/>
                        <a:pt x="2158" y="4281"/>
                      </a:cubicBezTo>
                      <a:cubicBezTo>
                        <a:pt x="956" y="4281"/>
                        <a:pt x="1" y="3290"/>
                        <a:pt x="1" y="2123"/>
                      </a:cubicBezTo>
                      <a:cubicBezTo>
                        <a:pt x="1" y="956"/>
                        <a:pt x="991" y="1"/>
                        <a:pt x="2158" y="1"/>
                      </a:cubicBezTo>
                      <a:cubicBezTo>
                        <a:pt x="3326" y="1"/>
                        <a:pt x="4281" y="956"/>
                        <a:pt x="4281" y="2123"/>
                      </a:cubicBezTo>
                      <a:close/>
                      <a:moveTo>
                        <a:pt x="1026" y="3962"/>
                      </a:moveTo>
                      <a:cubicBezTo>
                        <a:pt x="920" y="5413"/>
                        <a:pt x="779" y="6863"/>
                        <a:pt x="1026" y="7924"/>
                      </a:cubicBezTo>
                      <a:moveTo>
                        <a:pt x="3255" y="3962"/>
                      </a:moveTo>
                      <a:cubicBezTo>
                        <a:pt x="3467" y="5625"/>
                        <a:pt x="3644" y="7252"/>
                        <a:pt x="3255" y="8490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" name="Google Shape;317;p28"/>
                <p:cNvSpPr/>
                <p:nvPr/>
              </p:nvSpPr>
              <p:spPr>
                <a:xfrm>
                  <a:off x="6065100" y="2239750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extrusionOk="0">
                      <a:moveTo>
                        <a:pt x="1026" y="1"/>
                      </a:moveTo>
                      <a:cubicBezTo>
                        <a:pt x="637" y="1663"/>
                        <a:pt x="319" y="3291"/>
                        <a:pt x="1026" y="4529"/>
                      </a:cubicBezTo>
                      <a:lnTo>
                        <a:pt x="1026" y="1"/>
                      </a:lnTo>
                      <a:close/>
                      <a:moveTo>
                        <a:pt x="3255" y="567"/>
                      </a:moveTo>
                      <a:lnTo>
                        <a:pt x="3255" y="4529"/>
                      </a:lnTo>
                      <a:cubicBezTo>
                        <a:pt x="3361" y="3255"/>
                        <a:pt x="3821" y="2017"/>
                        <a:pt x="3255" y="567"/>
                      </a:cubicBezTo>
                      <a:close/>
                      <a:moveTo>
                        <a:pt x="2158" y="4246"/>
                      </a:moveTo>
                      <a:cubicBezTo>
                        <a:pt x="955" y="4246"/>
                        <a:pt x="0" y="5201"/>
                        <a:pt x="0" y="6368"/>
                      </a:cubicBezTo>
                      <a:cubicBezTo>
                        <a:pt x="0" y="7571"/>
                        <a:pt x="955" y="8526"/>
                        <a:pt x="2158" y="8526"/>
                      </a:cubicBezTo>
                      <a:cubicBezTo>
                        <a:pt x="3325" y="8526"/>
                        <a:pt x="4280" y="7571"/>
                        <a:pt x="4280" y="6368"/>
                      </a:cubicBezTo>
                      <a:cubicBezTo>
                        <a:pt x="4280" y="5201"/>
                        <a:pt x="3325" y="4246"/>
                        <a:pt x="2158" y="4246"/>
                      </a:cubicBez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" name="Google Shape;318;p28"/>
                <p:cNvSpPr/>
                <p:nvPr/>
              </p:nvSpPr>
              <p:spPr>
                <a:xfrm>
                  <a:off x="6065100" y="2239750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fill="none" extrusionOk="0">
                      <a:moveTo>
                        <a:pt x="0" y="6368"/>
                      </a:moveTo>
                      <a:cubicBezTo>
                        <a:pt x="0" y="5201"/>
                        <a:pt x="955" y="4246"/>
                        <a:pt x="2158" y="4246"/>
                      </a:cubicBezTo>
                      <a:cubicBezTo>
                        <a:pt x="3325" y="4246"/>
                        <a:pt x="4280" y="5201"/>
                        <a:pt x="4280" y="6368"/>
                      </a:cubicBezTo>
                      <a:cubicBezTo>
                        <a:pt x="4280" y="7571"/>
                        <a:pt x="3325" y="8526"/>
                        <a:pt x="2158" y="8526"/>
                      </a:cubicBezTo>
                      <a:cubicBezTo>
                        <a:pt x="955" y="8526"/>
                        <a:pt x="0" y="7571"/>
                        <a:pt x="0" y="6368"/>
                      </a:cubicBezTo>
                      <a:close/>
                      <a:moveTo>
                        <a:pt x="3255" y="4529"/>
                      </a:moveTo>
                      <a:cubicBezTo>
                        <a:pt x="3361" y="3255"/>
                        <a:pt x="3821" y="2017"/>
                        <a:pt x="3255" y="567"/>
                      </a:cubicBezTo>
                      <a:moveTo>
                        <a:pt x="1026" y="4529"/>
                      </a:moveTo>
                      <a:cubicBezTo>
                        <a:pt x="319" y="3291"/>
                        <a:pt x="637" y="1663"/>
                        <a:pt x="1026" y="1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" name="Google Shape;319;p28"/>
                <p:cNvSpPr/>
                <p:nvPr/>
              </p:nvSpPr>
              <p:spPr>
                <a:xfrm>
                  <a:off x="6065100" y="2029275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extrusionOk="0">
                      <a:moveTo>
                        <a:pt x="2158" y="1"/>
                      </a:moveTo>
                      <a:cubicBezTo>
                        <a:pt x="955" y="1"/>
                        <a:pt x="0" y="956"/>
                        <a:pt x="0" y="2159"/>
                      </a:cubicBezTo>
                      <a:cubicBezTo>
                        <a:pt x="0" y="2921"/>
                        <a:pt x="408" y="3593"/>
                        <a:pt x="1026" y="3968"/>
                      </a:cubicBezTo>
                      <a:lnTo>
                        <a:pt x="1026" y="3968"/>
                      </a:lnTo>
                      <a:cubicBezTo>
                        <a:pt x="1026" y="3966"/>
                        <a:pt x="1026" y="3964"/>
                        <a:pt x="1026" y="3963"/>
                      </a:cubicBezTo>
                      <a:lnTo>
                        <a:pt x="1026" y="3968"/>
                      </a:lnTo>
                      <a:lnTo>
                        <a:pt x="1026" y="3968"/>
                      </a:lnTo>
                      <a:cubicBezTo>
                        <a:pt x="1026" y="3968"/>
                        <a:pt x="1026" y="3968"/>
                        <a:pt x="1026" y="3968"/>
                      </a:cubicBezTo>
                      <a:lnTo>
                        <a:pt x="1026" y="3968"/>
                      </a:lnTo>
                      <a:cubicBezTo>
                        <a:pt x="920" y="5452"/>
                        <a:pt x="743" y="6900"/>
                        <a:pt x="1026" y="7925"/>
                      </a:cubicBezTo>
                      <a:lnTo>
                        <a:pt x="1026" y="3968"/>
                      </a:lnTo>
                      <a:lnTo>
                        <a:pt x="1026" y="3968"/>
                      </a:lnTo>
                      <a:cubicBezTo>
                        <a:pt x="1354" y="4166"/>
                        <a:pt x="1741" y="4281"/>
                        <a:pt x="2158" y="4281"/>
                      </a:cubicBezTo>
                      <a:cubicBezTo>
                        <a:pt x="2558" y="4281"/>
                        <a:pt x="2934" y="4169"/>
                        <a:pt x="3255" y="3974"/>
                      </a:cubicBezTo>
                      <a:lnTo>
                        <a:pt x="3255" y="3974"/>
                      </a:lnTo>
                      <a:lnTo>
                        <a:pt x="3255" y="8526"/>
                      </a:lnTo>
                      <a:cubicBezTo>
                        <a:pt x="3643" y="7291"/>
                        <a:pt x="3432" y="5632"/>
                        <a:pt x="3256" y="3973"/>
                      </a:cubicBezTo>
                      <a:lnTo>
                        <a:pt x="3256" y="3973"/>
                      </a:lnTo>
                      <a:cubicBezTo>
                        <a:pt x="3869" y="3600"/>
                        <a:pt x="4280" y="2925"/>
                        <a:pt x="4280" y="2159"/>
                      </a:cubicBezTo>
                      <a:cubicBezTo>
                        <a:pt x="4280" y="956"/>
                        <a:pt x="3325" y="1"/>
                        <a:pt x="2158" y="1"/>
                      </a:cubicBez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" name="Google Shape;320;p28"/>
                <p:cNvSpPr/>
                <p:nvPr/>
              </p:nvSpPr>
              <p:spPr>
                <a:xfrm>
                  <a:off x="6065100" y="2029275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fill="none" extrusionOk="0">
                      <a:moveTo>
                        <a:pt x="4280" y="2159"/>
                      </a:moveTo>
                      <a:cubicBezTo>
                        <a:pt x="4280" y="3326"/>
                        <a:pt x="3325" y="4281"/>
                        <a:pt x="2158" y="4281"/>
                      </a:cubicBezTo>
                      <a:cubicBezTo>
                        <a:pt x="955" y="4281"/>
                        <a:pt x="0" y="3326"/>
                        <a:pt x="0" y="2159"/>
                      </a:cubicBezTo>
                      <a:cubicBezTo>
                        <a:pt x="0" y="956"/>
                        <a:pt x="955" y="1"/>
                        <a:pt x="2158" y="1"/>
                      </a:cubicBezTo>
                      <a:cubicBezTo>
                        <a:pt x="3325" y="1"/>
                        <a:pt x="4280" y="956"/>
                        <a:pt x="4280" y="2159"/>
                      </a:cubicBezTo>
                      <a:close/>
                      <a:moveTo>
                        <a:pt x="1026" y="3963"/>
                      </a:moveTo>
                      <a:cubicBezTo>
                        <a:pt x="920" y="5448"/>
                        <a:pt x="743" y="6899"/>
                        <a:pt x="1026" y="7925"/>
                      </a:cubicBezTo>
                      <a:moveTo>
                        <a:pt x="3255" y="3963"/>
                      </a:moveTo>
                      <a:cubicBezTo>
                        <a:pt x="3431" y="5625"/>
                        <a:pt x="3644" y="7288"/>
                        <a:pt x="3255" y="8526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1" name="Google Shape;321;p28"/>
                <p:cNvSpPr/>
                <p:nvPr/>
              </p:nvSpPr>
              <p:spPr>
                <a:xfrm>
                  <a:off x="5951000" y="2239750"/>
                  <a:ext cx="107050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2" h="8526" extrusionOk="0">
                      <a:moveTo>
                        <a:pt x="1027" y="1"/>
                      </a:moveTo>
                      <a:cubicBezTo>
                        <a:pt x="638" y="1663"/>
                        <a:pt x="319" y="3291"/>
                        <a:pt x="1027" y="4529"/>
                      </a:cubicBezTo>
                      <a:lnTo>
                        <a:pt x="1027" y="1"/>
                      </a:lnTo>
                      <a:close/>
                      <a:moveTo>
                        <a:pt x="3255" y="567"/>
                      </a:moveTo>
                      <a:lnTo>
                        <a:pt x="3255" y="4529"/>
                      </a:lnTo>
                      <a:cubicBezTo>
                        <a:pt x="3361" y="3255"/>
                        <a:pt x="3821" y="2017"/>
                        <a:pt x="3255" y="567"/>
                      </a:cubicBezTo>
                      <a:close/>
                      <a:moveTo>
                        <a:pt x="2159" y="4246"/>
                      </a:moveTo>
                      <a:cubicBezTo>
                        <a:pt x="956" y="4246"/>
                        <a:pt x="1" y="5201"/>
                        <a:pt x="1" y="6368"/>
                      </a:cubicBezTo>
                      <a:cubicBezTo>
                        <a:pt x="1" y="7571"/>
                        <a:pt x="956" y="8526"/>
                        <a:pt x="2159" y="8526"/>
                      </a:cubicBezTo>
                      <a:cubicBezTo>
                        <a:pt x="3326" y="8526"/>
                        <a:pt x="4281" y="7571"/>
                        <a:pt x="4281" y="6368"/>
                      </a:cubicBezTo>
                      <a:cubicBezTo>
                        <a:pt x="4281" y="5201"/>
                        <a:pt x="3326" y="4246"/>
                        <a:pt x="2159" y="4246"/>
                      </a:cubicBez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" name="Google Shape;322;p28"/>
                <p:cNvSpPr/>
                <p:nvPr/>
              </p:nvSpPr>
              <p:spPr>
                <a:xfrm>
                  <a:off x="5951000" y="2239750"/>
                  <a:ext cx="107050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2" h="8526" fill="none" extrusionOk="0">
                      <a:moveTo>
                        <a:pt x="1" y="6368"/>
                      </a:moveTo>
                      <a:cubicBezTo>
                        <a:pt x="1" y="5201"/>
                        <a:pt x="956" y="4246"/>
                        <a:pt x="2159" y="4246"/>
                      </a:cubicBezTo>
                      <a:cubicBezTo>
                        <a:pt x="3326" y="4246"/>
                        <a:pt x="4281" y="5201"/>
                        <a:pt x="4281" y="6368"/>
                      </a:cubicBezTo>
                      <a:cubicBezTo>
                        <a:pt x="4281" y="7571"/>
                        <a:pt x="3326" y="8526"/>
                        <a:pt x="2159" y="8526"/>
                      </a:cubicBezTo>
                      <a:cubicBezTo>
                        <a:pt x="956" y="8526"/>
                        <a:pt x="1" y="7571"/>
                        <a:pt x="1" y="6368"/>
                      </a:cubicBezTo>
                      <a:close/>
                      <a:moveTo>
                        <a:pt x="3255" y="4529"/>
                      </a:moveTo>
                      <a:cubicBezTo>
                        <a:pt x="3361" y="3255"/>
                        <a:pt x="3821" y="2017"/>
                        <a:pt x="3255" y="567"/>
                      </a:cubicBezTo>
                      <a:moveTo>
                        <a:pt x="1027" y="4529"/>
                      </a:moveTo>
                      <a:cubicBezTo>
                        <a:pt x="319" y="3291"/>
                        <a:pt x="638" y="1663"/>
                        <a:pt x="1027" y="1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3" name="Google Shape;323;p28"/>
                <p:cNvSpPr/>
                <p:nvPr/>
              </p:nvSpPr>
              <p:spPr>
                <a:xfrm>
                  <a:off x="5951000" y="2029275"/>
                  <a:ext cx="107050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2" h="8526" extrusionOk="0">
                      <a:moveTo>
                        <a:pt x="2159" y="1"/>
                      </a:moveTo>
                      <a:cubicBezTo>
                        <a:pt x="956" y="1"/>
                        <a:pt x="1" y="956"/>
                        <a:pt x="1" y="2159"/>
                      </a:cubicBezTo>
                      <a:cubicBezTo>
                        <a:pt x="1" y="2921"/>
                        <a:pt x="408" y="3593"/>
                        <a:pt x="1026" y="3968"/>
                      </a:cubicBezTo>
                      <a:lnTo>
                        <a:pt x="1026" y="3968"/>
                      </a:lnTo>
                      <a:cubicBezTo>
                        <a:pt x="1026" y="3966"/>
                        <a:pt x="1027" y="3964"/>
                        <a:pt x="1027" y="3963"/>
                      </a:cubicBezTo>
                      <a:lnTo>
                        <a:pt x="1027" y="3968"/>
                      </a:lnTo>
                      <a:lnTo>
                        <a:pt x="1027" y="3968"/>
                      </a:lnTo>
                      <a:cubicBezTo>
                        <a:pt x="1027" y="3968"/>
                        <a:pt x="1026" y="3968"/>
                        <a:pt x="1026" y="3968"/>
                      </a:cubicBezTo>
                      <a:lnTo>
                        <a:pt x="1026" y="3968"/>
                      </a:lnTo>
                      <a:cubicBezTo>
                        <a:pt x="885" y="5452"/>
                        <a:pt x="744" y="6900"/>
                        <a:pt x="1027" y="7925"/>
                      </a:cubicBezTo>
                      <a:lnTo>
                        <a:pt x="1027" y="3968"/>
                      </a:lnTo>
                      <a:lnTo>
                        <a:pt x="1027" y="3968"/>
                      </a:lnTo>
                      <a:cubicBezTo>
                        <a:pt x="1355" y="4166"/>
                        <a:pt x="1742" y="4281"/>
                        <a:pt x="2159" y="4281"/>
                      </a:cubicBezTo>
                      <a:cubicBezTo>
                        <a:pt x="2559" y="4281"/>
                        <a:pt x="2935" y="4169"/>
                        <a:pt x="3255" y="3974"/>
                      </a:cubicBezTo>
                      <a:lnTo>
                        <a:pt x="3255" y="3974"/>
                      </a:lnTo>
                      <a:lnTo>
                        <a:pt x="3255" y="8526"/>
                      </a:lnTo>
                      <a:cubicBezTo>
                        <a:pt x="3644" y="7291"/>
                        <a:pt x="3433" y="5632"/>
                        <a:pt x="3256" y="3973"/>
                      </a:cubicBezTo>
                      <a:lnTo>
                        <a:pt x="3256" y="3973"/>
                      </a:lnTo>
                      <a:cubicBezTo>
                        <a:pt x="3870" y="3600"/>
                        <a:pt x="4281" y="2925"/>
                        <a:pt x="4281" y="2159"/>
                      </a:cubicBezTo>
                      <a:cubicBezTo>
                        <a:pt x="4281" y="956"/>
                        <a:pt x="3326" y="1"/>
                        <a:pt x="2159" y="1"/>
                      </a:cubicBez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4" name="Google Shape;324;p28"/>
                <p:cNvSpPr/>
                <p:nvPr/>
              </p:nvSpPr>
              <p:spPr>
                <a:xfrm>
                  <a:off x="5951000" y="2029275"/>
                  <a:ext cx="107050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2" h="8526" fill="none" extrusionOk="0">
                      <a:moveTo>
                        <a:pt x="4281" y="2159"/>
                      </a:moveTo>
                      <a:cubicBezTo>
                        <a:pt x="4281" y="3326"/>
                        <a:pt x="3326" y="4281"/>
                        <a:pt x="2159" y="4281"/>
                      </a:cubicBezTo>
                      <a:cubicBezTo>
                        <a:pt x="956" y="4281"/>
                        <a:pt x="1" y="3326"/>
                        <a:pt x="1" y="2159"/>
                      </a:cubicBezTo>
                      <a:cubicBezTo>
                        <a:pt x="1" y="956"/>
                        <a:pt x="956" y="1"/>
                        <a:pt x="2159" y="1"/>
                      </a:cubicBezTo>
                      <a:cubicBezTo>
                        <a:pt x="3326" y="1"/>
                        <a:pt x="4281" y="956"/>
                        <a:pt x="4281" y="2159"/>
                      </a:cubicBezTo>
                      <a:close/>
                      <a:moveTo>
                        <a:pt x="1027" y="3963"/>
                      </a:moveTo>
                      <a:cubicBezTo>
                        <a:pt x="885" y="5448"/>
                        <a:pt x="744" y="6899"/>
                        <a:pt x="1027" y="7925"/>
                      </a:cubicBezTo>
                      <a:moveTo>
                        <a:pt x="3255" y="3963"/>
                      </a:moveTo>
                      <a:cubicBezTo>
                        <a:pt x="3432" y="5625"/>
                        <a:pt x="3644" y="7288"/>
                        <a:pt x="3255" y="8526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5" name="Google Shape;325;p28"/>
                <p:cNvSpPr/>
                <p:nvPr/>
              </p:nvSpPr>
              <p:spPr>
                <a:xfrm>
                  <a:off x="5836050" y="2238875"/>
                  <a:ext cx="107900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6" h="8526" extrusionOk="0">
                      <a:moveTo>
                        <a:pt x="3255" y="602"/>
                      </a:moveTo>
                      <a:lnTo>
                        <a:pt x="3255" y="4539"/>
                      </a:lnTo>
                      <a:lnTo>
                        <a:pt x="3255" y="4539"/>
                      </a:lnTo>
                      <a:cubicBezTo>
                        <a:pt x="3255" y="4539"/>
                        <a:pt x="3256" y="4540"/>
                        <a:pt x="3257" y="4540"/>
                      </a:cubicBezTo>
                      <a:lnTo>
                        <a:pt x="3257" y="4540"/>
                      </a:lnTo>
                      <a:cubicBezTo>
                        <a:pt x="3366" y="3240"/>
                        <a:pt x="3817" y="2008"/>
                        <a:pt x="3255" y="602"/>
                      </a:cubicBezTo>
                      <a:close/>
                      <a:moveTo>
                        <a:pt x="1062" y="1"/>
                      </a:moveTo>
                      <a:cubicBezTo>
                        <a:pt x="674" y="1658"/>
                        <a:pt x="321" y="3281"/>
                        <a:pt x="1055" y="4552"/>
                      </a:cubicBezTo>
                      <a:lnTo>
                        <a:pt x="1055" y="4552"/>
                      </a:lnTo>
                      <a:cubicBezTo>
                        <a:pt x="429" y="4928"/>
                        <a:pt x="0" y="5612"/>
                        <a:pt x="0" y="6403"/>
                      </a:cubicBezTo>
                      <a:cubicBezTo>
                        <a:pt x="0" y="7571"/>
                        <a:pt x="991" y="8526"/>
                        <a:pt x="2158" y="8526"/>
                      </a:cubicBezTo>
                      <a:cubicBezTo>
                        <a:pt x="3361" y="8526"/>
                        <a:pt x="4316" y="7571"/>
                        <a:pt x="4316" y="6403"/>
                      </a:cubicBezTo>
                      <a:cubicBezTo>
                        <a:pt x="4316" y="5603"/>
                        <a:pt x="3893" y="4913"/>
                        <a:pt x="3257" y="4540"/>
                      </a:cubicBezTo>
                      <a:lnTo>
                        <a:pt x="3257" y="4540"/>
                      </a:lnTo>
                      <a:cubicBezTo>
                        <a:pt x="3256" y="4548"/>
                        <a:pt x="3255" y="4556"/>
                        <a:pt x="3255" y="4564"/>
                      </a:cubicBezTo>
                      <a:lnTo>
                        <a:pt x="3255" y="4539"/>
                      </a:lnTo>
                      <a:lnTo>
                        <a:pt x="3255" y="4539"/>
                      </a:lnTo>
                      <a:cubicBezTo>
                        <a:pt x="2934" y="4352"/>
                        <a:pt x="2560" y="4245"/>
                        <a:pt x="2158" y="4245"/>
                      </a:cubicBezTo>
                      <a:cubicBezTo>
                        <a:pt x="1762" y="4245"/>
                        <a:pt x="1385" y="4356"/>
                        <a:pt x="1062" y="4548"/>
                      </a:cubicBezTo>
                      <a:lnTo>
                        <a:pt x="1062" y="4548"/>
                      </a:lnTo>
                      <a:lnTo>
                        <a:pt x="1062" y="1"/>
                      </a:ln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" name="Google Shape;326;p28"/>
                <p:cNvSpPr/>
                <p:nvPr/>
              </p:nvSpPr>
              <p:spPr>
                <a:xfrm>
                  <a:off x="5836050" y="2238875"/>
                  <a:ext cx="107900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6" h="8526" fill="none" extrusionOk="0">
                      <a:moveTo>
                        <a:pt x="0" y="6403"/>
                      </a:moveTo>
                      <a:cubicBezTo>
                        <a:pt x="0" y="5200"/>
                        <a:pt x="991" y="4245"/>
                        <a:pt x="2158" y="4245"/>
                      </a:cubicBezTo>
                      <a:cubicBezTo>
                        <a:pt x="3361" y="4245"/>
                        <a:pt x="4316" y="5200"/>
                        <a:pt x="4316" y="6403"/>
                      </a:cubicBezTo>
                      <a:cubicBezTo>
                        <a:pt x="4316" y="7571"/>
                        <a:pt x="3361" y="8526"/>
                        <a:pt x="2158" y="8526"/>
                      </a:cubicBezTo>
                      <a:cubicBezTo>
                        <a:pt x="991" y="8526"/>
                        <a:pt x="0" y="7571"/>
                        <a:pt x="0" y="6403"/>
                      </a:cubicBezTo>
                      <a:close/>
                      <a:moveTo>
                        <a:pt x="3255" y="4564"/>
                      </a:moveTo>
                      <a:cubicBezTo>
                        <a:pt x="3361" y="3255"/>
                        <a:pt x="3821" y="2017"/>
                        <a:pt x="3255" y="602"/>
                      </a:cubicBezTo>
                      <a:moveTo>
                        <a:pt x="1062" y="4564"/>
                      </a:moveTo>
                      <a:cubicBezTo>
                        <a:pt x="319" y="3290"/>
                        <a:pt x="672" y="1663"/>
                        <a:pt x="1062" y="1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" name="Google Shape;327;p28"/>
                <p:cNvSpPr/>
                <p:nvPr/>
              </p:nvSpPr>
              <p:spPr>
                <a:xfrm>
                  <a:off x="5836050" y="2028400"/>
                  <a:ext cx="107900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6" h="8526" extrusionOk="0">
                      <a:moveTo>
                        <a:pt x="2158" y="1"/>
                      </a:moveTo>
                      <a:cubicBezTo>
                        <a:pt x="991" y="1"/>
                        <a:pt x="0" y="956"/>
                        <a:pt x="0" y="2158"/>
                      </a:cubicBezTo>
                      <a:cubicBezTo>
                        <a:pt x="0" y="3326"/>
                        <a:pt x="991" y="4281"/>
                        <a:pt x="2158" y="4281"/>
                      </a:cubicBezTo>
                      <a:cubicBezTo>
                        <a:pt x="3361" y="4281"/>
                        <a:pt x="4316" y="3326"/>
                        <a:pt x="4316" y="2158"/>
                      </a:cubicBezTo>
                      <a:cubicBezTo>
                        <a:pt x="4316" y="956"/>
                        <a:pt x="3361" y="1"/>
                        <a:pt x="2158" y="1"/>
                      </a:cubicBezTo>
                      <a:close/>
                      <a:moveTo>
                        <a:pt x="1062" y="3998"/>
                      </a:moveTo>
                      <a:cubicBezTo>
                        <a:pt x="920" y="5448"/>
                        <a:pt x="779" y="6898"/>
                        <a:pt x="1062" y="7960"/>
                      </a:cubicBezTo>
                      <a:lnTo>
                        <a:pt x="1062" y="3998"/>
                      </a:lnTo>
                      <a:close/>
                      <a:moveTo>
                        <a:pt x="3255" y="3998"/>
                      </a:moveTo>
                      <a:lnTo>
                        <a:pt x="3255" y="8526"/>
                      </a:lnTo>
                      <a:cubicBezTo>
                        <a:pt x="3644" y="7288"/>
                        <a:pt x="3467" y="5625"/>
                        <a:pt x="3255" y="3998"/>
                      </a:cubicBez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" name="Google Shape;328;p28"/>
                <p:cNvSpPr/>
                <p:nvPr/>
              </p:nvSpPr>
              <p:spPr>
                <a:xfrm>
                  <a:off x="5836050" y="2028400"/>
                  <a:ext cx="107900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6" h="8526" fill="none" extrusionOk="0">
                      <a:moveTo>
                        <a:pt x="4316" y="2158"/>
                      </a:moveTo>
                      <a:cubicBezTo>
                        <a:pt x="4316" y="3326"/>
                        <a:pt x="3361" y="4281"/>
                        <a:pt x="2158" y="4281"/>
                      </a:cubicBezTo>
                      <a:cubicBezTo>
                        <a:pt x="991" y="4281"/>
                        <a:pt x="0" y="3326"/>
                        <a:pt x="0" y="2158"/>
                      </a:cubicBezTo>
                      <a:cubicBezTo>
                        <a:pt x="0" y="956"/>
                        <a:pt x="991" y="1"/>
                        <a:pt x="2158" y="1"/>
                      </a:cubicBezTo>
                      <a:cubicBezTo>
                        <a:pt x="3361" y="1"/>
                        <a:pt x="4316" y="956"/>
                        <a:pt x="4316" y="2158"/>
                      </a:cubicBezTo>
                      <a:close/>
                      <a:moveTo>
                        <a:pt x="1062" y="3998"/>
                      </a:moveTo>
                      <a:cubicBezTo>
                        <a:pt x="920" y="5448"/>
                        <a:pt x="779" y="6898"/>
                        <a:pt x="1062" y="7960"/>
                      </a:cubicBezTo>
                      <a:moveTo>
                        <a:pt x="3255" y="3998"/>
                      </a:moveTo>
                      <a:cubicBezTo>
                        <a:pt x="3467" y="5625"/>
                        <a:pt x="3644" y="7288"/>
                        <a:pt x="3255" y="8526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" name="Google Shape;329;p28"/>
                <p:cNvSpPr/>
                <p:nvPr/>
              </p:nvSpPr>
              <p:spPr>
                <a:xfrm>
                  <a:off x="5721975" y="2238875"/>
                  <a:ext cx="107900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6" h="8526" extrusionOk="0">
                      <a:moveTo>
                        <a:pt x="1061" y="1"/>
                      </a:moveTo>
                      <a:cubicBezTo>
                        <a:pt x="673" y="1658"/>
                        <a:pt x="321" y="3281"/>
                        <a:pt x="1055" y="4552"/>
                      </a:cubicBezTo>
                      <a:lnTo>
                        <a:pt x="1055" y="4552"/>
                      </a:lnTo>
                      <a:cubicBezTo>
                        <a:pt x="429" y="4928"/>
                        <a:pt x="0" y="5612"/>
                        <a:pt x="0" y="6403"/>
                      </a:cubicBezTo>
                      <a:cubicBezTo>
                        <a:pt x="0" y="7571"/>
                        <a:pt x="991" y="8526"/>
                        <a:pt x="2158" y="8526"/>
                      </a:cubicBezTo>
                      <a:cubicBezTo>
                        <a:pt x="3325" y="8526"/>
                        <a:pt x="4316" y="7571"/>
                        <a:pt x="4316" y="6403"/>
                      </a:cubicBezTo>
                      <a:cubicBezTo>
                        <a:pt x="4316" y="5610"/>
                        <a:pt x="3884" y="4924"/>
                        <a:pt x="3256" y="4549"/>
                      </a:cubicBezTo>
                      <a:lnTo>
                        <a:pt x="3256" y="4549"/>
                      </a:lnTo>
                      <a:cubicBezTo>
                        <a:pt x="3255" y="4554"/>
                        <a:pt x="3255" y="4559"/>
                        <a:pt x="3255" y="4564"/>
                      </a:cubicBezTo>
                      <a:lnTo>
                        <a:pt x="3255" y="4548"/>
                      </a:lnTo>
                      <a:lnTo>
                        <a:pt x="3255" y="4548"/>
                      </a:lnTo>
                      <a:cubicBezTo>
                        <a:pt x="3255" y="4549"/>
                        <a:pt x="3255" y="4549"/>
                        <a:pt x="3256" y="4549"/>
                      </a:cubicBezTo>
                      <a:lnTo>
                        <a:pt x="3256" y="4549"/>
                      </a:lnTo>
                      <a:cubicBezTo>
                        <a:pt x="3364" y="3246"/>
                        <a:pt x="3818" y="2012"/>
                        <a:pt x="3255" y="602"/>
                      </a:cubicBezTo>
                      <a:lnTo>
                        <a:pt x="3255" y="4548"/>
                      </a:lnTo>
                      <a:lnTo>
                        <a:pt x="3255" y="4548"/>
                      </a:lnTo>
                      <a:cubicBezTo>
                        <a:pt x="2931" y="4356"/>
                        <a:pt x="2554" y="4245"/>
                        <a:pt x="2158" y="4245"/>
                      </a:cubicBezTo>
                      <a:cubicBezTo>
                        <a:pt x="1761" y="4245"/>
                        <a:pt x="1385" y="4356"/>
                        <a:pt x="1061" y="4548"/>
                      </a:cubicBezTo>
                      <a:lnTo>
                        <a:pt x="1061" y="4548"/>
                      </a:lnTo>
                      <a:lnTo>
                        <a:pt x="1061" y="1"/>
                      </a:ln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" name="Google Shape;330;p28"/>
                <p:cNvSpPr/>
                <p:nvPr/>
              </p:nvSpPr>
              <p:spPr>
                <a:xfrm>
                  <a:off x="5721975" y="2238875"/>
                  <a:ext cx="107900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6" h="8526" fill="none" extrusionOk="0">
                      <a:moveTo>
                        <a:pt x="0" y="6403"/>
                      </a:moveTo>
                      <a:cubicBezTo>
                        <a:pt x="0" y="5200"/>
                        <a:pt x="991" y="4245"/>
                        <a:pt x="2158" y="4245"/>
                      </a:cubicBezTo>
                      <a:cubicBezTo>
                        <a:pt x="3325" y="4245"/>
                        <a:pt x="4316" y="5200"/>
                        <a:pt x="4316" y="6403"/>
                      </a:cubicBezTo>
                      <a:cubicBezTo>
                        <a:pt x="4316" y="7571"/>
                        <a:pt x="3325" y="8526"/>
                        <a:pt x="2158" y="8526"/>
                      </a:cubicBezTo>
                      <a:cubicBezTo>
                        <a:pt x="991" y="8526"/>
                        <a:pt x="0" y="7571"/>
                        <a:pt x="0" y="6403"/>
                      </a:cubicBezTo>
                      <a:close/>
                      <a:moveTo>
                        <a:pt x="3255" y="4564"/>
                      </a:moveTo>
                      <a:cubicBezTo>
                        <a:pt x="3361" y="3255"/>
                        <a:pt x="3820" y="2017"/>
                        <a:pt x="3255" y="602"/>
                      </a:cubicBezTo>
                      <a:moveTo>
                        <a:pt x="1061" y="4564"/>
                      </a:moveTo>
                      <a:cubicBezTo>
                        <a:pt x="318" y="3290"/>
                        <a:pt x="672" y="1663"/>
                        <a:pt x="1061" y="1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" name="Google Shape;331;p28"/>
                <p:cNvSpPr/>
                <p:nvPr/>
              </p:nvSpPr>
              <p:spPr>
                <a:xfrm>
                  <a:off x="5721975" y="2028400"/>
                  <a:ext cx="107900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6" h="8526" extrusionOk="0">
                      <a:moveTo>
                        <a:pt x="2158" y="1"/>
                      </a:moveTo>
                      <a:cubicBezTo>
                        <a:pt x="991" y="1"/>
                        <a:pt x="0" y="956"/>
                        <a:pt x="0" y="2158"/>
                      </a:cubicBezTo>
                      <a:cubicBezTo>
                        <a:pt x="0" y="3326"/>
                        <a:pt x="991" y="4281"/>
                        <a:pt x="2158" y="4281"/>
                      </a:cubicBezTo>
                      <a:cubicBezTo>
                        <a:pt x="3325" y="4281"/>
                        <a:pt x="4316" y="3326"/>
                        <a:pt x="4316" y="2158"/>
                      </a:cubicBezTo>
                      <a:cubicBezTo>
                        <a:pt x="4316" y="956"/>
                        <a:pt x="3325" y="1"/>
                        <a:pt x="2158" y="1"/>
                      </a:cubicBezTo>
                      <a:close/>
                      <a:moveTo>
                        <a:pt x="1061" y="3998"/>
                      </a:moveTo>
                      <a:cubicBezTo>
                        <a:pt x="920" y="5448"/>
                        <a:pt x="778" y="6898"/>
                        <a:pt x="1061" y="7960"/>
                      </a:cubicBezTo>
                      <a:lnTo>
                        <a:pt x="1061" y="3998"/>
                      </a:lnTo>
                      <a:close/>
                      <a:moveTo>
                        <a:pt x="3255" y="3998"/>
                      </a:moveTo>
                      <a:lnTo>
                        <a:pt x="3255" y="8526"/>
                      </a:lnTo>
                      <a:cubicBezTo>
                        <a:pt x="3644" y="7288"/>
                        <a:pt x="3467" y="5625"/>
                        <a:pt x="3255" y="3998"/>
                      </a:cubicBez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" name="Google Shape;332;p28"/>
                <p:cNvSpPr/>
                <p:nvPr/>
              </p:nvSpPr>
              <p:spPr>
                <a:xfrm>
                  <a:off x="5721975" y="2028400"/>
                  <a:ext cx="107900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6" h="8526" fill="none" extrusionOk="0">
                      <a:moveTo>
                        <a:pt x="4316" y="2158"/>
                      </a:moveTo>
                      <a:cubicBezTo>
                        <a:pt x="4316" y="3326"/>
                        <a:pt x="3325" y="4281"/>
                        <a:pt x="2158" y="4281"/>
                      </a:cubicBezTo>
                      <a:cubicBezTo>
                        <a:pt x="991" y="4281"/>
                        <a:pt x="0" y="3326"/>
                        <a:pt x="0" y="2158"/>
                      </a:cubicBezTo>
                      <a:cubicBezTo>
                        <a:pt x="0" y="956"/>
                        <a:pt x="991" y="1"/>
                        <a:pt x="2158" y="1"/>
                      </a:cubicBezTo>
                      <a:cubicBezTo>
                        <a:pt x="3325" y="1"/>
                        <a:pt x="4316" y="956"/>
                        <a:pt x="4316" y="2158"/>
                      </a:cubicBezTo>
                      <a:close/>
                      <a:moveTo>
                        <a:pt x="1061" y="3998"/>
                      </a:moveTo>
                      <a:cubicBezTo>
                        <a:pt x="920" y="5448"/>
                        <a:pt x="778" y="6898"/>
                        <a:pt x="1061" y="7960"/>
                      </a:cubicBezTo>
                      <a:moveTo>
                        <a:pt x="3255" y="3998"/>
                      </a:moveTo>
                      <a:cubicBezTo>
                        <a:pt x="3467" y="5625"/>
                        <a:pt x="3644" y="7288"/>
                        <a:pt x="3255" y="8526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3" name="Google Shape;333;p28"/>
                <p:cNvSpPr/>
                <p:nvPr/>
              </p:nvSpPr>
              <p:spPr>
                <a:xfrm>
                  <a:off x="5605225" y="2240650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extrusionOk="0">
                      <a:moveTo>
                        <a:pt x="3255" y="566"/>
                      </a:moveTo>
                      <a:lnTo>
                        <a:pt x="3255" y="4527"/>
                      </a:lnTo>
                      <a:lnTo>
                        <a:pt x="3255" y="4527"/>
                      </a:lnTo>
                      <a:cubicBezTo>
                        <a:pt x="3255" y="4527"/>
                        <a:pt x="3255" y="4527"/>
                        <a:pt x="3255" y="4527"/>
                      </a:cubicBezTo>
                      <a:lnTo>
                        <a:pt x="3255" y="4527"/>
                      </a:lnTo>
                      <a:cubicBezTo>
                        <a:pt x="3362" y="3218"/>
                        <a:pt x="3821" y="2016"/>
                        <a:pt x="3255" y="566"/>
                      </a:cubicBezTo>
                      <a:close/>
                      <a:moveTo>
                        <a:pt x="1062" y="0"/>
                      </a:moveTo>
                      <a:cubicBezTo>
                        <a:pt x="639" y="1657"/>
                        <a:pt x="321" y="3279"/>
                        <a:pt x="1055" y="4516"/>
                      </a:cubicBezTo>
                      <a:lnTo>
                        <a:pt x="1055" y="4516"/>
                      </a:lnTo>
                      <a:cubicBezTo>
                        <a:pt x="421" y="4897"/>
                        <a:pt x="1" y="5593"/>
                        <a:pt x="1" y="6368"/>
                      </a:cubicBezTo>
                      <a:cubicBezTo>
                        <a:pt x="1" y="7535"/>
                        <a:pt x="956" y="8525"/>
                        <a:pt x="2159" y="8525"/>
                      </a:cubicBezTo>
                      <a:cubicBezTo>
                        <a:pt x="3326" y="8525"/>
                        <a:pt x="4281" y="7535"/>
                        <a:pt x="4281" y="6368"/>
                      </a:cubicBezTo>
                      <a:cubicBezTo>
                        <a:pt x="4281" y="5601"/>
                        <a:pt x="3869" y="4910"/>
                        <a:pt x="3255" y="4527"/>
                      </a:cubicBezTo>
                      <a:lnTo>
                        <a:pt x="3255" y="4527"/>
                      </a:lnTo>
                      <a:cubicBezTo>
                        <a:pt x="3255" y="4527"/>
                        <a:pt x="3255" y="4528"/>
                        <a:pt x="3255" y="4528"/>
                      </a:cubicBezTo>
                      <a:lnTo>
                        <a:pt x="3255" y="4527"/>
                      </a:lnTo>
                      <a:lnTo>
                        <a:pt x="3255" y="4527"/>
                      </a:lnTo>
                      <a:cubicBezTo>
                        <a:pt x="2935" y="4326"/>
                        <a:pt x="2559" y="4210"/>
                        <a:pt x="2159" y="4210"/>
                      </a:cubicBezTo>
                      <a:cubicBezTo>
                        <a:pt x="1757" y="4210"/>
                        <a:pt x="1382" y="4320"/>
                        <a:pt x="1062" y="4511"/>
                      </a:cubicBezTo>
                      <a:lnTo>
                        <a:pt x="1062" y="4511"/>
                      </a:lnTo>
                      <a:lnTo>
                        <a:pt x="1062" y="0"/>
                      </a:ln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" name="Google Shape;334;p28"/>
                <p:cNvSpPr/>
                <p:nvPr/>
              </p:nvSpPr>
              <p:spPr>
                <a:xfrm>
                  <a:off x="5605225" y="2240650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fill="none" extrusionOk="0">
                      <a:moveTo>
                        <a:pt x="1" y="6368"/>
                      </a:moveTo>
                      <a:cubicBezTo>
                        <a:pt x="1" y="5200"/>
                        <a:pt x="956" y="4210"/>
                        <a:pt x="2159" y="4210"/>
                      </a:cubicBezTo>
                      <a:cubicBezTo>
                        <a:pt x="3326" y="4210"/>
                        <a:pt x="4281" y="5200"/>
                        <a:pt x="4281" y="6368"/>
                      </a:cubicBezTo>
                      <a:cubicBezTo>
                        <a:pt x="4281" y="7535"/>
                        <a:pt x="3326" y="8525"/>
                        <a:pt x="2159" y="8525"/>
                      </a:cubicBezTo>
                      <a:cubicBezTo>
                        <a:pt x="956" y="8525"/>
                        <a:pt x="1" y="7535"/>
                        <a:pt x="1" y="6368"/>
                      </a:cubicBezTo>
                      <a:close/>
                      <a:moveTo>
                        <a:pt x="3255" y="4528"/>
                      </a:moveTo>
                      <a:cubicBezTo>
                        <a:pt x="3361" y="3219"/>
                        <a:pt x="3821" y="2017"/>
                        <a:pt x="3255" y="566"/>
                      </a:cubicBezTo>
                      <a:moveTo>
                        <a:pt x="1062" y="4528"/>
                      </a:moveTo>
                      <a:cubicBezTo>
                        <a:pt x="319" y="3290"/>
                        <a:pt x="637" y="1663"/>
                        <a:pt x="1062" y="0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" name="Google Shape;335;p28"/>
                <p:cNvSpPr/>
                <p:nvPr/>
              </p:nvSpPr>
              <p:spPr>
                <a:xfrm>
                  <a:off x="5605225" y="2030175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extrusionOk="0">
                      <a:moveTo>
                        <a:pt x="2159" y="0"/>
                      </a:moveTo>
                      <a:cubicBezTo>
                        <a:pt x="956" y="0"/>
                        <a:pt x="1" y="955"/>
                        <a:pt x="1" y="2123"/>
                      </a:cubicBezTo>
                      <a:cubicBezTo>
                        <a:pt x="1" y="2922"/>
                        <a:pt x="423" y="3613"/>
                        <a:pt x="1060" y="3985"/>
                      </a:cubicBezTo>
                      <a:lnTo>
                        <a:pt x="1060" y="3985"/>
                      </a:lnTo>
                      <a:cubicBezTo>
                        <a:pt x="1060" y="3978"/>
                        <a:pt x="1061" y="3970"/>
                        <a:pt x="1062" y="3962"/>
                      </a:cubicBezTo>
                      <a:lnTo>
                        <a:pt x="1062" y="3987"/>
                      </a:lnTo>
                      <a:lnTo>
                        <a:pt x="1062" y="3987"/>
                      </a:lnTo>
                      <a:cubicBezTo>
                        <a:pt x="1061" y="3986"/>
                        <a:pt x="1060" y="3986"/>
                        <a:pt x="1060" y="3985"/>
                      </a:cubicBezTo>
                      <a:lnTo>
                        <a:pt x="1060" y="3985"/>
                      </a:lnTo>
                      <a:cubicBezTo>
                        <a:pt x="919" y="5428"/>
                        <a:pt x="781" y="6904"/>
                        <a:pt x="1062" y="7924"/>
                      </a:cubicBezTo>
                      <a:lnTo>
                        <a:pt x="1062" y="3987"/>
                      </a:lnTo>
                      <a:lnTo>
                        <a:pt x="1062" y="3987"/>
                      </a:lnTo>
                      <a:cubicBezTo>
                        <a:pt x="1382" y="4174"/>
                        <a:pt x="1757" y="4281"/>
                        <a:pt x="2159" y="4281"/>
                      </a:cubicBezTo>
                      <a:cubicBezTo>
                        <a:pt x="2559" y="4281"/>
                        <a:pt x="2935" y="4168"/>
                        <a:pt x="3255" y="3972"/>
                      </a:cubicBezTo>
                      <a:lnTo>
                        <a:pt x="3255" y="3972"/>
                      </a:lnTo>
                      <a:lnTo>
                        <a:pt x="3255" y="8525"/>
                      </a:lnTo>
                      <a:cubicBezTo>
                        <a:pt x="3644" y="7290"/>
                        <a:pt x="3468" y="5631"/>
                        <a:pt x="3256" y="3971"/>
                      </a:cubicBezTo>
                      <a:lnTo>
                        <a:pt x="3256" y="3971"/>
                      </a:lnTo>
                      <a:cubicBezTo>
                        <a:pt x="3869" y="3595"/>
                        <a:pt x="4281" y="2912"/>
                        <a:pt x="4281" y="2123"/>
                      </a:cubicBezTo>
                      <a:cubicBezTo>
                        <a:pt x="4281" y="955"/>
                        <a:pt x="3326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" name="Google Shape;336;p28"/>
                <p:cNvSpPr/>
                <p:nvPr/>
              </p:nvSpPr>
              <p:spPr>
                <a:xfrm>
                  <a:off x="5605225" y="2030175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fill="none" extrusionOk="0">
                      <a:moveTo>
                        <a:pt x="4281" y="2123"/>
                      </a:moveTo>
                      <a:cubicBezTo>
                        <a:pt x="4281" y="3325"/>
                        <a:pt x="3326" y="4281"/>
                        <a:pt x="2159" y="4281"/>
                      </a:cubicBezTo>
                      <a:cubicBezTo>
                        <a:pt x="956" y="4281"/>
                        <a:pt x="1" y="3325"/>
                        <a:pt x="1" y="2123"/>
                      </a:cubicBezTo>
                      <a:cubicBezTo>
                        <a:pt x="1" y="955"/>
                        <a:pt x="956" y="0"/>
                        <a:pt x="2159" y="0"/>
                      </a:cubicBezTo>
                      <a:cubicBezTo>
                        <a:pt x="3326" y="0"/>
                        <a:pt x="4281" y="955"/>
                        <a:pt x="4281" y="2123"/>
                      </a:cubicBezTo>
                      <a:close/>
                      <a:moveTo>
                        <a:pt x="1062" y="3962"/>
                      </a:moveTo>
                      <a:cubicBezTo>
                        <a:pt x="920" y="5412"/>
                        <a:pt x="779" y="6898"/>
                        <a:pt x="1062" y="7924"/>
                      </a:cubicBezTo>
                      <a:moveTo>
                        <a:pt x="3255" y="3962"/>
                      </a:moveTo>
                      <a:cubicBezTo>
                        <a:pt x="3467" y="5625"/>
                        <a:pt x="3644" y="7287"/>
                        <a:pt x="3255" y="8525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7" name="Google Shape;337;p28"/>
                <p:cNvSpPr/>
                <p:nvPr/>
              </p:nvSpPr>
              <p:spPr>
                <a:xfrm>
                  <a:off x="5491150" y="2240650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extrusionOk="0">
                      <a:moveTo>
                        <a:pt x="3255" y="566"/>
                      </a:moveTo>
                      <a:lnTo>
                        <a:pt x="3255" y="4527"/>
                      </a:lnTo>
                      <a:lnTo>
                        <a:pt x="3255" y="4527"/>
                      </a:lnTo>
                      <a:cubicBezTo>
                        <a:pt x="3255" y="4527"/>
                        <a:pt x="3255" y="4527"/>
                        <a:pt x="3255" y="4527"/>
                      </a:cubicBezTo>
                      <a:lnTo>
                        <a:pt x="3255" y="4527"/>
                      </a:lnTo>
                      <a:cubicBezTo>
                        <a:pt x="3361" y="3218"/>
                        <a:pt x="3821" y="2016"/>
                        <a:pt x="3255" y="566"/>
                      </a:cubicBezTo>
                      <a:close/>
                      <a:moveTo>
                        <a:pt x="1062" y="0"/>
                      </a:moveTo>
                      <a:cubicBezTo>
                        <a:pt x="639" y="1657"/>
                        <a:pt x="321" y="3279"/>
                        <a:pt x="1054" y="4516"/>
                      </a:cubicBezTo>
                      <a:lnTo>
                        <a:pt x="1054" y="4516"/>
                      </a:lnTo>
                      <a:cubicBezTo>
                        <a:pt x="421" y="4897"/>
                        <a:pt x="1" y="5593"/>
                        <a:pt x="1" y="6368"/>
                      </a:cubicBezTo>
                      <a:cubicBezTo>
                        <a:pt x="1" y="7535"/>
                        <a:pt x="956" y="8525"/>
                        <a:pt x="2158" y="8525"/>
                      </a:cubicBezTo>
                      <a:cubicBezTo>
                        <a:pt x="3326" y="8525"/>
                        <a:pt x="4281" y="7535"/>
                        <a:pt x="4281" y="6368"/>
                      </a:cubicBezTo>
                      <a:cubicBezTo>
                        <a:pt x="4281" y="5601"/>
                        <a:pt x="3869" y="4910"/>
                        <a:pt x="3255" y="4527"/>
                      </a:cubicBezTo>
                      <a:lnTo>
                        <a:pt x="3255" y="4527"/>
                      </a:lnTo>
                      <a:cubicBezTo>
                        <a:pt x="3255" y="4527"/>
                        <a:pt x="3255" y="4528"/>
                        <a:pt x="3255" y="4528"/>
                      </a:cubicBezTo>
                      <a:lnTo>
                        <a:pt x="3255" y="4527"/>
                      </a:lnTo>
                      <a:lnTo>
                        <a:pt x="3255" y="4527"/>
                      </a:lnTo>
                      <a:cubicBezTo>
                        <a:pt x="2934" y="4326"/>
                        <a:pt x="2559" y="4210"/>
                        <a:pt x="2158" y="4210"/>
                      </a:cubicBezTo>
                      <a:cubicBezTo>
                        <a:pt x="1756" y="4210"/>
                        <a:pt x="1382" y="4320"/>
                        <a:pt x="1062" y="4511"/>
                      </a:cubicBezTo>
                      <a:lnTo>
                        <a:pt x="1062" y="4511"/>
                      </a:lnTo>
                      <a:lnTo>
                        <a:pt x="1062" y="0"/>
                      </a:ln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8" name="Google Shape;338;p28"/>
                <p:cNvSpPr/>
                <p:nvPr/>
              </p:nvSpPr>
              <p:spPr>
                <a:xfrm>
                  <a:off x="5491150" y="2240650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fill="none" extrusionOk="0">
                      <a:moveTo>
                        <a:pt x="1" y="6368"/>
                      </a:moveTo>
                      <a:cubicBezTo>
                        <a:pt x="1" y="5200"/>
                        <a:pt x="956" y="4210"/>
                        <a:pt x="2158" y="4210"/>
                      </a:cubicBezTo>
                      <a:cubicBezTo>
                        <a:pt x="3326" y="4210"/>
                        <a:pt x="4281" y="5200"/>
                        <a:pt x="4281" y="6368"/>
                      </a:cubicBezTo>
                      <a:cubicBezTo>
                        <a:pt x="4281" y="7535"/>
                        <a:pt x="3326" y="8525"/>
                        <a:pt x="2158" y="8525"/>
                      </a:cubicBezTo>
                      <a:cubicBezTo>
                        <a:pt x="956" y="8525"/>
                        <a:pt x="1" y="7535"/>
                        <a:pt x="1" y="6368"/>
                      </a:cubicBezTo>
                      <a:close/>
                      <a:moveTo>
                        <a:pt x="3255" y="4528"/>
                      </a:moveTo>
                      <a:cubicBezTo>
                        <a:pt x="3361" y="3219"/>
                        <a:pt x="3821" y="2017"/>
                        <a:pt x="3255" y="566"/>
                      </a:cubicBezTo>
                      <a:moveTo>
                        <a:pt x="1062" y="4528"/>
                      </a:moveTo>
                      <a:cubicBezTo>
                        <a:pt x="319" y="3290"/>
                        <a:pt x="637" y="1663"/>
                        <a:pt x="1062" y="0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" name="Google Shape;339;p28"/>
                <p:cNvSpPr/>
                <p:nvPr/>
              </p:nvSpPr>
              <p:spPr>
                <a:xfrm>
                  <a:off x="5491150" y="2030175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extrusionOk="0">
                      <a:moveTo>
                        <a:pt x="2158" y="0"/>
                      </a:moveTo>
                      <a:cubicBezTo>
                        <a:pt x="956" y="0"/>
                        <a:pt x="1" y="955"/>
                        <a:pt x="1" y="2123"/>
                      </a:cubicBezTo>
                      <a:cubicBezTo>
                        <a:pt x="1" y="2922"/>
                        <a:pt x="423" y="3613"/>
                        <a:pt x="1059" y="3985"/>
                      </a:cubicBezTo>
                      <a:lnTo>
                        <a:pt x="1059" y="3985"/>
                      </a:lnTo>
                      <a:cubicBezTo>
                        <a:pt x="1060" y="3978"/>
                        <a:pt x="1061" y="3970"/>
                        <a:pt x="1062" y="3962"/>
                      </a:cubicBezTo>
                      <a:lnTo>
                        <a:pt x="1062" y="3987"/>
                      </a:lnTo>
                      <a:lnTo>
                        <a:pt x="1062" y="3987"/>
                      </a:lnTo>
                      <a:cubicBezTo>
                        <a:pt x="1061" y="3986"/>
                        <a:pt x="1060" y="3986"/>
                        <a:pt x="1059" y="3985"/>
                      </a:cubicBezTo>
                      <a:lnTo>
                        <a:pt x="1059" y="3985"/>
                      </a:lnTo>
                      <a:cubicBezTo>
                        <a:pt x="919" y="5428"/>
                        <a:pt x="780" y="6904"/>
                        <a:pt x="1062" y="7924"/>
                      </a:cubicBezTo>
                      <a:lnTo>
                        <a:pt x="1062" y="3987"/>
                      </a:lnTo>
                      <a:lnTo>
                        <a:pt x="1062" y="3987"/>
                      </a:lnTo>
                      <a:cubicBezTo>
                        <a:pt x="1382" y="4174"/>
                        <a:pt x="1756" y="4281"/>
                        <a:pt x="2158" y="4281"/>
                      </a:cubicBezTo>
                      <a:cubicBezTo>
                        <a:pt x="2559" y="4281"/>
                        <a:pt x="2934" y="4168"/>
                        <a:pt x="3255" y="3972"/>
                      </a:cubicBezTo>
                      <a:lnTo>
                        <a:pt x="3255" y="3972"/>
                      </a:lnTo>
                      <a:lnTo>
                        <a:pt x="3255" y="8525"/>
                      </a:lnTo>
                      <a:cubicBezTo>
                        <a:pt x="3608" y="7290"/>
                        <a:pt x="3468" y="5631"/>
                        <a:pt x="3256" y="3971"/>
                      </a:cubicBezTo>
                      <a:lnTo>
                        <a:pt x="3256" y="3971"/>
                      </a:lnTo>
                      <a:cubicBezTo>
                        <a:pt x="3869" y="3595"/>
                        <a:pt x="4281" y="2912"/>
                        <a:pt x="4281" y="2123"/>
                      </a:cubicBezTo>
                      <a:cubicBezTo>
                        <a:pt x="4281" y="955"/>
                        <a:pt x="3326" y="0"/>
                        <a:pt x="2158" y="0"/>
                      </a:cubicBez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" name="Google Shape;340;p28"/>
                <p:cNvSpPr/>
                <p:nvPr/>
              </p:nvSpPr>
              <p:spPr>
                <a:xfrm>
                  <a:off x="5491150" y="2030175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fill="none" extrusionOk="0">
                      <a:moveTo>
                        <a:pt x="4281" y="2123"/>
                      </a:moveTo>
                      <a:cubicBezTo>
                        <a:pt x="4281" y="3325"/>
                        <a:pt x="3326" y="4281"/>
                        <a:pt x="2158" y="4281"/>
                      </a:cubicBezTo>
                      <a:cubicBezTo>
                        <a:pt x="956" y="4281"/>
                        <a:pt x="1" y="3325"/>
                        <a:pt x="1" y="2123"/>
                      </a:cubicBezTo>
                      <a:cubicBezTo>
                        <a:pt x="1" y="955"/>
                        <a:pt x="956" y="0"/>
                        <a:pt x="2158" y="0"/>
                      </a:cubicBezTo>
                      <a:cubicBezTo>
                        <a:pt x="3326" y="0"/>
                        <a:pt x="4281" y="955"/>
                        <a:pt x="4281" y="2123"/>
                      </a:cubicBezTo>
                      <a:close/>
                      <a:moveTo>
                        <a:pt x="1062" y="3962"/>
                      </a:moveTo>
                      <a:cubicBezTo>
                        <a:pt x="920" y="5412"/>
                        <a:pt x="779" y="6898"/>
                        <a:pt x="1062" y="7924"/>
                      </a:cubicBezTo>
                      <a:moveTo>
                        <a:pt x="3255" y="3962"/>
                      </a:moveTo>
                      <a:cubicBezTo>
                        <a:pt x="3467" y="5625"/>
                        <a:pt x="3609" y="7287"/>
                        <a:pt x="3255" y="8525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" name="Google Shape;341;p28"/>
                <p:cNvSpPr/>
                <p:nvPr/>
              </p:nvSpPr>
              <p:spPr>
                <a:xfrm>
                  <a:off x="5373525" y="2245075"/>
                  <a:ext cx="107050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2" h="8526" extrusionOk="0">
                      <a:moveTo>
                        <a:pt x="1027" y="0"/>
                      </a:moveTo>
                      <a:cubicBezTo>
                        <a:pt x="638" y="1663"/>
                        <a:pt x="319" y="3290"/>
                        <a:pt x="1027" y="4528"/>
                      </a:cubicBezTo>
                      <a:lnTo>
                        <a:pt x="1027" y="0"/>
                      </a:lnTo>
                      <a:close/>
                      <a:moveTo>
                        <a:pt x="3255" y="601"/>
                      </a:moveTo>
                      <a:lnTo>
                        <a:pt x="3255" y="4528"/>
                      </a:lnTo>
                      <a:cubicBezTo>
                        <a:pt x="3326" y="3255"/>
                        <a:pt x="3786" y="2016"/>
                        <a:pt x="3255" y="601"/>
                      </a:cubicBezTo>
                      <a:close/>
                      <a:moveTo>
                        <a:pt x="2123" y="4245"/>
                      </a:moveTo>
                      <a:cubicBezTo>
                        <a:pt x="956" y="4245"/>
                        <a:pt x="1" y="5200"/>
                        <a:pt x="1" y="6367"/>
                      </a:cubicBezTo>
                      <a:cubicBezTo>
                        <a:pt x="1" y="7570"/>
                        <a:pt x="956" y="8525"/>
                        <a:pt x="2123" y="8525"/>
                      </a:cubicBezTo>
                      <a:cubicBezTo>
                        <a:pt x="3326" y="8525"/>
                        <a:pt x="4281" y="7570"/>
                        <a:pt x="4281" y="6367"/>
                      </a:cubicBezTo>
                      <a:cubicBezTo>
                        <a:pt x="4281" y="5200"/>
                        <a:pt x="3326" y="4245"/>
                        <a:pt x="2123" y="4245"/>
                      </a:cubicBez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2" name="Google Shape;342;p28"/>
                <p:cNvSpPr/>
                <p:nvPr/>
              </p:nvSpPr>
              <p:spPr>
                <a:xfrm>
                  <a:off x="5373525" y="2245075"/>
                  <a:ext cx="107050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2" h="8526" fill="none" extrusionOk="0">
                      <a:moveTo>
                        <a:pt x="1" y="6367"/>
                      </a:moveTo>
                      <a:cubicBezTo>
                        <a:pt x="1" y="5200"/>
                        <a:pt x="956" y="4245"/>
                        <a:pt x="2123" y="4245"/>
                      </a:cubicBezTo>
                      <a:cubicBezTo>
                        <a:pt x="3326" y="4245"/>
                        <a:pt x="4281" y="5200"/>
                        <a:pt x="4281" y="6367"/>
                      </a:cubicBezTo>
                      <a:cubicBezTo>
                        <a:pt x="4281" y="7570"/>
                        <a:pt x="3326" y="8525"/>
                        <a:pt x="2123" y="8525"/>
                      </a:cubicBezTo>
                      <a:cubicBezTo>
                        <a:pt x="956" y="8525"/>
                        <a:pt x="1" y="7570"/>
                        <a:pt x="1" y="6367"/>
                      </a:cubicBezTo>
                      <a:close/>
                      <a:moveTo>
                        <a:pt x="3255" y="4528"/>
                      </a:moveTo>
                      <a:cubicBezTo>
                        <a:pt x="3326" y="3255"/>
                        <a:pt x="3786" y="2016"/>
                        <a:pt x="3255" y="601"/>
                      </a:cubicBezTo>
                      <a:moveTo>
                        <a:pt x="1027" y="4528"/>
                      </a:moveTo>
                      <a:cubicBezTo>
                        <a:pt x="319" y="3290"/>
                        <a:pt x="638" y="1663"/>
                        <a:pt x="1027" y="0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" name="Google Shape;343;p28"/>
                <p:cNvSpPr/>
                <p:nvPr/>
              </p:nvSpPr>
              <p:spPr>
                <a:xfrm>
                  <a:off x="5373525" y="2034600"/>
                  <a:ext cx="107050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2" h="8526" extrusionOk="0">
                      <a:moveTo>
                        <a:pt x="2123" y="0"/>
                      </a:moveTo>
                      <a:cubicBezTo>
                        <a:pt x="956" y="0"/>
                        <a:pt x="1" y="955"/>
                        <a:pt x="1" y="2158"/>
                      </a:cubicBezTo>
                      <a:cubicBezTo>
                        <a:pt x="1" y="2924"/>
                        <a:pt x="413" y="3599"/>
                        <a:pt x="1026" y="3972"/>
                      </a:cubicBezTo>
                      <a:lnTo>
                        <a:pt x="1026" y="3972"/>
                      </a:lnTo>
                      <a:cubicBezTo>
                        <a:pt x="1026" y="3969"/>
                        <a:pt x="1026" y="3966"/>
                        <a:pt x="1027" y="3962"/>
                      </a:cubicBezTo>
                      <a:lnTo>
                        <a:pt x="1027" y="3973"/>
                      </a:lnTo>
                      <a:lnTo>
                        <a:pt x="1027" y="3973"/>
                      </a:lnTo>
                      <a:cubicBezTo>
                        <a:pt x="1026" y="3973"/>
                        <a:pt x="1026" y="3973"/>
                        <a:pt x="1026" y="3972"/>
                      </a:cubicBezTo>
                      <a:lnTo>
                        <a:pt x="1026" y="3972"/>
                      </a:lnTo>
                      <a:cubicBezTo>
                        <a:pt x="885" y="5455"/>
                        <a:pt x="744" y="6900"/>
                        <a:pt x="1027" y="7924"/>
                      </a:cubicBezTo>
                      <a:lnTo>
                        <a:pt x="1027" y="3973"/>
                      </a:lnTo>
                      <a:lnTo>
                        <a:pt x="1027" y="3973"/>
                      </a:lnTo>
                      <a:cubicBezTo>
                        <a:pt x="1347" y="4168"/>
                        <a:pt x="1723" y="4280"/>
                        <a:pt x="2123" y="4280"/>
                      </a:cubicBezTo>
                      <a:cubicBezTo>
                        <a:pt x="2540" y="4280"/>
                        <a:pt x="2927" y="4166"/>
                        <a:pt x="3255" y="3967"/>
                      </a:cubicBezTo>
                      <a:lnTo>
                        <a:pt x="3255" y="3967"/>
                      </a:lnTo>
                      <a:lnTo>
                        <a:pt x="3255" y="8525"/>
                      </a:lnTo>
                      <a:cubicBezTo>
                        <a:pt x="3609" y="7288"/>
                        <a:pt x="3432" y="5628"/>
                        <a:pt x="3256" y="3967"/>
                      </a:cubicBezTo>
                      <a:lnTo>
                        <a:pt x="3256" y="3967"/>
                      </a:lnTo>
                      <a:cubicBezTo>
                        <a:pt x="3874" y="3592"/>
                        <a:pt x="4281" y="2920"/>
                        <a:pt x="4281" y="2158"/>
                      </a:cubicBezTo>
                      <a:cubicBezTo>
                        <a:pt x="4281" y="955"/>
                        <a:pt x="3326" y="0"/>
                        <a:pt x="2123" y="0"/>
                      </a:cubicBez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4" name="Google Shape;344;p28"/>
                <p:cNvSpPr/>
                <p:nvPr/>
              </p:nvSpPr>
              <p:spPr>
                <a:xfrm>
                  <a:off x="5373525" y="2034600"/>
                  <a:ext cx="107050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2" h="8526" fill="none" extrusionOk="0">
                      <a:moveTo>
                        <a:pt x="4281" y="2158"/>
                      </a:moveTo>
                      <a:cubicBezTo>
                        <a:pt x="4281" y="3325"/>
                        <a:pt x="3326" y="4280"/>
                        <a:pt x="2123" y="4280"/>
                      </a:cubicBezTo>
                      <a:cubicBezTo>
                        <a:pt x="956" y="4280"/>
                        <a:pt x="1" y="3325"/>
                        <a:pt x="1" y="2158"/>
                      </a:cubicBezTo>
                      <a:cubicBezTo>
                        <a:pt x="1" y="955"/>
                        <a:pt x="956" y="0"/>
                        <a:pt x="2123" y="0"/>
                      </a:cubicBezTo>
                      <a:cubicBezTo>
                        <a:pt x="3326" y="0"/>
                        <a:pt x="4281" y="955"/>
                        <a:pt x="4281" y="2158"/>
                      </a:cubicBezTo>
                      <a:close/>
                      <a:moveTo>
                        <a:pt x="1027" y="3962"/>
                      </a:moveTo>
                      <a:cubicBezTo>
                        <a:pt x="885" y="5448"/>
                        <a:pt x="744" y="6898"/>
                        <a:pt x="1027" y="7924"/>
                      </a:cubicBezTo>
                      <a:moveTo>
                        <a:pt x="3255" y="3962"/>
                      </a:moveTo>
                      <a:cubicBezTo>
                        <a:pt x="3432" y="5625"/>
                        <a:pt x="3609" y="7287"/>
                        <a:pt x="3255" y="8525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" name="Google Shape;345;p28"/>
                <p:cNvSpPr/>
                <p:nvPr/>
              </p:nvSpPr>
              <p:spPr>
                <a:xfrm>
                  <a:off x="5259450" y="2245075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extrusionOk="0">
                      <a:moveTo>
                        <a:pt x="1026" y="0"/>
                      </a:moveTo>
                      <a:cubicBezTo>
                        <a:pt x="637" y="1663"/>
                        <a:pt x="319" y="3290"/>
                        <a:pt x="1026" y="4528"/>
                      </a:cubicBezTo>
                      <a:lnTo>
                        <a:pt x="1026" y="0"/>
                      </a:lnTo>
                      <a:close/>
                      <a:moveTo>
                        <a:pt x="3255" y="601"/>
                      </a:moveTo>
                      <a:lnTo>
                        <a:pt x="3255" y="4528"/>
                      </a:lnTo>
                      <a:cubicBezTo>
                        <a:pt x="3326" y="3255"/>
                        <a:pt x="3786" y="2016"/>
                        <a:pt x="3255" y="601"/>
                      </a:cubicBezTo>
                      <a:close/>
                      <a:moveTo>
                        <a:pt x="2123" y="4245"/>
                      </a:moveTo>
                      <a:cubicBezTo>
                        <a:pt x="956" y="4245"/>
                        <a:pt x="1" y="5200"/>
                        <a:pt x="1" y="6367"/>
                      </a:cubicBezTo>
                      <a:cubicBezTo>
                        <a:pt x="1" y="7570"/>
                        <a:pt x="956" y="8525"/>
                        <a:pt x="2123" y="8525"/>
                      </a:cubicBezTo>
                      <a:cubicBezTo>
                        <a:pt x="3326" y="8525"/>
                        <a:pt x="4281" y="7570"/>
                        <a:pt x="4281" y="6367"/>
                      </a:cubicBezTo>
                      <a:cubicBezTo>
                        <a:pt x="4281" y="5200"/>
                        <a:pt x="3326" y="4245"/>
                        <a:pt x="2123" y="4245"/>
                      </a:cubicBez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" name="Google Shape;346;p28"/>
                <p:cNvSpPr/>
                <p:nvPr/>
              </p:nvSpPr>
              <p:spPr>
                <a:xfrm>
                  <a:off x="5259450" y="2245075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fill="none" extrusionOk="0">
                      <a:moveTo>
                        <a:pt x="1" y="6367"/>
                      </a:moveTo>
                      <a:cubicBezTo>
                        <a:pt x="1" y="5200"/>
                        <a:pt x="956" y="4245"/>
                        <a:pt x="2123" y="4245"/>
                      </a:cubicBezTo>
                      <a:cubicBezTo>
                        <a:pt x="3326" y="4245"/>
                        <a:pt x="4281" y="5200"/>
                        <a:pt x="4281" y="6367"/>
                      </a:cubicBezTo>
                      <a:cubicBezTo>
                        <a:pt x="4281" y="7570"/>
                        <a:pt x="3326" y="8525"/>
                        <a:pt x="2123" y="8525"/>
                      </a:cubicBezTo>
                      <a:cubicBezTo>
                        <a:pt x="956" y="8525"/>
                        <a:pt x="1" y="7570"/>
                        <a:pt x="1" y="6367"/>
                      </a:cubicBezTo>
                      <a:close/>
                      <a:moveTo>
                        <a:pt x="3255" y="4528"/>
                      </a:moveTo>
                      <a:cubicBezTo>
                        <a:pt x="3326" y="3255"/>
                        <a:pt x="3786" y="2016"/>
                        <a:pt x="3255" y="601"/>
                      </a:cubicBezTo>
                      <a:moveTo>
                        <a:pt x="1026" y="4528"/>
                      </a:moveTo>
                      <a:cubicBezTo>
                        <a:pt x="319" y="3290"/>
                        <a:pt x="637" y="1663"/>
                        <a:pt x="1026" y="0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" name="Google Shape;347;p28"/>
                <p:cNvSpPr/>
                <p:nvPr/>
              </p:nvSpPr>
              <p:spPr>
                <a:xfrm>
                  <a:off x="5259450" y="2034600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extrusionOk="0">
                      <a:moveTo>
                        <a:pt x="2123" y="0"/>
                      </a:moveTo>
                      <a:cubicBezTo>
                        <a:pt x="956" y="0"/>
                        <a:pt x="1" y="955"/>
                        <a:pt x="1" y="2158"/>
                      </a:cubicBezTo>
                      <a:cubicBezTo>
                        <a:pt x="1" y="2924"/>
                        <a:pt x="412" y="3599"/>
                        <a:pt x="1025" y="3972"/>
                      </a:cubicBezTo>
                      <a:lnTo>
                        <a:pt x="1025" y="3972"/>
                      </a:lnTo>
                      <a:cubicBezTo>
                        <a:pt x="1026" y="3969"/>
                        <a:pt x="1026" y="3966"/>
                        <a:pt x="1026" y="3962"/>
                      </a:cubicBezTo>
                      <a:lnTo>
                        <a:pt x="1026" y="3973"/>
                      </a:lnTo>
                      <a:lnTo>
                        <a:pt x="1026" y="3973"/>
                      </a:lnTo>
                      <a:cubicBezTo>
                        <a:pt x="1026" y="3973"/>
                        <a:pt x="1026" y="3973"/>
                        <a:pt x="1025" y="3972"/>
                      </a:cubicBezTo>
                      <a:lnTo>
                        <a:pt x="1025" y="3972"/>
                      </a:lnTo>
                      <a:cubicBezTo>
                        <a:pt x="884" y="5455"/>
                        <a:pt x="744" y="6900"/>
                        <a:pt x="1026" y="7924"/>
                      </a:cubicBezTo>
                      <a:lnTo>
                        <a:pt x="1026" y="3973"/>
                      </a:lnTo>
                      <a:lnTo>
                        <a:pt x="1026" y="3973"/>
                      </a:lnTo>
                      <a:cubicBezTo>
                        <a:pt x="1347" y="4168"/>
                        <a:pt x="1723" y="4280"/>
                        <a:pt x="2123" y="4280"/>
                      </a:cubicBezTo>
                      <a:cubicBezTo>
                        <a:pt x="2540" y="4280"/>
                        <a:pt x="2927" y="4166"/>
                        <a:pt x="3255" y="3967"/>
                      </a:cubicBezTo>
                      <a:lnTo>
                        <a:pt x="3255" y="3967"/>
                      </a:lnTo>
                      <a:lnTo>
                        <a:pt x="3255" y="8525"/>
                      </a:lnTo>
                      <a:cubicBezTo>
                        <a:pt x="3608" y="7288"/>
                        <a:pt x="3432" y="5628"/>
                        <a:pt x="3255" y="3967"/>
                      </a:cubicBezTo>
                      <a:lnTo>
                        <a:pt x="3255" y="3967"/>
                      </a:lnTo>
                      <a:cubicBezTo>
                        <a:pt x="3873" y="3592"/>
                        <a:pt x="4281" y="2920"/>
                        <a:pt x="4281" y="2158"/>
                      </a:cubicBezTo>
                      <a:cubicBezTo>
                        <a:pt x="4281" y="955"/>
                        <a:pt x="3326" y="0"/>
                        <a:pt x="2123" y="0"/>
                      </a:cubicBez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" name="Google Shape;348;p28"/>
                <p:cNvSpPr/>
                <p:nvPr/>
              </p:nvSpPr>
              <p:spPr>
                <a:xfrm>
                  <a:off x="5259450" y="2034600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fill="none" extrusionOk="0">
                      <a:moveTo>
                        <a:pt x="4281" y="2158"/>
                      </a:moveTo>
                      <a:cubicBezTo>
                        <a:pt x="4281" y="3325"/>
                        <a:pt x="3326" y="4280"/>
                        <a:pt x="2123" y="4280"/>
                      </a:cubicBezTo>
                      <a:cubicBezTo>
                        <a:pt x="956" y="4280"/>
                        <a:pt x="1" y="3325"/>
                        <a:pt x="1" y="2158"/>
                      </a:cubicBezTo>
                      <a:cubicBezTo>
                        <a:pt x="1" y="955"/>
                        <a:pt x="956" y="0"/>
                        <a:pt x="2123" y="0"/>
                      </a:cubicBezTo>
                      <a:cubicBezTo>
                        <a:pt x="3326" y="0"/>
                        <a:pt x="4281" y="955"/>
                        <a:pt x="4281" y="2158"/>
                      </a:cubicBezTo>
                      <a:close/>
                      <a:moveTo>
                        <a:pt x="1026" y="3962"/>
                      </a:moveTo>
                      <a:cubicBezTo>
                        <a:pt x="885" y="5448"/>
                        <a:pt x="743" y="6898"/>
                        <a:pt x="1026" y="7924"/>
                      </a:cubicBezTo>
                      <a:moveTo>
                        <a:pt x="3255" y="3962"/>
                      </a:moveTo>
                      <a:cubicBezTo>
                        <a:pt x="3432" y="5625"/>
                        <a:pt x="3609" y="7287"/>
                        <a:pt x="3255" y="8525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" name="Google Shape;349;p28"/>
                <p:cNvSpPr/>
                <p:nvPr/>
              </p:nvSpPr>
              <p:spPr>
                <a:xfrm>
                  <a:off x="5142725" y="2245950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extrusionOk="0">
                      <a:moveTo>
                        <a:pt x="3255" y="602"/>
                      </a:moveTo>
                      <a:lnTo>
                        <a:pt x="3255" y="4560"/>
                      </a:lnTo>
                      <a:lnTo>
                        <a:pt x="3255" y="4560"/>
                      </a:lnTo>
                      <a:cubicBezTo>
                        <a:pt x="3255" y="4560"/>
                        <a:pt x="3255" y="4560"/>
                        <a:pt x="3255" y="4560"/>
                      </a:cubicBezTo>
                      <a:lnTo>
                        <a:pt x="3255" y="4560"/>
                      </a:lnTo>
                      <a:cubicBezTo>
                        <a:pt x="3326" y="3253"/>
                        <a:pt x="3785" y="2016"/>
                        <a:pt x="3255" y="602"/>
                      </a:cubicBezTo>
                      <a:close/>
                      <a:moveTo>
                        <a:pt x="1026" y="0"/>
                      </a:moveTo>
                      <a:cubicBezTo>
                        <a:pt x="638" y="1660"/>
                        <a:pt x="285" y="3319"/>
                        <a:pt x="1022" y="4557"/>
                      </a:cubicBezTo>
                      <a:lnTo>
                        <a:pt x="1022" y="4557"/>
                      </a:lnTo>
                      <a:cubicBezTo>
                        <a:pt x="410" y="4933"/>
                        <a:pt x="0" y="5615"/>
                        <a:pt x="0" y="6403"/>
                      </a:cubicBezTo>
                      <a:cubicBezTo>
                        <a:pt x="0" y="7570"/>
                        <a:pt x="955" y="8526"/>
                        <a:pt x="2123" y="8526"/>
                      </a:cubicBezTo>
                      <a:cubicBezTo>
                        <a:pt x="3325" y="8526"/>
                        <a:pt x="4280" y="7570"/>
                        <a:pt x="4280" y="6403"/>
                      </a:cubicBezTo>
                      <a:cubicBezTo>
                        <a:pt x="4280" y="5617"/>
                        <a:pt x="3873" y="4937"/>
                        <a:pt x="3255" y="4560"/>
                      </a:cubicBezTo>
                      <a:lnTo>
                        <a:pt x="3255" y="4560"/>
                      </a:lnTo>
                      <a:cubicBezTo>
                        <a:pt x="3255" y="4561"/>
                        <a:pt x="3255" y="4563"/>
                        <a:pt x="3255" y="4564"/>
                      </a:cubicBezTo>
                      <a:lnTo>
                        <a:pt x="3255" y="4560"/>
                      </a:lnTo>
                      <a:lnTo>
                        <a:pt x="3255" y="4560"/>
                      </a:lnTo>
                      <a:cubicBezTo>
                        <a:pt x="2927" y="4360"/>
                        <a:pt x="2540" y="4245"/>
                        <a:pt x="2123" y="4245"/>
                      </a:cubicBezTo>
                      <a:cubicBezTo>
                        <a:pt x="1722" y="4245"/>
                        <a:pt x="1347" y="4358"/>
                        <a:pt x="1026" y="4554"/>
                      </a:cubicBezTo>
                      <a:lnTo>
                        <a:pt x="1026" y="4554"/>
                      </a:lnTo>
                      <a:lnTo>
                        <a:pt x="1026" y="0"/>
                      </a:ln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0" name="Google Shape;350;p28"/>
                <p:cNvSpPr/>
                <p:nvPr/>
              </p:nvSpPr>
              <p:spPr>
                <a:xfrm>
                  <a:off x="5142725" y="2245950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fill="none" extrusionOk="0">
                      <a:moveTo>
                        <a:pt x="0" y="6403"/>
                      </a:moveTo>
                      <a:cubicBezTo>
                        <a:pt x="0" y="5200"/>
                        <a:pt x="955" y="4245"/>
                        <a:pt x="2123" y="4245"/>
                      </a:cubicBezTo>
                      <a:cubicBezTo>
                        <a:pt x="3325" y="4245"/>
                        <a:pt x="4280" y="5200"/>
                        <a:pt x="4280" y="6403"/>
                      </a:cubicBezTo>
                      <a:cubicBezTo>
                        <a:pt x="4280" y="7570"/>
                        <a:pt x="3325" y="8526"/>
                        <a:pt x="2123" y="8526"/>
                      </a:cubicBezTo>
                      <a:cubicBezTo>
                        <a:pt x="955" y="8526"/>
                        <a:pt x="0" y="7570"/>
                        <a:pt x="0" y="6403"/>
                      </a:cubicBezTo>
                      <a:close/>
                      <a:moveTo>
                        <a:pt x="3255" y="4564"/>
                      </a:moveTo>
                      <a:cubicBezTo>
                        <a:pt x="3325" y="3255"/>
                        <a:pt x="3785" y="2017"/>
                        <a:pt x="3255" y="602"/>
                      </a:cubicBezTo>
                      <a:moveTo>
                        <a:pt x="1026" y="4564"/>
                      </a:moveTo>
                      <a:cubicBezTo>
                        <a:pt x="283" y="3326"/>
                        <a:pt x="637" y="1663"/>
                        <a:pt x="1026" y="0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1" name="Google Shape;351;p28"/>
                <p:cNvSpPr/>
                <p:nvPr/>
              </p:nvSpPr>
              <p:spPr>
                <a:xfrm>
                  <a:off x="5142725" y="2036350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extrusionOk="0">
                      <a:moveTo>
                        <a:pt x="2123" y="1"/>
                      </a:moveTo>
                      <a:cubicBezTo>
                        <a:pt x="955" y="1"/>
                        <a:pt x="0" y="956"/>
                        <a:pt x="0" y="2123"/>
                      </a:cubicBezTo>
                      <a:cubicBezTo>
                        <a:pt x="0" y="2913"/>
                        <a:pt x="412" y="3596"/>
                        <a:pt x="1025" y="3972"/>
                      </a:cubicBezTo>
                      <a:lnTo>
                        <a:pt x="1025" y="3972"/>
                      </a:lnTo>
                      <a:cubicBezTo>
                        <a:pt x="1025" y="3969"/>
                        <a:pt x="1026" y="3966"/>
                        <a:pt x="1026" y="3963"/>
                      </a:cubicBezTo>
                      <a:lnTo>
                        <a:pt x="1026" y="3972"/>
                      </a:lnTo>
                      <a:lnTo>
                        <a:pt x="1026" y="3972"/>
                      </a:lnTo>
                      <a:cubicBezTo>
                        <a:pt x="1026" y="3972"/>
                        <a:pt x="1025" y="3972"/>
                        <a:pt x="1025" y="3972"/>
                      </a:cubicBezTo>
                      <a:lnTo>
                        <a:pt x="1025" y="3972"/>
                      </a:lnTo>
                      <a:cubicBezTo>
                        <a:pt x="884" y="5419"/>
                        <a:pt x="744" y="6866"/>
                        <a:pt x="1026" y="7925"/>
                      </a:cubicBezTo>
                      <a:lnTo>
                        <a:pt x="1026" y="3972"/>
                      </a:lnTo>
                      <a:lnTo>
                        <a:pt x="1026" y="3972"/>
                      </a:lnTo>
                      <a:cubicBezTo>
                        <a:pt x="1347" y="4169"/>
                        <a:pt x="1722" y="4281"/>
                        <a:pt x="2123" y="4281"/>
                      </a:cubicBezTo>
                      <a:cubicBezTo>
                        <a:pt x="2540" y="4281"/>
                        <a:pt x="2927" y="4166"/>
                        <a:pt x="3255" y="3966"/>
                      </a:cubicBezTo>
                      <a:lnTo>
                        <a:pt x="3255" y="3966"/>
                      </a:lnTo>
                      <a:lnTo>
                        <a:pt x="3255" y="8526"/>
                      </a:lnTo>
                      <a:cubicBezTo>
                        <a:pt x="3608" y="7253"/>
                        <a:pt x="3432" y="5628"/>
                        <a:pt x="3255" y="3966"/>
                      </a:cubicBezTo>
                      <a:lnTo>
                        <a:pt x="3255" y="3966"/>
                      </a:lnTo>
                      <a:cubicBezTo>
                        <a:pt x="3873" y="3589"/>
                        <a:pt x="4280" y="2909"/>
                        <a:pt x="4280" y="2123"/>
                      </a:cubicBezTo>
                      <a:cubicBezTo>
                        <a:pt x="4280" y="956"/>
                        <a:pt x="3325" y="1"/>
                        <a:pt x="2123" y="1"/>
                      </a:cubicBez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2" name="Google Shape;352;p28"/>
                <p:cNvSpPr/>
                <p:nvPr/>
              </p:nvSpPr>
              <p:spPr>
                <a:xfrm>
                  <a:off x="5142725" y="2036350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fill="none" extrusionOk="0">
                      <a:moveTo>
                        <a:pt x="4280" y="2123"/>
                      </a:moveTo>
                      <a:cubicBezTo>
                        <a:pt x="4280" y="3326"/>
                        <a:pt x="3325" y="4281"/>
                        <a:pt x="2123" y="4281"/>
                      </a:cubicBezTo>
                      <a:cubicBezTo>
                        <a:pt x="955" y="4281"/>
                        <a:pt x="0" y="3326"/>
                        <a:pt x="0" y="2123"/>
                      </a:cubicBezTo>
                      <a:cubicBezTo>
                        <a:pt x="0" y="956"/>
                        <a:pt x="955" y="1"/>
                        <a:pt x="2123" y="1"/>
                      </a:cubicBezTo>
                      <a:cubicBezTo>
                        <a:pt x="3325" y="1"/>
                        <a:pt x="4280" y="956"/>
                        <a:pt x="4280" y="2123"/>
                      </a:cubicBezTo>
                      <a:close/>
                      <a:moveTo>
                        <a:pt x="1026" y="3963"/>
                      </a:moveTo>
                      <a:cubicBezTo>
                        <a:pt x="885" y="5413"/>
                        <a:pt x="743" y="6863"/>
                        <a:pt x="1026" y="7925"/>
                      </a:cubicBezTo>
                      <a:moveTo>
                        <a:pt x="3255" y="3963"/>
                      </a:moveTo>
                      <a:cubicBezTo>
                        <a:pt x="3432" y="5625"/>
                        <a:pt x="3608" y="7253"/>
                        <a:pt x="3255" y="8526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3" name="Google Shape;353;p28"/>
                <p:cNvSpPr/>
                <p:nvPr/>
              </p:nvSpPr>
              <p:spPr>
                <a:xfrm>
                  <a:off x="5936525" y="2010725"/>
                  <a:ext cx="1087100" cy="93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84" h="37456" extrusionOk="0">
                      <a:moveTo>
                        <a:pt x="31567" y="0"/>
                      </a:moveTo>
                      <a:cubicBezTo>
                        <a:pt x="23512" y="4714"/>
                        <a:pt x="26546" y="17264"/>
                        <a:pt x="20074" y="17264"/>
                      </a:cubicBezTo>
                      <a:cubicBezTo>
                        <a:pt x="20038" y="17264"/>
                        <a:pt x="20002" y="17263"/>
                        <a:pt x="19965" y="17262"/>
                      </a:cubicBezTo>
                      <a:cubicBezTo>
                        <a:pt x="13350" y="17156"/>
                        <a:pt x="17595" y="1663"/>
                        <a:pt x="9070" y="708"/>
                      </a:cubicBezTo>
                      <a:cubicBezTo>
                        <a:pt x="8700" y="666"/>
                        <a:pt x="8346" y="646"/>
                        <a:pt x="8006" y="646"/>
                      </a:cubicBezTo>
                      <a:cubicBezTo>
                        <a:pt x="462" y="646"/>
                        <a:pt x="1" y="10426"/>
                        <a:pt x="2066" y="14150"/>
                      </a:cubicBezTo>
                      <a:cubicBezTo>
                        <a:pt x="5143" y="19703"/>
                        <a:pt x="11369" y="17581"/>
                        <a:pt x="13385" y="25858"/>
                      </a:cubicBezTo>
                      <a:cubicBezTo>
                        <a:pt x="15189" y="33322"/>
                        <a:pt x="8327" y="36329"/>
                        <a:pt x="23502" y="37390"/>
                      </a:cubicBezTo>
                      <a:cubicBezTo>
                        <a:pt x="23916" y="37434"/>
                        <a:pt x="24321" y="37456"/>
                        <a:pt x="24718" y="37456"/>
                      </a:cubicBezTo>
                      <a:cubicBezTo>
                        <a:pt x="41168" y="37456"/>
                        <a:pt x="43484" y="415"/>
                        <a:pt x="31567" y="0"/>
                      </a:cubicBezTo>
                      <a:close/>
                    </a:path>
                  </a:pathLst>
                </a:custGeom>
                <a:solidFill>
                  <a:srgbClr val="77DBB1"/>
                </a:solidFill>
                <a:ln w="23000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4" name="Google Shape;354;p28"/>
                <p:cNvSpPr/>
                <p:nvPr/>
              </p:nvSpPr>
              <p:spPr>
                <a:xfrm>
                  <a:off x="3831213" y="645100"/>
                  <a:ext cx="335200" cy="30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8" h="12132" extrusionOk="0">
                      <a:moveTo>
                        <a:pt x="6696" y="1"/>
                      </a:moveTo>
                      <a:cubicBezTo>
                        <a:pt x="3976" y="1"/>
                        <a:pt x="1504" y="1845"/>
                        <a:pt x="814" y="4605"/>
                      </a:cubicBezTo>
                      <a:cubicBezTo>
                        <a:pt x="1" y="7859"/>
                        <a:pt x="1981" y="11149"/>
                        <a:pt x="5236" y="11927"/>
                      </a:cubicBezTo>
                      <a:lnTo>
                        <a:pt x="5307" y="11963"/>
                      </a:lnTo>
                      <a:cubicBezTo>
                        <a:pt x="5779" y="12077"/>
                        <a:pt x="6253" y="12132"/>
                        <a:pt x="6719" y="12132"/>
                      </a:cubicBezTo>
                      <a:cubicBezTo>
                        <a:pt x="9429" y="12132"/>
                        <a:pt x="11900" y="10282"/>
                        <a:pt x="12594" y="7506"/>
                      </a:cubicBezTo>
                      <a:cubicBezTo>
                        <a:pt x="13407" y="4287"/>
                        <a:pt x="11426" y="997"/>
                        <a:pt x="8172" y="183"/>
                      </a:cubicBezTo>
                      <a:cubicBezTo>
                        <a:pt x="7678" y="60"/>
                        <a:pt x="7183" y="1"/>
                        <a:pt x="6696" y="1"/>
                      </a:cubicBezTo>
                      <a:close/>
                    </a:path>
                  </a:pathLst>
                </a:custGeom>
                <a:solidFill>
                  <a:srgbClr val="F11291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" name="Google Shape;355;p28"/>
                <p:cNvSpPr/>
                <p:nvPr/>
              </p:nvSpPr>
              <p:spPr>
                <a:xfrm>
                  <a:off x="5013600" y="2245950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extrusionOk="0">
                      <a:moveTo>
                        <a:pt x="3255" y="602"/>
                      </a:moveTo>
                      <a:lnTo>
                        <a:pt x="3255" y="4554"/>
                      </a:lnTo>
                      <a:lnTo>
                        <a:pt x="3255" y="4554"/>
                      </a:lnTo>
                      <a:cubicBezTo>
                        <a:pt x="3255" y="4554"/>
                        <a:pt x="3255" y="4554"/>
                        <a:pt x="3256" y="4554"/>
                      </a:cubicBezTo>
                      <a:lnTo>
                        <a:pt x="3256" y="4554"/>
                      </a:lnTo>
                      <a:cubicBezTo>
                        <a:pt x="3328" y="3249"/>
                        <a:pt x="3820" y="2013"/>
                        <a:pt x="3255" y="602"/>
                      </a:cubicBezTo>
                      <a:close/>
                      <a:moveTo>
                        <a:pt x="1026" y="0"/>
                      </a:moveTo>
                      <a:cubicBezTo>
                        <a:pt x="638" y="1662"/>
                        <a:pt x="319" y="3323"/>
                        <a:pt x="1025" y="4561"/>
                      </a:cubicBezTo>
                      <a:lnTo>
                        <a:pt x="1025" y="4561"/>
                      </a:lnTo>
                      <a:cubicBezTo>
                        <a:pt x="408" y="4938"/>
                        <a:pt x="1" y="5618"/>
                        <a:pt x="1" y="6403"/>
                      </a:cubicBezTo>
                      <a:cubicBezTo>
                        <a:pt x="1" y="7570"/>
                        <a:pt x="956" y="8526"/>
                        <a:pt x="2158" y="8526"/>
                      </a:cubicBezTo>
                      <a:cubicBezTo>
                        <a:pt x="3326" y="8526"/>
                        <a:pt x="4281" y="7570"/>
                        <a:pt x="4281" y="6403"/>
                      </a:cubicBezTo>
                      <a:cubicBezTo>
                        <a:pt x="4281" y="5613"/>
                        <a:pt x="3869" y="4930"/>
                        <a:pt x="3256" y="4554"/>
                      </a:cubicBezTo>
                      <a:lnTo>
                        <a:pt x="3256" y="4554"/>
                      </a:lnTo>
                      <a:cubicBezTo>
                        <a:pt x="3255" y="4558"/>
                        <a:pt x="3255" y="4561"/>
                        <a:pt x="3255" y="4564"/>
                      </a:cubicBezTo>
                      <a:lnTo>
                        <a:pt x="3255" y="4554"/>
                      </a:lnTo>
                      <a:lnTo>
                        <a:pt x="3255" y="4554"/>
                      </a:lnTo>
                      <a:cubicBezTo>
                        <a:pt x="2935" y="4358"/>
                        <a:pt x="2559" y="4245"/>
                        <a:pt x="2158" y="4245"/>
                      </a:cubicBezTo>
                      <a:cubicBezTo>
                        <a:pt x="1742" y="4245"/>
                        <a:pt x="1354" y="4360"/>
                        <a:pt x="1026" y="4560"/>
                      </a:cubicBezTo>
                      <a:lnTo>
                        <a:pt x="1026" y="4560"/>
                      </a:lnTo>
                      <a:lnTo>
                        <a:pt x="1026" y="0"/>
                      </a:ln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6" name="Google Shape;356;p28"/>
                <p:cNvSpPr/>
                <p:nvPr/>
              </p:nvSpPr>
              <p:spPr>
                <a:xfrm>
                  <a:off x="5013600" y="2245950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fill="none" extrusionOk="0">
                      <a:moveTo>
                        <a:pt x="1" y="6403"/>
                      </a:moveTo>
                      <a:cubicBezTo>
                        <a:pt x="1" y="5200"/>
                        <a:pt x="956" y="4245"/>
                        <a:pt x="2158" y="4245"/>
                      </a:cubicBezTo>
                      <a:cubicBezTo>
                        <a:pt x="3326" y="4245"/>
                        <a:pt x="4281" y="5200"/>
                        <a:pt x="4281" y="6403"/>
                      </a:cubicBezTo>
                      <a:cubicBezTo>
                        <a:pt x="4281" y="7570"/>
                        <a:pt x="3326" y="8526"/>
                        <a:pt x="2158" y="8526"/>
                      </a:cubicBezTo>
                      <a:cubicBezTo>
                        <a:pt x="956" y="8526"/>
                        <a:pt x="1" y="7570"/>
                        <a:pt x="1" y="6403"/>
                      </a:cubicBezTo>
                      <a:close/>
                      <a:moveTo>
                        <a:pt x="3255" y="4564"/>
                      </a:moveTo>
                      <a:cubicBezTo>
                        <a:pt x="3326" y="3255"/>
                        <a:pt x="3821" y="2017"/>
                        <a:pt x="3255" y="602"/>
                      </a:cubicBezTo>
                      <a:moveTo>
                        <a:pt x="1026" y="4564"/>
                      </a:moveTo>
                      <a:cubicBezTo>
                        <a:pt x="319" y="3326"/>
                        <a:pt x="637" y="1663"/>
                        <a:pt x="1026" y="0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7" name="Google Shape;357;p28"/>
                <p:cNvSpPr/>
                <p:nvPr/>
              </p:nvSpPr>
              <p:spPr>
                <a:xfrm>
                  <a:off x="5013600" y="2035475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extrusionOk="0">
                      <a:moveTo>
                        <a:pt x="2158" y="1"/>
                      </a:moveTo>
                      <a:cubicBezTo>
                        <a:pt x="956" y="1"/>
                        <a:pt x="1" y="956"/>
                        <a:pt x="1" y="2158"/>
                      </a:cubicBezTo>
                      <a:cubicBezTo>
                        <a:pt x="1" y="3326"/>
                        <a:pt x="956" y="4281"/>
                        <a:pt x="2158" y="4281"/>
                      </a:cubicBezTo>
                      <a:cubicBezTo>
                        <a:pt x="3326" y="4281"/>
                        <a:pt x="4281" y="3326"/>
                        <a:pt x="4281" y="2158"/>
                      </a:cubicBezTo>
                      <a:cubicBezTo>
                        <a:pt x="4281" y="956"/>
                        <a:pt x="3326" y="1"/>
                        <a:pt x="2158" y="1"/>
                      </a:cubicBezTo>
                      <a:close/>
                      <a:moveTo>
                        <a:pt x="1026" y="3998"/>
                      </a:moveTo>
                      <a:cubicBezTo>
                        <a:pt x="885" y="5448"/>
                        <a:pt x="744" y="6898"/>
                        <a:pt x="1026" y="7960"/>
                      </a:cubicBezTo>
                      <a:lnTo>
                        <a:pt x="1026" y="3998"/>
                      </a:lnTo>
                      <a:close/>
                      <a:moveTo>
                        <a:pt x="3255" y="3998"/>
                      </a:moveTo>
                      <a:lnTo>
                        <a:pt x="3255" y="8526"/>
                      </a:lnTo>
                      <a:cubicBezTo>
                        <a:pt x="3609" y="7288"/>
                        <a:pt x="3432" y="5625"/>
                        <a:pt x="3255" y="3998"/>
                      </a:cubicBez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8" name="Google Shape;358;p28"/>
                <p:cNvSpPr/>
                <p:nvPr/>
              </p:nvSpPr>
              <p:spPr>
                <a:xfrm>
                  <a:off x="5013600" y="2035475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fill="none" extrusionOk="0">
                      <a:moveTo>
                        <a:pt x="4281" y="2158"/>
                      </a:moveTo>
                      <a:cubicBezTo>
                        <a:pt x="4281" y="3326"/>
                        <a:pt x="3326" y="4281"/>
                        <a:pt x="2158" y="4281"/>
                      </a:cubicBezTo>
                      <a:cubicBezTo>
                        <a:pt x="956" y="4281"/>
                        <a:pt x="1" y="3326"/>
                        <a:pt x="1" y="2158"/>
                      </a:cubicBezTo>
                      <a:cubicBezTo>
                        <a:pt x="1" y="956"/>
                        <a:pt x="956" y="1"/>
                        <a:pt x="2158" y="1"/>
                      </a:cubicBezTo>
                      <a:cubicBezTo>
                        <a:pt x="3326" y="1"/>
                        <a:pt x="4281" y="956"/>
                        <a:pt x="4281" y="2158"/>
                      </a:cubicBezTo>
                      <a:close/>
                      <a:moveTo>
                        <a:pt x="1026" y="3998"/>
                      </a:moveTo>
                      <a:cubicBezTo>
                        <a:pt x="885" y="5448"/>
                        <a:pt x="744" y="6898"/>
                        <a:pt x="1026" y="7960"/>
                      </a:cubicBezTo>
                      <a:moveTo>
                        <a:pt x="3255" y="3998"/>
                      </a:moveTo>
                      <a:cubicBezTo>
                        <a:pt x="3432" y="5625"/>
                        <a:pt x="3609" y="7288"/>
                        <a:pt x="3255" y="8526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9" name="Google Shape;359;p28"/>
                <p:cNvSpPr/>
                <p:nvPr/>
              </p:nvSpPr>
              <p:spPr>
                <a:xfrm>
                  <a:off x="4896875" y="2241525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extrusionOk="0">
                      <a:moveTo>
                        <a:pt x="1026" y="1"/>
                      </a:moveTo>
                      <a:cubicBezTo>
                        <a:pt x="637" y="1663"/>
                        <a:pt x="283" y="3290"/>
                        <a:pt x="1026" y="4528"/>
                      </a:cubicBezTo>
                      <a:lnTo>
                        <a:pt x="1026" y="1"/>
                      </a:lnTo>
                      <a:close/>
                      <a:moveTo>
                        <a:pt x="3255" y="567"/>
                      </a:moveTo>
                      <a:lnTo>
                        <a:pt x="3255" y="4528"/>
                      </a:lnTo>
                      <a:cubicBezTo>
                        <a:pt x="3325" y="3255"/>
                        <a:pt x="3785" y="2017"/>
                        <a:pt x="3255" y="567"/>
                      </a:cubicBezTo>
                      <a:close/>
                      <a:moveTo>
                        <a:pt x="2123" y="4245"/>
                      </a:moveTo>
                      <a:cubicBezTo>
                        <a:pt x="955" y="4245"/>
                        <a:pt x="0" y="5201"/>
                        <a:pt x="0" y="6368"/>
                      </a:cubicBezTo>
                      <a:cubicBezTo>
                        <a:pt x="0" y="7571"/>
                        <a:pt x="955" y="8526"/>
                        <a:pt x="2123" y="8526"/>
                      </a:cubicBezTo>
                      <a:cubicBezTo>
                        <a:pt x="3325" y="8526"/>
                        <a:pt x="4281" y="7571"/>
                        <a:pt x="4281" y="6368"/>
                      </a:cubicBezTo>
                      <a:cubicBezTo>
                        <a:pt x="4281" y="5201"/>
                        <a:pt x="3325" y="4245"/>
                        <a:pt x="2123" y="4245"/>
                      </a:cubicBez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0" name="Google Shape;360;p28"/>
                <p:cNvSpPr/>
                <p:nvPr/>
              </p:nvSpPr>
              <p:spPr>
                <a:xfrm>
                  <a:off x="4896875" y="2241525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fill="none" extrusionOk="0">
                      <a:moveTo>
                        <a:pt x="0" y="6368"/>
                      </a:moveTo>
                      <a:cubicBezTo>
                        <a:pt x="0" y="5201"/>
                        <a:pt x="955" y="4245"/>
                        <a:pt x="2123" y="4245"/>
                      </a:cubicBezTo>
                      <a:cubicBezTo>
                        <a:pt x="3325" y="4245"/>
                        <a:pt x="4281" y="5201"/>
                        <a:pt x="4281" y="6368"/>
                      </a:cubicBezTo>
                      <a:cubicBezTo>
                        <a:pt x="4281" y="7571"/>
                        <a:pt x="3325" y="8526"/>
                        <a:pt x="2123" y="8526"/>
                      </a:cubicBezTo>
                      <a:cubicBezTo>
                        <a:pt x="955" y="8526"/>
                        <a:pt x="0" y="7571"/>
                        <a:pt x="0" y="6368"/>
                      </a:cubicBezTo>
                      <a:close/>
                      <a:moveTo>
                        <a:pt x="3255" y="4528"/>
                      </a:moveTo>
                      <a:cubicBezTo>
                        <a:pt x="3325" y="3255"/>
                        <a:pt x="3785" y="2017"/>
                        <a:pt x="3255" y="567"/>
                      </a:cubicBezTo>
                      <a:moveTo>
                        <a:pt x="1026" y="4528"/>
                      </a:moveTo>
                      <a:cubicBezTo>
                        <a:pt x="283" y="3290"/>
                        <a:pt x="637" y="1663"/>
                        <a:pt x="1026" y="1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1" name="Google Shape;361;p28"/>
                <p:cNvSpPr/>
                <p:nvPr/>
              </p:nvSpPr>
              <p:spPr>
                <a:xfrm>
                  <a:off x="4896875" y="2031050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extrusionOk="0">
                      <a:moveTo>
                        <a:pt x="2123" y="1"/>
                      </a:moveTo>
                      <a:cubicBezTo>
                        <a:pt x="955" y="1"/>
                        <a:pt x="0" y="956"/>
                        <a:pt x="0" y="2123"/>
                      </a:cubicBezTo>
                      <a:cubicBezTo>
                        <a:pt x="0" y="2913"/>
                        <a:pt x="412" y="3596"/>
                        <a:pt x="1025" y="3972"/>
                      </a:cubicBezTo>
                      <a:lnTo>
                        <a:pt x="1025" y="3972"/>
                      </a:lnTo>
                      <a:cubicBezTo>
                        <a:pt x="1026" y="3969"/>
                        <a:pt x="1026" y="3966"/>
                        <a:pt x="1026" y="3963"/>
                      </a:cubicBezTo>
                      <a:lnTo>
                        <a:pt x="1026" y="3972"/>
                      </a:lnTo>
                      <a:lnTo>
                        <a:pt x="1026" y="3972"/>
                      </a:lnTo>
                      <a:cubicBezTo>
                        <a:pt x="1026" y="3972"/>
                        <a:pt x="1026" y="3972"/>
                        <a:pt x="1025" y="3972"/>
                      </a:cubicBezTo>
                      <a:lnTo>
                        <a:pt x="1025" y="3972"/>
                      </a:lnTo>
                      <a:cubicBezTo>
                        <a:pt x="884" y="5419"/>
                        <a:pt x="744" y="6901"/>
                        <a:pt x="1026" y="7924"/>
                      </a:cubicBezTo>
                      <a:lnTo>
                        <a:pt x="1026" y="3972"/>
                      </a:lnTo>
                      <a:lnTo>
                        <a:pt x="1026" y="3972"/>
                      </a:lnTo>
                      <a:cubicBezTo>
                        <a:pt x="1347" y="4168"/>
                        <a:pt x="1722" y="4281"/>
                        <a:pt x="2123" y="4281"/>
                      </a:cubicBezTo>
                      <a:cubicBezTo>
                        <a:pt x="2540" y="4281"/>
                        <a:pt x="2927" y="4166"/>
                        <a:pt x="3255" y="3966"/>
                      </a:cubicBezTo>
                      <a:lnTo>
                        <a:pt x="3255" y="3966"/>
                      </a:lnTo>
                      <a:lnTo>
                        <a:pt x="3255" y="8526"/>
                      </a:lnTo>
                      <a:cubicBezTo>
                        <a:pt x="3608" y="7288"/>
                        <a:pt x="3432" y="5627"/>
                        <a:pt x="3255" y="3966"/>
                      </a:cubicBezTo>
                      <a:lnTo>
                        <a:pt x="3255" y="3966"/>
                      </a:lnTo>
                      <a:cubicBezTo>
                        <a:pt x="3873" y="3589"/>
                        <a:pt x="4281" y="2909"/>
                        <a:pt x="4281" y="2123"/>
                      </a:cubicBezTo>
                      <a:cubicBezTo>
                        <a:pt x="4281" y="956"/>
                        <a:pt x="3325" y="1"/>
                        <a:pt x="2123" y="1"/>
                      </a:cubicBez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2" name="Google Shape;362;p28"/>
                <p:cNvSpPr/>
                <p:nvPr/>
              </p:nvSpPr>
              <p:spPr>
                <a:xfrm>
                  <a:off x="4896875" y="2031050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fill="none" extrusionOk="0">
                      <a:moveTo>
                        <a:pt x="4281" y="2123"/>
                      </a:moveTo>
                      <a:cubicBezTo>
                        <a:pt x="4281" y="3326"/>
                        <a:pt x="3325" y="4281"/>
                        <a:pt x="2123" y="4281"/>
                      </a:cubicBezTo>
                      <a:cubicBezTo>
                        <a:pt x="955" y="4281"/>
                        <a:pt x="0" y="3326"/>
                        <a:pt x="0" y="2123"/>
                      </a:cubicBezTo>
                      <a:cubicBezTo>
                        <a:pt x="0" y="956"/>
                        <a:pt x="955" y="1"/>
                        <a:pt x="2123" y="1"/>
                      </a:cubicBezTo>
                      <a:cubicBezTo>
                        <a:pt x="3325" y="1"/>
                        <a:pt x="4281" y="956"/>
                        <a:pt x="4281" y="2123"/>
                      </a:cubicBezTo>
                      <a:close/>
                      <a:moveTo>
                        <a:pt x="1026" y="3963"/>
                      </a:moveTo>
                      <a:cubicBezTo>
                        <a:pt x="885" y="5413"/>
                        <a:pt x="743" y="6899"/>
                        <a:pt x="1026" y="7924"/>
                      </a:cubicBezTo>
                      <a:moveTo>
                        <a:pt x="3255" y="3963"/>
                      </a:moveTo>
                      <a:cubicBezTo>
                        <a:pt x="3432" y="5625"/>
                        <a:pt x="3608" y="7288"/>
                        <a:pt x="3255" y="8526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" name="Google Shape;363;p28"/>
                <p:cNvSpPr/>
                <p:nvPr/>
              </p:nvSpPr>
              <p:spPr>
                <a:xfrm>
                  <a:off x="4782800" y="2241525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extrusionOk="0">
                      <a:moveTo>
                        <a:pt x="1026" y="1"/>
                      </a:moveTo>
                      <a:cubicBezTo>
                        <a:pt x="637" y="1663"/>
                        <a:pt x="283" y="3290"/>
                        <a:pt x="1026" y="4528"/>
                      </a:cubicBezTo>
                      <a:lnTo>
                        <a:pt x="1026" y="1"/>
                      </a:lnTo>
                      <a:close/>
                      <a:moveTo>
                        <a:pt x="3254" y="567"/>
                      </a:moveTo>
                      <a:lnTo>
                        <a:pt x="3254" y="4528"/>
                      </a:lnTo>
                      <a:cubicBezTo>
                        <a:pt x="3325" y="3255"/>
                        <a:pt x="3785" y="2017"/>
                        <a:pt x="3254" y="567"/>
                      </a:cubicBezTo>
                      <a:close/>
                      <a:moveTo>
                        <a:pt x="2123" y="4245"/>
                      </a:moveTo>
                      <a:cubicBezTo>
                        <a:pt x="955" y="4245"/>
                        <a:pt x="0" y="5201"/>
                        <a:pt x="0" y="6368"/>
                      </a:cubicBezTo>
                      <a:cubicBezTo>
                        <a:pt x="0" y="7571"/>
                        <a:pt x="955" y="8526"/>
                        <a:pt x="2123" y="8526"/>
                      </a:cubicBezTo>
                      <a:cubicBezTo>
                        <a:pt x="3325" y="8526"/>
                        <a:pt x="4280" y="7571"/>
                        <a:pt x="4280" y="6368"/>
                      </a:cubicBezTo>
                      <a:cubicBezTo>
                        <a:pt x="4280" y="5201"/>
                        <a:pt x="3325" y="4245"/>
                        <a:pt x="2123" y="4245"/>
                      </a:cubicBez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" name="Google Shape;364;p28"/>
                <p:cNvSpPr/>
                <p:nvPr/>
              </p:nvSpPr>
              <p:spPr>
                <a:xfrm>
                  <a:off x="4782800" y="2241525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fill="none" extrusionOk="0">
                      <a:moveTo>
                        <a:pt x="0" y="6368"/>
                      </a:moveTo>
                      <a:cubicBezTo>
                        <a:pt x="0" y="5201"/>
                        <a:pt x="955" y="4245"/>
                        <a:pt x="2123" y="4245"/>
                      </a:cubicBezTo>
                      <a:cubicBezTo>
                        <a:pt x="3325" y="4245"/>
                        <a:pt x="4280" y="5201"/>
                        <a:pt x="4280" y="6368"/>
                      </a:cubicBezTo>
                      <a:cubicBezTo>
                        <a:pt x="4280" y="7571"/>
                        <a:pt x="3325" y="8526"/>
                        <a:pt x="2123" y="8526"/>
                      </a:cubicBezTo>
                      <a:cubicBezTo>
                        <a:pt x="955" y="8526"/>
                        <a:pt x="0" y="7571"/>
                        <a:pt x="0" y="6368"/>
                      </a:cubicBezTo>
                      <a:close/>
                      <a:moveTo>
                        <a:pt x="3254" y="4528"/>
                      </a:moveTo>
                      <a:cubicBezTo>
                        <a:pt x="3325" y="3255"/>
                        <a:pt x="3785" y="2017"/>
                        <a:pt x="3254" y="567"/>
                      </a:cubicBezTo>
                      <a:moveTo>
                        <a:pt x="1026" y="4528"/>
                      </a:moveTo>
                      <a:cubicBezTo>
                        <a:pt x="283" y="3290"/>
                        <a:pt x="637" y="1663"/>
                        <a:pt x="1026" y="1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" name="Google Shape;365;p28"/>
                <p:cNvSpPr/>
                <p:nvPr/>
              </p:nvSpPr>
              <p:spPr>
                <a:xfrm>
                  <a:off x="4782800" y="2031050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extrusionOk="0">
                      <a:moveTo>
                        <a:pt x="2123" y="1"/>
                      </a:moveTo>
                      <a:cubicBezTo>
                        <a:pt x="955" y="1"/>
                        <a:pt x="0" y="956"/>
                        <a:pt x="0" y="2123"/>
                      </a:cubicBezTo>
                      <a:cubicBezTo>
                        <a:pt x="0" y="2913"/>
                        <a:pt x="412" y="3596"/>
                        <a:pt x="1025" y="3972"/>
                      </a:cubicBezTo>
                      <a:lnTo>
                        <a:pt x="1025" y="3972"/>
                      </a:lnTo>
                      <a:cubicBezTo>
                        <a:pt x="1025" y="3969"/>
                        <a:pt x="1026" y="3966"/>
                        <a:pt x="1026" y="3963"/>
                      </a:cubicBezTo>
                      <a:lnTo>
                        <a:pt x="1026" y="3972"/>
                      </a:lnTo>
                      <a:lnTo>
                        <a:pt x="1026" y="3972"/>
                      </a:lnTo>
                      <a:cubicBezTo>
                        <a:pt x="1026" y="3972"/>
                        <a:pt x="1025" y="3972"/>
                        <a:pt x="1025" y="3972"/>
                      </a:cubicBezTo>
                      <a:lnTo>
                        <a:pt x="1025" y="3972"/>
                      </a:lnTo>
                      <a:cubicBezTo>
                        <a:pt x="884" y="5419"/>
                        <a:pt x="744" y="6901"/>
                        <a:pt x="1026" y="7924"/>
                      </a:cubicBezTo>
                      <a:lnTo>
                        <a:pt x="1026" y="3972"/>
                      </a:lnTo>
                      <a:lnTo>
                        <a:pt x="1026" y="3972"/>
                      </a:lnTo>
                      <a:cubicBezTo>
                        <a:pt x="1346" y="4168"/>
                        <a:pt x="1722" y="4281"/>
                        <a:pt x="2123" y="4281"/>
                      </a:cubicBezTo>
                      <a:cubicBezTo>
                        <a:pt x="2539" y="4281"/>
                        <a:pt x="2927" y="4166"/>
                        <a:pt x="3254" y="3966"/>
                      </a:cubicBezTo>
                      <a:lnTo>
                        <a:pt x="3254" y="3966"/>
                      </a:lnTo>
                      <a:lnTo>
                        <a:pt x="3254" y="8526"/>
                      </a:lnTo>
                      <a:cubicBezTo>
                        <a:pt x="3608" y="7288"/>
                        <a:pt x="3432" y="5627"/>
                        <a:pt x="3255" y="3966"/>
                      </a:cubicBezTo>
                      <a:lnTo>
                        <a:pt x="3255" y="3966"/>
                      </a:lnTo>
                      <a:cubicBezTo>
                        <a:pt x="3873" y="3589"/>
                        <a:pt x="4280" y="2909"/>
                        <a:pt x="4280" y="2123"/>
                      </a:cubicBezTo>
                      <a:cubicBezTo>
                        <a:pt x="4280" y="956"/>
                        <a:pt x="3325" y="1"/>
                        <a:pt x="2123" y="1"/>
                      </a:cubicBez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" name="Google Shape;366;p28"/>
                <p:cNvSpPr/>
                <p:nvPr/>
              </p:nvSpPr>
              <p:spPr>
                <a:xfrm>
                  <a:off x="4782800" y="2031050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fill="none" extrusionOk="0">
                      <a:moveTo>
                        <a:pt x="4280" y="2123"/>
                      </a:moveTo>
                      <a:cubicBezTo>
                        <a:pt x="4280" y="3326"/>
                        <a:pt x="3325" y="4281"/>
                        <a:pt x="2123" y="4281"/>
                      </a:cubicBezTo>
                      <a:cubicBezTo>
                        <a:pt x="955" y="4281"/>
                        <a:pt x="0" y="3326"/>
                        <a:pt x="0" y="2123"/>
                      </a:cubicBezTo>
                      <a:cubicBezTo>
                        <a:pt x="0" y="956"/>
                        <a:pt x="955" y="1"/>
                        <a:pt x="2123" y="1"/>
                      </a:cubicBezTo>
                      <a:cubicBezTo>
                        <a:pt x="3325" y="1"/>
                        <a:pt x="4280" y="956"/>
                        <a:pt x="4280" y="2123"/>
                      </a:cubicBezTo>
                      <a:close/>
                      <a:moveTo>
                        <a:pt x="1026" y="3963"/>
                      </a:moveTo>
                      <a:cubicBezTo>
                        <a:pt x="884" y="5413"/>
                        <a:pt x="743" y="6899"/>
                        <a:pt x="1026" y="7924"/>
                      </a:cubicBezTo>
                      <a:moveTo>
                        <a:pt x="3254" y="3963"/>
                      </a:moveTo>
                      <a:cubicBezTo>
                        <a:pt x="3431" y="5625"/>
                        <a:pt x="3608" y="7288"/>
                        <a:pt x="3254" y="8526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" name="Google Shape;367;p28"/>
                <p:cNvSpPr/>
                <p:nvPr/>
              </p:nvSpPr>
              <p:spPr>
                <a:xfrm>
                  <a:off x="4666050" y="2242425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extrusionOk="0">
                      <a:moveTo>
                        <a:pt x="3220" y="601"/>
                      </a:moveTo>
                      <a:lnTo>
                        <a:pt x="3220" y="4548"/>
                      </a:lnTo>
                      <a:lnTo>
                        <a:pt x="3220" y="4548"/>
                      </a:lnTo>
                      <a:cubicBezTo>
                        <a:pt x="3220" y="4548"/>
                        <a:pt x="3221" y="4548"/>
                        <a:pt x="3221" y="4549"/>
                      </a:cubicBezTo>
                      <a:lnTo>
                        <a:pt x="3221" y="4549"/>
                      </a:lnTo>
                      <a:cubicBezTo>
                        <a:pt x="3329" y="3245"/>
                        <a:pt x="3784" y="2011"/>
                        <a:pt x="3220" y="601"/>
                      </a:cubicBezTo>
                      <a:close/>
                      <a:moveTo>
                        <a:pt x="1027" y="0"/>
                      </a:moveTo>
                      <a:cubicBezTo>
                        <a:pt x="638" y="1659"/>
                        <a:pt x="285" y="3319"/>
                        <a:pt x="1022" y="4556"/>
                      </a:cubicBezTo>
                      <a:lnTo>
                        <a:pt x="1022" y="4556"/>
                      </a:lnTo>
                      <a:cubicBezTo>
                        <a:pt x="411" y="4933"/>
                        <a:pt x="1" y="5614"/>
                        <a:pt x="1" y="6403"/>
                      </a:cubicBezTo>
                      <a:cubicBezTo>
                        <a:pt x="1" y="7570"/>
                        <a:pt x="956" y="8525"/>
                        <a:pt x="2123" y="8525"/>
                      </a:cubicBezTo>
                      <a:cubicBezTo>
                        <a:pt x="3291" y="8525"/>
                        <a:pt x="4281" y="7570"/>
                        <a:pt x="4281" y="6403"/>
                      </a:cubicBezTo>
                      <a:cubicBezTo>
                        <a:pt x="4281" y="5609"/>
                        <a:pt x="3850" y="4923"/>
                        <a:pt x="3221" y="4549"/>
                      </a:cubicBezTo>
                      <a:lnTo>
                        <a:pt x="3221" y="4549"/>
                      </a:lnTo>
                      <a:cubicBezTo>
                        <a:pt x="3221" y="4553"/>
                        <a:pt x="3220" y="4558"/>
                        <a:pt x="3220" y="4563"/>
                      </a:cubicBezTo>
                      <a:lnTo>
                        <a:pt x="3220" y="4548"/>
                      </a:lnTo>
                      <a:lnTo>
                        <a:pt x="3220" y="4548"/>
                      </a:lnTo>
                      <a:cubicBezTo>
                        <a:pt x="2896" y="4355"/>
                        <a:pt x="2520" y="4245"/>
                        <a:pt x="2123" y="4245"/>
                      </a:cubicBezTo>
                      <a:cubicBezTo>
                        <a:pt x="1723" y="4245"/>
                        <a:pt x="1347" y="4357"/>
                        <a:pt x="1027" y="4554"/>
                      </a:cubicBezTo>
                      <a:lnTo>
                        <a:pt x="1027" y="4554"/>
                      </a:lnTo>
                      <a:lnTo>
                        <a:pt x="1027" y="0"/>
                      </a:ln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" name="Google Shape;368;p28"/>
                <p:cNvSpPr/>
                <p:nvPr/>
              </p:nvSpPr>
              <p:spPr>
                <a:xfrm>
                  <a:off x="4666050" y="2242425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fill="none" extrusionOk="0">
                      <a:moveTo>
                        <a:pt x="1" y="6403"/>
                      </a:moveTo>
                      <a:cubicBezTo>
                        <a:pt x="1" y="5200"/>
                        <a:pt x="956" y="4245"/>
                        <a:pt x="2123" y="4245"/>
                      </a:cubicBezTo>
                      <a:cubicBezTo>
                        <a:pt x="3291" y="4245"/>
                        <a:pt x="4281" y="5200"/>
                        <a:pt x="4281" y="6403"/>
                      </a:cubicBezTo>
                      <a:cubicBezTo>
                        <a:pt x="4281" y="7570"/>
                        <a:pt x="3291" y="8525"/>
                        <a:pt x="2123" y="8525"/>
                      </a:cubicBezTo>
                      <a:cubicBezTo>
                        <a:pt x="956" y="8525"/>
                        <a:pt x="1" y="7570"/>
                        <a:pt x="1" y="6403"/>
                      </a:cubicBezTo>
                      <a:close/>
                      <a:moveTo>
                        <a:pt x="3220" y="4563"/>
                      </a:moveTo>
                      <a:cubicBezTo>
                        <a:pt x="3326" y="3254"/>
                        <a:pt x="3786" y="2016"/>
                        <a:pt x="3220" y="601"/>
                      </a:cubicBezTo>
                      <a:moveTo>
                        <a:pt x="1027" y="4563"/>
                      </a:moveTo>
                      <a:cubicBezTo>
                        <a:pt x="284" y="3325"/>
                        <a:pt x="637" y="1663"/>
                        <a:pt x="1027" y="0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" name="Google Shape;369;p28"/>
                <p:cNvSpPr/>
                <p:nvPr/>
              </p:nvSpPr>
              <p:spPr>
                <a:xfrm>
                  <a:off x="4666050" y="2031950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extrusionOk="0">
                      <a:moveTo>
                        <a:pt x="2123" y="0"/>
                      </a:moveTo>
                      <a:cubicBezTo>
                        <a:pt x="956" y="0"/>
                        <a:pt x="1" y="990"/>
                        <a:pt x="1" y="2158"/>
                      </a:cubicBezTo>
                      <a:cubicBezTo>
                        <a:pt x="1" y="3325"/>
                        <a:pt x="956" y="4280"/>
                        <a:pt x="2123" y="4280"/>
                      </a:cubicBezTo>
                      <a:cubicBezTo>
                        <a:pt x="3291" y="4280"/>
                        <a:pt x="4281" y="3325"/>
                        <a:pt x="4281" y="2158"/>
                      </a:cubicBezTo>
                      <a:cubicBezTo>
                        <a:pt x="4281" y="990"/>
                        <a:pt x="3291" y="0"/>
                        <a:pt x="2123" y="0"/>
                      </a:cubicBezTo>
                      <a:close/>
                      <a:moveTo>
                        <a:pt x="1027" y="3997"/>
                      </a:moveTo>
                      <a:cubicBezTo>
                        <a:pt x="885" y="5448"/>
                        <a:pt x="744" y="6898"/>
                        <a:pt x="1027" y="7959"/>
                      </a:cubicBezTo>
                      <a:lnTo>
                        <a:pt x="1027" y="3997"/>
                      </a:lnTo>
                      <a:close/>
                      <a:moveTo>
                        <a:pt x="3220" y="3997"/>
                      </a:moveTo>
                      <a:lnTo>
                        <a:pt x="3220" y="8525"/>
                      </a:lnTo>
                      <a:cubicBezTo>
                        <a:pt x="3609" y="7287"/>
                        <a:pt x="3432" y="5660"/>
                        <a:pt x="3220" y="3997"/>
                      </a:cubicBez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" name="Google Shape;370;p28"/>
                <p:cNvSpPr/>
                <p:nvPr/>
              </p:nvSpPr>
              <p:spPr>
                <a:xfrm>
                  <a:off x="4666050" y="2031950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fill="none" extrusionOk="0">
                      <a:moveTo>
                        <a:pt x="4281" y="2158"/>
                      </a:moveTo>
                      <a:cubicBezTo>
                        <a:pt x="4281" y="3325"/>
                        <a:pt x="3291" y="4280"/>
                        <a:pt x="2123" y="4280"/>
                      </a:cubicBezTo>
                      <a:cubicBezTo>
                        <a:pt x="956" y="4280"/>
                        <a:pt x="1" y="3325"/>
                        <a:pt x="1" y="2158"/>
                      </a:cubicBezTo>
                      <a:cubicBezTo>
                        <a:pt x="1" y="990"/>
                        <a:pt x="956" y="0"/>
                        <a:pt x="2123" y="0"/>
                      </a:cubicBezTo>
                      <a:cubicBezTo>
                        <a:pt x="3291" y="0"/>
                        <a:pt x="4281" y="990"/>
                        <a:pt x="4281" y="2158"/>
                      </a:cubicBezTo>
                      <a:close/>
                      <a:moveTo>
                        <a:pt x="1027" y="3997"/>
                      </a:moveTo>
                      <a:cubicBezTo>
                        <a:pt x="885" y="5448"/>
                        <a:pt x="744" y="6898"/>
                        <a:pt x="1027" y="7959"/>
                      </a:cubicBezTo>
                      <a:moveTo>
                        <a:pt x="3220" y="3997"/>
                      </a:moveTo>
                      <a:cubicBezTo>
                        <a:pt x="3432" y="5660"/>
                        <a:pt x="3609" y="7287"/>
                        <a:pt x="3220" y="8525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" name="Google Shape;371;p28"/>
                <p:cNvSpPr/>
                <p:nvPr/>
              </p:nvSpPr>
              <p:spPr>
                <a:xfrm>
                  <a:off x="4551975" y="2242425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extrusionOk="0">
                      <a:moveTo>
                        <a:pt x="3220" y="601"/>
                      </a:moveTo>
                      <a:lnTo>
                        <a:pt x="3220" y="4548"/>
                      </a:lnTo>
                      <a:lnTo>
                        <a:pt x="3220" y="4548"/>
                      </a:lnTo>
                      <a:cubicBezTo>
                        <a:pt x="3220" y="4548"/>
                        <a:pt x="3220" y="4548"/>
                        <a:pt x="3221" y="4549"/>
                      </a:cubicBezTo>
                      <a:lnTo>
                        <a:pt x="3221" y="4549"/>
                      </a:lnTo>
                      <a:cubicBezTo>
                        <a:pt x="3329" y="3245"/>
                        <a:pt x="3783" y="2011"/>
                        <a:pt x="3220" y="601"/>
                      </a:cubicBezTo>
                      <a:close/>
                      <a:moveTo>
                        <a:pt x="1026" y="0"/>
                      </a:moveTo>
                      <a:cubicBezTo>
                        <a:pt x="638" y="1659"/>
                        <a:pt x="285" y="3319"/>
                        <a:pt x="1022" y="4556"/>
                      </a:cubicBezTo>
                      <a:lnTo>
                        <a:pt x="1022" y="4556"/>
                      </a:lnTo>
                      <a:cubicBezTo>
                        <a:pt x="411" y="4933"/>
                        <a:pt x="1" y="5614"/>
                        <a:pt x="1" y="6403"/>
                      </a:cubicBezTo>
                      <a:cubicBezTo>
                        <a:pt x="1" y="7570"/>
                        <a:pt x="956" y="8525"/>
                        <a:pt x="2123" y="8525"/>
                      </a:cubicBezTo>
                      <a:cubicBezTo>
                        <a:pt x="3290" y="8525"/>
                        <a:pt x="4281" y="7570"/>
                        <a:pt x="4281" y="6403"/>
                      </a:cubicBezTo>
                      <a:cubicBezTo>
                        <a:pt x="4281" y="5609"/>
                        <a:pt x="3849" y="4923"/>
                        <a:pt x="3221" y="4549"/>
                      </a:cubicBezTo>
                      <a:lnTo>
                        <a:pt x="3221" y="4549"/>
                      </a:lnTo>
                      <a:cubicBezTo>
                        <a:pt x="3220" y="4553"/>
                        <a:pt x="3220" y="4558"/>
                        <a:pt x="3220" y="4563"/>
                      </a:cubicBezTo>
                      <a:lnTo>
                        <a:pt x="3220" y="4548"/>
                      </a:lnTo>
                      <a:lnTo>
                        <a:pt x="3220" y="4548"/>
                      </a:lnTo>
                      <a:cubicBezTo>
                        <a:pt x="2896" y="4355"/>
                        <a:pt x="2520" y="4245"/>
                        <a:pt x="2123" y="4245"/>
                      </a:cubicBezTo>
                      <a:cubicBezTo>
                        <a:pt x="1722" y="4245"/>
                        <a:pt x="1347" y="4357"/>
                        <a:pt x="1026" y="4554"/>
                      </a:cubicBezTo>
                      <a:lnTo>
                        <a:pt x="1026" y="4554"/>
                      </a:lnTo>
                      <a:lnTo>
                        <a:pt x="1026" y="0"/>
                      </a:ln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" name="Google Shape;372;p28"/>
                <p:cNvSpPr/>
                <p:nvPr/>
              </p:nvSpPr>
              <p:spPr>
                <a:xfrm>
                  <a:off x="4551975" y="2242425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fill="none" extrusionOk="0">
                      <a:moveTo>
                        <a:pt x="1" y="6403"/>
                      </a:moveTo>
                      <a:cubicBezTo>
                        <a:pt x="1" y="5200"/>
                        <a:pt x="956" y="4245"/>
                        <a:pt x="2123" y="4245"/>
                      </a:cubicBezTo>
                      <a:cubicBezTo>
                        <a:pt x="3290" y="4245"/>
                        <a:pt x="4281" y="5200"/>
                        <a:pt x="4281" y="6403"/>
                      </a:cubicBezTo>
                      <a:cubicBezTo>
                        <a:pt x="4281" y="7570"/>
                        <a:pt x="3290" y="8525"/>
                        <a:pt x="2123" y="8525"/>
                      </a:cubicBezTo>
                      <a:cubicBezTo>
                        <a:pt x="956" y="8525"/>
                        <a:pt x="1" y="7570"/>
                        <a:pt x="1" y="6403"/>
                      </a:cubicBezTo>
                      <a:close/>
                      <a:moveTo>
                        <a:pt x="3220" y="4563"/>
                      </a:moveTo>
                      <a:cubicBezTo>
                        <a:pt x="3326" y="3254"/>
                        <a:pt x="3786" y="2016"/>
                        <a:pt x="3220" y="601"/>
                      </a:cubicBezTo>
                      <a:moveTo>
                        <a:pt x="1026" y="4563"/>
                      </a:moveTo>
                      <a:cubicBezTo>
                        <a:pt x="283" y="3325"/>
                        <a:pt x="637" y="1663"/>
                        <a:pt x="1026" y="0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" name="Google Shape;373;p28"/>
                <p:cNvSpPr/>
                <p:nvPr/>
              </p:nvSpPr>
              <p:spPr>
                <a:xfrm>
                  <a:off x="4551975" y="2031950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extrusionOk="0">
                      <a:moveTo>
                        <a:pt x="2123" y="0"/>
                      </a:moveTo>
                      <a:cubicBezTo>
                        <a:pt x="956" y="0"/>
                        <a:pt x="1" y="990"/>
                        <a:pt x="1" y="2158"/>
                      </a:cubicBezTo>
                      <a:cubicBezTo>
                        <a:pt x="1" y="3325"/>
                        <a:pt x="956" y="4280"/>
                        <a:pt x="2123" y="4280"/>
                      </a:cubicBezTo>
                      <a:cubicBezTo>
                        <a:pt x="3290" y="4280"/>
                        <a:pt x="4281" y="3325"/>
                        <a:pt x="4281" y="2158"/>
                      </a:cubicBezTo>
                      <a:cubicBezTo>
                        <a:pt x="4281" y="990"/>
                        <a:pt x="3290" y="0"/>
                        <a:pt x="2123" y="0"/>
                      </a:cubicBezTo>
                      <a:close/>
                      <a:moveTo>
                        <a:pt x="1026" y="3997"/>
                      </a:moveTo>
                      <a:cubicBezTo>
                        <a:pt x="885" y="5448"/>
                        <a:pt x="743" y="6898"/>
                        <a:pt x="1026" y="7959"/>
                      </a:cubicBezTo>
                      <a:lnTo>
                        <a:pt x="1026" y="3997"/>
                      </a:lnTo>
                      <a:close/>
                      <a:moveTo>
                        <a:pt x="3220" y="3997"/>
                      </a:moveTo>
                      <a:lnTo>
                        <a:pt x="3220" y="8525"/>
                      </a:lnTo>
                      <a:cubicBezTo>
                        <a:pt x="3609" y="7287"/>
                        <a:pt x="3432" y="5660"/>
                        <a:pt x="3220" y="3997"/>
                      </a:cubicBez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" name="Google Shape;374;p28"/>
                <p:cNvSpPr/>
                <p:nvPr/>
              </p:nvSpPr>
              <p:spPr>
                <a:xfrm>
                  <a:off x="4551975" y="2031950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fill="none" extrusionOk="0">
                      <a:moveTo>
                        <a:pt x="4281" y="2158"/>
                      </a:moveTo>
                      <a:cubicBezTo>
                        <a:pt x="4281" y="3325"/>
                        <a:pt x="3290" y="4280"/>
                        <a:pt x="2123" y="4280"/>
                      </a:cubicBezTo>
                      <a:cubicBezTo>
                        <a:pt x="956" y="4280"/>
                        <a:pt x="1" y="3325"/>
                        <a:pt x="1" y="2158"/>
                      </a:cubicBezTo>
                      <a:cubicBezTo>
                        <a:pt x="1" y="990"/>
                        <a:pt x="956" y="0"/>
                        <a:pt x="2123" y="0"/>
                      </a:cubicBezTo>
                      <a:cubicBezTo>
                        <a:pt x="3290" y="0"/>
                        <a:pt x="4281" y="990"/>
                        <a:pt x="4281" y="2158"/>
                      </a:cubicBezTo>
                      <a:close/>
                      <a:moveTo>
                        <a:pt x="1026" y="3997"/>
                      </a:moveTo>
                      <a:cubicBezTo>
                        <a:pt x="885" y="5448"/>
                        <a:pt x="743" y="6898"/>
                        <a:pt x="1026" y="7959"/>
                      </a:cubicBezTo>
                      <a:moveTo>
                        <a:pt x="3220" y="3997"/>
                      </a:moveTo>
                      <a:cubicBezTo>
                        <a:pt x="3432" y="5660"/>
                        <a:pt x="3609" y="7287"/>
                        <a:pt x="3220" y="8525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" name="Google Shape;375;p28"/>
                <p:cNvSpPr/>
                <p:nvPr/>
              </p:nvSpPr>
              <p:spPr>
                <a:xfrm>
                  <a:off x="4437000" y="2241525"/>
                  <a:ext cx="107050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2" h="8526" extrusionOk="0">
                      <a:moveTo>
                        <a:pt x="1027" y="1"/>
                      </a:moveTo>
                      <a:cubicBezTo>
                        <a:pt x="638" y="1695"/>
                        <a:pt x="320" y="3320"/>
                        <a:pt x="1023" y="4557"/>
                      </a:cubicBezTo>
                      <a:lnTo>
                        <a:pt x="1023" y="4557"/>
                      </a:lnTo>
                      <a:cubicBezTo>
                        <a:pt x="411" y="4933"/>
                        <a:pt x="1" y="5615"/>
                        <a:pt x="1" y="6403"/>
                      </a:cubicBezTo>
                      <a:cubicBezTo>
                        <a:pt x="1" y="7571"/>
                        <a:pt x="956" y="8526"/>
                        <a:pt x="2123" y="8526"/>
                      </a:cubicBezTo>
                      <a:cubicBezTo>
                        <a:pt x="3326" y="8526"/>
                        <a:pt x="4281" y="7571"/>
                        <a:pt x="4281" y="6403"/>
                      </a:cubicBezTo>
                      <a:cubicBezTo>
                        <a:pt x="4281" y="5618"/>
                        <a:pt x="3873" y="4938"/>
                        <a:pt x="3255" y="4560"/>
                      </a:cubicBezTo>
                      <a:lnTo>
                        <a:pt x="3255" y="4560"/>
                      </a:lnTo>
                      <a:cubicBezTo>
                        <a:pt x="3255" y="4562"/>
                        <a:pt x="3255" y="4563"/>
                        <a:pt x="3255" y="4564"/>
                      </a:cubicBezTo>
                      <a:lnTo>
                        <a:pt x="3255" y="4560"/>
                      </a:lnTo>
                      <a:lnTo>
                        <a:pt x="3255" y="4560"/>
                      </a:lnTo>
                      <a:cubicBezTo>
                        <a:pt x="3255" y="4560"/>
                        <a:pt x="3255" y="4560"/>
                        <a:pt x="3255" y="4560"/>
                      </a:cubicBezTo>
                      <a:lnTo>
                        <a:pt x="3255" y="4560"/>
                      </a:lnTo>
                      <a:cubicBezTo>
                        <a:pt x="3327" y="3253"/>
                        <a:pt x="3785" y="2051"/>
                        <a:pt x="3255" y="602"/>
                      </a:cubicBezTo>
                      <a:lnTo>
                        <a:pt x="3255" y="4560"/>
                      </a:lnTo>
                      <a:lnTo>
                        <a:pt x="3255" y="4560"/>
                      </a:lnTo>
                      <a:cubicBezTo>
                        <a:pt x="2927" y="4360"/>
                        <a:pt x="2540" y="4245"/>
                        <a:pt x="2123" y="4245"/>
                      </a:cubicBezTo>
                      <a:cubicBezTo>
                        <a:pt x="1723" y="4245"/>
                        <a:pt x="1347" y="4358"/>
                        <a:pt x="1027" y="4554"/>
                      </a:cubicBezTo>
                      <a:lnTo>
                        <a:pt x="1027" y="4554"/>
                      </a:lnTo>
                      <a:lnTo>
                        <a:pt x="1027" y="1"/>
                      </a:ln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" name="Google Shape;376;p28"/>
                <p:cNvSpPr/>
                <p:nvPr/>
              </p:nvSpPr>
              <p:spPr>
                <a:xfrm>
                  <a:off x="4437000" y="2241525"/>
                  <a:ext cx="107050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2" h="8526" fill="none" extrusionOk="0">
                      <a:moveTo>
                        <a:pt x="1" y="6403"/>
                      </a:moveTo>
                      <a:cubicBezTo>
                        <a:pt x="1" y="5201"/>
                        <a:pt x="956" y="4245"/>
                        <a:pt x="2123" y="4245"/>
                      </a:cubicBezTo>
                      <a:cubicBezTo>
                        <a:pt x="3326" y="4245"/>
                        <a:pt x="4281" y="5201"/>
                        <a:pt x="4281" y="6403"/>
                      </a:cubicBezTo>
                      <a:cubicBezTo>
                        <a:pt x="4281" y="7571"/>
                        <a:pt x="3326" y="8526"/>
                        <a:pt x="2123" y="8526"/>
                      </a:cubicBezTo>
                      <a:cubicBezTo>
                        <a:pt x="956" y="8526"/>
                        <a:pt x="1" y="7571"/>
                        <a:pt x="1" y="6403"/>
                      </a:cubicBezTo>
                      <a:close/>
                      <a:moveTo>
                        <a:pt x="3255" y="4564"/>
                      </a:moveTo>
                      <a:cubicBezTo>
                        <a:pt x="3326" y="3255"/>
                        <a:pt x="3786" y="2052"/>
                        <a:pt x="3255" y="602"/>
                      </a:cubicBezTo>
                      <a:moveTo>
                        <a:pt x="1027" y="4564"/>
                      </a:moveTo>
                      <a:cubicBezTo>
                        <a:pt x="319" y="3326"/>
                        <a:pt x="638" y="1699"/>
                        <a:pt x="1027" y="1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" name="Google Shape;377;p28"/>
                <p:cNvSpPr/>
                <p:nvPr/>
              </p:nvSpPr>
              <p:spPr>
                <a:xfrm>
                  <a:off x="4437000" y="2031950"/>
                  <a:ext cx="107050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2" h="8526" extrusionOk="0">
                      <a:moveTo>
                        <a:pt x="2123" y="0"/>
                      </a:moveTo>
                      <a:cubicBezTo>
                        <a:pt x="956" y="0"/>
                        <a:pt x="1" y="955"/>
                        <a:pt x="1" y="2122"/>
                      </a:cubicBezTo>
                      <a:cubicBezTo>
                        <a:pt x="1" y="2912"/>
                        <a:pt x="413" y="3595"/>
                        <a:pt x="1026" y="3971"/>
                      </a:cubicBezTo>
                      <a:lnTo>
                        <a:pt x="1026" y="3971"/>
                      </a:lnTo>
                      <a:cubicBezTo>
                        <a:pt x="1026" y="3968"/>
                        <a:pt x="1026" y="3965"/>
                        <a:pt x="1027" y="3962"/>
                      </a:cubicBezTo>
                      <a:lnTo>
                        <a:pt x="1027" y="3972"/>
                      </a:lnTo>
                      <a:lnTo>
                        <a:pt x="1027" y="3972"/>
                      </a:lnTo>
                      <a:cubicBezTo>
                        <a:pt x="1026" y="3971"/>
                        <a:pt x="1026" y="3971"/>
                        <a:pt x="1026" y="3971"/>
                      </a:cubicBezTo>
                      <a:lnTo>
                        <a:pt x="1026" y="3971"/>
                      </a:lnTo>
                      <a:cubicBezTo>
                        <a:pt x="885" y="5418"/>
                        <a:pt x="744" y="6865"/>
                        <a:pt x="1027" y="7924"/>
                      </a:cubicBezTo>
                      <a:lnTo>
                        <a:pt x="1027" y="3972"/>
                      </a:lnTo>
                      <a:lnTo>
                        <a:pt x="1027" y="3972"/>
                      </a:lnTo>
                      <a:cubicBezTo>
                        <a:pt x="1347" y="4168"/>
                        <a:pt x="1723" y="4280"/>
                        <a:pt x="2123" y="4280"/>
                      </a:cubicBezTo>
                      <a:cubicBezTo>
                        <a:pt x="2540" y="4280"/>
                        <a:pt x="2927" y="4166"/>
                        <a:pt x="3255" y="3965"/>
                      </a:cubicBezTo>
                      <a:lnTo>
                        <a:pt x="3255" y="3965"/>
                      </a:lnTo>
                      <a:lnTo>
                        <a:pt x="3255" y="8525"/>
                      </a:lnTo>
                      <a:cubicBezTo>
                        <a:pt x="3609" y="7288"/>
                        <a:pt x="3432" y="5627"/>
                        <a:pt x="3256" y="3965"/>
                      </a:cubicBezTo>
                      <a:lnTo>
                        <a:pt x="3256" y="3965"/>
                      </a:lnTo>
                      <a:cubicBezTo>
                        <a:pt x="3874" y="3588"/>
                        <a:pt x="4281" y="2908"/>
                        <a:pt x="4281" y="2122"/>
                      </a:cubicBezTo>
                      <a:cubicBezTo>
                        <a:pt x="4281" y="955"/>
                        <a:pt x="3326" y="0"/>
                        <a:pt x="2123" y="0"/>
                      </a:cubicBez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" name="Google Shape;378;p28"/>
                <p:cNvSpPr/>
                <p:nvPr/>
              </p:nvSpPr>
              <p:spPr>
                <a:xfrm>
                  <a:off x="4437000" y="2031950"/>
                  <a:ext cx="107050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2" h="8526" fill="none" extrusionOk="0">
                      <a:moveTo>
                        <a:pt x="4281" y="2122"/>
                      </a:moveTo>
                      <a:cubicBezTo>
                        <a:pt x="4281" y="3325"/>
                        <a:pt x="3326" y="4280"/>
                        <a:pt x="2123" y="4280"/>
                      </a:cubicBezTo>
                      <a:cubicBezTo>
                        <a:pt x="956" y="4280"/>
                        <a:pt x="1" y="3325"/>
                        <a:pt x="1" y="2122"/>
                      </a:cubicBezTo>
                      <a:cubicBezTo>
                        <a:pt x="1" y="955"/>
                        <a:pt x="956" y="0"/>
                        <a:pt x="2123" y="0"/>
                      </a:cubicBezTo>
                      <a:cubicBezTo>
                        <a:pt x="3326" y="0"/>
                        <a:pt x="4281" y="955"/>
                        <a:pt x="4281" y="2122"/>
                      </a:cubicBezTo>
                      <a:close/>
                      <a:moveTo>
                        <a:pt x="1027" y="3962"/>
                      </a:moveTo>
                      <a:cubicBezTo>
                        <a:pt x="885" y="5412"/>
                        <a:pt x="744" y="6863"/>
                        <a:pt x="1027" y="7924"/>
                      </a:cubicBezTo>
                      <a:moveTo>
                        <a:pt x="3255" y="3962"/>
                      </a:moveTo>
                      <a:cubicBezTo>
                        <a:pt x="3432" y="5624"/>
                        <a:pt x="3609" y="7287"/>
                        <a:pt x="3255" y="8525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" name="Google Shape;379;p28"/>
                <p:cNvSpPr/>
                <p:nvPr/>
              </p:nvSpPr>
              <p:spPr>
                <a:xfrm>
                  <a:off x="4322925" y="2241525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extrusionOk="0">
                      <a:moveTo>
                        <a:pt x="3255" y="602"/>
                      </a:moveTo>
                      <a:lnTo>
                        <a:pt x="3255" y="4560"/>
                      </a:lnTo>
                      <a:lnTo>
                        <a:pt x="3255" y="4560"/>
                      </a:lnTo>
                      <a:cubicBezTo>
                        <a:pt x="3255" y="4560"/>
                        <a:pt x="3255" y="4560"/>
                        <a:pt x="3255" y="4560"/>
                      </a:cubicBezTo>
                      <a:lnTo>
                        <a:pt x="3255" y="4560"/>
                      </a:lnTo>
                      <a:cubicBezTo>
                        <a:pt x="3327" y="3253"/>
                        <a:pt x="3785" y="2051"/>
                        <a:pt x="3255" y="602"/>
                      </a:cubicBezTo>
                      <a:close/>
                      <a:moveTo>
                        <a:pt x="1027" y="1"/>
                      </a:moveTo>
                      <a:cubicBezTo>
                        <a:pt x="638" y="1695"/>
                        <a:pt x="320" y="3320"/>
                        <a:pt x="1022" y="4557"/>
                      </a:cubicBezTo>
                      <a:lnTo>
                        <a:pt x="1022" y="4557"/>
                      </a:lnTo>
                      <a:cubicBezTo>
                        <a:pt x="411" y="4933"/>
                        <a:pt x="1" y="5615"/>
                        <a:pt x="1" y="6403"/>
                      </a:cubicBezTo>
                      <a:cubicBezTo>
                        <a:pt x="1" y="7571"/>
                        <a:pt x="956" y="8526"/>
                        <a:pt x="2123" y="8526"/>
                      </a:cubicBezTo>
                      <a:cubicBezTo>
                        <a:pt x="3326" y="8526"/>
                        <a:pt x="4281" y="7571"/>
                        <a:pt x="4281" y="6403"/>
                      </a:cubicBezTo>
                      <a:cubicBezTo>
                        <a:pt x="4281" y="5618"/>
                        <a:pt x="3873" y="4938"/>
                        <a:pt x="3255" y="4560"/>
                      </a:cubicBezTo>
                      <a:lnTo>
                        <a:pt x="3255" y="4560"/>
                      </a:lnTo>
                      <a:cubicBezTo>
                        <a:pt x="3255" y="4562"/>
                        <a:pt x="3255" y="4563"/>
                        <a:pt x="3255" y="4564"/>
                      </a:cubicBezTo>
                      <a:lnTo>
                        <a:pt x="3255" y="4560"/>
                      </a:lnTo>
                      <a:lnTo>
                        <a:pt x="3255" y="4560"/>
                      </a:lnTo>
                      <a:cubicBezTo>
                        <a:pt x="2927" y="4360"/>
                        <a:pt x="2540" y="4245"/>
                        <a:pt x="2123" y="4245"/>
                      </a:cubicBezTo>
                      <a:cubicBezTo>
                        <a:pt x="1723" y="4245"/>
                        <a:pt x="1347" y="4358"/>
                        <a:pt x="1027" y="4554"/>
                      </a:cubicBezTo>
                      <a:lnTo>
                        <a:pt x="1027" y="4554"/>
                      </a:lnTo>
                      <a:lnTo>
                        <a:pt x="1027" y="1"/>
                      </a:ln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0" name="Google Shape;380;p28"/>
                <p:cNvSpPr/>
                <p:nvPr/>
              </p:nvSpPr>
              <p:spPr>
                <a:xfrm>
                  <a:off x="4322925" y="2241525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fill="none" extrusionOk="0">
                      <a:moveTo>
                        <a:pt x="1" y="6403"/>
                      </a:moveTo>
                      <a:cubicBezTo>
                        <a:pt x="1" y="5201"/>
                        <a:pt x="956" y="4245"/>
                        <a:pt x="2123" y="4245"/>
                      </a:cubicBezTo>
                      <a:cubicBezTo>
                        <a:pt x="3326" y="4245"/>
                        <a:pt x="4281" y="5201"/>
                        <a:pt x="4281" y="6403"/>
                      </a:cubicBezTo>
                      <a:cubicBezTo>
                        <a:pt x="4281" y="7571"/>
                        <a:pt x="3326" y="8526"/>
                        <a:pt x="2123" y="8526"/>
                      </a:cubicBezTo>
                      <a:cubicBezTo>
                        <a:pt x="956" y="8526"/>
                        <a:pt x="1" y="7571"/>
                        <a:pt x="1" y="6403"/>
                      </a:cubicBezTo>
                      <a:close/>
                      <a:moveTo>
                        <a:pt x="3255" y="4564"/>
                      </a:moveTo>
                      <a:cubicBezTo>
                        <a:pt x="3326" y="3255"/>
                        <a:pt x="3786" y="2052"/>
                        <a:pt x="3255" y="602"/>
                      </a:cubicBezTo>
                      <a:moveTo>
                        <a:pt x="1027" y="4564"/>
                      </a:moveTo>
                      <a:cubicBezTo>
                        <a:pt x="319" y="3326"/>
                        <a:pt x="637" y="1699"/>
                        <a:pt x="1027" y="1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1" name="Google Shape;381;p28"/>
                <p:cNvSpPr/>
                <p:nvPr/>
              </p:nvSpPr>
              <p:spPr>
                <a:xfrm>
                  <a:off x="4322925" y="2031950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extrusionOk="0">
                      <a:moveTo>
                        <a:pt x="2123" y="0"/>
                      </a:moveTo>
                      <a:cubicBezTo>
                        <a:pt x="956" y="0"/>
                        <a:pt x="1" y="955"/>
                        <a:pt x="1" y="2122"/>
                      </a:cubicBezTo>
                      <a:cubicBezTo>
                        <a:pt x="1" y="2912"/>
                        <a:pt x="412" y="3595"/>
                        <a:pt x="1026" y="3971"/>
                      </a:cubicBezTo>
                      <a:lnTo>
                        <a:pt x="1026" y="3971"/>
                      </a:lnTo>
                      <a:cubicBezTo>
                        <a:pt x="1026" y="3968"/>
                        <a:pt x="1026" y="3965"/>
                        <a:pt x="1027" y="3962"/>
                      </a:cubicBezTo>
                      <a:lnTo>
                        <a:pt x="1027" y="3972"/>
                      </a:lnTo>
                      <a:lnTo>
                        <a:pt x="1027" y="3972"/>
                      </a:lnTo>
                      <a:cubicBezTo>
                        <a:pt x="1026" y="3971"/>
                        <a:pt x="1026" y="3971"/>
                        <a:pt x="1026" y="3971"/>
                      </a:cubicBezTo>
                      <a:lnTo>
                        <a:pt x="1026" y="3971"/>
                      </a:lnTo>
                      <a:cubicBezTo>
                        <a:pt x="884" y="5418"/>
                        <a:pt x="744" y="6865"/>
                        <a:pt x="1027" y="7924"/>
                      </a:cubicBezTo>
                      <a:lnTo>
                        <a:pt x="1027" y="3972"/>
                      </a:lnTo>
                      <a:lnTo>
                        <a:pt x="1027" y="3972"/>
                      </a:lnTo>
                      <a:cubicBezTo>
                        <a:pt x="1347" y="4168"/>
                        <a:pt x="1723" y="4280"/>
                        <a:pt x="2123" y="4280"/>
                      </a:cubicBezTo>
                      <a:cubicBezTo>
                        <a:pt x="2540" y="4280"/>
                        <a:pt x="2927" y="4166"/>
                        <a:pt x="3255" y="3965"/>
                      </a:cubicBezTo>
                      <a:lnTo>
                        <a:pt x="3255" y="3965"/>
                      </a:lnTo>
                      <a:lnTo>
                        <a:pt x="3255" y="8525"/>
                      </a:lnTo>
                      <a:cubicBezTo>
                        <a:pt x="3609" y="7288"/>
                        <a:pt x="3432" y="5627"/>
                        <a:pt x="3255" y="3965"/>
                      </a:cubicBezTo>
                      <a:lnTo>
                        <a:pt x="3255" y="3965"/>
                      </a:lnTo>
                      <a:cubicBezTo>
                        <a:pt x="3873" y="3588"/>
                        <a:pt x="4281" y="2908"/>
                        <a:pt x="4281" y="2122"/>
                      </a:cubicBezTo>
                      <a:cubicBezTo>
                        <a:pt x="4281" y="955"/>
                        <a:pt x="3326" y="0"/>
                        <a:pt x="2123" y="0"/>
                      </a:cubicBez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" name="Google Shape;382;p28"/>
                <p:cNvSpPr/>
                <p:nvPr/>
              </p:nvSpPr>
              <p:spPr>
                <a:xfrm>
                  <a:off x="4322925" y="2031950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fill="none" extrusionOk="0">
                      <a:moveTo>
                        <a:pt x="4281" y="2122"/>
                      </a:moveTo>
                      <a:cubicBezTo>
                        <a:pt x="4281" y="3325"/>
                        <a:pt x="3326" y="4280"/>
                        <a:pt x="2123" y="4280"/>
                      </a:cubicBezTo>
                      <a:cubicBezTo>
                        <a:pt x="956" y="4280"/>
                        <a:pt x="1" y="3325"/>
                        <a:pt x="1" y="2122"/>
                      </a:cubicBezTo>
                      <a:cubicBezTo>
                        <a:pt x="1" y="955"/>
                        <a:pt x="956" y="0"/>
                        <a:pt x="2123" y="0"/>
                      </a:cubicBezTo>
                      <a:cubicBezTo>
                        <a:pt x="3326" y="0"/>
                        <a:pt x="4281" y="955"/>
                        <a:pt x="4281" y="2122"/>
                      </a:cubicBezTo>
                      <a:close/>
                      <a:moveTo>
                        <a:pt x="1027" y="3962"/>
                      </a:moveTo>
                      <a:cubicBezTo>
                        <a:pt x="885" y="5412"/>
                        <a:pt x="744" y="6863"/>
                        <a:pt x="1027" y="7924"/>
                      </a:cubicBezTo>
                      <a:moveTo>
                        <a:pt x="3255" y="3962"/>
                      </a:moveTo>
                      <a:cubicBezTo>
                        <a:pt x="3432" y="5624"/>
                        <a:pt x="3609" y="7287"/>
                        <a:pt x="3255" y="8525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" name="Google Shape;383;p28"/>
                <p:cNvSpPr/>
                <p:nvPr/>
              </p:nvSpPr>
              <p:spPr>
                <a:xfrm>
                  <a:off x="4206200" y="2243300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extrusionOk="0">
                      <a:moveTo>
                        <a:pt x="3255" y="602"/>
                      </a:moveTo>
                      <a:lnTo>
                        <a:pt x="3255" y="4559"/>
                      </a:lnTo>
                      <a:lnTo>
                        <a:pt x="3255" y="4559"/>
                      </a:lnTo>
                      <a:cubicBezTo>
                        <a:pt x="3255" y="4559"/>
                        <a:pt x="3255" y="4559"/>
                        <a:pt x="3255" y="4559"/>
                      </a:cubicBezTo>
                      <a:lnTo>
                        <a:pt x="3255" y="4559"/>
                      </a:lnTo>
                      <a:cubicBezTo>
                        <a:pt x="3327" y="3252"/>
                        <a:pt x="3785" y="2015"/>
                        <a:pt x="3255" y="602"/>
                      </a:cubicBezTo>
                      <a:close/>
                      <a:moveTo>
                        <a:pt x="1026" y="0"/>
                      </a:moveTo>
                      <a:cubicBezTo>
                        <a:pt x="638" y="1659"/>
                        <a:pt x="285" y="3283"/>
                        <a:pt x="1021" y="4555"/>
                      </a:cubicBezTo>
                      <a:lnTo>
                        <a:pt x="1021" y="4555"/>
                      </a:lnTo>
                      <a:cubicBezTo>
                        <a:pt x="410" y="4929"/>
                        <a:pt x="0" y="5603"/>
                        <a:pt x="0" y="6368"/>
                      </a:cubicBezTo>
                      <a:cubicBezTo>
                        <a:pt x="0" y="7570"/>
                        <a:pt x="955" y="8525"/>
                        <a:pt x="2123" y="8525"/>
                      </a:cubicBezTo>
                      <a:cubicBezTo>
                        <a:pt x="3325" y="8525"/>
                        <a:pt x="4281" y="7570"/>
                        <a:pt x="4281" y="6368"/>
                      </a:cubicBezTo>
                      <a:cubicBezTo>
                        <a:pt x="4281" y="5605"/>
                        <a:pt x="3873" y="4933"/>
                        <a:pt x="3255" y="4559"/>
                      </a:cubicBezTo>
                      <a:lnTo>
                        <a:pt x="3255" y="4559"/>
                      </a:lnTo>
                      <a:cubicBezTo>
                        <a:pt x="3255" y="4560"/>
                        <a:pt x="3255" y="4562"/>
                        <a:pt x="3255" y="4564"/>
                      </a:cubicBezTo>
                      <a:lnTo>
                        <a:pt x="3255" y="4559"/>
                      </a:lnTo>
                      <a:lnTo>
                        <a:pt x="3255" y="4559"/>
                      </a:lnTo>
                      <a:cubicBezTo>
                        <a:pt x="2927" y="4360"/>
                        <a:pt x="2540" y="4245"/>
                        <a:pt x="2123" y="4245"/>
                      </a:cubicBezTo>
                      <a:cubicBezTo>
                        <a:pt x="1722" y="4245"/>
                        <a:pt x="1347" y="4358"/>
                        <a:pt x="1026" y="4553"/>
                      </a:cubicBezTo>
                      <a:lnTo>
                        <a:pt x="1026" y="4553"/>
                      </a:lnTo>
                      <a:lnTo>
                        <a:pt x="1026" y="0"/>
                      </a:ln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" name="Google Shape;384;p28"/>
                <p:cNvSpPr/>
                <p:nvPr/>
              </p:nvSpPr>
              <p:spPr>
                <a:xfrm>
                  <a:off x="4206200" y="2243300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fill="none" extrusionOk="0">
                      <a:moveTo>
                        <a:pt x="0" y="6368"/>
                      </a:moveTo>
                      <a:cubicBezTo>
                        <a:pt x="0" y="5200"/>
                        <a:pt x="955" y="4245"/>
                        <a:pt x="2123" y="4245"/>
                      </a:cubicBezTo>
                      <a:cubicBezTo>
                        <a:pt x="3325" y="4245"/>
                        <a:pt x="4281" y="5200"/>
                        <a:pt x="4281" y="6368"/>
                      </a:cubicBezTo>
                      <a:cubicBezTo>
                        <a:pt x="4281" y="7570"/>
                        <a:pt x="3325" y="8525"/>
                        <a:pt x="2123" y="8525"/>
                      </a:cubicBezTo>
                      <a:cubicBezTo>
                        <a:pt x="955" y="8525"/>
                        <a:pt x="0" y="7570"/>
                        <a:pt x="0" y="6368"/>
                      </a:cubicBezTo>
                      <a:close/>
                      <a:moveTo>
                        <a:pt x="3255" y="4564"/>
                      </a:moveTo>
                      <a:cubicBezTo>
                        <a:pt x="3325" y="3255"/>
                        <a:pt x="3785" y="2017"/>
                        <a:pt x="3255" y="602"/>
                      </a:cubicBezTo>
                      <a:moveTo>
                        <a:pt x="1026" y="4564"/>
                      </a:moveTo>
                      <a:cubicBezTo>
                        <a:pt x="283" y="3290"/>
                        <a:pt x="637" y="1663"/>
                        <a:pt x="1026" y="0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" name="Google Shape;385;p28"/>
                <p:cNvSpPr/>
                <p:nvPr/>
              </p:nvSpPr>
              <p:spPr>
                <a:xfrm>
                  <a:off x="4206200" y="2032825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extrusionOk="0">
                      <a:moveTo>
                        <a:pt x="2123" y="0"/>
                      </a:moveTo>
                      <a:cubicBezTo>
                        <a:pt x="955" y="0"/>
                        <a:pt x="0" y="955"/>
                        <a:pt x="0" y="2158"/>
                      </a:cubicBezTo>
                      <a:cubicBezTo>
                        <a:pt x="0" y="2925"/>
                        <a:pt x="412" y="3600"/>
                        <a:pt x="1025" y="3973"/>
                      </a:cubicBezTo>
                      <a:lnTo>
                        <a:pt x="1025" y="3973"/>
                      </a:lnTo>
                      <a:cubicBezTo>
                        <a:pt x="1026" y="3969"/>
                        <a:pt x="1026" y="3966"/>
                        <a:pt x="1026" y="3962"/>
                      </a:cubicBezTo>
                      <a:lnTo>
                        <a:pt x="1026" y="3973"/>
                      </a:lnTo>
                      <a:lnTo>
                        <a:pt x="1026" y="3973"/>
                      </a:lnTo>
                      <a:cubicBezTo>
                        <a:pt x="1026" y="3973"/>
                        <a:pt x="1026" y="3973"/>
                        <a:pt x="1025" y="3973"/>
                      </a:cubicBezTo>
                      <a:lnTo>
                        <a:pt x="1025" y="3973"/>
                      </a:lnTo>
                      <a:cubicBezTo>
                        <a:pt x="884" y="5455"/>
                        <a:pt x="744" y="6901"/>
                        <a:pt x="1026" y="7924"/>
                      </a:cubicBezTo>
                      <a:lnTo>
                        <a:pt x="1026" y="3973"/>
                      </a:lnTo>
                      <a:lnTo>
                        <a:pt x="1026" y="3973"/>
                      </a:lnTo>
                      <a:cubicBezTo>
                        <a:pt x="1347" y="4168"/>
                        <a:pt x="1722" y="4281"/>
                        <a:pt x="2123" y="4281"/>
                      </a:cubicBezTo>
                      <a:cubicBezTo>
                        <a:pt x="2540" y="4281"/>
                        <a:pt x="2927" y="4166"/>
                        <a:pt x="3255" y="3967"/>
                      </a:cubicBezTo>
                      <a:lnTo>
                        <a:pt x="3255" y="3967"/>
                      </a:lnTo>
                      <a:lnTo>
                        <a:pt x="3255" y="8525"/>
                      </a:lnTo>
                      <a:cubicBezTo>
                        <a:pt x="3608" y="7289"/>
                        <a:pt x="3432" y="5628"/>
                        <a:pt x="3255" y="3967"/>
                      </a:cubicBezTo>
                      <a:lnTo>
                        <a:pt x="3255" y="3967"/>
                      </a:lnTo>
                      <a:cubicBezTo>
                        <a:pt x="3873" y="3593"/>
                        <a:pt x="4281" y="2921"/>
                        <a:pt x="4281" y="2158"/>
                      </a:cubicBezTo>
                      <a:cubicBezTo>
                        <a:pt x="4281" y="955"/>
                        <a:pt x="3325" y="0"/>
                        <a:pt x="2123" y="0"/>
                      </a:cubicBez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" name="Google Shape;386;p28"/>
                <p:cNvSpPr/>
                <p:nvPr/>
              </p:nvSpPr>
              <p:spPr>
                <a:xfrm>
                  <a:off x="4206200" y="2032825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fill="none" extrusionOk="0">
                      <a:moveTo>
                        <a:pt x="4281" y="2158"/>
                      </a:moveTo>
                      <a:cubicBezTo>
                        <a:pt x="4281" y="3326"/>
                        <a:pt x="3325" y="4281"/>
                        <a:pt x="2123" y="4281"/>
                      </a:cubicBezTo>
                      <a:cubicBezTo>
                        <a:pt x="955" y="4281"/>
                        <a:pt x="0" y="3326"/>
                        <a:pt x="0" y="2158"/>
                      </a:cubicBezTo>
                      <a:cubicBezTo>
                        <a:pt x="0" y="955"/>
                        <a:pt x="955" y="0"/>
                        <a:pt x="2123" y="0"/>
                      </a:cubicBezTo>
                      <a:cubicBezTo>
                        <a:pt x="3325" y="0"/>
                        <a:pt x="4281" y="955"/>
                        <a:pt x="4281" y="2158"/>
                      </a:cubicBezTo>
                      <a:close/>
                      <a:moveTo>
                        <a:pt x="1026" y="3962"/>
                      </a:moveTo>
                      <a:cubicBezTo>
                        <a:pt x="885" y="5448"/>
                        <a:pt x="743" y="6898"/>
                        <a:pt x="1026" y="7924"/>
                      </a:cubicBezTo>
                      <a:moveTo>
                        <a:pt x="3255" y="3962"/>
                      </a:moveTo>
                      <a:cubicBezTo>
                        <a:pt x="3432" y="5625"/>
                        <a:pt x="3608" y="7287"/>
                        <a:pt x="3255" y="8525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" name="Google Shape;387;p28"/>
                <p:cNvSpPr/>
                <p:nvPr/>
              </p:nvSpPr>
              <p:spPr>
                <a:xfrm>
                  <a:off x="4092125" y="2243300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extrusionOk="0">
                      <a:moveTo>
                        <a:pt x="3254" y="602"/>
                      </a:moveTo>
                      <a:lnTo>
                        <a:pt x="3254" y="4559"/>
                      </a:lnTo>
                      <a:lnTo>
                        <a:pt x="3254" y="4559"/>
                      </a:lnTo>
                      <a:cubicBezTo>
                        <a:pt x="3255" y="4559"/>
                        <a:pt x="3255" y="4559"/>
                        <a:pt x="3255" y="4559"/>
                      </a:cubicBezTo>
                      <a:lnTo>
                        <a:pt x="3255" y="4559"/>
                      </a:lnTo>
                      <a:cubicBezTo>
                        <a:pt x="3326" y="3252"/>
                        <a:pt x="3784" y="2015"/>
                        <a:pt x="3254" y="602"/>
                      </a:cubicBezTo>
                      <a:close/>
                      <a:moveTo>
                        <a:pt x="1026" y="0"/>
                      </a:moveTo>
                      <a:cubicBezTo>
                        <a:pt x="638" y="1659"/>
                        <a:pt x="285" y="3283"/>
                        <a:pt x="1021" y="4555"/>
                      </a:cubicBezTo>
                      <a:lnTo>
                        <a:pt x="1021" y="4555"/>
                      </a:lnTo>
                      <a:cubicBezTo>
                        <a:pt x="410" y="4929"/>
                        <a:pt x="0" y="5603"/>
                        <a:pt x="0" y="6368"/>
                      </a:cubicBezTo>
                      <a:cubicBezTo>
                        <a:pt x="0" y="7570"/>
                        <a:pt x="955" y="8525"/>
                        <a:pt x="2123" y="8525"/>
                      </a:cubicBezTo>
                      <a:cubicBezTo>
                        <a:pt x="3325" y="8525"/>
                        <a:pt x="4280" y="7570"/>
                        <a:pt x="4280" y="6368"/>
                      </a:cubicBezTo>
                      <a:cubicBezTo>
                        <a:pt x="4280" y="5605"/>
                        <a:pt x="3873" y="4933"/>
                        <a:pt x="3255" y="4559"/>
                      </a:cubicBezTo>
                      <a:lnTo>
                        <a:pt x="3255" y="4559"/>
                      </a:lnTo>
                      <a:cubicBezTo>
                        <a:pt x="3255" y="4560"/>
                        <a:pt x="3255" y="4562"/>
                        <a:pt x="3254" y="4564"/>
                      </a:cubicBezTo>
                      <a:lnTo>
                        <a:pt x="3254" y="4559"/>
                      </a:lnTo>
                      <a:lnTo>
                        <a:pt x="3254" y="4559"/>
                      </a:lnTo>
                      <a:cubicBezTo>
                        <a:pt x="2927" y="4360"/>
                        <a:pt x="2539" y="4245"/>
                        <a:pt x="2123" y="4245"/>
                      </a:cubicBezTo>
                      <a:cubicBezTo>
                        <a:pt x="1722" y="4245"/>
                        <a:pt x="1346" y="4358"/>
                        <a:pt x="1026" y="4553"/>
                      </a:cubicBezTo>
                      <a:lnTo>
                        <a:pt x="1026" y="4553"/>
                      </a:lnTo>
                      <a:lnTo>
                        <a:pt x="1026" y="0"/>
                      </a:ln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" name="Google Shape;388;p28"/>
                <p:cNvSpPr/>
                <p:nvPr/>
              </p:nvSpPr>
              <p:spPr>
                <a:xfrm>
                  <a:off x="4092125" y="2243300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fill="none" extrusionOk="0">
                      <a:moveTo>
                        <a:pt x="0" y="6368"/>
                      </a:moveTo>
                      <a:cubicBezTo>
                        <a:pt x="0" y="5200"/>
                        <a:pt x="955" y="4245"/>
                        <a:pt x="2123" y="4245"/>
                      </a:cubicBezTo>
                      <a:cubicBezTo>
                        <a:pt x="3325" y="4245"/>
                        <a:pt x="4280" y="5200"/>
                        <a:pt x="4280" y="6368"/>
                      </a:cubicBezTo>
                      <a:cubicBezTo>
                        <a:pt x="4280" y="7570"/>
                        <a:pt x="3325" y="8525"/>
                        <a:pt x="2123" y="8525"/>
                      </a:cubicBezTo>
                      <a:cubicBezTo>
                        <a:pt x="955" y="8525"/>
                        <a:pt x="0" y="7570"/>
                        <a:pt x="0" y="6368"/>
                      </a:cubicBezTo>
                      <a:close/>
                      <a:moveTo>
                        <a:pt x="3254" y="4564"/>
                      </a:moveTo>
                      <a:cubicBezTo>
                        <a:pt x="3325" y="3255"/>
                        <a:pt x="3785" y="2017"/>
                        <a:pt x="3254" y="602"/>
                      </a:cubicBezTo>
                      <a:moveTo>
                        <a:pt x="1026" y="4564"/>
                      </a:moveTo>
                      <a:cubicBezTo>
                        <a:pt x="283" y="3290"/>
                        <a:pt x="637" y="1663"/>
                        <a:pt x="1026" y="0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" name="Google Shape;389;p28"/>
                <p:cNvSpPr/>
                <p:nvPr/>
              </p:nvSpPr>
              <p:spPr>
                <a:xfrm>
                  <a:off x="4091225" y="2032825"/>
                  <a:ext cx="1079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8526" extrusionOk="0">
                      <a:moveTo>
                        <a:pt x="2159" y="0"/>
                      </a:moveTo>
                      <a:cubicBezTo>
                        <a:pt x="991" y="0"/>
                        <a:pt x="1" y="955"/>
                        <a:pt x="1" y="2158"/>
                      </a:cubicBezTo>
                      <a:cubicBezTo>
                        <a:pt x="1" y="2928"/>
                        <a:pt x="432" y="3606"/>
                        <a:pt x="1060" y="3978"/>
                      </a:cubicBezTo>
                      <a:lnTo>
                        <a:pt x="1060" y="3978"/>
                      </a:lnTo>
                      <a:cubicBezTo>
                        <a:pt x="1061" y="3973"/>
                        <a:pt x="1061" y="3968"/>
                        <a:pt x="1062" y="3962"/>
                      </a:cubicBezTo>
                      <a:lnTo>
                        <a:pt x="1062" y="3979"/>
                      </a:lnTo>
                      <a:lnTo>
                        <a:pt x="1062" y="3979"/>
                      </a:lnTo>
                      <a:cubicBezTo>
                        <a:pt x="1061" y="3979"/>
                        <a:pt x="1061" y="3978"/>
                        <a:pt x="1060" y="3978"/>
                      </a:cubicBezTo>
                      <a:lnTo>
                        <a:pt x="1060" y="3978"/>
                      </a:lnTo>
                      <a:cubicBezTo>
                        <a:pt x="919" y="5458"/>
                        <a:pt x="780" y="6902"/>
                        <a:pt x="1062" y="7924"/>
                      </a:cubicBezTo>
                      <a:lnTo>
                        <a:pt x="1062" y="3979"/>
                      </a:lnTo>
                      <a:lnTo>
                        <a:pt x="1062" y="3979"/>
                      </a:lnTo>
                      <a:cubicBezTo>
                        <a:pt x="1386" y="4170"/>
                        <a:pt x="1762" y="4281"/>
                        <a:pt x="2159" y="4281"/>
                      </a:cubicBezTo>
                      <a:cubicBezTo>
                        <a:pt x="2561" y="4281"/>
                        <a:pt x="2935" y="4174"/>
                        <a:pt x="3255" y="3988"/>
                      </a:cubicBezTo>
                      <a:lnTo>
                        <a:pt x="3255" y="3988"/>
                      </a:lnTo>
                      <a:lnTo>
                        <a:pt x="3255" y="8525"/>
                      </a:lnTo>
                      <a:cubicBezTo>
                        <a:pt x="3642" y="7293"/>
                        <a:pt x="3469" y="5641"/>
                        <a:pt x="3258" y="3986"/>
                      </a:cubicBezTo>
                      <a:lnTo>
                        <a:pt x="3258" y="3986"/>
                      </a:lnTo>
                      <a:cubicBezTo>
                        <a:pt x="3894" y="3616"/>
                        <a:pt x="4316" y="2934"/>
                        <a:pt x="4316" y="2158"/>
                      </a:cubicBezTo>
                      <a:cubicBezTo>
                        <a:pt x="4316" y="955"/>
                        <a:pt x="3326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" name="Google Shape;390;p28"/>
                <p:cNvSpPr/>
                <p:nvPr/>
              </p:nvSpPr>
              <p:spPr>
                <a:xfrm>
                  <a:off x="4091225" y="2032825"/>
                  <a:ext cx="1079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8526" fill="none" extrusionOk="0">
                      <a:moveTo>
                        <a:pt x="4316" y="2158"/>
                      </a:moveTo>
                      <a:cubicBezTo>
                        <a:pt x="4316" y="3326"/>
                        <a:pt x="3361" y="4281"/>
                        <a:pt x="2159" y="4281"/>
                      </a:cubicBezTo>
                      <a:cubicBezTo>
                        <a:pt x="991" y="4281"/>
                        <a:pt x="1" y="3326"/>
                        <a:pt x="1" y="2158"/>
                      </a:cubicBezTo>
                      <a:cubicBezTo>
                        <a:pt x="1" y="955"/>
                        <a:pt x="991" y="0"/>
                        <a:pt x="2159" y="0"/>
                      </a:cubicBezTo>
                      <a:cubicBezTo>
                        <a:pt x="3326" y="0"/>
                        <a:pt x="4316" y="955"/>
                        <a:pt x="4316" y="2158"/>
                      </a:cubicBezTo>
                      <a:close/>
                      <a:moveTo>
                        <a:pt x="1062" y="3962"/>
                      </a:moveTo>
                      <a:cubicBezTo>
                        <a:pt x="920" y="5448"/>
                        <a:pt x="779" y="6898"/>
                        <a:pt x="1062" y="7924"/>
                      </a:cubicBezTo>
                      <a:moveTo>
                        <a:pt x="3255" y="3962"/>
                      </a:moveTo>
                      <a:cubicBezTo>
                        <a:pt x="3467" y="5625"/>
                        <a:pt x="3644" y="7287"/>
                        <a:pt x="3255" y="8525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" name="Google Shape;391;p28"/>
                <p:cNvSpPr/>
                <p:nvPr/>
              </p:nvSpPr>
              <p:spPr>
                <a:xfrm>
                  <a:off x="3975375" y="2246825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extrusionOk="0">
                      <a:moveTo>
                        <a:pt x="3255" y="602"/>
                      </a:moveTo>
                      <a:lnTo>
                        <a:pt x="3255" y="4553"/>
                      </a:lnTo>
                      <a:lnTo>
                        <a:pt x="3255" y="4553"/>
                      </a:lnTo>
                      <a:cubicBezTo>
                        <a:pt x="3255" y="4553"/>
                        <a:pt x="3256" y="4553"/>
                        <a:pt x="3256" y="4554"/>
                      </a:cubicBezTo>
                      <a:lnTo>
                        <a:pt x="3256" y="4554"/>
                      </a:lnTo>
                      <a:cubicBezTo>
                        <a:pt x="3364" y="3249"/>
                        <a:pt x="3820" y="2013"/>
                        <a:pt x="3255" y="602"/>
                      </a:cubicBezTo>
                      <a:close/>
                      <a:moveTo>
                        <a:pt x="1027" y="1"/>
                      </a:moveTo>
                      <a:cubicBezTo>
                        <a:pt x="638" y="1662"/>
                        <a:pt x="320" y="3287"/>
                        <a:pt x="1025" y="4560"/>
                      </a:cubicBezTo>
                      <a:lnTo>
                        <a:pt x="1025" y="4560"/>
                      </a:lnTo>
                      <a:cubicBezTo>
                        <a:pt x="408" y="4935"/>
                        <a:pt x="1" y="5606"/>
                        <a:pt x="1" y="6368"/>
                      </a:cubicBezTo>
                      <a:cubicBezTo>
                        <a:pt x="1" y="7571"/>
                        <a:pt x="956" y="8526"/>
                        <a:pt x="2159" y="8526"/>
                      </a:cubicBezTo>
                      <a:cubicBezTo>
                        <a:pt x="3326" y="8526"/>
                        <a:pt x="4281" y="7571"/>
                        <a:pt x="4281" y="6368"/>
                      </a:cubicBezTo>
                      <a:cubicBezTo>
                        <a:pt x="4281" y="5602"/>
                        <a:pt x="3869" y="4927"/>
                        <a:pt x="3256" y="4554"/>
                      </a:cubicBezTo>
                      <a:lnTo>
                        <a:pt x="3256" y="4554"/>
                      </a:lnTo>
                      <a:cubicBezTo>
                        <a:pt x="3256" y="4557"/>
                        <a:pt x="3255" y="4561"/>
                        <a:pt x="3255" y="4564"/>
                      </a:cubicBezTo>
                      <a:lnTo>
                        <a:pt x="3255" y="4553"/>
                      </a:lnTo>
                      <a:lnTo>
                        <a:pt x="3255" y="4553"/>
                      </a:lnTo>
                      <a:cubicBezTo>
                        <a:pt x="2935" y="4358"/>
                        <a:pt x="2559" y="4246"/>
                        <a:pt x="2159" y="4246"/>
                      </a:cubicBezTo>
                      <a:cubicBezTo>
                        <a:pt x="1742" y="4246"/>
                        <a:pt x="1355" y="4360"/>
                        <a:pt x="1027" y="4559"/>
                      </a:cubicBezTo>
                      <a:lnTo>
                        <a:pt x="1027" y="4559"/>
                      </a:lnTo>
                      <a:lnTo>
                        <a:pt x="1027" y="1"/>
                      </a:ln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2" name="Google Shape;392;p28"/>
                <p:cNvSpPr/>
                <p:nvPr/>
              </p:nvSpPr>
              <p:spPr>
                <a:xfrm>
                  <a:off x="3975375" y="2246825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fill="none" extrusionOk="0">
                      <a:moveTo>
                        <a:pt x="1" y="6368"/>
                      </a:moveTo>
                      <a:cubicBezTo>
                        <a:pt x="1" y="5201"/>
                        <a:pt x="956" y="4246"/>
                        <a:pt x="2159" y="4246"/>
                      </a:cubicBezTo>
                      <a:cubicBezTo>
                        <a:pt x="3326" y="4246"/>
                        <a:pt x="4281" y="5201"/>
                        <a:pt x="4281" y="6368"/>
                      </a:cubicBezTo>
                      <a:cubicBezTo>
                        <a:pt x="4281" y="7571"/>
                        <a:pt x="3326" y="8526"/>
                        <a:pt x="2159" y="8526"/>
                      </a:cubicBezTo>
                      <a:cubicBezTo>
                        <a:pt x="956" y="8526"/>
                        <a:pt x="1" y="7571"/>
                        <a:pt x="1" y="6368"/>
                      </a:cubicBezTo>
                      <a:close/>
                      <a:moveTo>
                        <a:pt x="3255" y="4564"/>
                      </a:moveTo>
                      <a:cubicBezTo>
                        <a:pt x="3361" y="3255"/>
                        <a:pt x="3821" y="2017"/>
                        <a:pt x="3255" y="602"/>
                      </a:cubicBezTo>
                      <a:moveTo>
                        <a:pt x="1027" y="4564"/>
                      </a:moveTo>
                      <a:cubicBezTo>
                        <a:pt x="319" y="3291"/>
                        <a:pt x="637" y="1663"/>
                        <a:pt x="1027" y="1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3" name="Google Shape;393;p28"/>
                <p:cNvSpPr/>
                <p:nvPr/>
              </p:nvSpPr>
              <p:spPr>
                <a:xfrm>
                  <a:off x="3975375" y="2036350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extrusionOk="0">
                      <a:moveTo>
                        <a:pt x="2159" y="1"/>
                      </a:moveTo>
                      <a:cubicBezTo>
                        <a:pt x="956" y="1"/>
                        <a:pt x="1" y="956"/>
                        <a:pt x="1" y="2159"/>
                      </a:cubicBezTo>
                      <a:cubicBezTo>
                        <a:pt x="1" y="3326"/>
                        <a:pt x="956" y="4281"/>
                        <a:pt x="2159" y="4281"/>
                      </a:cubicBezTo>
                      <a:cubicBezTo>
                        <a:pt x="3326" y="4281"/>
                        <a:pt x="4281" y="3326"/>
                        <a:pt x="4281" y="2159"/>
                      </a:cubicBezTo>
                      <a:cubicBezTo>
                        <a:pt x="4281" y="956"/>
                        <a:pt x="3326" y="1"/>
                        <a:pt x="2159" y="1"/>
                      </a:cubicBezTo>
                      <a:close/>
                      <a:moveTo>
                        <a:pt x="1027" y="3998"/>
                      </a:moveTo>
                      <a:cubicBezTo>
                        <a:pt x="885" y="5448"/>
                        <a:pt x="744" y="6899"/>
                        <a:pt x="1027" y="7960"/>
                      </a:cubicBezTo>
                      <a:lnTo>
                        <a:pt x="1027" y="3998"/>
                      </a:lnTo>
                      <a:close/>
                      <a:moveTo>
                        <a:pt x="3255" y="3998"/>
                      </a:moveTo>
                      <a:lnTo>
                        <a:pt x="3255" y="8526"/>
                      </a:lnTo>
                      <a:cubicBezTo>
                        <a:pt x="3609" y="7288"/>
                        <a:pt x="3432" y="5625"/>
                        <a:pt x="3255" y="3998"/>
                      </a:cubicBez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4" name="Google Shape;394;p28"/>
                <p:cNvSpPr/>
                <p:nvPr/>
              </p:nvSpPr>
              <p:spPr>
                <a:xfrm>
                  <a:off x="3975375" y="2036350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fill="none" extrusionOk="0">
                      <a:moveTo>
                        <a:pt x="4281" y="2159"/>
                      </a:moveTo>
                      <a:cubicBezTo>
                        <a:pt x="4281" y="3326"/>
                        <a:pt x="3326" y="4281"/>
                        <a:pt x="2159" y="4281"/>
                      </a:cubicBezTo>
                      <a:cubicBezTo>
                        <a:pt x="956" y="4281"/>
                        <a:pt x="1" y="3326"/>
                        <a:pt x="1" y="2159"/>
                      </a:cubicBezTo>
                      <a:cubicBezTo>
                        <a:pt x="1" y="956"/>
                        <a:pt x="956" y="1"/>
                        <a:pt x="2159" y="1"/>
                      </a:cubicBezTo>
                      <a:cubicBezTo>
                        <a:pt x="3326" y="1"/>
                        <a:pt x="4281" y="956"/>
                        <a:pt x="4281" y="2159"/>
                      </a:cubicBezTo>
                      <a:close/>
                      <a:moveTo>
                        <a:pt x="1027" y="3998"/>
                      </a:moveTo>
                      <a:cubicBezTo>
                        <a:pt x="885" y="5448"/>
                        <a:pt x="744" y="6899"/>
                        <a:pt x="1027" y="7960"/>
                      </a:cubicBezTo>
                      <a:moveTo>
                        <a:pt x="3255" y="3998"/>
                      </a:moveTo>
                      <a:cubicBezTo>
                        <a:pt x="3432" y="5625"/>
                        <a:pt x="3609" y="7288"/>
                        <a:pt x="3255" y="8526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5" name="Google Shape;395;p28"/>
                <p:cNvSpPr/>
                <p:nvPr/>
              </p:nvSpPr>
              <p:spPr>
                <a:xfrm>
                  <a:off x="3861300" y="2246825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extrusionOk="0">
                      <a:moveTo>
                        <a:pt x="3255" y="602"/>
                      </a:moveTo>
                      <a:lnTo>
                        <a:pt x="3255" y="4553"/>
                      </a:lnTo>
                      <a:lnTo>
                        <a:pt x="3255" y="4553"/>
                      </a:lnTo>
                      <a:cubicBezTo>
                        <a:pt x="3255" y="4553"/>
                        <a:pt x="3255" y="4553"/>
                        <a:pt x="3256" y="4554"/>
                      </a:cubicBezTo>
                      <a:lnTo>
                        <a:pt x="3256" y="4554"/>
                      </a:lnTo>
                      <a:cubicBezTo>
                        <a:pt x="3364" y="3249"/>
                        <a:pt x="3819" y="2013"/>
                        <a:pt x="3255" y="602"/>
                      </a:cubicBezTo>
                      <a:close/>
                      <a:moveTo>
                        <a:pt x="1026" y="1"/>
                      </a:moveTo>
                      <a:cubicBezTo>
                        <a:pt x="638" y="1662"/>
                        <a:pt x="320" y="3287"/>
                        <a:pt x="1024" y="4560"/>
                      </a:cubicBezTo>
                      <a:lnTo>
                        <a:pt x="1024" y="4560"/>
                      </a:lnTo>
                      <a:cubicBezTo>
                        <a:pt x="407" y="4935"/>
                        <a:pt x="1" y="5606"/>
                        <a:pt x="1" y="6368"/>
                      </a:cubicBezTo>
                      <a:cubicBezTo>
                        <a:pt x="1" y="7571"/>
                        <a:pt x="956" y="8526"/>
                        <a:pt x="2158" y="8526"/>
                      </a:cubicBezTo>
                      <a:cubicBezTo>
                        <a:pt x="3326" y="8526"/>
                        <a:pt x="4281" y="7571"/>
                        <a:pt x="4281" y="6368"/>
                      </a:cubicBezTo>
                      <a:cubicBezTo>
                        <a:pt x="4281" y="5602"/>
                        <a:pt x="3869" y="4927"/>
                        <a:pt x="3256" y="4554"/>
                      </a:cubicBezTo>
                      <a:lnTo>
                        <a:pt x="3256" y="4554"/>
                      </a:lnTo>
                      <a:cubicBezTo>
                        <a:pt x="3255" y="4557"/>
                        <a:pt x="3255" y="4561"/>
                        <a:pt x="3255" y="4564"/>
                      </a:cubicBezTo>
                      <a:lnTo>
                        <a:pt x="3255" y="4553"/>
                      </a:lnTo>
                      <a:lnTo>
                        <a:pt x="3255" y="4553"/>
                      </a:lnTo>
                      <a:cubicBezTo>
                        <a:pt x="2934" y="4358"/>
                        <a:pt x="2559" y="4246"/>
                        <a:pt x="2158" y="4246"/>
                      </a:cubicBezTo>
                      <a:cubicBezTo>
                        <a:pt x="1741" y="4246"/>
                        <a:pt x="1354" y="4360"/>
                        <a:pt x="1026" y="4559"/>
                      </a:cubicBezTo>
                      <a:lnTo>
                        <a:pt x="1026" y="4559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6" name="Google Shape;396;p28"/>
                <p:cNvSpPr/>
                <p:nvPr/>
              </p:nvSpPr>
              <p:spPr>
                <a:xfrm>
                  <a:off x="3861300" y="2246825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fill="none" extrusionOk="0">
                      <a:moveTo>
                        <a:pt x="1" y="6368"/>
                      </a:moveTo>
                      <a:cubicBezTo>
                        <a:pt x="1" y="5201"/>
                        <a:pt x="956" y="4246"/>
                        <a:pt x="2158" y="4246"/>
                      </a:cubicBezTo>
                      <a:cubicBezTo>
                        <a:pt x="3326" y="4246"/>
                        <a:pt x="4281" y="5201"/>
                        <a:pt x="4281" y="6368"/>
                      </a:cubicBezTo>
                      <a:cubicBezTo>
                        <a:pt x="4281" y="7571"/>
                        <a:pt x="3326" y="8526"/>
                        <a:pt x="2158" y="8526"/>
                      </a:cubicBezTo>
                      <a:cubicBezTo>
                        <a:pt x="956" y="8526"/>
                        <a:pt x="1" y="7571"/>
                        <a:pt x="1" y="6368"/>
                      </a:cubicBezTo>
                      <a:close/>
                      <a:moveTo>
                        <a:pt x="3255" y="4564"/>
                      </a:moveTo>
                      <a:cubicBezTo>
                        <a:pt x="3361" y="3255"/>
                        <a:pt x="3821" y="2017"/>
                        <a:pt x="3255" y="602"/>
                      </a:cubicBezTo>
                      <a:moveTo>
                        <a:pt x="1026" y="4564"/>
                      </a:moveTo>
                      <a:cubicBezTo>
                        <a:pt x="319" y="3291"/>
                        <a:pt x="637" y="1663"/>
                        <a:pt x="1026" y="1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7" name="Google Shape;397;p28"/>
                <p:cNvSpPr/>
                <p:nvPr/>
              </p:nvSpPr>
              <p:spPr>
                <a:xfrm>
                  <a:off x="3861300" y="2036350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extrusionOk="0">
                      <a:moveTo>
                        <a:pt x="2123" y="1"/>
                      </a:moveTo>
                      <a:cubicBezTo>
                        <a:pt x="956" y="1"/>
                        <a:pt x="1" y="956"/>
                        <a:pt x="1" y="2159"/>
                      </a:cubicBezTo>
                      <a:cubicBezTo>
                        <a:pt x="1" y="3326"/>
                        <a:pt x="956" y="4281"/>
                        <a:pt x="2123" y="4281"/>
                      </a:cubicBezTo>
                      <a:cubicBezTo>
                        <a:pt x="3326" y="4281"/>
                        <a:pt x="4281" y="3326"/>
                        <a:pt x="4281" y="2159"/>
                      </a:cubicBezTo>
                      <a:cubicBezTo>
                        <a:pt x="4281" y="956"/>
                        <a:pt x="3326" y="1"/>
                        <a:pt x="2123" y="1"/>
                      </a:cubicBezTo>
                      <a:close/>
                      <a:moveTo>
                        <a:pt x="1026" y="3998"/>
                      </a:moveTo>
                      <a:cubicBezTo>
                        <a:pt x="885" y="5448"/>
                        <a:pt x="743" y="6899"/>
                        <a:pt x="1026" y="7960"/>
                      </a:cubicBezTo>
                      <a:lnTo>
                        <a:pt x="1026" y="3998"/>
                      </a:lnTo>
                      <a:close/>
                      <a:moveTo>
                        <a:pt x="3255" y="3998"/>
                      </a:moveTo>
                      <a:lnTo>
                        <a:pt x="3255" y="8526"/>
                      </a:lnTo>
                      <a:cubicBezTo>
                        <a:pt x="3609" y="7288"/>
                        <a:pt x="3432" y="5625"/>
                        <a:pt x="3255" y="3998"/>
                      </a:cubicBez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8" name="Google Shape;398;p28"/>
                <p:cNvSpPr/>
                <p:nvPr/>
              </p:nvSpPr>
              <p:spPr>
                <a:xfrm>
                  <a:off x="3861300" y="2036350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fill="none" extrusionOk="0">
                      <a:moveTo>
                        <a:pt x="4281" y="2159"/>
                      </a:moveTo>
                      <a:cubicBezTo>
                        <a:pt x="4281" y="3326"/>
                        <a:pt x="3326" y="4281"/>
                        <a:pt x="2123" y="4281"/>
                      </a:cubicBezTo>
                      <a:cubicBezTo>
                        <a:pt x="956" y="4281"/>
                        <a:pt x="1" y="3326"/>
                        <a:pt x="1" y="2159"/>
                      </a:cubicBezTo>
                      <a:cubicBezTo>
                        <a:pt x="1" y="956"/>
                        <a:pt x="956" y="1"/>
                        <a:pt x="2123" y="1"/>
                      </a:cubicBezTo>
                      <a:cubicBezTo>
                        <a:pt x="3326" y="1"/>
                        <a:pt x="4281" y="956"/>
                        <a:pt x="4281" y="2159"/>
                      </a:cubicBezTo>
                      <a:close/>
                      <a:moveTo>
                        <a:pt x="1026" y="3998"/>
                      </a:moveTo>
                      <a:cubicBezTo>
                        <a:pt x="885" y="5448"/>
                        <a:pt x="743" y="6899"/>
                        <a:pt x="1026" y="7960"/>
                      </a:cubicBezTo>
                      <a:moveTo>
                        <a:pt x="3255" y="3998"/>
                      </a:moveTo>
                      <a:cubicBezTo>
                        <a:pt x="3432" y="5625"/>
                        <a:pt x="3609" y="7288"/>
                        <a:pt x="3255" y="8526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9" name="Google Shape;399;p28"/>
                <p:cNvSpPr/>
                <p:nvPr/>
              </p:nvSpPr>
              <p:spPr>
                <a:xfrm>
                  <a:off x="3744575" y="2248600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extrusionOk="0">
                      <a:moveTo>
                        <a:pt x="3255" y="567"/>
                      </a:moveTo>
                      <a:lnTo>
                        <a:pt x="3255" y="4528"/>
                      </a:lnTo>
                      <a:cubicBezTo>
                        <a:pt x="3361" y="3220"/>
                        <a:pt x="3785" y="2017"/>
                        <a:pt x="3255" y="567"/>
                      </a:cubicBezTo>
                      <a:close/>
                      <a:moveTo>
                        <a:pt x="1026" y="1"/>
                      </a:moveTo>
                      <a:cubicBezTo>
                        <a:pt x="637" y="1663"/>
                        <a:pt x="319" y="3289"/>
                        <a:pt x="1025" y="4527"/>
                      </a:cubicBezTo>
                      <a:lnTo>
                        <a:pt x="1025" y="4527"/>
                      </a:lnTo>
                      <a:cubicBezTo>
                        <a:pt x="412" y="4911"/>
                        <a:pt x="0" y="5601"/>
                        <a:pt x="0" y="6368"/>
                      </a:cubicBezTo>
                      <a:cubicBezTo>
                        <a:pt x="0" y="7535"/>
                        <a:pt x="955" y="8526"/>
                        <a:pt x="2123" y="8526"/>
                      </a:cubicBezTo>
                      <a:cubicBezTo>
                        <a:pt x="3325" y="8526"/>
                        <a:pt x="4280" y="7535"/>
                        <a:pt x="4280" y="6368"/>
                      </a:cubicBezTo>
                      <a:cubicBezTo>
                        <a:pt x="4280" y="5201"/>
                        <a:pt x="3325" y="4210"/>
                        <a:pt x="2123" y="4210"/>
                      </a:cubicBezTo>
                      <a:cubicBezTo>
                        <a:pt x="1722" y="4210"/>
                        <a:pt x="1347" y="4327"/>
                        <a:pt x="1026" y="4527"/>
                      </a:cubicBezTo>
                      <a:lnTo>
                        <a:pt x="1026" y="4527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0" name="Google Shape;400;p28"/>
                <p:cNvSpPr/>
                <p:nvPr/>
              </p:nvSpPr>
              <p:spPr>
                <a:xfrm>
                  <a:off x="3744575" y="2248600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fill="none" extrusionOk="0">
                      <a:moveTo>
                        <a:pt x="0" y="6368"/>
                      </a:moveTo>
                      <a:cubicBezTo>
                        <a:pt x="0" y="5201"/>
                        <a:pt x="955" y="4210"/>
                        <a:pt x="2123" y="4210"/>
                      </a:cubicBezTo>
                      <a:cubicBezTo>
                        <a:pt x="3325" y="4210"/>
                        <a:pt x="4280" y="5201"/>
                        <a:pt x="4280" y="6368"/>
                      </a:cubicBezTo>
                      <a:cubicBezTo>
                        <a:pt x="4280" y="7535"/>
                        <a:pt x="3325" y="8526"/>
                        <a:pt x="2123" y="8526"/>
                      </a:cubicBezTo>
                      <a:cubicBezTo>
                        <a:pt x="955" y="8526"/>
                        <a:pt x="0" y="7535"/>
                        <a:pt x="0" y="6368"/>
                      </a:cubicBezTo>
                      <a:close/>
                      <a:moveTo>
                        <a:pt x="3255" y="4528"/>
                      </a:moveTo>
                      <a:cubicBezTo>
                        <a:pt x="3361" y="3220"/>
                        <a:pt x="3785" y="2017"/>
                        <a:pt x="3255" y="567"/>
                      </a:cubicBezTo>
                      <a:moveTo>
                        <a:pt x="1026" y="4528"/>
                      </a:moveTo>
                      <a:cubicBezTo>
                        <a:pt x="319" y="3290"/>
                        <a:pt x="637" y="1663"/>
                        <a:pt x="1026" y="1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1" name="Google Shape;401;p28"/>
                <p:cNvSpPr/>
                <p:nvPr/>
              </p:nvSpPr>
              <p:spPr>
                <a:xfrm>
                  <a:off x="3744575" y="2038125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extrusionOk="0">
                      <a:moveTo>
                        <a:pt x="2123" y="1"/>
                      </a:moveTo>
                      <a:cubicBezTo>
                        <a:pt x="955" y="1"/>
                        <a:pt x="0" y="956"/>
                        <a:pt x="0" y="2123"/>
                      </a:cubicBezTo>
                      <a:cubicBezTo>
                        <a:pt x="0" y="2913"/>
                        <a:pt x="412" y="3596"/>
                        <a:pt x="1025" y="3972"/>
                      </a:cubicBezTo>
                      <a:lnTo>
                        <a:pt x="1025" y="3972"/>
                      </a:lnTo>
                      <a:cubicBezTo>
                        <a:pt x="1025" y="3969"/>
                        <a:pt x="1026" y="3966"/>
                        <a:pt x="1026" y="3963"/>
                      </a:cubicBezTo>
                      <a:lnTo>
                        <a:pt x="1026" y="3972"/>
                      </a:lnTo>
                      <a:lnTo>
                        <a:pt x="1026" y="3972"/>
                      </a:lnTo>
                      <a:cubicBezTo>
                        <a:pt x="1026" y="3972"/>
                        <a:pt x="1025" y="3972"/>
                        <a:pt x="1025" y="3972"/>
                      </a:cubicBezTo>
                      <a:lnTo>
                        <a:pt x="1025" y="3972"/>
                      </a:lnTo>
                      <a:cubicBezTo>
                        <a:pt x="884" y="5419"/>
                        <a:pt x="744" y="6901"/>
                        <a:pt x="1026" y="7924"/>
                      </a:cubicBezTo>
                      <a:lnTo>
                        <a:pt x="1026" y="3972"/>
                      </a:lnTo>
                      <a:lnTo>
                        <a:pt x="1026" y="3972"/>
                      </a:lnTo>
                      <a:cubicBezTo>
                        <a:pt x="1347" y="4168"/>
                        <a:pt x="1722" y="4281"/>
                        <a:pt x="2123" y="4281"/>
                      </a:cubicBezTo>
                      <a:cubicBezTo>
                        <a:pt x="2540" y="4281"/>
                        <a:pt x="2927" y="4166"/>
                        <a:pt x="3255" y="3966"/>
                      </a:cubicBezTo>
                      <a:lnTo>
                        <a:pt x="3255" y="3966"/>
                      </a:lnTo>
                      <a:lnTo>
                        <a:pt x="3255" y="8526"/>
                      </a:lnTo>
                      <a:cubicBezTo>
                        <a:pt x="3608" y="7288"/>
                        <a:pt x="3432" y="5627"/>
                        <a:pt x="3255" y="3966"/>
                      </a:cubicBezTo>
                      <a:lnTo>
                        <a:pt x="3255" y="3966"/>
                      </a:lnTo>
                      <a:cubicBezTo>
                        <a:pt x="3873" y="3589"/>
                        <a:pt x="4280" y="2909"/>
                        <a:pt x="4280" y="2123"/>
                      </a:cubicBezTo>
                      <a:cubicBezTo>
                        <a:pt x="4280" y="956"/>
                        <a:pt x="3325" y="1"/>
                        <a:pt x="2123" y="1"/>
                      </a:cubicBez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2" name="Google Shape;402;p28"/>
                <p:cNvSpPr/>
                <p:nvPr/>
              </p:nvSpPr>
              <p:spPr>
                <a:xfrm>
                  <a:off x="3744575" y="2038125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fill="none" extrusionOk="0">
                      <a:moveTo>
                        <a:pt x="4280" y="2123"/>
                      </a:moveTo>
                      <a:cubicBezTo>
                        <a:pt x="4280" y="3326"/>
                        <a:pt x="3325" y="4281"/>
                        <a:pt x="2123" y="4281"/>
                      </a:cubicBezTo>
                      <a:cubicBezTo>
                        <a:pt x="955" y="4281"/>
                        <a:pt x="0" y="3326"/>
                        <a:pt x="0" y="2123"/>
                      </a:cubicBezTo>
                      <a:cubicBezTo>
                        <a:pt x="0" y="956"/>
                        <a:pt x="955" y="1"/>
                        <a:pt x="2123" y="1"/>
                      </a:cubicBezTo>
                      <a:cubicBezTo>
                        <a:pt x="3325" y="1"/>
                        <a:pt x="4280" y="956"/>
                        <a:pt x="4280" y="2123"/>
                      </a:cubicBezTo>
                      <a:close/>
                      <a:moveTo>
                        <a:pt x="1026" y="3963"/>
                      </a:moveTo>
                      <a:cubicBezTo>
                        <a:pt x="885" y="5413"/>
                        <a:pt x="743" y="6899"/>
                        <a:pt x="1026" y="7924"/>
                      </a:cubicBezTo>
                      <a:moveTo>
                        <a:pt x="3255" y="3963"/>
                      </a:moveTo>
                      <a:cubicBezTo>
                        <a:pt x="3431" y="5625"/>
                        <a:pt x="3608" y="7288"/>
                        <a:pt x="3255" y="8526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3" name="Google Shape;403;p28"/>
                <p:cNvSpPr/>
                <p:nvPr/>
              </p:nvSpPr>
              <p:spPr>
                <a:xfrm>
                  <a:off x="3630475" y="2248600"/>
                  <a:ext cx="107050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2" h="8526" extrusionOk="0">
                      <a:moveTo>
                        <a:pt x="3255" y="567"/>
                      </a:moveTo>
                      <a:lnTo>
                        <a:pt x="3255" y="4528"/>
                      </a:lnTo>
                      <a:cubicBezTo>
                        <a:pt x="3326" y="3220"/>
                        <a:pt x="3786" y="2017"/>
                        <a:pt x="3255" y="567"/>
                      </a:cubicBezTo>
                      <a:close/>
                      <a:moveTo>
                        <a:pt x="1027" y="1"/>
                      </a:moveTo>
                      <a:cubicBezTo>
                        <a:pt x="638" y="1663"/>
                        <a:pt x="319" y="3289"/>
                        <a:pt x="1026" y="4527"/>
                      </a:cubicBezTo>
                      <a:lnTo>
                        <a:pt x="1026" y="4527"/>
                      </a:lnTo>
                      <a:cubicBezTo>
                        <a:pt x="413" y="4911"/>
                        <a:pt x="1" y="5601"/>
                        <a:pt x="1" y="6368"/>
                      </a:cubicBezTo>
                      <a:cubicBezTo>
                        <a:pt x="1" y="7535"/>
                        <a:pt x="956" y="8526"/>
                        <a:pt x="2123" y="8526"/>
                      </a:cubicBezTo>
                      <a:cubicBezTo>
                        <a:pt x="3326" y="8526"/>
                        <a:pt x="4281" y="7535"/>
                        <a:pt x="4281" y="6368"/>
                      </a:cubicBezTo>
                      <a:cubicBezTo>
                        <a:pt x="4281" y="5201"/>
                        <a:pt x="3326" y="4210"/>
                        <a:pt x="2123" y="4210"/>
                      </a:cubicBezTo>
                      <a:cubicBezTo>
                        <a:pt x="1723" y="4210"/>
                        <a:pt x="1347" y="4327"/>
                        <a:pt x="1027" y="4527"/>
                      </a:cubicBezTo>
                      <a:lnTo>
                        <a:pt x="1027" y="4527"/>
                      </a:lnTo>
                      <a:lnTo>
                        <a:pt x="1027" y="1"/>
                      </a:ln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4" name="Google Shape;404;p28"/>
                <p:cNvSpPr/>
                <p:nvPr/>
              </p:nvSpPr>
              <p:spPr>
                <a:xfrm>
                  <a:off x="3630475" y="2248600"/>
                  <a:ext cx="107050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2" h="8526" fill="none" extrusionOk="0">
                      <a:moveTo>
                        <a:pt x="1" y="6368"/>
                      </a:moveTo>
                      <a:cubicBezTo>
                        <a:pt x="1" y="5201"/>
                        <a:pt x="956" y="4210"/>
                        <a:pt x="2123" y="4210"/>
                      </a:cubicBezTo>
                      <a:cubicBezTo>
                        <a:pt x="3326" y="4210"/>
                        <a:pt x="4281" y="5201"/>
                        <a:pt x="4281" y="6368"/>
                      </a:cubicBezTo>
                      <a:cubicBezTo>
                        <a:pt x="4281" y="7535"/>
                        <a:pt x="3326" y="8526"/>
                        <a:pt x="2123" y="8526"/>
                      </a:cubicBezTo>
                      <a:cubicBezTo>
                        <a:pt x="956" y="8526"/>
                        <a:pt x="1" y="7535"/>
                        <a:pt x="1" y="6368"/>
                      </a:cubicBezTo>
                      <a:close/>
                      <a:moveTo>
                        <a:pt x="3255" y="4528"/>
                      </a:moveTo>
                      <a:cubicBezTo>
                        <a:pt x="3326" y="3220"/>
                        <a:pt x="3786" y="2017"/>
                        <a:pt x="3255" y="567"/>
                      </a:cubicBezTo>
                      <a:moveTo>
                        <a:pt x="1027" y="4528"/>
                      </a:moveTo>
                      <a:cubicBezTo>
                        <a:pt x="319" y="3290"/>
                        <a:pt x="638" y="1663"/>
                        <a:pt x="1027" y="1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5" name="Google Shape;405;p28"/>
                <p:cNvSpPr/>
                <p:nvPr/>
              </p:nvSpPr>
              <p:spPr>
                <a:xfrm>
                  <a:off x="3630475" y="2038125"/>
                  <a:ext cx="107050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2" h="8526" extrusionOk="0">
                      <a:moveTo>
                        <a:pt x="2123" y="1"/>
                      </a:moveTo>
                      <a:cubicBezTo>
                        <a:pt x="956" y="1"/>
                        <a:pt x="1" y="956"/>
                        <a:pt x="1" y="2123"/>
                      </a:cubicBezTo>
                      <a:cubicBezTo>
                        <a:pt x="1" y="2913"/>
                        <a:pt x="413" y="3596"/>
                        <a:pt x="1026" y="3972"/>
                      </a:cubicBezTo>
                      <a:lnTo>
                        <a:pt x="1026" y="3972"/>
                      </a:lnTo>
                      <a:cubicBezTo>
                        <a:pt x="1026" y="3969"/>
                        <a:pt x="1026" y="3966"/>
                        <a:pt x="1027" y="3963"/>
                      </a:cubicBezTo>
                      <a:lnTo>
                        <a:pt x="1027" y="3972"/>
                      </a:lnTo>
                      <a:lnTo>
                        <a:pt x="1027" y="3972"/>
                      </a:lnTo>
                      <a:cubicBezTo>
                        <a:pt x="1026" y="3972"/>
                        <a:pt x="1026" y="3972"/>
                        <a:pt x="1026" y="3972"/>
                      </a:cubicBezTo>
                      <a:lnTo>
                        <a:pt x="1026" y="3972"/>
                      </a:lnTo>
                      <a:cubicBezTo>
                        <a:pt x="885" y="5419"/>
                        <a:pt x="744" y="6901"/>
                        <a:pt x="1027" y="7924"/>
                      </a:cubicBezTo>
                      <a:lnTo>
                        <a:pt x="1027" y="3972"/>
                      </a:lnTo>
                      <a:lnTo>
                        <a:pt x="1027" y="3972"/>
                      </a:lnTo>
                      <a:cubicBezTo>
                        <a:pt x="1347" y="4168"/>
                        <a:pt x="1723" y="4281"/>
                        <a:pt x="2123" y="4281"/>
                      </a:cubicBezTo>
                      <a:cubicBezTo>
                        <a:pt x="2540" y="4281"/>
                        <a:pt x="2927" y="4166"/>
                        <a:pt x="3255" y="3966"/>
                      </a:cubicBezTo>
                      <a:lnTo>
                        <a:pt x="3255" y="3966"/>
                      </a:lnTo>
                      <a:lnTo>
                        <a:pt x="3255" y="8526"/>
                      </a:lnTo>
                      <a:cubicBezTo>
                        <a:pt x="3609" y="7288"/>
                        <a:pt x="3432" y="5627"/>
                        <a:pt x="3256" y="3966"/>
                      </a:cubicBezTo>
                      <a:lnTo>
                        <a:pt x="3256" y="3966"/>
                      </a:lnTo>
                      <a:cubicBezTo>
                        <a:pt x="3874" y="3589"/>
                        <a:pt x="4281" y="2909"/>
                        <a:pt x="4281" y="2123"/>
                      </a:cubicBezTo>
                      <a:cubicBezTo>
                        <a:pt x="4281" y="956"/>
                        <a:pt x="3326" y="1"/>
                        <a:pt x="2123" y="1"/>
                      </a:cubicBez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6" name="Google Shape;406;p28"/>
                <p:cNvSpPr/>
                <p:nvPr/>
              </p:nvSpPr>
              <p:spPr>
                <a:xfrm>
                  <a:off x="3630475" y="2038125"/>
                  <a:ext cx="107050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2" h="8526" fill="none" extrusionOk="0">
                      <a:moveTo>
                        <a:pt x="4281" y="2123"/>
                      </a:moveTo>
                      <a:cubicBezTo>
                        <a:pt x="4281" y="3326"/>
                        <a:pt x="3326" y="4281"/>
                        <a:pt x="2123" y="4281"/>
                      </a:cubicBezTo>
                      <a:cubicBezTo>
                        <a:pt x="956" y="4281"/>
                        <a:pt x="1" y="3326"/>
                        <a:pt x="1" y="2123"/>
                      </a:cubicBezTo>
                      <a:cubicBezTo>
                        <a:pt x="1" y="956"/>
                        <a:pt x="956" y="1"/>
                        <a:pt x="2123" y="1"/>
                      </a:cubicBezTo>
                      <a:cubicBezTo>
                        <a:pt x="3326" y="1"/>
                        <a:pt x="4281" y="956"/>
                        <a:pt x="4281" y="2123"/>
                      </a:cubicBezTo>
                      <a:close/>
                      <a:moveTo>
                        <a:pt x="1027" y="3963"/>
                      </a:moveTo>
                      <a:cubicBezTo>
                        <a:pt x="885" y="5413"/>
                        <a:pt x="744" y="6899"/>
                        <a:pt x="1027" y="7924"/>
                      </a:cubicBezTo>
                      <a:moveTo>
                        <a:pt x="3255" y="3963"/>
                      </a:moveTo>
                      <a:cubicBezTo>
                        <a:pt x="3432" y="5625"/>
                        <a:pt x="3609" y="7288"/>
                        <a:pt x="3255" y="8526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7" name="Google Shape;407;p28"/>
                <p:cNvSpPr/>
                <p:nvPr/>
              </p:nvSpPr>
              <p:spPr>
                <a:xfrm>
                  <a:off x="3515525" y="2247725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extrusionOk="0">
                      <a:moveTo>
                        <a:pt x="1026" y="0"/>
                      </a:moveTo>
                      <a:cubicBezTo>
                        <a:pt x="637" y="1663"/>
                        <a:pt x="319" y="3290"/>
                        <a:pt x="1026" y="4528"/>
                      </a:cubicBezTo>
                      <a:lnTo>
                        <a:pt x="1026" y="0"/>
                      </a:lnTo>
                      <a:close/>
                      <a:moveTo>
                        <a:pt x="3255" y="602"/>
                      </a:moveTo>
                      <a:lnTo>
                        <a:pt x="3255" y="4528"/>
                      </a:lnTo>
                      <a:cubicBezTo>
                        <a:pt x="3361" y="3255"/>
                        <a:pt x="3821" y="2017"/>
                        <a:pt x="3255" y="602"/>
                      </a:cubicBezTo>
                      <a:close/>
                      <a:moveTo>
                        <a:pt x="2158" y="4245"/>
                      </a:moveTo>
                      <a:cubicBezTo>
                        <a:pt x="955" y="4245"/>
                        <a:pt x="0" y="5200"/>
                        <a:pt x="0" y="6368"/>
                      </a:cubicBezTo>
                      <a:cubicBezTo>
                        <a:pt x="0" y="7570"/>
                        <a:pt x="955" y="8525"/>
                        <a:pt x="2158" y="8525"/>
                      </a:cubicBezTo>
                      <a:cubicBezTo>
                        <a:pt x="3325" y="8525"/>
                        <a:pt x="4281" y="7570"/>
                        <a:pt x="4281" y="6368"/>
                      </a:cubicBezTo>
                      <a:cubicBezTo>
                        <a:pt x="4281" y="5200"/>
                        <a:pt x="3325" y="4245"/>
                        <a:pt x="2158" y="4245"/>
                      </a:cubicBez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8" name="Google Shape;408;p28"/>
                <p:cNvSpPr/>
                <p:nvPr/>
              </p:nvSpPr>
              <p:spPr>
                <a:xfrm>
                  <a:off x="3515525" y="2247725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fill="none" extrusionOk="0">
                      <a:moveTo>
                        <a:pt x="0" y="6368"/>
                      </a:moveTo>
                      <a:cubicBezTo>
                        <a:pt x="0" y="5200"/>
                        <a:pt x="955" y="4245"/>
                        <a:pt x="2158" y="4245"/>
                      </a:cubicBezTo>
                      <a:cubicBezTo>
                        <a:pt x="3325" y="4245"/>
                        <a:pt x="4281" y="5200"/>
                        <a:pt x="4281" y="6368"/>
                      </a:cubicBezTo>
                      <a:cubicBezTo>
                        <a:pt x="4281" y="7570"/>
                        <a:pt x="3325" y="8525"/>
                        <a:pt x="2158" y="8525"/>
                      </a:cubicBezTo>
                      <a:cubicBezTo>
                        <a:pt x="955" y="8525"/>
                        <a:pt x="0" y="7570"/>
                        <a:pt x="0" y="6368"/>
                      </a:cubicBezTo>
                      <a:close/>
                      <a:moveTo>
                        <a:pt x="3255" y="4528"/>
                      </a:moveTo>
                      <a:cubicBezTo>
                        <a:pt x="3361" y="3255"/>
                        <a:pt x="3821" y="2017"/>
                        <a:pt x="3255" y="602"/>
                      </a:cubicBezTo>
                      <a:moveTo>
                        <a:pt x="1026" y="4528"/>
                      </a:moveTo>
                      <a:cubicBezTo>
                        <a:pt x="319" y="3290"/>
                        <a:pt x="637" y="1663"/>
                        <a:pt x="1026" y="0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9" name="Google Shape;409;p28"/>
                <p:cNvSpPr/>
                <p:nvPr/>
              </p:nvSpPr>
              <p:spPr>
                <a:xfrm>
                  <a:off x="3515525" y="2037250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extrusionOk="0">
                      <a:moveTo>
                        <a:pt x="2158" y="0"/>
                      </a:moveTo>
                      <a:cubicBezTo>
                        <a:pt x="955" y="0"/>
                        <a:pt x="0" y="955"/>
                        <a:pt x="0" y="2158"/>
                      </a:cubicBezTo>
                      <a:cubicBezTo>
                        <a:pt x="0" y="2921"/>
                        <a:pt x="408" y="3593"/>
                        <a:pt x="1026" y="3967"/>
                      </a:cubicBezTo>
                      <a:lnTo>
                        <a:pt x="1026" y="3967"/>
                      </a:lnTo>
                      <a:cubicBezTo>
                        <a:pt x="1026" y="3965"/>
                        <a:pt x="1026" y="3964"/>
                        <a:pt x="1026" y="3962"/>
                      </a:cubicBezTo>
                      <a:lnTo>
                        <a:pt x="1026" y="3967"/>
                      </a:lnTo>
                      <a:lnTo>
                        <a:pt x="1026" y="3967"/>
                      </a:lnTo>
                      <a:cubicBezTo>
                        <a:pt x="1026" y="3967"/>
                        <a:pt x="1026" y="3967"/>
                        <a:pt x="1026" y="3967"/>
                      </a:cubicBezTo>
                      <a:lnTo>
                        <a:pt x="1026" y="3967"/>
                      </a:lnTo>
                      <a:cubicBezTo>
                        <a:pt x="884" y="5451"/>
                        <a:pt x="743" y="6899"/>
                        <a:pt x="1026" y="7924"/>
                      </a:cubicBezTo>
                      <a:lnTo>
                        <a:pt x="1026" y="3967"/>
                      </a:lnTo>
                      <a:lnTo>
                        <a:pt x="1026" y="3967"/>
                      </a:lnTo>
                      <a:cubicBezTo>
                        <a:pt x="1354" y="4166"/>
                        <a:pt x="1741" y="4281"/>
                        <a:pt x="2158" y="4281"/>
                      </a:cubicBezTo>
                      <a:cubicBezTo>
                        <a:pt x="2559" y="4281"/>
                        <a:pt x="2934" y="4168"/>
                        <a:pt x="3255" y="3973"/>
                      </a:cubicBezTo>
                      <a:lnTo>
                        <a:pt x="3255" y="3973"/>
                      </a:lnTo>
                      <a:lnTo>
                        <a:pt x="3255" y="8525"/>
                      </a:lnTo>
                      <a:cubicBezTo>
                        <a:pt x="3643" y="7290"/>
                        <a:pt x="3432" y="5632"/>
                        <a:pt x="3256" y="3973"/>
                      </a:cubicBezTo>
                      <a:lnTo>
                        <a:pt x="3256" y="3973"/>
                      </a:lnTo>
                      <a:cubicBezTo>
                        <a:pt x="3869" y="3599"/>
                        <a:pt x="4281" y="2924"/>
                        <a:pt x="4281" y="2158"/>
                      </a:cubicBezTo>
                      <a:cubicBezTo>
                        <a:pt x="4281" y="955"/>
                        <a:pt x="3325" y="0"/>
                        <a:pt x="2158" y="0"/>
                      </a:cubicBez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0" name="Google Shape;410;p28"/>
                <p:cNvSpPr/>
                <p:nvPr/>
              </p:nvSpPr>
              <p:spPr>
                <a:xfrm>
                  <a:off x="3515525" y="2037250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fill="none" extrusionOk="0">
                      <a:moveTo>
                        <a:pt x="4281" y="2158"/>
                      </a:moveTo>
                      <a:cubicBezTo>
                        <a:pt x="4281" y="3325"/>
                        <a:pt x="3325" y="4281"/>
                        <a:pt x="2158" y="4281"/>
                      </a:cubicBezTo>
                      <a:cubicBezTo>
                        <a:pt x="955" y="4281"/>
                        <a:pt x="0" y="3325"/>
                        <a:pt x="0" y="2158"/>
                      </a:cubicBezTo>
                      <a:cubicBezTo>
                        <a:pt x="0" y="955"/>
                        <a:pt x="955" y="0"/>
                        <a:pt x="2158" y="0"/>
                      </a:cubicBezTo>
                      <a:cubicBezTo>
                        <a:pt x="3325" y="0"/>
                        <a:pt x="4281" y="955"/>
                        <a:pt x="4281" y="2158"/>
                      </a:cubicBezTo>
                      <a:close/>
                      <a:moveTo>
                        <a:pt x="1026" y="3962"/>
                      </a:moveTo>
                      <a:cubicBezTo>
                        <a:pt x="885" y="5448"/>
                        <a:pt x="743" y="6898"/>
                        <a:pt x="1026" y="7924"/>
                      </a:cubicBezTo>
                      <a:moveTo>
                        <a:pt x="3255" y="3962"/>
                      </a:moveTo>
                      <a:cubicBezTo>
                        <a:pt x="3432" y="5625"/>
                        <a:pt x="3644" y="7287"/>
                        <a:pt x="3255" y="8525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1" name="Google Shape;411;p28"/>
                <p:cNvSpPr/>
                <p:nvPr/>
              </p:nvSpPr>
              <p:spPr>
                <a:xfrm>
                  <a:off x="3401450" y="2247725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extrusionOk="0">
                      <a:moveTo>
                        <a:pt x="3255" y="602"/>
                      </a:moveTo>
                      <a:lnTo>
                        <a:pt x="3255" y="4552"/>
                      </a:lnTo>
                      <a:lnTo>
                        <a:pt x="3255" y="4552"/>
                      </a:lnTo>
                      <a:cubicBezTo>
                        <a:pt x="3255" y="4553"/>
                        <a:pt x="3255" y="4553"/>
                        <a:pt x="3255" y="4553"/>
                      </a:cubicBezTo>
                      <a:lnTo>
                        <a:pt x="3255" y="4553"/>
                      </a:lnTo>
                      <a:cubicBezTo>
                        <a:pt x="3363" y="3248"/>
                        <a:pt x="3819" y="2013"/>
                        <a:pt x="3255" y="602"/>
                      </a:cubicBezTo>
                      <a:close/>
                      <a:moveTo>
                        <a:pt x="1026" y="0"/>
                      </a:moveTo>
                      <a:cubicBezTo>
                        <a:pt x="637" y="1661"/>
                        <a:pt x="319" y="3287"/>
                        <a:pt x="1024" y="4560"/>
                      </a:cubicBezTo>
                      <a:lnTo>
                        <a:pt x="1024" y="4560"/>
                      </a:lnTo>
                      <a:cubicBezTo>
                        <a:pt x="407" y="4934"/>
                        <a:pt x="0" y="5606"/>
                        <a:pt x="0" y="6368"/>
                      </a:cubicBezTo>
                      <a:cubicBezTo>
                        <a:pt x="0" y="7570"/>
                        <a:pt x="955" y="8525"/>
                        <a:pt x="2158" y="8525"/>
                      </a:cubicBezTo>
                      <a:cubicBezTo>
                        <a:pt x="3325" y="8525"/>
                        <a:pt x="4280" y="7570"/>
                        <a:pt x="4280" y="6368"/>
                      </a:cubicBezTo>
                      <a:cubicBezTo>
                        <a:pt x="4280" y="5601"/>
                        <a:pt x="3869" y="4926"/>
                        <a:pt x="3255" y="4553"/>
                      </a:cubicBezTo>
                      <a:lnTo>
                        <a:pt x="3255" y="4553"/>
                      </a:lnTo>
                      <a:cubicBezTo>
                        <a:pt x="3255" y="4556"/>
                        <a:pt x="3255" y="4560"/>
                        <a:pt x="3255" y="4563"/>
                      </a:cubicBezTo>
                      <a:lnTo>
                        <a:pt x="3255" y="4552"/>
                      </a:lnTo>
                      <a:lnTo>
                        <a:pt x="3255" y="4552"/>
                      </a:lnTo>
                      <a:cubicBezTo>
                        <a:pt x="2934" y="4358"/>
                        <a:pt x="2558" y="4245"/>
                        <a:pt x="2158" y="4245"/>
                      </a:cubicBezTo>
                      <a:cubicBezTo>
                        <a:pt x="1741" y="4245"/>
                        <a:pt x="1354" y="4360"/>
                        <a:pt x="1026" y="4558"/>
                      </a:cubicBezTo>
                      <a:lnTo>
                        <a:pt x="1026" y="4558"/>
                      </a:lnTo>
                      <a:lnTo>
                        <a:pt x="1026" y="0"/>
                      </a:ln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2" name="Google Shape;412;p28"/>
                <p:cNvSpPr/>
                <p:nvPr/>
              </p:nvSpPr>
              <p:spPr>
                <a:xfrm>
                  <a:off x="3401450" y="2247725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fill="none" extrusionOk="0">
                      <a:moveTo>
                        <a:pt x="0" y="6368"/>
                      </a:moveTo>
                      <a:cubicBezTo>
                        <a:pt x="0" y="5200"/>
                        <a:pt x="955" y="4245"/>
                        <a:pt x="2158" y="4245"/>
                      </a:cubicBezTo>
                      <a:cubicBezTo>
                        <a:pt x="3325" y="4245"/>
                        <a:pt x="4280" y="5200"/>
                        <a:pt x="4280" y="6368"/>
                      </a:cubicBezTo>
                      <a:cubicBezTo>
                        <a:pt x="4280" y="7570"/>
                        <a:pt x="3325" y="8525"/>
                        <a:pt x="2158" y="8525"/>
                      </a:cubicBezTo>
                      <a:cubicBezTo>
                        <a:pt x="955" y="8525"/>
                        <a:pt x="0" y="7570"/>
                        <a:pt x="0" y="6368"/>
                      </a:cubicBezTo>
                      <a:close/>
                      <a:moveTo>
                        <a:pt x="3255" y="4563"/>
                      </a:moveTo>
                      <a:cubicBezTo>
                        <a:pt x="3361" y="3255"/>
                        <a:pt x="3820" y="2017"/>
                        <a:pt x="3255" y="602"/>
                      </a:cubicBezTo>
                      <a:moveTo>
                        <a:pt x="1026" y="4563"/>
                      </a:moveTo>
                      <a:cubicBezTo>
                        <a:pt x="318" y="3290"/>
                        <a:pt x="637" y="1663"/>
                        <a:pt x="1026" y="0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3" name="Google Shape;413;p28"/>
                <p:cNvSpPr/>
                <p:nvPr/>
              </p:nvSpPr>
              <p:spPr>
                <a:xfrm>
                  <a:off x="3401450" y="2037250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extrusionOk="0">
                      <a:moveTo>
                        <a:pt x="2158" y="0"/>
                      </a:moveTo>
                      <a:cubicBezTo>
                        <a:pt x="955" y="0"/>
                        <a:pt x="0" y="955"/>
                        <a:pt x="0" y="2158"/>
                      </a:cubicBezTo>
                      <a:cubicBezTo>
                        <a:pt x="0" y="2921"/>
                        <a:pt x="408" y="3593"/>
                        <a:pt x="1026" y="3967"/>
                      </a:cubicBezTo>
                      <a:lnTo>
                        <a:pt x="1026" y="3967"/>
                      </a:lnTo>
                      <a:cubicBezTo>
                        <a:pt x="1026" y="3965"/>
                        <a:pt x="1026" y="3964"/>
                        <a:pt x="1026" y="3962"/>
                      </a:cubicBezTo>
                      <a:lnTo>
                        <a:pt x="1026" y="3967"/>
                      </a:lnTo>
                      <a:lnTo>
                        <a:pt x="1026" y="3967"/>
                      </a:lnTo>
                      <a:cubicBezTo>
                        <a:pt x="1026" y="3967"/>
                        <a:pt x="1026" y="3967"/>
                        <a:pt x="1026" y="3967"/>
                      </a:cubicBezTo>
                      <a:lnTo>
                        <a:pt x="1026" y="3967"/>
                      </a:lnTo>
                      <a:cubicBezTo>
                        <a:pt x="884" y="5451"/>
                        <a:pt x="779" y="6899"/>
                        <a:pt x="1026" y="7924"/>
                      </a:cubicBezTo>
                      <a:lnTo>
                        <a:pt x="1026" y="3967"/>
                      </a:lnTo>
                      <a:lnTo>
                        <a:pt x="1026" y="3967"/>
                      </a:lnTo>
                      <a:cubicBezTo>
                        <a:pt x="1354" y="4166"/>
                        <a:pt x="1741" y="4281"/>
                        <a:pt x="2158" y="4281"/>
                      </a:cubicBezTo>
                      <a:cubicBezTo>
                        <a:pt x="2558" y="4281"/>
                        <a:pt x="2934" y="4168"/>
                        <a:pt x="3255" y="3973"/>
                      </a:cubicBezTo>
                      <a:lnTo>
                        <a:pt x="3255" y="3973"/>
                      </a:lnTo>
                      <a:lnTo>
                        <a:pt x="3255" y="8525"/>
                      </a:lnTo>
                      <a:cubicBezTo>
                        <a:pt x="3643" y="7290"/>
                        <a:pt x="3432" y="5632"/>
                        <a:pt x="3256" y="3973"/>
                      </a:cubicBezTo>
                      <a:lnTo>
                        <a:pt x="3256" y="3973"/>
                      </a:lnTo>
                      <a:cubicBezTo>
                        <a:pt x="3869" y="3599"/>
                        <a:pt x="4280" y="2924"/>
                        <a:pt x="4280" y="2158"/>
                      </a:cubicBezTo>
                      <a:cubicBezTo>
                        <a:pt x="4280" y="955"/>
                        <a:pt x="3325" y="0"/>
                        <a:pt x="2158" y="0"/>
                      </a:cubicBez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4" name="Google Shape;414;p28"/>
                <p:cNvSpPr/>
                <p:nvPr/>
              </p:nvSpPr>
              <p:spPr>
                <a:xfrm>
                  <a:off x="3401450" y="2037250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fill="none" extrusionOk="0">
                      <a:moveTo>
                        <a:pt x="4280" y="2158"/>
                      </a:moveTo>
                      <a:cubicBezTo>
                        <a:pt x="4280" y="3325"/>
                        <a:pt x="3325" y="4281"/>
                        <a:pt x="2158" y="4281"/>
                      </a:cubicBezTo>
                      <a:cubicBezTo>
                        <a:pt x="955" y="4281"/>
                        <a:pt x="0" y="3325"/>
                        <a:pt x="0" y="2158"/>
                      </a:cubicBezTo>
                      <a:cubicBezTo>
                        <a:pt x="0" y="955"/>
                        <a:pt x="955" y="0"/>
                        <a:pt x="2158" y="0"/>
                      </a:cubicBezTo>
                      <a:cubicBezTo>
                        <a:pt x="3325" y="0"/>
                        <a:pt x="4280" y="955"/>
                        <a:pt x="4280" y="2158"/>
                      </a:cubicBezTo>
                      <a:close/>
                      <a:moveTo>
                        <a:pt x="1026" y="3962"/>
                      </a:moveTo>
                      <a:cubicBezTo>
                        <a:pt x="884" y="5448"/>
                        <a:pt x="778" y="6898"/>
                        <a:pt x="1026" y="7924"/>
                      </a:cubicBezTo>
                      <a:moveTo>
                        <a:pt x="3255" y="3962"/>
                      </a:moveTo>
                      <a:cubicBezTo>
                        <a:pt x="3431" y="5625"/>
                        <a:pt x="3644" y="7287"/>
                        <a:pt x="3255" y="8525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5" name="Google Shape;415;p28"/>
                <p:cNvSpPr/>
                <p:nvPr/>
              </p:nvSpPr>
              <p:spPr>
                <a:xfrm>
                  <a:off x="3284700" y="2248600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extrusionOk="0">
                      <a:moveTo>
                        <a:pt x="3255" y="602"/>
                      </a:moveTo>
                      <a:lnTo>
                        <a:pt x="3255" y="4554"/>
                      </a:lnTo>
                      <a:lnTo>
                        <a:pt x="3255" y="4554"/>
                      </a:lnTo>
                      <a:cubicBezTo>
                        <a:pt x="3255" y="4554"/>
                        <a:pt x="3256" y="4555"/>
                        <a:pt x="3256" y="4555"/>
                      </a:cubicBezTo>
                      <a:lnTo>
                        <a:pt x="3256" y="4555"/>
                      </a:lnTo>
                      <a:cubicBezTo>
                        <a:pt x="3363" y="3249"/>
                        <a:pt x="3820" y="2014"/>
                        <a:pt x="3255" y="602"/>
                      </a:cubicBezTo>
                      <a:close/>
                      <a:moveTo>
                        <a:pt x="1027" y="1"/>
                      </a:moveTo>
                      <a:cubicBezTo>
                        <a:pt x="638" y="1662"/>
                        <a:pt x="320" y="3323"/>
                        <a:pt x="1025" y="4561"/>
                      </a:cubicBezTo>
                      <a:lnTo>
                        <a:pt x="1025" y="4561"/>
                      </a:lnTo>
                      <a:cubicBezTo>
                        <a:pt x="408" y="4938"/>
                        <a:pt x="1" y="5618"/>
                        <a:pt x="1" y="6403"/>
                      </a:cubicBezTo>
                      <a:cubicBezTo>
                        <a:pt x="1" y="7571"/>
                        <a:pt x="956" y="8526"/>
                        <a:pt x="2159" y="8526"/>
                      </a:cubicBezTo>
                      <a:cubicBezTo>
                        <a:pt x="3326" y="8526"/>
                        <a:pt x="4281" y="7571"/>
                        <a:pt x="4281" y="6403"/>
                      </a:cubicBezTo>
                      <a:cubicBezTo>
                        <a:pt x="4281" y="5614"/>
                        <a:pt x="3869" y="4931"/>
                        <a:pt x="3256" y="4555"/>
                      </a:cubicBezTo>
                      <a:lnTo>
                        <a:pt x="3256" y="4555"/>
                      </a:lnTo>
                      <a:cubicBezTo>
                        <a:pt x="3256" y="4558"/>
                        <a:pt x="3255" y="4561"/>
                        <a:pt x="3255" y="4564"/>
                      </a:cubicBezTo>
                      <a:lnTo>
                        <a:pt x="3255" y="4554"/>
                      </a:lnTo>
                      <a:lnTo>
                        <a:pt x="3255" y="4554"/>
                      </a:lnTo>
                      <a:cubicBezTo>
                        <a:pt x="2935" y="4358"/>
                        <a:pt x="2559" y="4245"/>
                        <a:pt x="2159" y="4245"/>
                      </a:cubicBezTo>
                      <a:cubicBezTo>
                        <a:pt x="1742" y="4245"/>
                        <a:pt x="1355" y="4360"/>
                        <a:pt x="1027" y="4560"/>
                      </a:cubicBezTo>
                      <a:lnTo>
                        <a:pt x="1027" y="4560"/>
                      </a:lnTo>
                      <a:lnTo>
                        <a:pt x="1027" y="1"/>
                      </a:ln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6" name="Google Shape;416;p28"/>
                <p:cNvSpPr/>
                <p:nvPr/>
              </p:nvSpPr>
              <p:spPr>
                <a:xfrm>
                  <a:off x="3284700" y="2248600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fill="none" extrusionOk="0">
                      <a:moveTo>
                        <a:pt x="1" y="6403"/>
                      </a:moveTo>
                      <a:cubicBezTo>
                        <a:pt x="1" y="5201"/>
                        <a:pt x="956" y="4245"/>
                        <a:pt x="2159" y="4245"/>
                      </a:cubicBezTo>
                      <a:cubicBezTo>
                        <a:pt x="3326" y="4245"/>
                        <a:pt x="4281" y="5201"/>
                        <a:pt x="4281" y="6403"/>
                      </a:cubicBezTo>
                      <a:cubicBezTo>
                        <a:pt x="4281" y="7571"/>
                        <a:pt x="3326" y="8526"/>
                        <a:pt x="2159" y="8526"/>
                      </a:cubicBezTo>
                      <a:cubicBezTo>
                        <a:pt x="956" y="8526"/>
                        <a:pt x="1" y="7571"/>
                        <a:pt x="1" y="6403"/>
                      </a:cubicBezTo>
                      <a:close/>
                      <a:moveTo>
                        <a:pt x="3255" y="4564"/>
                      </a:moveTo>
                      <a:cubicBezTo>
                        <a:pt x="3361" y="3255"/>
                        <a:pt x="3821" y="2017"/>
                        <a:pt x="3255" y="602"/>
                      </a:cubicBezTo>
                      <a:moveTo>
                        <a:pt x="1027" y="4564"/>
                      </a:moveTo>
                      <a:cubicBezTo>
                        <a:pt x="319" y="3326"/>
                        <a:pt x="638" y="1663"/>
                        <a:pt x="1027" y="1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7" name="Google Shape;417;p28"/>
                <p:cNvSpPr/>
                <p:nvPr/>
              </p:nvSpPr>
              <p:spPr>
                <a:xfrm>
                  <a:off x="3284700" y="2039025"/>
                  <a:ext cx="107025" cy="2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490" extrusionOk="0">
                      <a:moveTo>
                        <a:pt x="2159" y="0"/>
                      </a:moveTo>
                      <a:cubicBezTo>
                        <a:pt x="956" y="0"/>
                        <a:pt x="1" y="955"/>
                        <a:pt x="1" y="2122"/>
                      </a:cubicBezTo>
                      <a:cubicBezTo>
                        <a:pt x="1" y="2908"/>
                        <a:pt x="408" y="3588"/>
                        <a:pt x="1026" y="3965"/>
                      </a:cubicBezTo>
                      <a:lnTo>
                        <a:pt x="1026" y="3965"/>
                      </a:lnTo>
                      <a:cubicBezTo>
                        <a:pt x="1026" y="3964"/>
                        <a:pt x="1027" y="3963"/>
                        <a:pt x="1027" y="3962"/>
                      </a:cubicBezTo>
                      <a:lnTo>
                        <a:pt x="1027" y="3965"/>
                      </a:lnTo>
                      <a:lnTo>
                        <a:pt x="1027" y="3965"/>
                      </a:lnTo>
                      <a:cubicBezTo>
                        <a:pt x="1027" y="3965"/>
                        <a:pt x="1026" y="3965"/>
                        <a:pt x="1026" y="3965"/>
                      </a:cubicBezTo>
                      <a:lnTo>
                        <a:pt x="1026" y="3965"/>
                      </a:lnTo>
                      <a:cubicBezTo>
                        <a:pt x="885" y="5414"/>
                        <a:pt x="744" y="6863"/>
                        <a:pt x="1027" y="7924"/>
                      </a:cubicBezTo>
                      <a:lnTo>
                        <a:pt x="1027" y="3965"/>
                      </a:lnTo>
                      <a:lnTo>
                        <a:pt x="1027" y="3965"/>
                      </a:lnTo>
                      <a:cubicBezTo>
                        <a:pt x="1355" y="4166"/>
                        <a:pt x="1742" y="4280"/>
                        <a:pt x="2159" y="4280"/>
                      </a:cubicBezTo>
                      <a:cubicBezTo>
                        <a:pt x="2559" y="4280"/>
                        <a:pt x="2935" y="4168"/>
                        <a:pt x="3255" y="3972"/>
                      </a:cubicBezTo>
                      <a:lnTo>
                        <a:pt x="3255" y="3972"/>
                      </a:lnTo>
                      <a:lnTo>
                        <a:pt x="3255" y="8490"/>
                      </a:lnTo>
                      <a:cubicBezTo>
                        <a:pt x="3608" y="7254"/>
                        <a:pt x="3433" y="5630"/>
                        <a:pt x="3256" y="3971"/>
                      </a:cubicBezTo>
                      <a:lnTo>
                        <a:pt x="3256" y="3971"/>
                      </a:lnTo>
                      <a:cubicBezTo>
                        <a:pt x="3869" y="3595"/>
                        <a:pt x="4281" y="2912"/>
                        <a:pt x="4281" y="2122"/>
                      </a:cubicBezTo>
                      <a:cubicBezTo>
                        <a:pt x="4281" y="955"/>
                        <a:pt x="3326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8" name="Google Shape;418;p28"/>
                <p:cNvSpPr/>
                <p:nvPr/>
              </p:nvSpPr>
              <p:spPr>
                <a:xfrm>
                  <a:off x="3284700" y="2039025"/>
                  <a:ext cx="107025" cy="2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490" fill="none" extrusionOk="0">
                      <a:moveTo>
                        <a:pt x="4281" y="2122"/>
                      </a:moveTo>
                      <a:cubicBezTo>
                        <a:pt x="4281" y="3325"/>
                        <a:pt x="3326" y="4280"/>
                        <a:pt x="2159" y="4280"/>
                      </a:cubicBezTo>
                      <a:cubicBezTo>
                        <a:pt x="956" y="4280"/>
                        <a:pt x="1" y="3325"/>
                        <a:pt x="1" y="2122"/>
                      </a:cubicBezTo>
                      <a:cubicBezTo>
                        <a:pt x="1" y="955"/>
                        <a:pt x="956" y="0"/>
                        <a:pt x="2159" y="0"/>
                      </a:cubicBezTo>
                      <a:cubicBezTo>
                        <a:pt x="3326" y="0"/>
                        <a:pt x="4281" y="955"/>
                        <a:pt x="4281" y="2122"/>
                      </a:cubicBezTo>
                      <a:close/>
                      <a:moveTo>
                        <a:pt x="1027" y="3962"/>
                      </a:moveTo>
                      <a:cubicBezTo>
                        <a:pt x="885" y="5412"/>
                        <a:pt x="744" y="6863"/>
                        <a:pt x="1027" y="7924"/>
                      </a:cubicBezTo>
                      <a:moveTo>
                        <a:pt x="3255" y="3962"/>
                      </a:moveTo>
                      <a:cubicBezTo>
                        <a:pt x="3432" y="5624"/>
                        <a:pt x="3609" y="7252"/>
                        <a:pt x="3255" y="8490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9" name="Google Shape;419;p28"/>
                <p:cNvSpPr/>
                <p:nvPr/>
              </p:nvSpPr>
              <p:spPr>
                <a:xfrm>
                  <a:off x="3170625" y="2248600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extrusionOk="0">
                      <a:moveTo>
                        <a:pt x="3255" y="602"/>
                      </a:moveTo>
                      <a:lnTo>
                        <a:pt x="3255" y="4554"/>
                      </a:lnTo>
                      <a:lnTo>
                        <a:pt x="3255" y="4554"/>
                      </a:lnTo>
                      <a:cubicBezTo>
                        <a:pt x="3255" y="4554"/>
                        <a:pt x="3255" y="4555"/>
                        <a:pt x="3256" y="4555"/>
                      </a:cubicBezTo>
                      <a:lnTo>
                        <a:pt x="3256" y="4555"/>
                      </a:lnTo>
                      <a:cubicBezTo>
                        <a:pt x="3363" y="3249"/>
                        <a:pt x="3820" y="2014"/>
                        <a:pt x="3255" y="602"/>
                      </a:cubicBezTo>
                      <a:close/>
                      <a:moveTo>
                        <a:pt x="1026" y="1"/>
                      </a:moveTo>
                      <a:cubicBezTo>
                        <a:pt x="638" y="1662"/>
                        <a:pt x="319" y="3323"/>
                        <a:pt x="1025" y="4561"/>
                      </a:cubicBezTo>
                      <a:lnTo>
                        <a:pt x="1025" y="4561"/>
                      </a:lnTo>
                      <a:cubicBezTo>
                        <a:pt x="408" y="4938"/>
                        <a:pt x="1" y="5618"/>
                        <a:pt x="1" y="6403"/>
                      </a:cubicBezTo>
                      <a:cubicBezTo>
                        <a:pt x="1" y="7571"/>
                        <a:pt x="956" y="8526"/>
                        <a:pt x="2158" y="8526"/>
                      </a:cubicBezTo>
                      <a:cubicBezTo>
                        <a:pt x="3326" y="8526"/>
                        <a:pt x="4281" y="7571"/>
                        <a:pt x="4281" y="6403"/>
                      </a:cubicBezTo>
                      <a:cubicBezTo>
                        <a:pt x="4281" y="5614"/>
                        <a:pt x="3869" y="4931"/>
                        <a:pt x="3256" y="4555"/>
                      </a:cubicBezTo>
                      <a:lnTo>
                        <a:pt x="3256" y="4555"/>
                      </a:lnTo>
                      <a:cubicBezTo>
                        <a:pt x="3255" y="4558"/>
                        <a:pt x="3255" y="4561"/>
                        <a:pt x="3255" y="4564"/>
                      </a:cubicBezTo>
                      <a:lnTo>
                        <a:pt x="3255" y="4554"/>
                      </a:lnTo>
                      <a:lnTo>
                        <a:pt x="3255" y="4554"/>
                      </a:lnTo>
                      <a:cubicBezTo>
                        <a:pt x="2934" y="4358"/>
                        <a:pt x="2559" y="4245"/>
                        <a:pt x="2158" y="4245"/>
                      </a:cubicBezTo>
                      <a:cubicBezTo>
                        <a:pt x="1741" y="4245"/>
                        <a:pt x="1354" y="4360"/>
                        <a:pt x="1026" y="4560"/>
                      </a:cubicBezTo>
                      <a:lnTo>
                        <a:pt x="1026" y="4560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0" name="Google Shape;420;p28"/>
                <p:cNvSpPr/>
                <p:nvPr/>
              </p:nvSpPr>
              <p:spPr>
                <a:xfrm>
                  <a:off x="3170625" y="2248600"/>
                  <a:ext cx="1070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526" fill="none" extrusionOk="0">
                      <a:moveTo>
                        <a:pt x="1" y="6403"/>
                      </a:moveTo>
                      <a:cubicBezTo>
                        <a:pt x="1" y="5201"/>
                        <a:pt x="956" y="4245"/>
                        <a:pt x="2158" y="4245"/>
                      </a:cubicBezTo>
                      <a:cubicBezTo>
                        <a:pt x="3326" y="4245"/>
                        <a:pt x="4281" y="5201"/>
                        <a:pt x="4281" y="6403"/>
                      </a:cubicBezTo>
                      <a:cubicBezTo>
                        <a:pt x="4281" y="7571"/>
                        <a:pt x="3326" y="8526"/>
                        <a:pt x="2158" y="8526"/>
                      </a:cubicBezTo>
                      <a:cubicBezTo>
                        <a:pt x="956" y="8526"/>
                        <a:pt x="1" y="7571"/>
                        <a:pt x="1" y="6403"/>
                      </a:cubicBezTo>
                      <a:close/>
                      <a:moveTo>
                        <a:pt x="3255" y="4564"/>
                      </a:moveTo>
                      <a:cubicBezTo>
                        <a:pt x="3361" y="3255"/>
                        <a:pt x="3821" y="2017"/>
                        <a:pt x="3255" y="602"/>
                      </a:cubicBezTo>
                      <a:moveTo>
                        <a:pt x="1026" y="4564"/>
                      </a:moveTo>
                      <a:cubicBezTo>
                        <a:pt x="319" y="3326"/>
                        <a:pt x="637" y="1663"/>
                        <a:pt x="1026" y="1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1" name="Google Shape;421;p28"/>
                <p:cNvSpPr/>
                <p:nvPr/>
              </p:nvSpPr>
              <p:spPr>
                <a:xfrm>
                  <a:off x="3170625" y="2039025"/>
                  <a:ext cx="107025" cy="2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490" extrusionOk="0">
                      <a:moveTo>
                        <a:pt x="2158" y="0"/>
                      </a:moveTo>
                      <a:cubicBezTo>
                        <a:pt x="956" y="0"/>
                        <a:pt x="1" y="955"/>
                        <a:pt x="1" y="2122"/>
                      </a:cubicBezTo>
                      <a:cubicBezTo>
                        <a:pt x="1" y="2908"/>
                        <a:pt x="408" y="3588"/>
                        <a:pt x="1026" y="3965"/>
                      </a:cubicBezTo>
                      <a:lnTo>
                        <a:pt x="1026" y="3965"/>
                      </a:lnTo>
                      <a:cubicBezTo>
                        <a:pt x="1026" y="3964"/>
                        <a:pt x="1026" y="3963"/>
                        <a:pt x="1026" y="3962"/>
                      </a:cubicBezTo>
                      <a:lnTo>
                        <a:pt x="1026" y="3965"/>
                      </a:lnTo>
                      <a:lnTo>
                        <a:pt x="1026" y="3965"/>
                      </a:lnTo>
                      <a:cubicBezTo>
                        <a:pt x="1026" y="3965"/>
                        <a:pt x="1026" y="3965"/>
                        <a:pt x="1026" y="3965"/>
                      </a:cubicBezTo>
                      <a:lnTo>
                        <a:pt x="1026" y="3965"/>
                      </a:lnTo>
                      <a:cubicBezTo>
                        <a:pt x="885" y="5414"/>
                        <a:pt x="744" y="6863"/>
                        <a:pt x="1026" y="7924"/>
                      </a:cubicBezTo>
                      <a:lnTo>
                        <a:pt x="1026" y="3965"/>
                      </a:lnTo>
                      <a:lnTo>
                        <a:pt x="1026" y="3965"/>
                      </a:lnTo>
                      <a:cubicBezTo>
                        <a:pt x="1354" y="4166"/>
                        <a:pt x="1741" y="4280"/>
                        <a:pt x="2158" y="4280"/>
                      </a:cubicBezTo>
                      <a:cubicBezTo>
                        <a:pt x="2559" y="4280"/>
                        <a:pt x="2934" y="4168"/>
                        <a:pt x="3255" y="3972"/>
                      </a:cubicBezTo>
                      <a:lnTo>
                        <a:pt x="3255" y="3972"/>
                      </a:lnTo>
                      <a:lnTo>
                        <a:pt x="3255" y="8490"/>
                      </a:lnTo>
                      <a:cubicBezTo>
                        <a:pt x="3608" y="7254"/>
                        <a:pt x="3432" y="5630"/>
                        <a:pt x="3256" y="3971"/>
                      </a:cubicBezTo>
                      <a:lnTo>
                        <a:pt x="3256" y="3971"/>
                      </a:lnTo>
                      <a:cubicBezTo>
                        <a:pt x="3869" y="3595"/>
                        <a:pt x="4281" y="2912"/>
                        <a:pt x="4281" y="2122"/>
                      </a:cubicBezTo>
                      <a:cubicBezTo>
                        <a:pt x="4281" y="955"/>
                        <a:pt x="3326" y="0"/>
                        <a:pt x="2158" y="0"/>
                      </a:cubicBez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2" name="Google Shape;422;p28"/>
                <p:cNvSpPr/>
                <p:nvPr/>
              </p:nvSpPr>
              <p:spPr>
                <a:xfrm>
                  <a:off x="3170625" y="2039025"/>
                  <a:ext cx="107025" cy="2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8490" fill="none" extrusionOk="0">
                      <a:moveTo>
                        <a:pt x="4281" y="2122"/>
                      </a:moveTo>
                      <a:cubicBezTo>
                        <a:pt x="4281" y="3325"/>
                        <a:pt x="3326" y="4280"/>
                        <a:pt x="2158" y="4280"/>
                      </a:cubicBezTo>
                      <a:cubicBezTo>
                        <a:pt x="956" y="4280"/>
                        <a:pt x="1" y="3325"/>
                        <a:pt x="1" y="2122"/>
                      </a:cubicBezTo>
                      <a:cubicBezTo>
                        <a:pt x="1" y="955"/>
                        <a:pt x="956" y="0"/>
                        <a:pt x="2158" y="0"/>
                      </a:cubicBezTo>
                      <a:cubicBezTo>
                        <a:pt x="3326" y="0"/>
                        <a:pt x="4281" y="955"/>
                        <a:pt x="4281" y="2122"/>
                      </a:cubicBezTo>
                      <a:close/>
                      <a:moveTo>
                        <a:pt x="1026" y="3962"/>
                      </a:moveTo>
                      <a:cubicBezTo>
                        <a:pt x="885" y="5412"/>
                        <a:pt x="743" y="6863"/>
                        <a:pt x="1026" y="7924"/>
                      </a:cubicBezTo>
                      <a:moveTo>
                        <a:pt x="3255" y="3962"/>
                      </a:moveTo>
                      <a:cubicBezTo>
                        <a:pt x="3432" y="5624"/>
                        <a:pt x="3609" y="7252"/>
                        <a:pt x="3255" y="8490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3" name="Google Shape;423;p28"/>
                <p:cNvSpPr/>
                <p:nvPr/>
              </p:nvSpPr>
              <p:spPr>
                <a:xfrm>
                  <a:off x="3053000" y="2253900"/>
                  <a:ext cx="107050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2" h="8526" extrusionOk="0">
                      <a:moveTo>
                        <a:pt x="3220" y="567"/>
                      </a:moveTo>
                      <a:lnTo>
                        <a:pt x="3220" y="4512"/>
                      </a:lnTo>
                      <a:lnTo>
                        <a:pt x="3220" y="4512"/>
                      </a:lnTo>
                      <a:cubicBezTo>
                        <a:pt x="3220" y="4512"/>
                        <a:pt x="3221" y="4512"/>
                        <a:pt x="3221" y="4513"/>
                      </a:cubicBezTo>
                      <a:lnTo>
                        <a:pt x="3221" y="4513"/>
                      </a:lnTo>
                      <a:cubicBezTo>
                        <a:pt x="3330" y="3210"/>
                        <a:pt x="3784" y="2011"/>
                        <a:pt x="3220" y="567"/>
                      </a:cubicBezTo>
                      <a:close/>
                      <a:moveTo>
                        <a:pt x="1027" y="1"/>
                      </a:moveTo>
                      <a:cubicBezTo>
                        <a:pt x="638" y="1663"/>
                        <a:pt x="284" y="3290"/>
                        <a:pt x="1026" y="4528"/>
                      </a:cubicBezTo>
                      <a:lnTo>
                        <a:pt x="1026" y="4528"/>
                      </a:lnTo>
                      <a:cubicBezTo>
                        <a:pt x="413" y="4911"/>
                        <a:pt x="1" y="5602"/>
                        <a:pt x="1" y="6368"/>
                      </a:cubicBezTo>
                      <a:cubicBezTo>
                        <a:pt x="1" y="7535"/>
                        <a:pt x="956" y="8526"/>
                        <a:pt x="2123" y="8526"/>
                      </a:cubicBezTo>
                      <a:cubicBezTo>
                        <a:pt x="3326" y="8526"/>
                        <a:pt x="4281" y="7535"/>
                        <a:pt x="4281" y="6368"/>
                      </a:cubicBezTo>
                      <a:cubicBezTo>
                        <a:pt x="4281" y="5592"/>
                        <a:pt x="3858" y="4893"/>
                        <a:pt x="3221" y="4513"/>
                      </a:cubicBezTo>
                      <a:lnTo>
                        <a:pt x="3221" y="4513"/>
                      </a:lnTo>
                      <a:cubicBezTo>
                        <a:pt x="3221" y="4518"/>
                        <a:pt x="3220" y="4523"/>
                        <a:pt x="3220" y="4529"/>
                      </a:cubicBezTo>
                      <a:lnTo>
                        <a:pt x="3220" y="4512"/>
                      </a:lnTo>
                      <a:lnTo>
                        <a:pt x="3220" y="4512"/>
                      </a:lnTo>
                      <a:cubicBezTo>
                        <a:pt x="2900" y="4321"/>
                        <a:pt x="2525" y="4210"/>
                        <a:pt x="2123" y="4210"/>
                      </a:cubicBezTo>
                      <a:cubicBezTo>
                        <a:pt x="1723" y="4210"/>
                        <a:pt x="1347" y="4327"/>
                        <a:pt x="1027" y="4527"/>
                      </a:cubicBezTo>
                      <a:lnTo>
                        <a:pt x="1027" y="4527"/>
                      </a:lnTo>
                      <a:lnTo>
                        <a:pt x="1027" y="1"/>
                      </a:ln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4" name="Google Shape;424;p28"/>
                <p:cNvSpPr/>
                <p:nvPr/>
              </p:nvSpPr>
              <p:spPr>
                <a:xfrm>
                  <a:off x="3053000" y="2253900"/>
                  <a:ext cx="107050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2" h="8526" fill="none" extrusionOk="0">
                      <a:moveTo>
                        <a:pt x="1" y="6368"/>
                      </a:moveTo>
                      <a:cubicBezTo>
                        <a:pt x="1" y="5201"/>
                        <a:pt x="956" y="4210"/>
                        <a:pt x="2123" y="4210"/>
                      </a:cubicBezTo>
                      <a:cubicBezTo>
                        <a:pt x="3326" y="4210"/>
                        <a:pt x="4281" y="5201"/>
                        <a:pt x="4281" y="6368"/>
                      </a:cubicBezTo>
                      <a:cubicBezTo>
                        <a:pt x="4281" y="7535"/>
                        <a:pt x="3326" y="8526"/>
                        <a:pt x="2123" y="8526"/>
                      </a:cubicBezTo>
                      <a:cubicBezTo>
                        <a:pt x="956" y="8526"/>
                        <a:pt x="1" y="7535"/>
                        <a:pt x="1" y="6368"/>
                      </a:cubicBezTo>
                      <a:close/>
                      <a:moveTo>
                        <a:pt x="3220" y="4529"/>
                      </a:moveTo>
                      <a:cubicBezTo>
                        <a:pt x="3326" y="3220"/>
                        <a:pt x="3786" y="2017"/>
                        <a:pt x="3220" y="567"/>
                      </a:cubicBezTo>
                      <a:moveTo>
                        <a:pt x="1027" y="4529"/>
                      </a:moveTo>
                      <a:cubicBezTo>
                        <a:pt x="284" y="3291"/>
                        <a:pt x="638" y="1663"/>
                        <a:pt x="1027" y="1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5" name="Google Shape;425;p28"/>
                <p:cNvSpPr/>
                <p:nvPr/>
              </p:nvSpPr>
              <p:spPr>
                <a:xfrm>
                  <a:off x="3052125" y="2043425"/>
                  <a:ext cx="1079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8526" extrusionOk="0">
                      <a:moveTo>
                        <a:pt x="2158" y="1"/>
                      </a:moveTo>
                      <a:cubicBezTo>
                        <a:pt x="991" y="1"/>
                        <a:pt x="0" y="956"/>
                        <a:pt x="0" y="2123"/>
                      </a:cubicBezTo>
                      <a:cubicBezTo>
                        <a:pt x="0" y="2917"/>
                        <a:pt x="432" y="3603"/>
                        <a:pt x="1060" y="3977"/>
                      </a:cubicBezTo>
                      <a:lnTo>
                        <a:pt x="1060" y="3977"/>
                      </a:lnTo>
                      <a:cubicBezTo>
                        <a:pt x="1061" y="3972"/>
                        <a:pt x="1061" y="3968"/>
                        <a:pt x="1062" y="3963"/>
                      </a:cubicBezTo>
                      <a:lnTo>
                        <a:pt x="1062" y="3978"/>
                      </a:lnTo>
                      <a:lnTo>
                        <a:pt x="1062" y="3978"/>
                      </a:lnTo>
                      <a:cubicBezTo>
                        <a:pt x="1061" y="3978"/>
                        <a:pt x="1061" y="3978"/>
                        <a:pt x="1060" y="3977"/>
                      </a:cubicBezTo>
                      <a:lnTo>
                        <a:pt x="1060" y="3977"/>
                      </a:lnTo>
                      <a:cubicBezTo>
                        <a:pt x="919" y="5423"/>
                        <a:pt x="780" y="6902"/>
                        <a:pt x="1062" y="7925"/>
                      </a:cubicBezTo>
                      <a:lnTo>
                        <a:pt x="1062" y="3978"/>
                      </a:lnTo>
                      <a:lnTo>
                        <a:pt x="1062" y="3978"/>
                      </a:lnTo>
                      <a:cubicBezTo>
                        <a:pt x="1386" y="4171"/>
                        <a:pt x="1762" y="4281"/>
                        <a:pt x="2158" y="4281"/>
                      </a:cubicBezTo>
                      <a:cubicBezTo>
                        <a:pt x="2560" y="4281"/>
                        <a:pt x="2935" y="4174"/>
                        <a:pt x="3255" y="3987"/>
                      </a:cubicBezTo>
                      <a:lnTo>
                        <a:pt x="3255" y="3987"/>
                      </a:lnTo>
                      <a:lnTo>
                        <a:pt x="3255" y="8526"/>
                      </a:lnTo>
                      <a:cubicBezTo>
                        <a:pt x="3642" y="7294"/>
                        <a:pt x="3469" y="5641"/>
                        <a:pt x="3258" y="3986"/>
                      </a:cubicBezTo>
                      <a:lnTo>
                        <a:pt x="3258" y="3986"/>
                      </a:lnTo>
                      <a:cubicBezTo>
                        <a:pt x="3894" y="3613"/>
                        <a:pt x="4316" y="2923"/>
                        <a:pt x="4316" y="2123"/>
                      </a:cubicBezTo>
                      <a:cubicBezTo>
                        <a:pt x="4316" y="956"/>
                        <a:pt x="3326" y="1"/>
                        <a:pt x="2158" y="1"/>
                      </a:cubicBezTo>
                      <a:close/>
                    </a:path>
                  </a:pathLst>
                </a:custGeom>
                <a:solidFill>
                  <a:srgbClr val="F4D7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6" name="Google Shape;426;p28"/>
                <p:cNvSpPr/>
                <p:nvPr/>
              </p:nvSpPr>
              <p:spPr>
                <a:xfrm>
                  <a:off x="3052125" y="2043425"/>
                  <a:ext cx="107925" cy="2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8526" fill="none" extrusionOk="0">
                      <a:moveTo>
                        <a:pt x="4316" y="2123"/>
                      </a:moveTo>
                      <a:cubicBezTo>
                        <a:pt x="4316" y="3326"/>
                        <a:pt x="3361" y="4281"/>
                        <a:pt x="2158" y="4281"/>
                      </a:cubicBezTo>
                      <a:cubicBezTo>
                        <a:pt x="991" y="4281"/>
                        <a:pt x="0" y="3326"/>
                        <a:pt x="0" y="2123"/>
                      </a:cubicBezTo>
                      <a:cubicBezTo>
                        <a:pt x="0" y="956"/>
                        <a:pt x="991" y="1"/>
                        <a:pt x="2158" y="1"/>
                      </a:cubicBezTo>
                      <a:cubicBezTo>
                        <a:pt x="3326" y="1"/>
                        <a:pt x="4316" y="956"/>
                        <a:pt x="4316" y="2123"/>
                      </a:cubicBezTo>
                      <a:close/>
                      <a:moveTo>
                        <a:pt x="1062" y="3963"/>
                      </a:moveTo>
                      <a:cubicBezTo>
                        <a:pt x="920" y="5413"/>
                        <a:pt x="779" y="6899"/>
                        <a:pt x="1062" y="7925"/>
                      </a:cubicBezTo>
                      <a:moveTo>
                        <a:pt x="3255" y="3963"/>
                      </a:moveTo>
                      <a:cubicBezTo>
                        <a:pt x="3467" y="5625"/>
                        <a:pt x="3644" y="7288"/>
                        <a:pt x="3255" y="8526"/>
                      </a:cubicBezTo>
                    </a:path>
                  </a:pathLst>
                </a:custGeom>
                <a:noFill/>
                <a:ln w="12375" cap="flat" cmpd="sng">
                  <a:solidFill>
                    <a:srgbClr val="000000"/>
                  </a:solidFill>
                  <a:prstDash val="solid"/>
                  <a:miter lim="3537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7" name="Google Shape;427;p28"/>
                <p:cNvSpPr/>
                <p:nvPr/>
              </p:nvSpPr>
              <p:spPr>
                <a:xfrm>
                  <a:off x="3681775" y="1747775"/>
                  <a:ext cx="268950" cy="86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58" h="34657" extrusionOk="0">
                      <a:moveTo>
                        <a:pt x="3981" y="0"/>
                      </a:moveTo>
                      <a:cubicBezTo>
                        <a:pt x="1465" y="0"/>
                        <a:pt x="361" y="6130"/>
                        <a:pt x="637" y="17274"/>
                      </a:cubicBezTo>
                      <a:cubicBezTo>
                        <a:pt x="1" y="29478"/>
                        <a:pt x="531" y="34112"/>
                        <a:pt x="3715" y="34537"/>
                      </a:cubicBezTo>
                      <a:cubicBezTo>
                        <a:pt x="4280" y="34617"/>
                        <a:pt x="4784" y="34657"/>
                        <a:pt x="5234" y="34657"/>
                      </a:cubicBezTo>
                      <a:cubicBezTo>
                        <a:pt x="10757" y="34657"/>
                        <a:pt x="8092" y="28657"/>
                        <a:pt x="8844" y="17274"/>
                      </a:cubicBezTo>
                      <a:cubicBezTo>
                        <a:pt x="9198" y="11756"/>
                        <a:pt x="9445" y="7830"/>
                        <a:pt x="9375" y="5106"/>
                      </a:cubicBezTo>
                      <a:cubicBezTo>
                        <a:pt x="9233" y="12"/>
                        <a:pt x="8667" y="507"/>
                        <a:pt x="4175" y="12"/>
                      </a:cubicBezTo>
                      <a:cubicBezTo>
                        <a:pt x="4109" y="4"/>
                        <a:pt x="4045" y="0"/>
                        <a:pt x="3981" y="0"/>
                      </a:cubicBezTo>
                      <a:close/>
                    </a:path>
                  </a:pathLst>
                </a:custGeom>
                <a:solidFill>
                  <a:srgbClr val="089CFA"/>
                </a:solidFill>
                <a:ln w="203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8" name="Google Shape;428;p28"/>
                <p:cNvSpPr/>
                <p:nvPr/>
              </p:nvSpPr>
              <p:spPr>
                <a:xfrm>
                  <a:off x="3833875" y="1732800"/>
                  <a:ext cx="268700" cy="86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48" h="34690" extrusionOk="0">
                      <a:moveTo>
                        <a:pt x="3931" y="0"/>
                      </a:moveTo>
                      <a:cubicBezTo>
                        <a:pt x="1401" y="0"/>
                        <a:pt x="292" y="6133"/>
                        <a:pt x="638" y="17307"/>
                      </a:cubicBezTo>
                      <a:cubicBezTo>
                        <a:pt x="1" y="29511"/>
                        <a:pt x="461" y="34110"/>
                        <a:pt x="3644" y="34570"/>
                      </a:cubicBezTo>
                      <a:cubicBezTo>
                        <a:pt x="4215" y="34650"/>
                        <a:pt x="4723" y="34690"/>
                        <a:pt x="5177" y="34690"/>
                      </a:cubicBezTo>
                      <a:cubicBezTo>
                        <a:pt x="10747" y="34690"/>
                        <a:pt x="8021" y="28690"/>
                        <a:pt x="8774" y="17307"/>
                      </a:cubicBezTo>
                      <a:cubicBezTo>
                        <a:pt x="9127" y="11789"/>
                        <a:pt x="9375" y="7863"/>
                        <a:pt x="9304" y="5139"/>
                      </a:cubicBezTo>
                      <a:cubicBezTo>
                        <a:pt x="9163" y="45"/>
                        <a:pt x="8597" y="540"/>
                        <a:pt x="4104" y="10"/>
                      </a:cubicBezTo>
                      <a:cubicBezTo>
                        <a:pt x="4046" y="3"/>
                        <a:pt x="3988" y="0"/>
                        <a:pt x="3931" y="0"/>
                      </a:cubicBezTo>
                      <a:close/>
                    </a:path>
                  </a:pathLst>
                </a:custGeom>
                <a:solidFill>
                  <a:srgbClr val="8493DC"/>
                </a:solidFill>
                <a:ln w="203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9" name="Google Shape;429;p28"/>
                <p:cNvSpPr/>
                <p:nvPr/>
              </p:nvSpPr>
              <p:spPr>
                <a:xfrm>
                  <a:off x="3967425" y="1741575"/>
                  <a:ext cx="268675" cy="86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47" h="34657" extrusionOk="0">
                      <a:moveTo>
                        <a:pt x="3910" y="1"/>
                      </a:moveTo>
                      <a:cubicBezTo>
                        <a:pt x="1394" y="1"/>
                        <a:pt x="292" y="6131"/>
                        <a:pt x="637" y="17275"/>
                      </a:cubicBezTo>
                      <a:cubicBezTo>
                        <a:pt x="0" y="29479"/>
                        <a:pt x="496" y="34113"/>
                        <a:pt x="3644" y="34537"/>
                      </a:cubicBezTo>
                      <a:cubicBezTo>
                        <a:pt x="4214" y="34617"/>
                        <a:pt x="4723" y="34657"/>
                        <a:pt x="5176" y="34657"/>
                      </a:cubicBezTo>
                      <a:cubicBezTo>
                        <a:pt x="10747" y="34657"/>
                        <a:pt x="8021" y="28658"/>
                        <a:pt x="8773" y="17275"/>
                      </a:cubicBezTo>
                      <a:cubicBezTo>
                        <a:pt x="9127" y="11757"/>
                        <a:pt x="9374" y="7830"/>
                        <a:pt x="9304" y="5106"/>
                      </a:cubicBezTo>
                      <a:cubicBezTo>
                        <a:pt x="9162" y="12"/>
                        <a:pt x="8596" y="508"/>
                        <a:pt x="4104" y="12"/>
                      </a:cubicBezTo>
                      <a:cubicBezTo>
                        <a:pt x="4038" y="5"/>
                        <a:pt x="3974" y="1"/>
                        <a:pt x="3910" y="1"/>
                      </a:cubicBezTo>
                      <a:close/>
                    </a:path>
                  </a:pathLst>
                </a:custGeom>
                <a:solidFill>
                  <a:srgbClr val="089CFA"/>
                </a:solidFill>
                <a:ln w="203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0" name="Google Shape;430;p28"/>
                <p:cNvSpPr/>
                <p:nvPr/>
              </p:nvSpPr>
              <p:spPr>
                <a:xfrm>
                  <a:off x="3756075" y="1782250"/>
                  <a:ext cx="267925" cy="8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17" h="34658" extrusionOk="0">
                      <a:moveTo>
                        <a:pt x="3943" y="1"/>
                      </a:moveTo>
                      <a:cubicBezTo>
                        <a:pt x="1394" y="1"/>
                        <a:pt x="290" y="6131"/>
                        <a:pt x="566" y="17275"/>
                      </a:cubicBezTo>
                      <a:cubicBezTo>
                        <a:pt x="0" y="29479"/>
                        <a:pt x="495" y="34113"/>
                        <a:pt x="3644" y="34537"/>
                      </a:cubicBezTo>
                      <a:cubicBezTo>
                        <a:pt x="4211" y="34617"/>
                        <a:pt x="4717" y="34657"/>
                        <a:pt x="5169" y="34657"/>
                      </a:cubicBezTo>
                      <a:cubicBezTo>
                        <a:pt x="10716" y="34657"/>
                        <a:pt x="8020" y="28658"/>
                        <a:pt x="8773" y="17275"/>
                      </a:cubicBezTo>
                      <a:cubicBezTo>
                        <a:pt x="9126" y="11757"/>
                        <a:pt x="9374" y="7866"/>
                        <a:pt x="9339" y="5106"/>
                      </a:cubicBezTo>
                      <a:cubicBezTo>
                        <a:pt x="9162" y="48"/>
                        <a:pt x="8596" y="508"/>
                        <a:pt x="4139" y="13"/>
                      </a:cubicBezTo>
                      <a:cubicBezTo>
                        <a:pt x="4073" y="5"/>
                        <a:pt x="4007" y="1"/>
                        <a:pt x="3943" y="1"/>
                      </a:cubicBezTo>
                      <a:close/>
                    </a:path>
                  </a:pathLst>
                </a:custGeom>
                <a:solidFill>
                  <a:srgbClr val="089CFA"/>
                </a:solidFill>
                <a:ln w="203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1" name="Google Shape;431;p28"/>
                <p:cNvSpPr/>
                <p:nvPr/>
              </p:nvSpPr>
              <p:spPr>
                <a:xfrm>
                  <a:off x="3831225" y="1712550"/>
                  <a:ext cx="335200" cy="30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8" h="12132" extrusionOk="0">
                      <a:moveTo>
                        <a:pt x="6712" y="0"/>
                      </a:moveTo>
                      <a:cubicBezTo>
                        <a:pt x="6225" y="0"/>
                        <a:pt x="5730" y="59"/>
                        <a:pt x="5236" y="183"/>
                      </a:cubicBezTo>
                      <a:cubicBezTo>
                        <a:pt x="1982" y="997"/>
                        <a:pt x="1" y="4286"/>
                        <a:pt x="814" y="7541"/>
                      </a:cubicBezTo>
                      <a:cubicBezTo>
                        <a:pt x="1508" y="10287"/>
                        <a:pt x="3978" y="12132"/>
                        <a:pt x="6710" y="12132"/>
                      </a:cubicBezTo>
                      <a:cubicBezTo>
                        <a:pt x="7180" y="12132"/>
                        <a:pt x="7658" y="12077"/>
                        <a:pt x="8137" y="11962"/>
                      </a:cubicBezTo>
                      <a:lnTo>
                        <a:pt x="8172" y="11962"/>
                      </a:lnTo>
                      <a:cubicBezTo>
                        <a:pt x="11427" y="11149"/>
                        <a:pt x="13408" y="7859"/>
                        <a:pt x="12594" y="4605"/>
                      </a:cubicBezTo>
                      <a:cubicBezTo>
                        <a:pt x="11904" y="1844"/>
                        <a:pt x="9433" y="0"/>
                        <a:pt x="6712" y="0"/>
                      </a:cubicBezTo>
                      <a:close/>
                    </a:path>
                  </a:pathLst>
                </a:custGeom>
                <a:solidFill>
                  <a:srgbClr val="F1129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2" name="Google Shape;432;p28"/>
                <p:cNvSpPr/>
                <p:nvPr/>
              </p:nvSpPr>
              <p:spPr>
                <a:xfrm>
                  <a:off x="3831225" y="1696775"/>
                  <a:ext cx="335200" cy="3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8" h="13372" fill="none" extrusionOk="0">
                      <a:moveTo>
                        <a:pt x="8172" y="12593"/>
                      </a:moveTo>
                      <a:cubicBezTo>
                        <a:pt x="11427" y="11780"/>
                        <a:pt x="13408" y="8490"/>
                        <a:pt x="12594" y="5236"/>
                      </a:cubicBezTo>
                      <a:cubicBezTo>
                        <a:pt x="11780" y="1981"/>
                        <a:pt x="8491" y="0"/>
                        <a:pt x="5236" y="814"/>
                      </a:cubicBezTo>
                      <a:cubicBezTo>
                        <a:pt x="1982" y="1628"/>
                        <a:pt x="1" y="4917"/>
                        <a:pt x="814" y="8172"/>
                      </a:cubicBezTo>
                      <a:cubicBezTo>
                        <a:pt x="1628" y="11391"/>
                        <a:pt x="4882" y="13372"/>
                        <a:pt x="8137" y="12593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" name="Google Shape;433;p28"/>
                <p:cNvSpPr/>
                <p:nvPr/>
              </p:nvSpPr>
              <p:spPr>
                <a:xfrm>
                  <a:off x="4027550" y="1792875"/>
                  <a:ext cx="269450" cy="86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8" h="34657" extrusionOk="0">
                      <a:moveTo>
                        <a:pt x="3946" y="0"/>
                      </a:moveTo>
                      <a:cubicBezTo>
                        <a:pt x="1430" y="0"/>
                        <a:pt x="327" y="6130"/>
                        <a:pt x="638" y="17275"/>
                      </a:cubicBezTo>
                      <a:cubicBezTo>
                        <a:pt x="1" y="29478"/>
                        <a:pt x="496" y="34112"/>
                        <a:pt x="3715" y="34537"/>
                      </a:cubicBezTo>
                      <a:cubicBezTo>
                        <a:pt x="4283" y="34617"/>
                        <a:pt x="4789" y="34657"/>
                        <a:pt x="5240" y="34657"/>
                      </a:cubicBezTo>
                      <a:cubicBezTo>
                        <a:pt x="10778" y="34657"/>
                        <a:pt x="8024" y="28658"/>
                        <a:pt x="8809" y="17275"/>
                      </a:cubicBezTo>
                      <a:cubicBezTo>
                        <a:pt x="9198" y="11756"/>
                        <a:pt x="9375" y="7830"/>
                        <a:pt x="9340" y="5106"/>
                      </a:cubicBezTo>
                      <a:cubicBezTo>
                        <a:pt x="9233" y="47"/>
                        <a:pt x="8597" y="507"/>
                        <a:pt x="4140" y="12"/>
                      </a:cubicBezTo>
                      <a:cubicBezTo>
                        <a:pt x="4074" y="4"/>
                        <a:pt x="4010" y="0"/>
                        <a:pt x="3946" y="0"/>
                      </a:cubicBezTo>
                      <a:close/>
                    </a:path>
                  </a:pathLst>
                </a:custGeom>
                <a:solidFill>
                  <a:srgbClr val="089CFA"/>
                </a:solidFill>
                <a:ln w="203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4" name="Google Shape;434;p28"/>
                <p:cNvSpPr/>
                <p:nvPr/>
              </p:nvSpPr>
              <p:spPr>
                <a:xfrm>
                  <a:off x="3811775" y="1864500"/>
                  <a:ext cx="268700" cy="86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48" h="34657" extrusionOk="0">
                      <a:moveTo>
                        <a:pt x="3943" y="1"/>
                      </a:moveTo>
                      <a:cubicBezTo>
                        <a:pt x="1394" y="1"/>
                        <a:pt x="292" y="6131"/>
                        <a:pt x="637" y="17275"/>
                      </a:cubicBezTo>
                      <a:cubicBezTo>
                        <a:pt x="1" y="29479"/>
                        <a:pt x="496" y="34113"/>
                        <a:pt x="3644" y="34537"/>
                      </a:cubicBezTo>
                      <a:cubicBezTo>
                        <a:pt x="4214" y="34617"/>
                        <a:pt x="4723" y="34657"/>
                        <a:pt x="5177" y="34657"/>
                      </a:cubicBezTo>
                      <a:cubicBezTo>
                        <a:pt x="10747" y="34657"/>
                        <a:pt x="8024" y="28658"/>
                        <a:pt x="8809" y="17275"/>
                      </a:cubicBezTo>
                      <a:cubicBezTo>
                        <a:pt x="9127" y="11756"/>
                        <a:pt x="9375" y="7830"/>
                        <a:pt x="9339" y="5106"/>
                      </a:cubicBezTo>
                      <a:cubicBezTo>
                        <a:pt x="9233" y="48"/>
                        <a:pt x="8596" y="508"/>
                        <a:pt x="4139" y="12"/>
                      </a:cubicBezTo>
                      <a:cubicBezTo>
                        <a:pt x="4073" y="5"/>
                        <a:pt x="4008" y="1"/>
                        <a:pt x="3943" y="1"/>
                      </a:cubicBezTo>
                      <a:close/>
                    </a:path>
                  </a:pathLst>
                </a:custGeom>
                <a:solidFill>
                  <a:srgbClr val="089CFA"/>
                </a:solidFill>
                <a:ln w="203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5" name="Google Shape;435;p28"/>
                <p:cNvSpPr/>
                <p:nvPr/>
              </p:nvSpPr>
              <p:spPr>
                <a:xfrm>
                  <a:off x="3929400" y="1847750"/>
                  <a:ext cx="268675" cy="86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47" h="34691" extrusionOk="0">
                      <a:moveTo>
                        <a:pt x="3964" y="1"/>
                      </a:moveTo>
                      <a:cubicBezTo>
                        <a:pt x="1401" y="1"/>
                        <a:pt x="326" y="6134"/>
                        <a:pt x="637" y="17308"/>
                      </a:cubicBezTo>
                      <a:cubicBezTo>
                        <a:pt x="0" y="29512"/>
                        <a:pt x="531" y="34111"/>
                        <a:pt x="3715" y="34571"/>
                      </a:cubicBezTo>
                      <a:cubicBezTo>
                        <a:pt x="4279" y="34650"/>
                        <a:pt x="4783" y="34690"/>
                        <a:pt x="5232" y="34690"/>
                      </a:cubicBezTo>
                      <a:cubicBezTo>
                        <a:pt x="10747" y="34690"/>
                        <a:pt x="8023" y="28691"/>
                        <a:pt x="8808" y="17308"/>
                      </a:cubicBezTo>
                      <a:cubicBezTo>
                        <a:pt x="9198" y="11790"/>
                        <a:pt x="9374" y="7863"/>
                        <a:pt x="9339" y="5139"/>
                      </a:cubicBezTo>
                      <a:cubicBezTo>
                        <a:pt x="9233" y="46"/>
                        <a:pt x="8596" y="541"/>
                        <a:pt x="4139" y="10"/>
                      </a:cubicBezTo>
                      <a:cubicBezTo>
                        <a:pt x="4080" y="4"/>
                        <a:pt x="4021" y="1"/>
                        <a:pt x="3964" y="1"/>
                      </a:cubicBezTo>
                      <a:close/>
                    </a:path>
                  </a:pathLst>
                </a:custGeom>
                <a:solidFill>
                  <a:srgbClr val="089CFA"/>
                </a:solidFill>
                <a:ln w="203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cxnSp>
            <p:nvCxnSpPr>
              <p:cNvPr id="436" name="Google Shape;436;p28"/>
              <p:cNvCxnSpPr/>
              <p:nvPr/>
            </p:nvCxnSpPr>
            <p:spPr>
              <a:xfrm>
                <a:off x="1735800" y="1463500"/>
                <a:ext cx="0" cy="567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stealth" w="med" len="med"/>
              </a:ln>
            </p:spPr>
          </p:cxnSp>
          <p:sp>
            <p:nvSpPr>
              <p:cNvPr id="437" name="Google Shape;437;p28"/>
              <p:cNvSpPr txBox="1"/>
              <p:nvPr/>
            </p:nvSpPr>
            <p:spPr>
              <a:xfrm>
                <a:off x="1735800" y="1034175"/>
                <a:ext cx="11457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 b="1">
                    <a:solidFill>
                      <a:srgbClr val="F11291"/>
                    </a:solidFill>
                    <a:latin typeface="Kalam"/>
                    <a:ea typeface="Kalam"/>
                    <a:cs typeface="Kalam"/>
                    <a:sym typeface="Kalam"/>
                  </a:rPr>
                  <a:t>ADRENALINE</a:t>
                </a:r>
                <a:endParaRPr sz="900" b="1">
                  <a:solidFill>
                    <a:srgbClr val="F1129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438" name="Google Shape;438;p28"/>
              <p:cNvSpPr txBox="1"/>
              <p:nvPr/>
            </p:nvSpPr>
            <p:spPr>
              <a:xfrm>
                <a:off x="1131247" y="3287872"/>
                <a:ext cx="11457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 b="1" dirty="0">
                    <a:solidFill>
                      <a:srgbClr val="089CFA"/>
                    </a:solidFill>
                    <a:latin typeface="Kalam"/>
                    <a:ea typeface="Kalam"/>
                    <a:cs typeface="Kalam"/>
                    <a:sym typeface="Kalam"/>
                  </a:rPr>
                  <a:t>RECEPTOR</a:t>
                </a:r>
                <a:endParaRPr sz="900" b="1" dirty="0">
                  <a:solidFill>
                    <a:srgbClr val="089CFA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439" name="Google Shape;439;p28"/>
              <p:cNvSpPr txBox="1"/>
              <p:nvPr/>
            </p:nvSpPr>
            <p:spPr>
              <a:xfrm>
                <a:off x="3067325" y="3114000"/>
                <a:ext cx="11457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 b="1">
                    <a:solidFill>
                      <a:srgbClr val="77DBB1"/>
                    </a:solidFill>
                    <a:latin typeface="Kalam"/>
                    <a:ea typeface="Kalam"/>
                    <a:cs typeface="Kalam"/>
                    <a:sym typeface="Kalam"/>
                  </a:rPr>
                  <a:t>ADENYL CYCLASE</a:t>
                </a:r>
                <a:endParaRPr sz="900" b="1">
                  <a:solidFill>
                    <a:srgbClr val="77DBB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cxnSp>
            <p:nvCxnSpPr>
              <p:cNvPr id="440" name="Google Shape;440;p28"/>
              <p:cNvCxnSpPr>
                <a:stCxn id="441" idx="2"/>
              </p:cNvCxnSpPr>
              <p:nvPr/>
            </p:nvCxnSpPr>
            <p:spPr>
              <a:xfrm>
                <a:off x="4517300" y="3859850"/>
                <a:ext cx="2400" cy="306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441" name="Google Shape;441;p28"/>
              <p:cNvSpPr txBox="1"/>
              <p:nvPr/>
            </p:nvSpPr>
            <p:spPr>
              <a:xfrm>
                <a:off x="3944450" y="3552050"/>
                <a:ext cx="11457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latin typeface="Kalam"/>
                    <a:ea typeface="Kalam"/>
                    <a:cs typeface="Kalam"/>
                    <a:sym typeface="Kalam"/>
                  </a:rPr>
                  <a:t>ATP → cAMP</a:t>
                </a:r>
                <a:endParaRPr sz="800"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442" name="Google Shape;442;p28"/>
              <p:cNvSpPr txBox="1"/>
              <p:nvPr/>
            </p:nvSpPr>
            <p:spPr>
              <a:xfrm>
                <a:off x="3945650" y="4166150"/>
                <a:ext cx="11457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latin typeface="Kalam"/>
                    <a:ea typeface="Kalam"/>
                    <a:cs typeface="Kalam"/>
                    <a:sym typeface="Kalam"/>
                  </a:rPr>
                  <a:t>PROTEIN KINASE A</a:t>
                </a:r>
                <a:endParaRPr sz="800"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cxnSp>
            <p:nvCxnSpPr>
              <p:cNvPr id="443" name="Google Shape;443;p28"/>
              <p:cNvCxnSpPr/>
              <p:nvPr/>
            </p:nvCxnSpPr>
            <p:spPr>
              <a:xfrm>
                <a:off x="4516100" y="4433925"/>
                <a:ext cx="2400" cy="306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</p:grpSp>
        <p:sp>
          <p:nvSpPr>
            <p:cNvPr id="444" name="Google Shape;444;p28"/>
            <p:cNvSpPr txBox="1"/>
            <p:nvPr/>
          </p:nvSpPr>
          <p:spPr>
            <a:xfrm>
              <a:off x="3949225" y="4430425"/>
              <a:ext cx="11457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Kalam"/>
                  <a:ea typeface="Kalam"/>
                  <a:cs typeface="Kalam"/>
                  <a:sym typeface="Kalam"/>
                </a:rPr>
                <a:t>ENZYME CASCADE</a:t>
              </a:r>
              <a:endParaRPr sz="800"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445" name="Google Shape;445;p28"/>
          <p:cNvSpPr txBox="1"/>
          <p:nvPr/>
        </p:nvSpPr>
        <p:spPr>
          <a:xfrm>
            <a:off x="5655050" y="1617450"/>
            <a:ext cx="30933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The second messenger system, illustrated using the hormone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adrenaline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. 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The activation of adenyl cyclase leads to the formation of the second messenger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cAMP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. This drives a series of cascade reactions and will eventually lead to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glycogenolysis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Diabetes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51" name="Google Shape;451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Diabetes is a disease characterised by an </a:t>
            </a:r>
            <a:r>
              <a:rPr lang="en" sz="1600" b="1">
                <a:solidFill>
                  <a:srgbClr val="CCCCCC"/>
                </a:solidFill>
              </a:rPr>
              <a:t>inability </a:t>
            </a:r>
            <a:r>
              <a:rPr lang="en" sz="1600">
                <a:solidFill>
                  <a:srgbClr val="CCCCCC"/>
                </a:solidFill>
              </a:rPr>
              <a:t>to </a:t>
            </a:r>
            <a:r>
              <a:rPr lang="en" sz="1600" b="1">
                <a:solidFill>
                  <a:srgbClr val="CCCCCC"/>
                </a:solidFill>
              </a:rPr>
              <a:t>control </a:t>
            </a:r>
            <a:r>
              <a:rPr lang="en" sz="1600">
                <a:solidFill>
                  <a:srgbClr val="CCCCCC"/>
                </a:solidFill>
              </a:rPr>
              <a:t>blood glucose.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Blood glucose levels may rise to </a:t>
            </a:r>
            <a:r>
              <a:rPr lang="en" sz="1200" b="1">
                <a:solidFill>
                  <a:srgbClr val="CCCCCC"/>
                </a:solidFill>
              </a:rPr>
              <a:t>dangerous levels </a:t>
            </a:r>
            <a:r>
              <a:rPr lang="en" sz="1200">
                <a:solidFill>
                  <a:srgbClr val="CCCCCC"/>
                </a:solidFill>
              </a:rPr>
              <a:t>as a result.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Type I diabetes is an </a:t>
            </a:r>
            <a:r>
              <a:rPr lang="en" sz="1600" b="1">
                <a:solidFill>
                  <a:srgbClr val="CCCCCC"/>
                </a:solidFill>
              </a:rPr>
              <a:t>autoimmune </a:t>
            </a:r>
            <a:r>
              <a:rPr lang="en" sz="1600">
                <a:solidFill>
                  <a:srgbClr val="CCCCCC"/>
                </a:solidFill>
              </a:rPr>
              <a:t>disease that usually manifests itself during childhood.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Type I diabetes is sometimes referred to as </a:t>
            </a:r>
            <a:r>
              <a:rPr lang="en" sz="1200" b="1">
                <a:solidFill>
                  <a:srgbClr val="CCCCCC"/>
                </a:solidFill>
              </a:rPr>
              <a:t>early-onset </a:t>
            </a:r>
            <a:r>
              <a:rPr lang="en" sz="1200">
                <a:solidFill>
                  <a:srgbClr val="CCCCCC"/>
                </a:solidFill>
              </a:rPr>
              <a:t>diabetes.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During Type I diabetes, the immune system </a:t>
            </a:r>
            <a:r>
              <a:rPr lang="en" sz="1200" b="1">
                <a:solidFill>
                  <a:srgbClr val="CCCCCC"/>
                </a:solidFill>
              </a:rPr>
              <a:t>attacks </a:t>
            </a:r>
            <a:r>
              <a:rPr lang="en" sz="1200">
                <a:solidFill>
                  <a:srgbClr val="CCCCCC"/>
                </a:solidFill>
              </a:rPr>
              <a:t>β cells in the pancreas.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β cells are </a:t>
            </a:r>
            <a:r>
              <a:rPr lang="en" sz="1200" b="1">
                <a:solidFill>
                  <a:srgbClr val="CCCCCC"/>
                </a:solidFill>
              </a:rPr>
              <a:t>destroyed </a:t>
            </a:r>
            <a:r>
              <a:rPr lang="en" sz="1200">
                <a:solidFill>
                  <a:srgbClr val="CCCCCC"/>
                </a:solidFill>
              </a:rPr>
              <a:t>and little or no insulin is produced by the body.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Type I diabetes is usually treated with </a:t>
            </a:r>
            <a:r>
              <a:rPr lang="en" sz="1200" b="1">
                <a:solidFill>
                  <a:srgbClr val="CCCCCC"/>
                </a:solidFill>
              </a:rPr>
              <a:t>regular injections </a:t>
            </a:r>
            <a:r>
              <a:rPr lang="en" sz="1200">
                <a:solidFill>
                  <a:srgbClr val="CCCCCC"/>
                </a:solidFill>
              </a:rPr>
              <a:t>of insulin.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Insulin therapy ensures that blood glucose levels remain relatively </a:t>
            </a:r>
            <a:r>
              <a:rPr lang="en" sz="1200" b="1">
                <a:solidFill>
                  <a:srgbClr val="CCCCCC"/>
                </a:solidFill>
              </a:rPr>
              <a:t>constant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Type II diabetes is primarily a disease of </a:t>
            </a:r>
            <a:r>
              <a:rPr lang="en" sz="1600" b="1">
                <a:solidFill>
                  <a:srgbClr val="CCCCCC"/>
                </a:solidFill>
              </a:rPr>
              <a:t>lifestyle </a:t>
            </a:r>
            <a:r>
              <a:rPr lang="en" sz="1600">
                <a:solidFill>
                  <a:srgbClr val="CCCCCC"/>
                </a:solidFill>
              </a:rPr>
              <a:t>that manifests itself much later in life.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Type II diabetes is sometimes referred to as </a:t>
            </a:r>
            <a:r>
              <a:rPr lang="en" sz="1200" b="1">
                <a:solidFill>
                  <a:srgbClr val="CCCCCC"/>
                </a:solidFill>
              </a:rPr>
              <a:t>late-onset </a:t>
            </a:r>
            <a:r>
              <a:rPr lang="en" sz="1200">
                <a:solidFill>
                  <a:srgbClr val="CCCCCC"/>
                </a:solidFill>
              </a:rPr>
              <a:t>diabetes.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Type II diabetes is associated with a diet high in </a:t>
            </a:r>
            <a:r>
              <a:rPr lang="en" sz="1200" b="1">
                <a:solidFill>
                  <a:srgbClr val="CCCCCC"/>
                </a:solidFill>
              </a:rPr>
              <a:t>sugar </a:t>
            </a:r>
            <a:r>
              <a:rPr lang="en" sz="1200">
                <a:solidFill>
                  <a:srgbClr val="CCCCCC"/>
                </a:solidFill>
              </a:rPr>
              <a:t>and </a:t>
            </a:r>
            <a:r>
              <a:rPr lang="en" sz="1200" b="1">
                <a:solidFill>
                  <a:srgbClr val="CCCCCC"/>
                </a:solidFill>
              </a:rPr>
              <a:t>saturated fats</a:t>
            </a:r>
            <a:r>
              <a:rPr lang="en" sz="1200">
                <a:solidFill>
                  <a:srgbClr val="CCCCCC"/>
                </a:solidFill>
              </a:rPr>
              <a:t>, as well as a lack of </a:t>
            </a:r>
            <a:r>
              <a:rPr lang="en" sz="1200" b="1">
                <a:solidFill>
                  <a:srgbClr val="CCCCCC"/>
                </a:solidFill>
              </a:rPr>
              <a:t>exercise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Type II diabetes occurs when cells in the </a:t>
            </a:r>
            <a:r>
              <a:rPr lang="en" sz="1200" b="1">
                <a:solidFill>
                  <a:srgbClr val="CCCCCC"/>
                </a:solidFill>
              </a:rPr>
              <a:t>liver</a:t>
            </a:r>
            <a:r>
              <a:rPr lang="en" sz="1200">
                <a:solidFill>
                  <a:srgbClr val="CCCCCC"/>
                </a:solidFill>
              </a:rPr>
              <a:t> </a:t>
            </a:r>
            <a:r>
              <a:rPr lang="en" sz="1200" b="1">
                <a:solidFill>
                  <a:srgbClr val="CCCCCC"/>
                </a:solidFill>
              </a:rPr>
              <a:t>do not respond </a:t>
            </a:r>
            <a:r>
              <a:rPr lang="en" sz="1200">
                <a:solidFill>
                  <a:srgbClr val="CCCCCC"/>
                </a:solidFill>
              </a:rPr>
              <a:t>to insulin.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As a result, blood glucose levels rise </a:t>
            </a:r>
            <a:r>
              <a:rPr lang="en" sz="1200" b="1">
                <a:solidFill>
                  <a:srgbClr val="CCCCCC"/>
                </a:solidFill>
              </a:rPr>
              <a:t>above normal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Type II diabetes can usually be controlled by adopting a </a:t>
            </a:r>
            <a:r>
              <a:rPr lang="en" sz="1200" b="1">
                <a:solidFill>
                  <a:srgbClr val="CCCCCC"/>
                </a:solidFill>
              </a:rPr>
              <a:t>balanced diet</a:t>
            </a:r>
            <a:r>
              <a:rPr lang="en" sz="1200">
                <a:solidFill>
                  <a:srgbClr val="CCCCCC"/>
                </a:solidFill>
              </a:rPr>
              <a:t> and regular </a:t>
            </a:r>
            <a:r>
              <a:rPr lang="en" sz="1200" b="1">
                <a:solidFill>
                  <a:srgbClr val="CCCCCC"/>
                </a:solidFill>
              </a:rPr>
              <a:t>aerobic exercise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If these interventions are unsuccessful, </a:t>
            </a:r>
            <a:r>
              <a:rPr lang="en" sz="1200" b="1">
                <a:solidFill>
                  <a:srgbClr val="CCCCCC"/>
                </a:solidFill>
              </a:rPr>
              <a:t>insulin injections </a:t>
            </a:r>
            <a:r>
              <a:rPr lang="en" sz="1200">
                <a:solidFill>
                  <a:srgbClr val="CCCCCC"/>
                </a:solidFill>
              </a:rPr>
              <a:t>may be required.</a:t>
            </a:r>
            <a:endParaRPr sz="1200"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  <p:sp>
        <p:nvSpPr>
          <p:cNvPr id="452" name="Google Shape;452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Google Shape;457;p30"/>
          <p:cNvPicPr preferRelativeResize="0"/>
          <p:nvPr/>
        </p:nvPicPr>
        <p:blipFill rotWithShape="1">
          <a:blip r:embed="rId3">
            <a:alphaModFix/>
          </a:blip>
          <a:srcRect r="33862"/>
          <a:stretch/>
        </p:blipFill>
        <p:spPr>
          <a:xfrm>
            <a:off x="0" y="0"/>
            <a:ext cx="510019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459" name="Google Shape;459;p30"/>
          <p:cNvSpPr txBox="1"/>
          <p:nvPr/>
        </p:nvSpPr>
        <p:spPr>
          <a:xfrm>
            <a:off x="5726250" y="2156100"/>
            <a:ext cx="27462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Type I diabetes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can usually be controlled using regular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injections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of insulin.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460" name="Google Shape;460;p30"/>
          <p:cNvCxnSpPr/>
          <p:nvPr/>
        </p:nvCxnSpPr>
        <p:spPr>
          <a:xfrm>
            <a:off x="5100200" y="-2100"/>
            <a:ext cx="0" cy="51477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466" name="Google Shape;466;p31"/>
          <p:cNvSpPr txBox="1"/>
          <p:nvPr/>
        </p:nvSpPr>
        <p:spPr>
          <a:xfrm>
            <a:off x="4976550" y="2156100"/>
            <a:ext cx="34959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Adopting a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balanced diet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rich in fruit and vegetables, is encouraged for those suffering with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Type II diabetes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467" name="Google Shape;467;p31"/>
          <p:cNvPicPr preferRelativeResize="0"/>
          <p:nvPr/>
        </p:nvPicPr>
        <p:blipFill rotWithShape="1">
          <a:blip r:embed="rId3">
            <a:alphaModFix/>
          </a:blip>
          <a:srcRect t="16724" b="4086"/>
          <a:stretch/>
        </p:blipFill>
        <p:spPr>
          <a:xfrm>
            <a:off x="0" y="0"/>
            <a:ext cx="4332307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8" name="Google Shape;468;p31"/>
          <p:cNvCxnSpPr/>
          <p:nvPr/>
        </p:nvCxnSpPr>
        <p:spPr>
          <a:xfrm>
            <a:off x="4332300" y="-4200"/>
            <a:ext cx="0" cy="51477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Blood Glucose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Char char="●"/>
            </a:pPr>
            <a:r>
              <a:rPr lang="en">
                <a:solidFill>
                  <a:srgbClr val="4A86E8"/>
                </a:solidFill>
              </a:rPr>
              <a:t>Specification Point 3.6.4.2 - Control of blood glucose concentration.</a:t>
            </a:r>
            <a:endParaRPr>
              <a:solidFill>
                <a:srgbClr val="4A86E8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Glucose is a substrate that is required for </a:t>
            </a:r>
            <a:r>
              <a:rPr lang="en" b="1">
                <a:solidFill>
                  <a:srgbClr val="CCCCCC"/>
                </a:solidFill>
              </a:rPr>
              <a:t>respiration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concentration of glucose in cells must be kept </a:t>
            </a:r>
            <a:r>
              <a:rPr lang="en" b="1">
                <a:solidFill>
                  <a:srgbClr val="CCCCCC"/>
                </a:solidFill>
              </a:rPr>
              <a:t>relatively constant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 blood glucose concentration between 4.0 and 5.9 mmol/L is considered </a:t>
            </a:r>
            <a:r>
              <a:rPr lang="en" b="1">
                <a:solidFill>
                  <a:srgbClr val="CCCCCC"/>
                </a:solidFill>
              </a:rPr>
              <a:t>normal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concentration of glucose in the bloodstream </a:t>
            </a:r>
            <a:r>
              <a:rPr lang="en" b="1">
                <a:solidFill>
                  <a:srgbClr val="CCCCCC"/>
                </a:solidFill>
              </a:rPr>
              <a:t>rises </a:t>
            </a:r>
            <a:r>
              <a:rPr lang="en">
                <a:solidFill>
                  <a:srgbClr val="CCCCCC"/>
                </a:solidFill>
              </a:rPr>
              <a:t>after eating </a:t>
            </a:r>
            <a:r>
              <a:rPr lang="en" b="1">
                <a:solidFill>
                  <a:srgbClr val="CCCCCC"/>
                </a:solidFill>
              </a:rPr>
              <a:t>carbohydrates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Carbohydrates are broken down into simpler sugars during </a:t>
            </a:r>
            <a:r>
              <a:rPr lang="en" b="1">
                <a:solidFill>
                  <a:srgbClr val="CCCCCC"/>
                </a:solidFill>
              </a:rPr>
              <a:t>digestion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concentration of glucose in the bloodstream </a:t>
            </a:r>
            <a:r>
              <a:rPr lang="en" b="1">
                <a:solidFill>
                  <a:srgbClr val="CCCCCC"/>
                </a:solidFill>
              </a:rPr>
              <a:t>falls </a:t>
            </a:r>
            <a:r>
              <a:rPr lang="en">
                <a:solidFill>
                  <a:srgbClr val="CCCCCC"/>
                </a:solidFill>
              </a:rPr>
              <a:t>after </a:t>
            </a:r>
            <a:r>
              <a:rPr lang="en" b="1">
                <a:solidFill>
                  <a:srgbClr val="CCCCCC"/>
                </a:solidFill>
              </a:rPr>
              <a:t>exercise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is because glucose is </a:t>
            </a:r>
            <a:r>
              <a:rPr lang="en" b="1">
                <a:solidFill>
                  <a:srgbClr val="CCCCCC"/>
                </a:solidFill>
              </a:rPr>
              <a:t>respired </a:t>
            </a:r>
            <a:r>
              <a:rPr lang="en">
                <a:solidFill>
                  <a:srgbClr val="CCCCCC"/>
                </a:solidFill>
              </a:rPr>
              <a:t>to release energy.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Glucose is broken down to generate </a:t>
            </a:r>
            <a:r>
              <a:rPr lang="en" b="1">
                <a:solidFill>
                  <a:srgbClr val="CCCCCC"/>
                </a:solidFill>
              </a:rPr>
              <a:t>ATP</a:t>
            </a:r>
            <a:r>
              <a:rPr lang="en">
                <a:solidFill>
                  <a:srgbClr val="CCCCCC"/>
                </a:solidFill>
              </a:rPr>
              <a:t> for muscular contractions.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Responding to Type II Diabetes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74" name="Google Shape;474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600" dirty="0">
                <a:solidFill>
                  <a:srgbClr val="CCCCCC"/>
                </a:solidFill>
              </a:rPr>
              <a:t>In the UK, Type II diabetes is becoming </a:t>
            </a:r>
            <a:r>
              <a:rPr lang="en" sz="1600" b="1" dirty="0">
                <a:solidFill>
                  <a:srgbClr val="CCCCCC"/>
                </a:solidFill>
              </a:rPr>
              <a:t>increasingly common</a:t>
            </a:r>
            <a:r>
              <a:rPr lang="en" sz="1600" dirty="0">
                <a:solidFill>
                  <a:srgbClr val="CCCCCC"/>
                </a:solidFill>
              </a:rPr>
              <a:t>.</a:t>
            </a:r>
            <a:endParaRPr sz="1600" dirty="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200" dirty="0">
                <a:solidFill>
                  <a:srgbClr val="CCCCCC"/>
                </a:solidFill>
              </a:rPr>
              <a:t>It is currently estimated that there are </a:t>
            </a:r>
            <a:r>
              <a:rPr lang="en" sz="1200" b="1" dirty="0">
                <a:solidFill>
                  <a:srgbClr val="CCCCCC"/>
                </a:solidFill>
              </a:rPr>
              <a:t>4.7 million</a:t>
            </a:r>
            <a:r>
              <a:rPr lang="en" sz="1200" dirty="0">
                <a:solidFill>
                  <a:srgbClr val="CCCCCC"/>
                </a:solidFill>
              </a:rPr>
              <a:t> people in the UK living with Type II diabetes.</a:t>
            </a:r>
            <a:endParaRPr sz="1200" dirty="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200" dirty="0">
                <a:solidFill>
                  <a:srgbClr val="CCCCCC"/>
                </a:solidFill>
              </a:rPr>
              <a:t>That number is expected to rise to </a:t>
            </a:r>
            <a:r>
              <a:rPr lang="en" sz="1200" b="1" dirty="0">
                <a:solidFill>
                  <a:srgbClr val="CCCCCC"/>
                </a:solidFill>
              </a:rPr>
              <a:t>5.5 million </a:t>
            </a:r>
            <a:r>
              <a:rPr lang="en" sz="1200" dirty="0">
                <a:solidFill>
                  <a:srgbClr val="CCCCCC"/>
                </a:solidFill>
              </a:rPr>
              <a:t>by </a:t>
            </a:r>
            <a:r>
              <a:rPr lang="en" sz="1200" b="1" dirty="0">
                <a:solidFill>
                  <a:srgbClr val="CCCCCC"/>
                </a:solidFill>
              </a:rPr>
              <a:t>2030</a:t>
            </a:r>
            <a:r>
              <a:rPr lang="en" sz="1200" dirty="0">
                <a:solidFill>
                  <a:srgbClr val="CCCCCC"/>
                </a:solidFill>
              </a:rPr>
              <a:t>.</a:t>
            </a:r>
            <a:endParaRPr sz="1200" dirty="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600" dirty="0">
                <a:solidFill>
                  <a:srgbClr val="CCCCCC"/>
                </a:solidFill>
              </a:rPr>
              <a:t>The rise in Type II diabetes has been linked to an increasingly </a:t>
            </a:r>
            <a:r>
              <a:rPr lang="en" sz="1600" b="1" dirty="0">
                <a:solidFill>
                  <a:srgbClr val="CCCCCC"/>
                </a:solidFill>
              </a:rPr>
              <a:t>unhealthy diet </a:t>
            </a:r>
            <a:r>
              <a:rPr lang="en" sz="1600" dirty="0">
                <a:solidFill>
                  <a:srgbClr val="CCCCCC"/>
                </a:solidFill>
              </a:rPr>
              <a:t>and </a:t>
            </a:r>
            <a:r>
              <a:rPr lang="en" sz="1600" b="1" dirty="0">
                <a:solidFill>
                  <a:srgbClr val="CCCCCC"/>
                </a:solidFill>
              </a:rPr>
              <a:t>sedentary lifestyle</a:t>
            </a:r>
            <a:r>
              <a:rPr lang="en" sz="1600" dirty="0">
                <a:solidFill>
                  <a:srgbClr val="CCCCCC"/>
                </a:solidFill>
              </a:rPr>
              <a:t>.</a:t>
            </a:r>
            <a:endParaRPr sz="1600" dirty="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200" dirty="0">
                <a:solidFill>
                  <a:srgbClr val="CCCCCC"/>
                </a:solidFill>
              </a:rPr>
              <a:t>Type II diabetes is associated with a number of </a:t>
            </a:r>
            <a:r>
              <a:rPr lang="en" sz="1200" b="1" dirty="0">
                <a:solidFill>
                  <a:srgbClr val="CCCCCC"/>
                </a:solidFill>
              </a:rPr>
              <a:t>additional </a:t>
            </a:r>
            <a:r>
              <a:rPr lang="en" sz="1200" dirty="0">
                <a:solidFill>
                  <a:srgbClr val="CCCCCC"/>
                </a:solidFill>
              </a:rPr>
              <a:t>health problems, such as cardiovascular disease, kidney failure and blindness.</a:t>
            </a:r>
            <a:endParaRPr sz="1200" dirty="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600" dirty="0">
                <a:solidFill>
                  <a:srgbClr val="CCCCCC"/>
                </a:solidFill>
              </a:rPr>
              <a:t>Health advisors suggest individuals eat a diet </a:t>
            </a:r>
            <a:r>
              <a:rPr lang="en" sz="1600" b="1" dirty="0">
                <a:solidFill>
                  <a:srgbClr val="CCCCCC"/>
                </a:solidFill>
              </a:rPr>
              <a:t>low </a:t>
            </a:r>
            <a:r>
              <a:rPr lang="en" sz="1600" dirty="0">
                <a:solidFill>
                  <a:srgbClr val="CCCCCC"/>
                </a:solidFill>
              </a:rPr>
              <a:t>in sugar, salt and saturated fats.</a:t>
            </a:r>
            <a:endParaRPr sz="1600" dirty="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200" dirty="0">
                <a:solidFill>
                  <a:srgbClr val="CCCCCC"/>
                </a:solidFill>
              </a:rPr>
              <a:t>They also suggest sufferers undertake </a:t>
            </a:r>
            <a:r>
              <a:rPr lang="en" sz="1200" b="1" dirty="0">
                <a:solidFill>
                  <a:srgbClr val="CCCCCC"/>
                </a:solidFill>
              </a:rPr>
              <a:t>regular exercise </a:t>
            </a:r>
            <a:r>
              <a:rPr lang="en" sz="1200" dirty="0">
                <a:solidFill>
                  <a:srgbClr val="CCCCCC"/>
                </a:solidFill>
              </a:rPr>
              <a:t>and lose weight if necessary.</a:t>
            </a:r>
            <a:endParaRPr sz="1200" dirty="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600" dirty="0">
                <a:solidFill>
                  <a:srgbClr val="CCCCCC"/>
                </a:solidFill>
              </a:rPr>
              <a:t>The food industry has faced </a:t>
            </a:r>
            <a:r>
              <a:rPr lang="en" sz="1600" b="1" dirty="0">
                <a:solidFill>
                  <a:srgbClr val="CCCCCC"/>
                </a:solidFill>
              </a:rPr>
              <a:t>much criticism </a:t>
            </a:r>
            <a:r>
              <a:rPr lang="en" sz="1600" dirty="0">
                <a:solidFill>
                  <a:srgbClr val="CCCCCC"/>
                </a:solidFill>
              </a:rPr>
              <a:t>for advertising unhealthy food.</a:t>
            </a:r>
            <a:endParaRPr sz="1600" dirty="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200" dirty="0">
                <a:solidFill>
                  <a:srgbClr val="CCCCCC"/>
                </a:solidFill>
              </a:rPr>
              <a:t>Some food companies have attempted to make their food </a:t>
            </a:r>
            <a:r>
              <a:rPr lang="en" sz="1200" b="1" dirty="0">
                <a:solidFill>
                  <a:srgbClr val="CCCCCC"/>
                </a:solidFill>
              </a:rPr>
              <a:t>healthier </a:t>
            </a:r>
            <a:r>
              <a:rPr lang="en" sz="1200" dirty="0">
                <a:solidFill>
                  <a:srgbClr val="CCCCCC"/>
                </a:solidFill>
              </a:rPr>
              <a:t>by reducing the sugar and salt contents of their products.</a:t>
            </a:r>
            <a:endParaRPr sz="1200" dirty="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200" dirty="0">
                <a:solidFill>
                  <a:srgbClr val="CCCCCC"/>
                </a:solidFill>
              </a:rPr>
              <a:t>Food companies are likely to continue marketing ‘</a:t>
            </a:r>
            <a:r>
              <a:rPr lang="en" sz="1200" b="1" dirty="0">
                <a:solidFill>
                  <a:srgbClr val="CCCCCC"/>
                </a:solidFill>
              </a:rPr>
              <a:t>junk</a:t>
            </a:r>
            <a:r>
              <a:rPr lang="en" sz="1200" dirty="0">
                <a:solidFill>
                  <a:srgbClr val="CCCCCC"/>
                </a:solidFill>
              </a:rPr>
              <a:t>’ products as long as it is financially viable to do so.</a:t>
            </a:r>
            <a:endParaRPr sz="1200" dirty="0">
              <a:solidFill>
                <a:srgbClr val="CCCCCC"/>
              </a:solidFill>
            </a:endParaRPr>
          </a:p>
        </p:txBody>
      </p:sp>
      <p:sp>
        <p:nvSpPr>
          <p:cNvPr id="475" name="Google Shape;475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481" name="Google Shape;481;p33"/>
          <p:cNvSpPr txBox="1"/>
          <p:nvPr/>
        </p:nvSpPr>
        <p:spPr>
          <a:xfrm>
            <a:off x="4448050" y="1940700"/>
            <a:ext cx="38187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Carbonated sweet beverages such as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Coca Cola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are very high in sugar. 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This 250 ml bottle contains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27 g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(over 7 teaspoons)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of sugar.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482" name="Google Shape;482;p33"/>
          <p:cNvPicPr preferRelativeResize="0"/>
          <p:nvPr/>
        </p:nvPicPr>
        <p:blipFill rotWithShape="1">
          <a:blip r:embed="rId3">
            <a:alphaModFix/>
          </a:blip>
          <a:srcRect b="3975"/>
          <a:stretch/>
        </p:blipFill>
        <p:spPr>
          <a:xfrm>
            <a:off x="0" y="0"/>
            <a:ext cx="3570048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3" name="Google Shape;483;p33"/>
          <p:cNvCxnSpPr/>
          <p:nvPr/>
        </p:nvCxnSpPr>
        <p:spPr>
          <a:xfrm>
            <a:off x="3570050" y="-2100"/>
            <a:ext cx="0" cy="51477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grpSp>
        <p:nvGrpSpPr>
          <p:cNvPr id="489" name="Google Shape;489;p34"/>
          <p:cNvGrpSpPr/>
          <p:nvPr/>
        </p:nvGrpSpPr>
        <p:grpSpPr>
          <a:xfrm>
            <a:off x="494200" y="969413"/>
            <a:ext cx="5047075" cy="3325375"/>
            <a:chOff x="441400" y="1017200"/>
            <a:chExt cx="5047075" cy="3325375"/>
          </a:xfrm>
        </p:grpSpPr>
        <p:grpSp>
          <p:nvGrpSpPr>
            <p:cNvPr id="490" name="Google Shape;490;p34"/>
            <p:cNvGrpSpPr/>
            <p:nvPr/>
          </p:nvGrpSpPr>
          <p:grpSpPr>
            <a:xfrm>
              <a:off x="783900" y="1124026"/>
              <a:ext cx="4246770" cy="2895443"/>
              <a:chOff x="717150" y="841075"/>
              <a:chExt cx="4996200" cy="3384900"/>
            </a:xfrm>
          </p:grpSpPr>
          <p:grpSp>
            <p:nvGrpSpPr>
              <p:cNvPr id="491" name="Google Shape;491;p34"/>
              <p:cNvGrpSpPr/>
              <p:nvPr/>
            </p:nvGrpSpPr>
            <p:grpSpPr>
              <a:xfrm>
                <a:off x="814875" y="1423956"/>
                <a:ext cx="4800738" cy="2304394"/>
                <a:chOff x="814875" y="1423950"/>
                <a:chExt cx="4174555" cy="1996529"/>
              </a:xfrm>
            </p:grpSpPr>
            <p:sp>
              <p:nvSpPr>
                <p:cNvPr id="492" name="Google Shape;492;p34"/>
                <p:cNvSpPr/>
                <p:nvPr/>
              </p:nvSpPr>
              <p:spPr>
                <a:xfrm>
                  <a:off x="834545" y="3382363"/>
                  <a:ext cx="72363" cy="18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5" h="1035" fill="none" extrusionOk="0">
                      <a:moveTo>
                        <a:pt x="4135" y="1034"/>
                      </a:moveTo>
                      <a:lnTo>
                        <a:pt x="1" y="1"/>
                      </a:lnTo>
                    </a:path>
                  </a:pathLst>
                </a:custGeom>
                <a:solidFill>
                  <a:srgbClr val="FF0000"/>
                </a:solidFill>
                <a:ln w="19000" cap="rnd" cmpd="sng">
                  <a:solidFill>
                    <a:srgbClr val="FF0000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3" name="Google Shape;493;p34"/>
                <p:cNvSpPr/>
                <p:nvPr/>
              </p:nvSpPr>
              <p:spPr>
                <a:xfrm>
                  <a:off x="906890" y="3388717"/>
                  <a:ext cx="72905" cy="116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6" h="670" fill="none" extrusionOk="0">
                      <a:moveTo>
                        <a:pt x="4165" y="1"/>
                      </a:moveTo>
                      <a:lnTo>
                        <a:pt x="1" y="669"/>
                      </a:lnTo>
                    </a:path>
                  </a:pathLst>
                </a:custGeom>
                <a:solidFill>
                  <a:srgbClr val="FF0000"/>
                </a:solidFill>
                <a:ln w="19000" cap="rnd" cmpd="sng">
                  <a:solidFill>
                    <a:srgbClr val="FF0000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4" name="Google Shape;494;p34"/>
                <p:cNvSpPr/>
                <p:nvPr/>
              </p:nvSpPr>
              <p:spPr>
                <a:xfrm>
                  <a:off x="979778" y="3346395"/>
                  <a:ext cx="72345" cy="42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4" h="2432" fill="none" extrusionOk="0">
                      <a:moveTo>
                        <a:pt x="4134" y="0"/>
                      </a:moveTo>
                      <a:lnTo>
                        <a:pt x="0" y="2432"/>
                      </a:lnTo>
                    </a:path>
                  </a:pathLst>
                </a:custGeom>
                <a:solidFill>
                  <a:srgbClr val="FF0000"/>
                </a:solidFill>
                <a:ln w="19000" cap="rnd" cmpd="sng">
                  <a:solidFill>
                    <a:srgbClr val="FF0000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5" name="Google Shape;495;p34"/>
                <p:cNvSpPr/>
                <p:nvPr/>
              </p:nvSpPr>
              <p:spPr>
                <a:xfrm>
                  <a:off x="1052105" y="3343210"/>
                  <a:ext cx="72905" cy="3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6" h="184" fill="none" extrusionOk="0">
                      <a:moveTo>
                        <a:pt x="4165" y="1"/>
                      </a:moveTo>
                      <a:lnTo>
                        <a:pt x="1" y="183"/>
                      </a:lnTo>
                    </a:path>
                  </a:pathLst>
                </a:custGeom>
                <a:solidFill>
                  <a:srgbClr val="FF0000"/>
                </a:solidFill>
                <a:ln w="19000" cap="rnd" cmpd="sng">
                  <a:solidFill>
                    <a:srgbClr val="FF0000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6" name="Google Shape;496;p34"/>
                <p:cNvSpPr/>
                <p:nvPr/>
              </p:nvSpPr>
              <p:spPr>
                <a:xfrm>
                  <a:off x="1124993" y="3316748"/>
                  <a:ext cx="72345" cy="264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4" h="1521" fill="none" extrusionOk="0">
                      <a:moveTo>
                        <a:pt x="4134" y="1"/>
                      </a:moveTo>
                      <a:lnTo>
                        <a:pt x="0" y="1521"/>
                      </a:lnTo>
                    </a:path>
                  </a:pathLst>
                </a:custGeom>
                <a:solidFill>
                  <a:srgbClr val="FF0000"/>
                </a:solidFill>
                <a:ln w="19000" cap="rnd" cmpd="sng">
                  <a:solidFill>
                    <a:srgbClr val="FF0000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7" name="Google Shape;497;p34"/>
                <p:cNvSpPr/>
                <p:nvPr/>
              </p:nvSpPr>
              <p:spPr>
                <a:xfrm>
                  <a:off x="1197320" y="3289242"/>
                  <a:ext cx="72363" cy="275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5" h="1581" fill="none" extrusionOk="0">
                      <a:moveTo>
                        <a:pt x="4135" y="0"/>
                      </a:moveTo>
                      <a:lnTo>
                        <a:pt x="1" y="1581"/>
                      </a:lnTo>
                    </a:path>
                  </a:pathLst>
                </a:custGeom>
                <a:solidFill>
                  <a:srgbClr val="FF0000"/>
                </a:solidFill>
                <a:ln w="19000" cap="rnd" cmpd="sng">
                  <a:solidFill>
                    <a:srgbClr val="FF0000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8" name="Google Shape;498;p34"/>
                <p:cNvSpPr/>
                <p:nvPr/>
              </p:nvSpPr>
              <p:spPr>
                <a:xfrm>
                  <a:off x="1269665" y="3280763"/>
                  <a:ext cx="72888" cy="8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5" h="488" fill="none" extrusionOk="0">
                      <a:moveTo>
                        <a:pt x="4165" y="1"/>
                      </a:moveTo>
                      <a:lnTo>
                        <a:pt x="1" y="487"/>
                      </a:lnTo>
                    </a:path>
                  </a:pathLst>
                </a:custGeom>
                <a:solidFill>
                  <a:srgbClr val="FF0000"/>
                </a:solidFill>
                <a:ln w="19000" cap="rnd" cmpd="sng">
                  <a:solidFill>
                    <a:srgbClr val="FF0000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9" name="Google Shape;499;p34"/>
                <p:cNvSpPr/>
                <p:nvPr/>
              </p:nvSpPr>
              <p:spPr>
                <a:xfrm>
                  <a:off x="1342535" y="3226795"/>
                  <a:ext cx="72363" cy="5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5" h="3101" fill="none" extrusionOk="0">
                      <a:moveTo>
                        <a:pt x="4135" y="1"/>
                      </a:moveTo>
                      <a:lnTo>
                        <a:pt x="1" y="3101"/>
                      </a:lnTo>
                    </a:path>
                  </a:pathLst>
                </a:custGeom>
                <a:solidFill>
                  <a:srgbClr val="FF0000"/>
                </a:solidFill>
                <a:ln w="19000" cap="rnd" cmpd="sng">
                  <a:solidFill>
                    <a:srgbClr val="FF0000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0" name="Google Shape;500;p34"/>
                <p:cNvSpPr/>
                <p:nvPr/>
              </p:nvSpPr>
              <p:spPr>
                <a:xfrm>
                  <a:off x="1414880" y="3178642"/>
                  <a:ext cx="72888" cy="48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5" h="2767" fill="none" extrusionOk="0">
                      <a:moveTo>
                        <a:pt x="4165" y="1"/>
                      </a:moveTo>
                      <a:lnTo>
                        <a:pt x="1" y="2767"/>
                      </a:lnTo>
                    </a:path>
                  </a:pathLst>
                </a:custGeom>
                <a:solidFill>
                  <a:srgbClr val="FF0000"/>
                </a:solidFill>
                <a:ln w="19000" cap="rnd" cmpd="sng">
                  <a:solidFill>
                    <a:srgbClr val="FF0000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1" name="Google Shape;501;p34"/>
                <p:cNvSpPr/>
                <p:nvPr/>
              </p:nvSpPr>
              <p:spPr>
                <a:xfrm>
                  <a:off x="1487750" y="2915121"/>
                  <a:ext cx="870257" cy="263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29" h="15138" fill="none" extrusionOk="0">
                      <a:moveTo>
                        <a:pt x="1" y="15138"/>
                      </a:moveTo>
                      <a:lnTo>
                        <a:pt x="4135" y="14955"/>
                      </a:lnTo>
                      <a:lnTo>
                        <a:pt x="24865" y="7751"/>
                      </a:lnTo>
                      <a:lnTo>
                        <a:pt x="33132" y="3435"/>
                      </a:lnTo>
                      <a:lnTo>
                        <a:pt x="37296" y="2219"/>
                      </a:lnTo>
                      <a:lnTo>
                        <a:pt x="45594" y="2067"/>
                      </a:lnTo>
                      <a:lnTo>
                        <a:pt x="49728" y="1"/>
                      </a:lnTo>
                    </a:path>
                  </a:pathLst>
                </a:custGeom>
                <a:solidFill>
                  <a:srgbClr val="FF0000"/>
                </a:solidFill>
                <a:ln w="19000" cap="rnd" cmpd="sng">
                  <a:solidFill>
                    <a:srgbClr val="FF0000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2" name="Google Shape;502;p34"/>
                <p:cNvSpPr/>
                <p:nvPr/>
              </p:nvSpPr>
              <p:spPr>
                <a:xfrm>
                  <a:off x="2357990" y="2899784"/>
                  <a:ext cx="72363" cy="153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5" h="882" fill="none" extrusionOk="0">
                      <a:moveTo>
                        <a:pt x="4134" y="0"/>
                      </a:moveTo>
                      <a:lnTo>
                        <a:pt x="0" y="882"/>
                      </a:lnTo>
                    </a:path>
                  </a:pathLst>
                </a:custGeom>
                <a:solidFill>
                  <a:srgbClr val="FF0000"/>
                </a:solidFill>
                <a:ln w="19000" cap="rnd" cmpd="sng">
                  <a:solidFill>
                    <a:srgbClr val="FF0000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3" name="Google Shape;503;p34"/>
                <p:cNvSpPr/>
                <p:nvPr/>
              </p:nvSpPr>
              <p:spPr>
                <a:xfrm>
                  <a:off x="2430335" y="2899784"/>
                  <a:ext cx="72888" cy="8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5" h="517" fill="none" extrusionOk="0">
                      <a:moveTo>
                        <a:pt x="4164" y="517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0000"/>
                </a:solidFill>
                <a:ln w="19000" cap="rnd" cmpd="sng">
                  <a:solidFill>
                    <a:srgbClr val="FF0000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4" name="Google Shape;504;p34"/>
                <p:cNvSpPr/>
                <p:nvPr/>
              </p:nvSpPr>
              <p:spPr>
                <a:xfrm>
                  <a:off x="2503205" y="2906121"/>
                  <a:ext cx="72363" cy="2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5" h="153" fill="none" extrusionOk="0">
                      <a:moveTo>
                        <a:pt x="4134" y="1"/>
                      </a:moveTo>
                      <a:lnTo>
                        <a:pt x="0" y="153"/>
                      </a:lnTo>
                    </a:path>
                  </a:pathLst>
                </a:custGeom>
                <a:solidFill>
                  <a:srgbClr val="FF0000"/>
                </a:solidFill>
                <a:ln w="19000" cap="rnd" cmpd="sng">
                  <a:solidFill>
                    <a:srgbClr val="FF0000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5" name="Google Shape;505;p34"/>
                <p:cNvSpPr/>
                <p:nvPr/>
              </p:nvSpPr>
              <p:spPr>
                <a:xfrm>
                  <a:off x="2575550" y="2906121"/>
                  <a:ext cx="72345" cy="20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4" h="1187" fill="none" extrusionOk="0">
                      <a:moveTo>
                        <a:pt x="4134" y="1186"/>
                      </a:moveTo>
                      <a:lnTo>
                        <a:pt x="0" y="1"/>
                      </a:lnTo>
                    </a:path>
                  </a:pathLst>
                </a:custGeom>
                <a:solidFill>
                  <a:srgbClr val="FF0000"/>
                </a:solidFill>
                <a:ln w="19000" cap="rnd" cmpd="sng">
                  <a:solidFill>
                    <a:srgbClr val="FF0000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6" name="Google Shape;506;p34"/>
                <p:cNvSpPr/>
                <p:nvPr/>
              </p:nvSpPr>
              <p:spPr>
                <a:xfrm>
                  <a:off x="2647878" y="2884969"/>
                  <a:ext cx="72905" cy="41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6" h="2402" fill="none" extrusionOk="0">
                      <a:moveTo>
                        <a:pt x="4165" y="0"/>
                      </a:moveTo>
                      <a:lnTo>
                        <a:pt x="1" y="2401"/>
                      </a:lnTo>
                    </a:path>
                  </a:pathLst>
                </a:custGeom>
                <a:solidFill>
                  <a:srgbClr val="FF0000"/>
                </a:solidFill>
                <a:ln w="19000" cap="rnd" cmpd="sng">
                  <a:solidFill>
                    <a:srgbClr val="FF0000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7" name="Google Shape;507;p34"/>
                <p:cNvSpPr/>
                <p:nvPr/>
              </p:nvSpPr>
              <p:spPr>
                <a:xfrm>
                  <a:off x="2720765" y="2875968"/>
                  <a:ext cx="72345" cy="9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4" h="518" fill="none" extrusionOk="0">
                      <a:moveTo>
                        <a:pt x="4134" y="0"/>
                      </a:moveTo>
                      <a:lnTo>
                        <a:pt x="0" y="517"/>
                      </a:lnTo>
                    </a:path>
                  </a:pathLst>
                </a:custGeom>
                <a:solidFill>
                  <a:srgbClr val="FF0000"/>
                </a:solidFill>
                <a:ln w="19000" cap="rnd" cmpd="sng">
                  <a:solidFill>
                    <a:srgbClr val="FF0000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" name="Google Shape;508;p34"/>
                <p:cNvSpPr/>
                <p:nvPr/>
              </p:nvSpPr>
              <p:spPr>
                <a:xfrm>
                  <a:off x="2793093" y="2827815"/>
                  <a:ext cx="72363" cy="48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5" h="2767" fill="none" extrusionOk="0">
                      <a:moveTo>
                        <a:pt x="4135" y="0"/>
                      </a:moveTo>
                      <a:lnTo>
                        <a:pt x="1" y="2766"/>
                      </a:lnTo>
                    </a:path>
                  </a:pathLst>
                </a:custGeom>
                <a:solidFill>
                  <a:srgbClr val="FF0000"/>
                </a:solidFill>
                <a:ln w="19000" cap="rnd" cmpd="sng">
                  <a:solidFill>
                    <a:srgbClr val="FF0000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" name="Google Shape;509;p34"/>
                <p:cNvSpPr/>
                <p:nvPr/>
              </p:nvSpPr>
              <p:spPr>
                <a:xfrm>
                  <a:off x="2865438" y="2827815"/>
                  <a:ext cx="72888" cy="31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5" h="183" fill="none" extrusionOk="0">
                      <a:moveTo>
                        <a:pt x="4165" y="183"/>
                      </a:moveTo>
                      <a:lnTo>
                        <a:pt x="1" y="0"/>
                      </a:lnTo>
                    </a:path>
                  </a:pathLst>
                </a:custGeom>
                <a:solidFill>
                  <a:srgbClr val="FF0000"/>
                </a:solidFill>
                <a:ln w="19000" cap="rnd" cmpd="sng">
                  <a:solidFill>
                    <a:srgbClr val="FF0000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" name="Google Shape;510;p34"/>
                <p:cNvSpPr/>
                <p:nvPr/>
              </p:nvSpPr>
              <p:spPr>
                <a:xfrm>
                  <a:off x="2938308" y="2830983"/>
                  <a:ext cx="72363" cy="62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5" h="3618" fill="none" extrusionOk="0">
                      <a:moveTo>
                        <a:pt x="4135" y="3618"/>
                      </a:moveTo>
                      <a:lnTo>
                        <a:pt x="1" y="1"/>
                      </a:lnTo>
                    </a:path>
                  </a:pathLst>
                </a:custGeom>
                <a:solidFill>
                  <a:srgbClr val="FF0000"/>
                </a:solidFill>
                <a:ln w="19000" cap="rnd" cmpd="sng">
                  <a:solidFill>
                    <a:srgbClr val="FF0000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" name="Google Shape;511;p34"/>
                <p:cNvSpPr/>
                <p:nvPr/>
              </p:nvSpPr>
              <p:spPr>
                <a:xfrm>
                  <a:off x="3010653" y="2863799"/>
                  <a:ext cx="72905" cy="30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6" h="1733" fill="none" extrusionOk="0">
                      <a:moveTo>
                        <a:pt x="4165" y="0"/>
                      </a:moveTo>
                      <a:lnTo>
                        <a:pt x="1" y="1733"/>
                      </a:lnTo>
                    </a:path>
                  </a:pathLst>
                </a:custGeom>
                <a:solidFill>
                  <a:srgbClr val="FF0000"/>
                </a:solidFill>
                <a:ln w="19000" cap="rnd" cmpd="sng">
                  <a:solidFill>
                    <a:srgbClr val="FF0000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" name="Google Shape;512;p34"/>
                <p:cNvSpPr/>
                <p:nvPr/>
              </p:nvSpPr>
              <p:spPr>
                <a:xfrm>
                  <a:off x="3083540" y="2863799"/>
                  <a:ext cx="72345" cy="42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4" h="2432" fill="none" extrusionOk="0">
                      <a:moveTo>
                        <a:pt x="4134" y="2432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0000"/>
                </a:solidFill>
                <a:ln w="19000" cap="rnd" cmpd="sng">
                  <a:solidFill>
                    <a:srgbClr val="FF0000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" name="Google Shape;513;p34"/>
                <p:cNvSpPr/>
                <p:nvPr/>
              </p:nvSpPr>
              <p:spPr>
                <a:xfrm>
                  <a:off x="3155868" y="2792353"/>
                  <a:ext cx="72363" cy="113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5" h="6536" fill="none" extrusionOk="0">
                      <a:moveTo>
                        <a:pt x="4135" y="1"/>
                      </a:moveTo>
                      <a:lnTo>
                        <a:pt x="1" y="6536"/>
                      </a:lnTo>
                    </a:path>
                  </a:pathLst>
                </a:custGeom>
                <a:solidFill>
                  <a:srgbClr val="FF0000"/>
                </a:solidFill>
                <a:ln w="19000" cap="rnd" cmpd="sng">
                  <a:solidFill>
                    <a:srgbClr val="FF0000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4" name="Google Shape;514;p34"/>
                <p:cNvSpPr/>
                <p:nvPr/>
              </p:nvSpPr>
              <p:spPr>
                <a:xfrm>
                  <a:off x="3228213" y="2782830"/>
                  <a:ext cx="72888" cy="9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5" h="548" fill="none" extrusionOk="0">
                      <a:moveTo>
                        <a:pt x="4165" y="1"/>
                      </a:moveTo>
                      <a:lnTo>
                        <a:pt x="1" y="548"/>
                      </a:lnTo>
                    </a:path>
                  </a:pathLst>
                </a:custGeom>
                <a:solidFill>
                  <a:srgbClr val="FF0000"/>
                </a:solidFill>
                <a:ln w="19000" cap="rnd" cmpd="sng">
                  <a:solidFill>
                    <a:srgbClr val="FF0000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5" name="Google Shape;515;p34"/>
                <p:cNvSpPr/>
                <p:nvPr/>
              </p:nvSpPr>
              <p:spPr>
                <a:xfrm>
                  <a:off x="3301082" y="2744199"/>
                  <a:ext cx="72363" cy="38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5" h="2220" fill="none" extrusionOk="0">
                      <a:moveTo>
                        <a:pt x="4135" y="1"/>
                      </a:moveTo>
                      <a:lnTo>
                        <a:pt x="1" y="2220"/>
                      </a:lnTo>
                    </a:path>
                  </a:pathLst>
                </a:custGeom>
                <a:solidFill>
                  <a:srgbClr val="FF0000"/>
                </a:solidFill>
                <a:ln w="19000" cap="rnd" cmpd="sng">
                  <a:solidFill>
                    <a:srgbClr val="FF0000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6" name="Google Shape;516;p34"/>
                <p:cNvSpPr/>
                <p:nvPr/>
              </p:nvSpPr>
              <p:spPr>
                <a:xfrm>
                  <a:off x="3373428" y="2744199"/>
                  <a:ext cx="72363" cy="23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5" h="1369" fill="none" extrusionOk="0">
                      <a:moveTo>
                        <a:pt x="4134" y="1369"/>
                      </a:moveTo>
                      <a:lnTo>
                        <a:pt x="1" y="1"/>
                      </a:lnTo>
                    </a:path>
                  </a:pathLst>
                </a:custGeom>
                <a:solidFill>
                  <a:srgbClr val="FF0000"/>
                </a:solidFill>
                <a:ln w="19000" cap="rnd" cmpd="sng">
                  <a:solidFill>
                    <a:srgbClr val="FF0000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7" name="Google Shape;517;p34"/>
                <p:cNvSpPr/>
                <p:nvPr/>
              </p:nvSpPr>
              <p:spPr>
                <a:xfrm>
                  <a:off x="3445773" y="2672230"/>
                  <a:ext cx="72888" cy="95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5" h="5503" fill="none" extrusionOk="0">
                      <a:moveTo>
                        <a:pt x="4165" y="1"/>
                      </a:moveTo>
                      <a:lnTo>
                        <a:pt x="0" y="5503"/>
                      </a:lnTo>
                    </a:path>
                  </a:pathLst>
                </a:custGeom>
                <a:solidFill>
                  <a:srgbClr val="FF0000"/>
                </a:solidFill>
                <a:ln w="19000" cap="rnd" cmpd="sng">
                  <a:solidFill>
                    <a:srgbClr val="FF0000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8" name="Google Shape;518;p34"/>
                <p:cNvSpPr/>
                <p:nvPr/>
              </p:nvSpPr>
              <p:spPr>
                <a:xfrm>
                  <a:off x="3518643" y="2672230"/>
                  <a:ext cx="72363" cy="122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5" h="7053" fill="none" extrusionOk="0">
                      <a:moveTo>
                        <a:pt x="4135" y="7053"/>
                      </a:moveTo>
                      <a:lnTo>
                        <a:pt x="1" y="1"/>
                      </a:lnTo>
                    </a:path>
                  </a:pathLst>
                </a:custGeom>
                <a:solidFill>
                  <a:srgbClr val="FF0000"/>
                </a:solidFill>
                <a:ln w="19000" cap="rnd" cmpd="sng">
                  <a:solidFill>
                    <a:srgbClr val="FF0000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9" name="Google Shape;519;p34"/>
                <p:cNvSpPr/>
                <p:nvPr/>
              </p:nvSpPr>
              <p:spPr>
                <a:xfrm>
                  <a:off x="3590988" y="2522478"/>
                  <a:ext cx="72363" cy="27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5" h="15655" fill="none" extrusionOk="0">
                      <a:moveTo>
                        <a:pt x="4134" y="1"/>
                      </a:moveTo>
                      <a:lnTo>
                        <a:pt x="1" y="15655"/>
                      </a:lnTo>
                    </a:path>
                  </a:pathLst>
                </a:custGeom>
                <a:solidFill>
                  <a:srgbClr val="FF0000"/>
                </a:solidFill>
                <a:ln w="19000" cap="rnd" cmpd="sng">
                  <a:solidFill>
                    <a:srgbClr val="FF0000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" name="Google Shape;520;p34"/>
                <p:cNvSpPr/>
                <p:nvPr/>
              </p:nvSpPr>
              <p:spPr>
                <a:xfrm>
                  <a:off x="3663332" y="2492325"/>
                  <a:ext cx="72888" cy="30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5" h="1733" fill="none" extrusionOk="0">
                      <a:moveTo>
                        <a:pt x="4165" y="0"/>
                      </a:moveTo>
                      <a:lnTo>
                        <a:pt x="0" y="1733"/>
                      </a:lnTo>
                    </a:path>
                  </a:pathLst>
                </a:custGeom>
                <a:solidFill>
                  <a:srgbClr val="FF0000"/>
                </a:solidFill>
                <a:ln w="19000" cap="rnd" cmpd="sng">
                  <a:solidFill>
                    <a:srgbClr val="FF0000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" name="Google Shape;521;p34"/>
                <p:cNvSpPr/>
                <p:nvPr/>
              </p:nvSpPr>
              <p:spPr>
                <a:xfrm>
                  <a:off x="3736203" y="2462695"/>
                  <a:ext cx="72363" cy="29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5" h="1703" fill="none" extrusionOk="0">
                      <a:moveTo>
                        <a:pt x="4134" y="0"/>
                      </a:moveTo>
                      <a:lnTo>
                        <a:pt x="1" y="1702"/>
                      </a:lnTo>
                    </a:path>
                  </a:pathLst>
                </a:custGeom>
                <a:solidFill>
                  <a:srgbClr val="FF0000"/>
                </a:solidFill>
                <a:ln w="19000" cap="rnd" cmpd="sng">
                  <a:solidFill>
                    <a:srgbClr val="FF0000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" name="Google Shape;522;p34"/>
                <p:cNvSpPr/>
                <p:nvPr/>
              </p:nvSpPr>
              <p:spPr>
                <a:xfrm>
                  <a:off x="3808548" y="2342573"/>
                  <a:ext cx="72888" cy="1201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5" h="6901" fill="none" extrusionOk="0">
                      <a:moveTo>
                        <a:pt x="4165" y="0"/>
                      </a:moveTo>
                      <a:lnTo>
                        <a:pt x="0" y="6900"/>
                      </a:lnTo>
                    </a:path>
                  </a:pathLst>
                </a:custGeom>
                <a:solidFill>
                  <a:srgbClr val="FF0000"/>
                </a:solidFill>
                <a:ln w="19000" cap="rnd" cmpd="sng">
                  <a:solidFill>
                    <a:srgbClr val="FF0000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3" name="Google Shape;523;p34"/>
                <p:cNvSpPr/>
                <p:nvPr/>
              </p:nvSpPr>
              <p:spPr>
                <a:xfrm>
                  <a:off x="3881418" y="2237805"/>
                  <a:ext cx="72363" cy="104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5" h="6019" fill="none" extrusionOk="0">
                      <a:moveTo>
                        <a:pt x="4134" y="0"/>
                      </a:moveTo>
                      <a:lnTo>
                        <a:pt x="1" y="6018"/>
                      </a:lnTo>
                    </a:path>
                  </a:pathLst>
                </a:custGeom>
                <a:solidFill>
                  <a:srgbClr val="FF0000"/>
                </a:solidFill>
                <a:ln w="19000" cap="rnd" cmpd="sng">
                  <a:solidFill>
                    <a:srgbClr val="FF0000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4" name="Google Shape;524;p34"/>
                <p:cNvSpPr/>
                <p:nvPr/>
              </p:nvSpPr>
              <p:spPr>
                <a:xfrm>
                  <a:off x="3953763" y="2210804"/>
                  <a:ext cx="72363" cy="27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5" h="1552" fill="none" extrusionOk="0">
                      <a:moveTo>
                        <a:pt x="4134" y="1"/>
                      </a:moveTo>
                      <a:lnTo>
                        <a:pt x="0" y="1551"/>
                      </a:lnTo>
                    </a:path>
                  </a:pathLst>
                </a:custGeom>
                <a:solidFill>
                  <a:srgbClr val="FF0000"/>
                </a:solidFill>
                <a:ln w="19000" cap="rnd" cmpd="sng">
                  <a:solidFill>
                    <a:srgbClr val="FF0000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5" name="Google Shape;525;p34"/>
                <p:cNvSpPr/>
                <p:nvPr/>
              </p:nvSpPr>
              <p:spPr>
                <a:xfrm>
                  <a:off x="4026108" y="2183820"/>
                  <a:ext cx="72888" cy="26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5" h="1551" fill="none" extrusionOk="0">
                      <a:moveTo>
                        <a:pt x="4164" y="1"/>
                      </a:moveTo>
                      <a:lnTo>
                        <a:pt x="0" y="1551"/>
                      </a:lnTo>
                    </a:path>
                  </a:pathLst>
                </a:custGeom>
                <a:solidFill>
                  <a:srgbClr val="FF0000"/>
                </a:solidFill>
                <a:ln w="19000" cap="rnd" cmpd="sng">
                  <a:solidFill>
                    <a:srgbClr val="FF0000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6" name="Google Shape;526;p34"/>
                <p:cNvSpPr/>
                <p:nvPr/>
              </p:nvSpPr>
              <p:spPr>
                <a:xfrm>
                  <a:off x="4098978" y="2075884"/>
                  <a:ext cx="72363" cy="107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5" h="6201" fill="none" extrusionOk="0">
                      <a:moveTo>
                        <a:pt x="4134" y="0"/>
                      </a:moveTo>
                      <a:lnTo>
                        <a:pt x="0" y="6201"/>
                      </a:lnTo>
                    </a:path>
                  </a:pathLst>
                </a:custGeom>
                <a:solidFill>
                  <a:srgbClr val="FF0000"/>
                </a:solidFill>
                <a:ln w="19000" cap="rnd" cmpd="sng">
                  <a:solidFill>
                    <a:srgbClr val="FF0000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7" name="Google Shape;527;p34"/>
                <p:cNvSpPr/>
                <p:nvPr/>
              </p:nvSpPr>
              <p:spPr>
                <a:xfrm>
                  <a:off x="4171323" y="1980099"/>
                  <a:ext cx="72363" cy="95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5" h="5503" fill="none" extrusionOk="0">
                      <a:moveTo>
                        <a:pt x="4134" y="0"/>
                      </a:moveTo>
                      <a:lnTo>
                        <a:pt x="0" y="5502"/>
                      </a:lnTo>
                    </a:path>
                  </a:pathLst>
                </a:custGeom>
                <a:solidFill>
                  <a:srgbClr val="FF0000"/>
                </a:solidFill>
                <a:ln w="19000" cap="rnd" cmpd="sng">
                  <a:solidFill>
                    <a:srgbClr val="FF0000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8" name="Google Shape;528;p34"/>
                <p:cNvSpPr/>
                <p:nvPr/>
              </p:nvSpPr>
              <p:spPr>
                <a:xfrm>
                  <a:off x="4243668" y="1893315"/>
                  <a:ext cx="72888" cy="86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5" h="4986" fill="none" extrusionOk="0">
                      <a:moveTo>
                        <a:pt x="4164" y="1"/>
                      </a:moveTo>
                      <a:lnTo>
                        <a:pt x="0" y="4985"/>
                      </a:lnTo>
                    </a:path>
                  </a:pathLst>
                </a:custGeom>
                <a:solidFill>
                  <a:srgbClr val="FF0000"/>
                </a:solidFill>
                <a:ln w="19000" cap="rnd" cmpd="sng">
                  <a:solidFill>
                    <a:srgbClr val="FF0000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9" name="Google Shape;529;p34"/>
                <p:cNvSpPr/>
                <p:nvPr/>
              </p:nvSpPr>
              <p:spPr>
                <a:xfrm>
                  <a:off x="4316538" y="1893315"/>
                  <a:ext cx="72363" cy="116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5" h="670" fill="none" extrusionOk="0">
                      <a:moveTo>
                        <a:pt x="4134" y="669"/>
                      </a:moveTo>
                      <a:lnTo>
                        <a:pt x="0" y="1"/>
                      </a:lnTo>
                    </a:path>
                  </a:pathLst>
                </a:custGeom>
                <a:solidFill>
                  <a:srgbClr val="FF0000"/>
                </a:solidFill>
                <a:ln w="19000" cap="rnd" cmpd="sng">
                  <a:solidFill>
                    <a:srgbClr val="FF0000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0" name="Google Shape;530;p34"/>
                <p:cNvSpPr/>
                <p:nvPr/>
              </p:nvSpPr>
              <p:spPr>
                <a:xfrm>
                  <a:off x="4388883" y="1776379"/>
                  <a:ext cx="72345" cy="1285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4" h="7387" fill="none" extrusionOk="0">
                      <a:moveTo>
                        <a:pt x="4134" y="0"/>
                      </a:moveTo>
                      <a:lnTo>
                        <a:pt x="0" y="7386"/>
                      </a:lnTo>
                    </a:path>
                  </a:pathLst>
                </a:custGeom>
                <a:solidFill>
                  <a:srgbClr val="FF0000"/>
                </a:solidFill>
                <a:ln w="19000" cap="rnd" cmpd="sng">
                  <a:solidFill>
                    <a:srgbClr val="FF0000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1" name="Google Shape;531;p34"/>
                <p:cNvSpPr/>
                <p:nvPr/>
              </p:nvSpPr>
              <p:spPr>
                <a:xfrm>
                  <a:off x="4461210" y="1605457"/>
                  <a:ext cx="72905" cy="17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6" h="9819" fill="none" extrusionOk="0">
                      <a:moveTo>
                        <a:pt x="4165" y="0"/>
                      </a:moveTo>
                      <a:lnTo>
                        <a:pt x="1" y="9818"/>
                      </a:lnTo>
                    </a:path>
                  </a:pathLst>
                </a:custGeom>
                <a:solidFill>
                  <a:srgbClr val="FF0000"/>
                </a:solidFill>
                <a:ln w="19000" cap="rnd" cmpd="sng">
                  <a:solidFill>
                    <a:srgbClr val="FF0000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2" name="Google Shape;532;p34"/>
                <p:cNvSpPr/>
                <p:nvPr/>
              </p:nvSpPr>
              <p:spPr>
                <a:xfrm>
                  <a:off x="4534098" y="1578473"/>
                  <a:ext cx="72345" cy="26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4" h="1551" fill="none" extrusionOk="0">
                      <a:moveTo>
                        <a:pt x="4134" y="0"/>
                      </a:moveTo>
                      <a:lnTo>
                        <a:pt x="0" y="1550"/>
                      </a:lnTo>
                    </a:path>
                  </a:pathLst>
                </a:custGeom>
                <a:solidFill>
                  <a:srgbClr val="FF0000"/>
                </a:solidFill>
                <a:ln w="19000" cap="rnd" cmpd="sng">
                  <a:solidFill>
                    <a:srgbClr val="FF0000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3" name="Google Shape;533;p34"/>
                <p:cNvSpPr/>
                <p:nvPr/>
              </p:nvSpPr>
              <p:spPr>
                <a:xfrm>
                  <a:off x="4606425" y="1578473"/>
                  <a:ext cx="72905" cy="508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6" h="2919" fill="none" extrusionOk="0">
                      <a:moveTo>
                        <a:pt x="4165" y="2918"/>
                      </a:moveTo>
                      <a:lnTo>
                        <a:pt x="1" y="0"/>
                      </a:lnTo>
                    </a:path>
                  </a:pathLst>
                </a:custGeom>
                <a:solidFill>
                  <a:srgbClr val="FF0000"/>
                </a:solidFill>
                <a:ln w="19000" cap="rnd" cmpd="sng">
                  <a:solidFill>
                    <a:srgbClr val="FF0000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" name="Google Shape;534;p34"/>
                <p:cNvSpPr/>
                <p:nvPr/>
              </p:nvSpPr>
              <p:spPr>
                <a:xfrm>
                  <a:off x="4679313" y="1575287"/>
                  <a:ext cx="72345" cy="53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4" h="3102" fill="none" extrusionOk="0">
                      <a:moveTo>
                        <a:pt x="4134" y="1"/>
                      </a:moveTo>
                      <a:lnTo>
                        <a:pt x="0" y="3101"/>
                      </a:lnTo>
                    </a:path>
                  </a:pathLst>
                </a:custGeom>
                <a:solidFill>
                  <a:srgbClr val="FF0000"/>
                </a:solidFill>
                <a:ln w="19000" cap="rnd" cmpd="sng">
                  <a:solidFill>
                    <a:srgbClr val="FF0000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5" name="Google Shape;535;p34"/>
                <p:cNvSpPr/>
                <p:nvPr/>
              </p:nvSpPr>
              <p:spPr>
                <a:xfrm>
                  <a:off x="4751640" y="1509672"/>
                  <a:ext cx="72363" cy="65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5" h="3770" fill="none" extrusionOk="0">
                      <a:moveTo>
                        <a:pt x="4135" y="1"/>
                      </a:moveTo>
                      <a:lnTo>
                        <a:pt x="1" y="3770"/>
                      </a:lnTo>
                    </a:path>
                  </a:pathLst>
                </a:custGeom>
                <a:solidFill>
                  <a:srgbClr val="FF0000"/>
                </a:solidFill>
                <a:ln w="19000" cap="rnd" cmpd="sng">
                  <a:solidFill>
                    <a:srgbClr val="FF0000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6" name="Google Shape;536;p34"/>
                <p:cNvSpPr/>
                <p:nvPr/>
              </p:nvSpPr>
              <p:spPr>
                <a:xfrm>
                  <a:off x="4823985" y="1509672"/>
                  <a:ext cx="72888" cy="47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5" h="2737" fill="none" extrusionOk="0">
                      <a:moveTo>
                        <a:pt x="4165" y="2736"/>
                      </a:moveTo>
                      <a:lnTo>
                        <a:pt x="1" y="1"/>
                      </a:lnTo>
                    </a:path>
                  </a:pathLst>
                </a:custGeom>
                <a:solidFill>
                  <a:srgbClr val="FF0000"/>
                </a:solidFill>
                <a:ln w="19000" cap="rnd" cmpd="sng">
                  <a:solidFill>
                    <a:srgbClr val="FF0000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7" name="Google Shape;537;p34"/>
                <p:cNvSpPr/>
                <p:nvPr/>
              </p:nvSpPr>
              <p:spPr>
                <a:xfrm>
                  <a:off x="4896855" y="1443535"/>
                  <a:ext cx="72363" cy="113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5" h="6536" fill="none" extrusionOk="0">
                      <a:moveTo>
                        <a:pt x="4135" y="0"/>
                      </a:moveTo>
                      <a:lnTo>
                        <a:pt x="1" y="6535"/>
                      </a:lnTo>
                    </a:path>
                  </a:pathLst>
                </a:custGeom>
                <a:solidFill>
                  <a:srgbClr val="FF0000"/>
                </a:solidFill>
                <a:ln w="19000" cap="rnd" cmpd="sng">
                  <a:solidFill>
                    <a:srgbClr val="FF0000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8" name="Google Shape;538;p34"/>
                <p:cNvSpPr/>
                <p:nvPr/>
              </p:nvSpPr>
              <p:spPr>
                <a:xfrm>
                  <a:off x="814875" y="3362795"/>
                  <a:ext cx="39917" cy="39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2280" extrusionOk="0">
                      <a:moveTo>
                        <a:pt x="1125" y="0"/>
                      </a:moveTo>
                      <a:cubicBezTo>
                        <a:pt x="487" y="0"/>
                        <a:pt x="0" y="487"/>
                        <a:pt x="0" y="1125"/>
                      </a:cubicBezTo>
                      <a:cubicBezTo>
                        <a:pt x="0" y="1763"/>
                        <a:pt x="487" y="2280"/>
                        <a:pt x="1125" y="2280"/>
                      </a:cubicBezTo>
                      <a:cubicBezTo>
                        <a:pt x="1763" y="2280"/>
                        <a:pt x="2280" y="1763"/>
                        <a:pt x="2280" y="1125"/>
                      </a:cubicBezTo>
                      <a:cubicBezTo>
                        <a:pt x="2280" y="487"/>
                        <a:pt x="1763" y="0"/>
                        <a:pt x="1125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9" name="Google Shape;539;p34"/>
                <p:cNvSpPr/>
                <p:nvPr/>
              </p:nvSpPr>
              <p:spPr>
                <a:xfrm>
                  <a:off x="887220" y="3380778"/>
                  <a:ext cx="39900" cy="39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0" h="2281" extrusionOk="0">
                      <a:moveTo>
                        <a:pt x="1125" y="1"/>
                      </a:moveTo>
                      <a:cubicBezTo>
                        <a:pt x="517" y="1"/>
                        <a:pt x="0" y="487"/>
                        <a:pt x="0" y="1125"/>
                      </a:cubicBezTo>
                      <a:cubicBezTo>
                        <a:pt x="0" y="1764"/>
                        <a:pt x="517" y="2280"/>
                        <a:pt x="1125" y="2280"/>
                      </a:cubicBezTo>
                      <a:cubicBezTo>
                        <a:pt x="1763" y="2280"/>
                        <a:pt x="2280" y="1764"/>
                        <a:pt x="2280" y="1125"/>
                      </a:cubicBezTo>
                      <a:cubicBezTo>
                        <a:pt x="2280" y="487"/>
                        <a:pt x="1763" y="1"/>
                        <a:pt x="1125" y="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0" name="Google Shape;540;p34"/>
                <p:cNvSpPr/>
                <p:nvPr/>
              </p:nvSpPr>
              <p:spPr>
                <a:xfrm>
                  <a:off x="959548" y="3368609"/>
                  <a:ext cx="39917" cy="39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2281" extrusionOk="0">
                      <a:moveTo>
                        <a:pt x="1156" y="1"/>
                      </a:moveTo>
                      <a:cubicBezTo>
                        <a:pt x="518" y="1"/>
                        <a:pt x="1" y="517"/>
                        <a:pt x="1" y="1156"/>
                      </a:cubicBezTo>
                      <a:cubicBezTo>
                        <a:pt x="1" y="1764"/>
                        <a:pt x="518" y="2280"/>
                        <a:pt x="1156" y="2280"/>
                      </a:cubicBezTo>
                      <a:cubicBezTo>
                        <a:pt x="1794" y="2280"/>
                        <a:pt x="2281" y="1764"/>
                        <a:pt x="2281" y="1156"/>
                      </a:cubicBezTo>
                      <a:cubicBezTo>
                        <a:pt x="2281" y="517"/>
                        <a:pt x="1794" y="1"/>
                        <a:pt x="1156" y="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1" name="Google Shape;541;p34"/>
                <p:cNvSpPr/>
                <p:nvPr/>
              </p:nvSpPr>
              <p:spPr>
                <a:xfrm>
                  <a:off x="1032435" y="3326810"/>
                  <a:ext cx="39900" cy="39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0" h="2281" extrusionOk="0">
                      <a:moveTo>
                        <a:pt x="1125" y="0"/>
                      </a:moveTo>
                      <a:cubicBezTo>
                        <a:pt x="517" y="0"/>
                        <a:pt x="0" y="487"/>
                        <a:pt x="0" y="1125"/>
                      </a:cubicBezTo>
                      <a:cubicBezTo>
                        <a:pt x="0" y="1763"/>
                        <a:pt x="517" y="2280"/>
                        <a:pt x="1125" y="2280"/>
                      </a:cubicBezTo>
                      <a:cubicBezTo>
                        <a:pt x="1763" y="2280"/>
                        <a:pt x="2280" y="1763"/>
                        <a:pt x="2280" y="1125"/>
                      </a:cubicBezTo>
                      <a:cubicBezTo>
                        <a:pt x="2280" y="487"/>
                        <a:pt x="1763" y="0"/>
                        <a:pt x="1125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2" name="Google Shape;542;p34"/>
                <p:cNvSpPr/>
                <p:nvPr/>
              </p:nvSpPr>
              <p:spPr>
                <a:xfrm>
                  <a:off x="1104763" y="3323642"/>
                  <a:ext cx="39917" cy="39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2280" extrusionOk="0">
                      <a:moveTo>
                        <a:pt x="1156" y="0"/>
                      </a:moveTo>
                      <a:cubicBezTo>
                        <a:pt x="518" y="0"/>
                        <a:pt x="1" y="517"/>
                        <a:pt x="1" y="1125"/>
                      </a:cubicBezTo>
                      <a:cubicBezTo>
                        <a:pt x="1" y="1763"/>
                        <a:pt x="518" y="2280"/>
                        <a:pt x="1156" y="2280"/>
                      </a:cubicBezTo>
                      <a:cubicBezTo>
                        <a:pt x="1764" y="2280"/>
                        <a:pt x="2281" y="1763"/>
                        <a:pt x="2281" y="1125"/>
                      </a:cubicBezTo>
                      <a:cubicBezTo>
                        <a:pt x="2281" y="517"/>
                        <a:pt x="1764" y="0"/>
                        <a:pt x="1156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3" name="Google Shape;543;p34"/>
                <p:cNvSpPr/>
                <p:nvPr/>
              </p:nvSpPr>
              <p:spPr>
                <a:xfrm>
                  <a:off x="1177108" y="3296640"/>
                  <a:ext cx="39917" cy="39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2281" extrusionOk="0">
                      <a:moveTo>
                        <a:pt x="1156" y="1"/>
                      </a:moveTo>
                      <a:cubicBezTo>
                        <a:pt x="518" y="1"/>
                        <a:pt x="1" y="518"/>
                        <a:pt x="1" y="1156"/>
                      </a:cubicBezTo>
                      <a:cubicBezTo>
                        <a:pt x="1" y="1764"/>
                        <a:pt x="518" y="2281"/>
                        <a:pt x="1156" y="2281"/>
                      </a:cubicBezTo>
                      <a:cubicBezTo>
                        <a:pt x="1794" y="2281"/>
                        <a:pt x="2280" y="1764"/>
                        <a:pt x="2280" y="1156"/>
                      </a:cubicBezTo>
                      <a:cubicBezTo>
                        <a:pt x="2280" y="518"/>
                        <a:pt x="1794" y="1"/>
                        <a:pt x="1156" y="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4" name="Google Shape;544;p34"/>
                <p:cNvSpPr/>
                <p:nvPr/>
              </p:nvSpPr>
              <p:spPr>
                <a:xfrm>
                  <a:off x="1249995" y="3269656"/>
                  <a:ext cx="39900" cy="39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0" h="2281" extrusionOk="0">
                      <a:moveTo>
                        <a:pt x="1125" y="1"/>
                      </a:moveTo>
                      <a:cubicBezTo>
                        <a:pt x="517" y="1"/>
                        <a:pt x="0" y="517"/>
                        <a:pt x="0" y="1125"/>
                      </a:cubicBezTo>
                      <a:cubicBezTo>
                        <a:pt x="0" y="1764"/>
                        <a:pt x="517" y="2280"/>
                        <a:pt x="1125" y="2280"/>
                      </a:cubicBezTo>
                      <a:cubicBezTo>
                        <a:pt x="1763" y="2280"/>
                        <a:pt x="2280" y="1764"/>
                        <a:pt x="2280" y="1125"/>
                      </a:cubicBezTo>
                      <a:cubicBezTo>
                        <a:pt x="2280" y="517"/>
                        <a:pt x="1763" y="1"/>
                        <a:pt x="1125" y="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5" name="Google Shape;545;p34"/>
                <p:cNvSpPr/>
                <p:nvPr/>
              </p:nvSpPr>
              <p:spPr>
                <a:xfrm>
                  <a:off x="1322323" y="3260656"/>
                  <a:ext cx="39917" cy="39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2281" extrusionOk="0">
                      <a:moveTo>
                        <a:pt x="1156" y="1"/>
                      </a:moveTo>
                      <a:cubicBezTo>
                        <a:pt x="518" y="1"/>
                        <a:pt x="1" y="518"/>
                        <a:pt x="1" y="1156"/>
                      </a:cubicBezTo>
                      <a:cubicBezTo>
                        <a:pt x="1" y="1764"/>
                        <a:pt x="518" y="2281"/>
                        <a:pt x="1156" y="2281"/>
                      </a:cubicBezTo>
                      <a:cubicBezTo>
                        <a:pt x="1764" y="2281"/>
                        <a:pt x="2281" y="1764"/>
                        <a:pt x="2281" y="1156"/>
                      </a:cubicBezTo>
                      <a:cubicBezTo>
                        <a:pt x="2281" y="518"/>
                        <a:pt x="1764" y="1"/>
                        <a:pt x="1156" y="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6" name="Google Shape;546;p34"/>
                <p:cNvSpPr/>
                <p:nvPr/>
              </p:nvSpPr>
              <p:spPr>
                <a:xfrm>
                  <a:off x="1395210" y="3206688"/>
                  <a:ext cx="39900" cy="39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0" h="2281" extrusionOk="0">
                      <a:moveTo>
                        <a:pt x="1125" y="1"/>
                      </a:moveTo>
                      <a:cubicBezTo>
                        <a:pt x="486" y="1"/>
                        <a:pt x="0" y="517"/>
                        <a:pt x="0" y="1156"/>
                      </a:cubicBezTo>
                      <a:cubicBezTo>
                        <a:pt x="0" y="1764"/>
                        <a:pt x="486" y="2280"/>
                        <a:pt x="1125" y="2280"/>
                      </a:cubicBezTo>
                      <a:cubicBezTo>
                        <a:pt x="1763" y="2280"/>
                        <a:pt x="2280" y="1764"/>
                        <a:pt x="2280" y="1156"/>
                      </a:cubicBezTo>
                      <a:cubicBezTo>
                        <a:pt x="2280" y="517"/>
                        <a:pt x="1763" y="1"/>
                        <a:pt x="1125" y="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7" name="Google Shape;547;p34"/>
                <p:cNvSpPr/>
                <p:nvPr/>
              </p:nvSpPr>
              <p:spPr>
                <a:xfrm>
                  <a:off x="1467538" y="3159057"/>
                  <a:ext cx="39917" cy="39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2281" extrusionOk="0">
                      <a:moveTo>
                        <a:pt x="1156" y="1"/>
                      </a:moveTo>
                      <a:cubicBezTo>
                        <a:pt x="518" y="1"/>
                        <a:pt x="1" y="487"/>
                        <a:pt x="1" y="1126"/>
                      </a:cubicBezTo>
                      <a:cubicBezTo>
                        <a:pt x="1" y="1764"/>
                        <a:pt x="518" y="2281"/>
                        <a:pt x="1156" y="2281"/>
                      </a:cubicBezTo>
                      <a:cubicBezTo>
                        <a:pt x="1764" y="2281"/>
                        <a:pt x="2281" y="1764"/>
                        <a:pt x="2281" y="1126"/>
                      </a:cubicBezTo>
                      <a:cubicBezTo>
                        <a:pt x="2281" y="487"/>
                        <a:pt x="1764" y="1"/>
                        <a:pt x="1156" y="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8" name="Google Shape;548;p34"/>
                <p:cNvSpPr/>
                <p:nvPr/>
              </p:nvSpPr>
              <p:spPr>
                <a:xfrm>
                  <a:off x="1539883" y="3155888"/>
                  <a:ext cx="39917" cy="39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2281" extrusionOk="0">
                      <a:moveTo>
                        <a:pt x="1156" y="1"/>
                      </a:moveTo>
                      <a:cubicBezTo>
                        <a:pt x="517" y="1"/>
                        <a:pt x="1" y="517"/>
                        <a:pt x="1" y="1125"/>
                      </a:cubicBezTo>
                      <a:cubicBezTo>
                        <a:pt x="1" y="1764"/>
                        <a:pt x="517" y="2280"/>
                        <a:pt x="1156" y="2280"/>
                      </a:cubicBezTo>
                      <a:cubicBezTo>
                        <a:pt x="1764" y="2280"/>
                        <a:pt x="2280" y="1764"/>
                        <a:pt x="2280" y="1125"/>
                      </a:cubicBezTo>
                      <a:cubicBezTo>
                        <a:pt x="2280" y="517"/>
                        <a:pt x="1764" y="1"/>
                        <a:pt x="1156" y="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9" name="Google Shape;549;p34"/>
                <p:cNvSpPr/>
                <p:nvPr/>
              </p:nvSpPr>
              <p:spPr>
                <a:xfrm>
                  <a:off x="1902658" y="3029951"/>
                  <a:ext cx="39917" cy="39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2281" extrusionOk="0">
                      <a:moveTo>
                        <a:pt x="1156" y="0"/>
                      </a:moveTo>
                      <a:cubicBezTo>
                        <a:pt x="517" y="0"/>
                        <a:pt x="1" y="517"/>
                        <a:pt x="1" y="1125"/>
                      </a:cubicBezTo>
                      <a:cubicBezTo>
                        <a:pt x="1" y="1763"/>
                        <a:pt x="517" y="2280"/>
                        <a:pt x="1156" y="2280"/>
                      </a:cubicBezTo>
                      <a:cubicBezTo>
                        <a:pt x="1764" y="2280"/>
                        <a:pt x="2280" y="1763"/>
                        <a:pt x="2280" y="1125"/>
                      </a:cubicBezTo>
                      <a:cubicBezTo>
                        <a:pt x="2280" y="517"/>
                        <a:pt x="1764" y="0"/>
                        <a:pt x="1156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0" name="Google Shape;550;p34"/>
                <p:cNvSpPr/>
                <p:nvPr/>
              </p:nvSpPr>
              <p:spPr>
                <a:xfrm>
                  <a:off x="2047873" y="2954814"/>
                  <a:ext cx="39917" cy="39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2280" extrusionOk="0">
                      <a:moveTo>
                        <a:pt x="1125" y="0"/>
                      </a:moveTo>
                      <a:cubicBezTo>
                        <a:pt x="517" y="0"/>
                        <a:pt x="1" y="517"/>
                        <a:pt x="1" y="1155"/>
                      </a:cubicBezTo>
                      <a:cubicBezTo>
                        <a:pt x="1" y="1794"/>
                        <a:pt x="517" y="2280"/>
                        <a:pt x="1125" y="2280"/>
                      </a:cubicBezTo>
                      <a:cubicBezTo>
                        <a:pt x="1764" y="2280"/>
                        <a:pt x="2280" y="1794"/>
                        <a:pt x="2280" y="1155"/>
                      </a:cubicBezTo>
                      <a:cubicBezTo>
                        <a:pt x="2280" y="517"/>
                        <a:pt x="1764" y="0"/>
                        <a:pt x="1125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1" name="Google Shape;551;p34"/>
                <p:cNvSpPr/>
                <p:nvPr/>
              </p:nvSpPr>
              <p:spPr>
                <a:xfrm>
                  <a:off x="2120218" y="2934167"/>
                  <a:ext cx="39917" cy="39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2281" extrusionOk="0">
                      <a:moveTo>
                        <a:pt x="1155" y="1"/>
                      </a:moveTo>
                      <a:cubicBezTo>
                        <a:pt x="517" y="1"/>
                        <a:pt x="0" y="518"/>
                        <a:pt x="0" y="1125"/>
                      </a:cubicBezTo>
                      <a:cubicBezTo>
                        <a:pt x="0" y="1764"/>
                        <a:pt x="517" y="2281"/>
                        <a:pt x="1155" y="2281"/>
                      </a:cubicBezTo>
                      <a:cubicBezTo>
                        <a:pt x="1763" y="2281"/>
                        <a:pt x="2280" y="1764"/>
                        <a:pt x="2280" y="1125"/>
                      </a:cubicBezTo>
                      <a:cubicBezTo>
                        <a:pt x="2280" y="518"/>
                        <a:pt x="1763" y="1"/>
                        <a:pt x="1155" y="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2" name="Google Shape;552;p34"/>
                <p:cNvSpPr/>
                <p:nvPr/>
              </p:nvSpPr>
              <p:spPr>
                <a:xfrm>
                  <a:off x="2265433" y="2930998"/>
                  <a:ext cx="39917" cy="39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2281" extrusionOk="0">
                      <a:moveTo>
                        <a:pt x="1155" y="0"/>
                      </a:moveTo>
                      <a:cubicBezTo>
                        <a:pt x="517" y="0"/>
                        <a:pt x="0" y="517"/>
                        <a:pt x="0" y="1155"/>
                      </a:cubicBezTo>
                      <a:cubicBezTo>
                        <a:pt x="0" y="1763"/>
                        <a:pt x="517" y="2280"/>
                        <a:pt x="1155" y="2280"/>
                      </a:cubicBezTo>
                      <a:cubicBezTo>
                        <a:pt x="1763" y="2280"/>
                        <a:pt x="2280" y="1763"/>
                        <a:pt x="2280" y="1155"/>
                      </a:cubicBezTo>
                      <a:cubicBezTo>
                        <a:pt x="2280" y="517"/>
                        <a:pt x="1763" y="0"/>
                        <a:pt x="1155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3" name="Google Shape;553;p34"/>
                <p:cNvSpPr/>
                <p:nvPr/>
              </p:nvSpPr>
              <p:spPr>
                <a:xfrm>
                  <a:off x="2337778" y="2895014"/>
                  <a:ext cx="39900" cy="39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0" h="2281" extrusionOk="0">
                      <a:moveTo>
                        <a:pt x="1155" y="1"/>
                      </a:moveTo>
                      <a:cubicBezTo>
                        <a:pt x="517" y="1"/>
                        <a:pt x="0" y="517"/>
                        <a:pt x="0" y="1156"/>
                      </a:cubicBezTo>
                      <a:cubicBezTo>
                        <a:pt x="0" y="1763"/>
                        <a:pt x="517" y="2280"/>
                        <a:pt x="1155" y="2280"/>
                      </a:cubicBezTo>
                      <a:cubicBezTo>
                        <a:pt x="1794" y="2280"/>
                        <a:pt x="2280" y="1763"/>
                        <a:pt x="2280" y="1156"/>
                      </a:cubicBezTo>
                      <a:cubicBezTo>
                        <a:pt x="2280" y="517"/>
                        <a:pt x="1794" y="1"/>
                        <a:pt x="1155" y="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4" name="Google Shape;554;p34"/>
                <p:cNvSpPr/>
                <p:nvPr/>
              </p:nvSpPr>
              <p:spPr>
                <a:xfrm>
                  <a:off x="2410648" y="2880199"/>
                  <a:ext cx="39917" cy="39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2281" extrusionOk="0">
                      <a:moveTo>
                        <a:pt x="1125" y="0"/>
                      </a:moveTo>
                      <a:cubicBezTo>
                        <a:pt x="517" y="0"/>
                        <a:pt x="0" y="517"/>
                        <a:pt x="0" y="1125"/>
                      </a:cubicBezTo>
                      <a:cubicBezTo>
                        <a:pt x="0" y="1763"/>
                        <a:pt x="517" y="2280"/>
                        <a:pt x="1125" y="2280"/>
                      </a:cubicBezTo>
                      <a:cubicBezTo>
                        <a:pt x="1763" y="2280"/>
                        <a:pt x="2280" y="1763"/>
                        <a:pt x="2280" y="1125"/>
                      </a:cubicBezTo>
                      <a:cubicBezTo>
                        <a:pt x="2280" y="517"/>
                        <a:pt x="1763" y="0"/>
                        <a:pt x="1125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5" name="Google Shape;555;p34"/>
                <p:cNvSpPr/>
                <p:nvPr/>
              </p:nvSpPr>
              <p:spPr>
                <a:xfrm>
                  <a:off x="2482993" y="2889199"/>
                  <a:ext cx="39900" cy="39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0" h="2280" extrusionOk="0">
                      <a:moveTo>
                        <a:pt x="1155" y="0"/>
                      </a:moveTo>
                      <a:cubicBezTo>
                        <a:pt x="517" y="0"/>
                        <a:pt x="0" y="517"/>
                        <a:pt x="0" y="1125"/>
                      </a:cubicBezTo>
                      <a:cubicBezTo>
                        <a:pt x="0" y="1763"/>
                        <a:pt x="517" y="2280"/>
                        <a:pt x="1155" y="2280"/>
                      </a:cubicBezTo>
                      <a:cubicBezTo>
                        <a:pt x="1763" y="2280"/>
                        <a:pt x="2280" y="1763"/>
                        <a:pt x="2280" y="1125"/>
                      </a:cubicBezTo>
                      <a:cubicBezTo>
                        <a:pt x="2280" y="517"/>
                        <a:pt x="1763" y="0"/>
                        <a:pt x="1155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6" name="Google Shape;556;p34"/>
                <p:cNvSpPr/>
                <p:nvPr/>
              </p:nvSpPr>
              <p:spPr>
                <a:xfrm>
                  <a:off x="2555338" y="2886013"/>
                  <a:ext cx="39900" cy="39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0" h="2281" extrusionOk="0">
                      <a:moveTo>
                        <a:pt x="1155" y="1"/>
                      </a:moveTo>
                      <a:cubicBezTo>
                        <a:pt x="517" y="1"/>
                        <a:pt x="0" y="518"/>
                        <a:pt x="0" y="1156"/>
                      </a:cubicBezTo>
                      <a:cubicBezTo>
                        <a:pt x="0" y="1764"/>
                        <a:pt x="517" y="2280"/>
                        <a:pt x="1155" y="2280"/>
                      </a:cubicBezTo>
                      <a:cubicBezTo>
                        <a:pt x="1793" y="2280"/>
                        <a:pt x="2280" y="1764"/>
                        <a:pt x="2280" y="1156"/>
                      </a:cubicBezTo>
                      <a:cubicBezTo>
                        <a:pt x="2280" y="518"/>
                        <a:pt x="1793" y="1"/>
                        <a:pt x="1155" y="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7" name="Google Shape;557;p34"/>
                <p:cNvSpPr/>
                <p:nvPr/>
              </p:nvSpPr>
              <p:spPr>
                <a:xfrm>
                  <a:off x="2628208" y="2907183"/>
                  <a:ext cx="39900" cy="39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0" h="2281" extrusionOk="0">
                      <a:moveTo>
                        <a:pt x="1125" y="1"/>
                      </a:moveTo>
                      <a:cubicBezTo>
                        <a:pt x="517" y="1"/>
                        <a:pt x="0" y="517"/>
                        <a:pt x="0" y="1125"/>
                      </a:cubicBezTo>
                      <a:cubicBezTo>
                        <a:pt x="0" y="1764"/>
                        <a:pt x="517" y="2280"/>
                        <a:pt x="1125" y="2280"/>
                      </a:cubicBezTo>
                      <a:cubicBezTo>
                        <a:pt x="1763" y="2280"/>
                        <a:pt x="2280" y="1764"/>
                        <a:pt x="2280" y="1125"/>
                      </a:cubicBezTo>
                      <a:cubicBezTo>
                        <a:pt x="2280" y="517"/>
                        <a:pt x="1763" y="1"/>
                        <a:pt x="1125" y="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8" name="Google Shape;558;p34"/>
                <p:cNvSpPr/>
                <p:nvPr/>
              </p:nvSpPr>
              <p:spPr>
                <a:xfrm>
                  <a:off x="2700553" y="2865384"/>
                  <a:ext cx="39900" cy="39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0" h="2281" extrusionOk="0">
                      <a:moveTo>
                        <a:pt x="1155" y="0"/>
                      </a:moveTo>
                      <a:cubicBezTo>
                        <a:pt x="517" y="0"/>
                        <a:pt x="0" y="487"/>
                        <a:pt x="0" y="1125"/>
                      </a:cubicBezTo>
                      <a:cubicBezTo>
                        <a:pt x="0" y="1763"/>
                        <a:pt x="517" y="2280"/>
                        <a:pt x="1155" y="2280"/>
                      </a:cubicBezTo>
                      <a:cubicBezTo>
                        <a:pt x="1763" y="2280"/>
                        <a:pt x="2280" y="1763"/>
                        <a:pt x="2280" y="1125"/>
                      </a:cubicBezTo>
                      <a:cubicBezTo>
                        <a:pt x="2280" y="487"/>
                        <a:pt x="1763" y="0"/>
                        <a:pt x="1155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9" name="Google Shape;559;p34"/>
                <p:cNvSpPr/>
                <p:nvPr/>
              </p:nvSpPr>
              <p:spPr>
                <a:xfrm>
                  <a:off x="2772880" y="2855861"/>
                  <a:ext cx="39917" cy="39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2280" extrusionOk="0">
                      <a:moveTo>
                        <a:pt x="1156" y="0"/>
                      </a:moveTo>
                      <a:cubicBezTo>
                        <a:pt x="518" y="0"/>
                        <a:pt x="1" y="517"/>
                        <a:pt x="1" y="1155"/>
                      </a:cubicBezTo>
                      <a:cubicBezTo>
                        <a:pt x="1" y="1794"/>
                        <a:pt x="518" y="2280"/>
                        <a:pt x="1156" y="2280"/>
                      </a:cubicBezTo>
                      <a:cubicBezTo>
                        <a:pt x="1794" y="2280"/>
                        <a:pt x="2281" y="1794"/>
                        <a:pt x="2281" y="1155"/>
                      </a:cubicBezTo>
                      <a:cubicBezTo>
                        <a:pt x="2281" y="517"/>
                        <a:pt x="1794" y="0"/>
                        <a:pt x="1156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0" name="Google Shape;560;p34"/>
                <p:cNvSpPr/>
                <p:nvPr/>
              </p:nvSpPr>
              <p:spPr>
                <a:xfrm>
                  <a:off x="2845768" y="2808230"/>
                  <a:ext cx="39900" cy="39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0" h="2281" extrusionOk="0">
                      <a:moveTo>
                        <a:pt x="1125" y="1"/>
                      </a:moveTo>
                      <a:cubicBezTo>
                        <a:pt x="517" y="1"/>
                        <a:pt x="0" y="517"/>
                        <a:pt x="0" y="1125"/>
                      </a:cubicBezTo>
                      <a:cubicBezTo>
                        <a:pt x="0" y="1764"/>
                        <a:pt x="517" y="2280"/>
                        <a:pt x="1125" y="2280"/>
                      </a:cubicBezTo>
                      <a:cubicBezTo>
                        <a:pt x="1763" y="2280"/>
                        <a:pt x="2280" y="1764"/>
                        <a:pt x="2280" y="1125"/>
                      </a:cubicBezTo>
                      <a:cubicBezTo>
                        <a:pt x="2280" y="517"/>
                        <a:pt x="1763" y="1"/>
                        <a:pt x="1125" y="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1" name="Google Shape;561;p34"/>
                <p:cNvSpPr/>
                <p:nvPr/>
              </p:nvSpPr>
              <p:spPr>
                <a:xfrm>
                  <a:off x="2918095" y="2811416"/>
                  <a:ext cx="39917" cy="39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2280" extrusionOk="0">
                      <a:moveTo>
                        <a:pt x="1156" y="0"/>
                      </a:moveTo>
                      <a:cubicBezTo>
                        <a:pt x="518" y="0"/>
                        <a:pt x="1" y="486"/>
                        <a:pt x="1" y="1125"/>
                      </a:cubicBezTo>
                      <a:cubicBezTo>
                        <a:pt x="1" y="1763"/>
                        <a:pt x="518" y="2280"/>
                        <a:pt x="1156" y="2280"/>
                      </a:cubicBezTo>
                      <a:cubicBezTo>
                        <a:pt x="1764" y="2280"/>
                        <a:pt x="2281" y="1763"/>
                        <a:pt x="2281" y="1125"/>
                      </a:cubicBezTo>
                      <a:cubicBezTo>
                        <a:pt x="2281" y="486"/>
                        <a:pt x="1764" y="0"/>
                        <a:pt x="1156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2" name="Google Shape;562;p34"/>
                <p:cNvSpPr/>
                <p:nvPr/>
              </p:nvSpPr>
              <p:spPr>
                <a:xfrm>
                  <a:off x="2990983" y="2873844"/>
                  <a:ext cx="39900" cy="39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0" h="2281" extrusionOk="0">
                      <a:moveTo>
                        <a:pt x="1125" y="1"/>
                      </a:moveTo>
                      <a:cubicBezTo>
                        <a:pt x="486" y="1"/>
                        <a:pt x="0" y="517"/>
                        <a:pt x="0" y="1156"/>
                      </a:cubicBezTo>
                      <a:cubicBezTo>
                        <a:pt x="0" y="1794"/>
                        <a:pt x="486" y="2280"/>
                        <a:pt x="1125" y="2280"/>
                      </a:cubicBezTo>
                      <a:cubicBezTo>
                        <a:pt x="1763" y="2280"/>
                        <a:pt x="2280" y="1794"/>
                        <a:pt x="2280" y="1156"/>
                      </a:cubicBezTo>
                      <a:cubicBezTo>
                        <a:pt x="2280" y="517"/>
                        <a:pt x="1763" y="1"/>
                        <a:pt x="1125" y="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3" name="Google Shape;563;p34"/>
                <p:cNvSpPr/>
                <p:nvPr/>
              </p:nvSpPr>
              <p:spPr>
                <a:xfrm>
                  <a:off x="3063310" y="2844214"/>
                  <a:ext cx="39917" cy="39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2281" extrusionOk="0">
                      <a:moveTo>
                        <a:pt x="1156" y="1"/>
                      </a:moveTo>
                      <a:cubicBezTo>
                        <a:pt x="518" y="1"/>
                        <a:pt x="1" y="517"/>
                        <a:pt x="1" y="1125"/>
                      </a:cubicBezTo>
                      <a:cubicBezTo>
                        <a:pt x="1" y="1764"/>
                        <a:pt x="518" y="2280"/>
                        <a:pt x="1156" y="2280"/>
                      </a:cubicBezTo>
                      <a:cubicBezTo>
                        <a:pt x="1764" y="2280"/>
                        <a:pt x="2281" y="1764"/>
                        <a:pt x="2281" y="1125"/>
                      </a:cubicBezTo>
                      <a:cubicBezTo>
                        <a:pt x="2281" y="517"/>
                        <a:pt x="1764" y="1"/>
                        <a:pt x="1156" y="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4" name="Google Shape;564;p34"/>
                <p:cNvSpPr/>
                <p:nvPr/>
              </p:nvSpPr>
              <p:spPr>
                <a:xfrm>
                  <a:off x="3135655" y="2886013"/>
                  <a:ext cx="39917" cy="39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2281" extrusionOk="0">
                      <a:moveTo>
                        <a:pt x="1156" y="1"/>
                      </a:moveTo>
                      <a:cubicBezTo>
                        <a:pt x="518" y="1"/>
                        <a:pt x="1" y="518"/>
                        <a:pt x="1" y="1156"/>
                      </a:cubicBezTo>
                      <a:cubicBezTo>
                        <a:pt x="1" y="1764"/>
                        <a:pt x="518" y="2280"/>
                        <a:pt x="1156" y="2280"/>
                      </a:cubicBezTo>
                      <a:cubicBezTo>
                        <a:pt x="1794" y="2280"/>
                        <a:pt x="2280" y="1764"/>
                        <a:pt x="2280" y="1156"/>
                      </a:cubicBezTo>
                      <a:cubicBezTo>
                        <a:pt x="2280" y="518"/>
                        <a:pt x="1794" y="1"/>
                        <a:pt x="1156" y="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5" name="Google Shape;565;p34"/>
                <p:cNvSpPr/>
                <p:nvPr/>
              </p:nvSpPr>
              <p:spPr>
                <a:xfrm>
                  <a:off x="3208543" y="2772245"/>
                  <a:ext cx="39900" cy="39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0" h="2281" extrusionOk="0">
                      <a:moveTo>
                        <a:pt x="1125" y="1"/>
                      </a:moveTo>
                      <a:cubicBezTo>
                        <a:pt x="517" y="1"/>
                        <a:pt x="0" y="517"/>
                        <a:pt x="0" y="1156"/>
                      </a:cubicBezTo>
                      <a:cubicBezTo>
                        <a:pt x="0" y="1764"/>
                        <a:pt x="517" y="2280"/>
                        <a:pt x="1125" y="2280"/>
                      </a:cubicBezTo>
                      <a:cubicBezTo>
                        <a:pt x="1763" y="2280"/>
                        <a:pt x="2280" y="1764"/>
                        <a:pt x="2280" y="1156"/>
                      </a:cubicBezTo>
                      <a:cubicBezTo>
                        <a:pt x="2280" y="517"/>
                        <a:pt x="1763" y="1"/>
                        <a:pt x="1125" y="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6" name="Google Shape;566;p34"/>
                <p:cNvSpPr/>
                <p:nvPr/>
              </p:nvSpPr>
              <p:spPr>
                <a:xfrm>
                  <a:off x="3280870" y="2763262"/>
                  <a:ext cx="39918" cy="39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2280" extrusionOk="0">
                      <a:moveTo>
                        <a:pt x="1156" y="0"/>
                      </a:moveTo>
                      <a:cubicBezTo>
                        <a:pt x="518" y="0"/>
                        <a:pt x="1" y="517"/>
                        <a:pt x="1" y="1125"/>
                      </a:cubicBezTo>
                      <a:cubicBezTo>
                        <a:pt x="1" y="1763"/>
                        <a:pt x="518" y="2280"/>
                        <a:pt x="1156" y="2280"/>
                      </a:cubicBezTo>
                      <a:cubicBezTo>
                        <a:pt x="1764" y="2280"/>
                        <a:pt x="2281" y="1763"/>
                        <a:pt x="2281" y="1125"/>
                      </a:cubicBezTo>
                      <a:cubicBezTo>
                        <a:pt x="2281" y="517"/>
                        <a:pt x="1764" y="0"/>
                        <a:pt x="1156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7" name="Google Shape;567;p34"/>
                <p:cNvSpPr/>
                <p:nvPr/>
              </p:nvSpPr>
              <p:spPr>
                <a:xfrm>
                  <a:off x="3353215" y="2724092"/>
                  <a:ext cx="39918" cy="39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2281" extrusionOk="0">
                      <a:moveTo>
                        <a:pt x="1156" y="1"/>
                      </a:moveTo>
                      <a:cubicBezTo>
                        <a:pt x="517" y="1"/>
                        <a:pt x="1" y="517"/>
                        <a:pt x="1" y="1156"/>
                      </a:cubicBezTo>
                      <a:cubicBezTo>
                        <a:pt x="1" y="1794"/>
                        <a:pt x="517" y="2280"/>
                        <a:pt x="1156" y="2280"/>
                      </a:cubicBezTo>
                      <a:cubicBezTo>
                        <a:pt x="1794" y="2280"/>
                        <a:pt x="2280" y="1794"/>
                        <a:pt x="2280" y="1156"/>
                      </a:cubicBezTo>
                      <a:cubicBezTo>
                        <a:pt x="2280" y="517"/>
                        <a:pt x="1794" y="1"/>
                        <a:pt x="1156" y="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8" name="Google Shape;568;p34"/>
                <p:cNvSpPr/>
                <p:nvPr/>
              </p:nvSpPr>
              <p:spPr>
                <a:xfrm>
                  <a:off x="3426085" y="2748430"/>
                  <a:ext cx="39918" cy="39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2281" extrusionOk="0">
                      <a:moveTo>
                        <a:pt x="1125" y="1"/>
                      </a:moveTo>
                      <a:cubicBezTo>
                        <a:pt x="518" y="1"/>
                        <a:pt x="1" y="487"/>
                        <a:pt x="1" y="1126"/>
                      </a:cubicBezTo>
                      <a:cubicBezTo>
                        <a:pt x="1" y="1764"/>
                        <a:pt x="518" y="2281"/>
                        <a:pt x="1125" y="2281"/>
                      </a:cubicBezTo>
                      <a:cubicBezTo>
                        <a:pt x="1764" y="2281"/>
                        <a:pt x="2281" y="1764"/>
                        <a:pt x="2281" y="1126"/>
                      </a:cubicBezTo>
                      <a:cubicBezTo>
                        <a:pt x="2281" y="487"/>
                        <a:pt x="1764" y="1"/>
                        <a:pt x="1125" y="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9" name="Google Shape;569;p34"/>
                <p:cNvSpPr/>
                <p:nvPr/>
              </p:nvSpPr>
              <p:spPr>
                <a:xfrm>
                  <a:off x="3498430" y="2652663"/>
                  <a:ext cx="39918" cy="39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2280" extrusionOk="0">
                      <a:moveTo>
                        <a:pt x="1156" y="0"/>
                      </a:moveTo>
                      <a:cubicBezTo>
                        <a:pt x="517" y="0"/>
                        <a:pt x="1" y="487"/>
                        <a:pt x="1" y="1125"/>
                      </a:cubicBezTo>
                      <a:cubicBezTo>
                        <a:pt x="1" y="1763"/>
                        <a:pt x="517" y="2280"/>
                        <a:pt x="1156" y="2280"/>
                      </a:cubicBezTo>
                      <a:cubicBezTo>
                        <a:pt x="1764" y="2280"/>
                        <a:pt x="2280" y="1763"/>
                        <a:pt x="2280" y="1125"/>
                      </a:cubicBezTo>
                      <a:cubicBezTo>
                        <a:pt x="2280" y="487"/>
                        <a:pt x="1764" y="0"/>
                        <a:pt x="1156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0" name="Google Shape;570;p34"/>
                <p:cNvSpPr/>
                <p:nvPr/>
              </p:nvSpPr>
              <p:spPr>
                <a:xfrm>
                  <a:off x="3570775" y="2775431"/>
                  <a:ext cx="39918" cy="39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2280" extrusionOk="0">
                      <a:moveTo>
                        <a:pt x="1156" y="0"/>
                      </a:moveTo>
                      <a:cubicBezTo>
                        <a:pt x="517" y="0"/>
                        <a:pt x="0" y="486"/>
                        <a:pt x="0" y="1125"/>
                      </a:cubicBezTo>
                      <a:cubicBezTo>
                        <a:pt x="0" y="1763"/>
                        <a:pt x="517" y="2280"/>
                        <a:pt x="1156" y="2280"/>
                      </a:cubicBezTo>
                      <a:cubicBezTo>
                        <a:pt x="1794" y="2280"/>
                        <a:pt x="2280" y="1763"/>
                        <a:pt x="2280" y="1125"/>
                      </a:cubicBezTo>
                      <a:cubicBezTo>
                        <a:pt x="2280" y="486"/>
                        <a:pt x="1794" y="0"/>
                        <a:pt x="1156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1" name="Google Shape;571;p34"/>
                <p:cNvSpPr/>
                <p:nvPr/>
              </p:nvSpPr>
              <p:spPr>
                <a:xfrm>
                  <a:off x="3643645" y="2502370"/>
                  <a:ext cx="39918" cy="39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2281" extrusionOk="0">
                      <a:moveTo>
                        <a:pt x="1125" y="1"/>
                      </a:moveTo>
                      <a:cubicBezTo>
                        <a:pt x="517" y="1"/>
                        <a:pt x="1" y="518"/>
                        <a:pt x="1" y="1156"/>
                      </a:cubicBezTo>
                      <a:cubicBezTo>
                        <a:pt x="1" y="1764"/>
                        <a:pt x="517" y="2281"/>
                        <a:pt x="1125" y="2281"/>
                      </a:cubicBezTo>
                      <a:cubicBezTo>
                        <a:pt x="1764" y="2281"/>
                        <a:pt x="2280" y="1764"/>
                        <a:pt x="2280" y="1156"/>
                      </a:cubicBezTo>
                      <a:cubicBezTo>
                        <a:pt x="2280" y="518"/>
                        <a:pt x="1764" y="1"/>
                        <a:pt x="1125" y="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" name="Google Shape;572;p34"/>
                <p:cNvSpPr/>
                <p:nvPr/>
              </p:nvSpPr>
              <p:spPr>
                <a:xfrm>
                  <a:off x="3715990" y="2472740"/>
                  <a:ext cx="39918" cy="39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2281" extrusionOk="0">
                      <a:moveTo>
                        <a:pt x="1156" y="1"/>
                      </a:moveTo>
                      <a:cubicBezTo>
                        <a:pt x="517" y="1"/>
                        <a:pt x="1" y="487"/>
                        <a:pt x="1" y="1125"/>
                      </a:cubicBezTo>
                      <a:cubicBezTo>
                        <a:pt x="1" y="1764"/>
                        <a:pt x="517" y="2280"/>
                        <a:pt x="1156" y="2280"/>
                      </a:cubicBezTo>
                      <a:cubicBezTo>
                        <a:pt x="1763" y="2280"/>
                        <a:pt x="2280" y="1764"/>
                        <a:pt x="2280" y="1125"/>
                      </a:cubicBezTo>
                      <a:cubicBezTo>
                        <a:pt x="2280" y="487"/>
                        <a:pt x="1763" y="1"/>
                        <a:pt x="1156" y="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" name="Google Shape;573;p34"/>
                <p:cNvSpPr/>
                <p:nvPr/>
              </p:nvSpPr>
              <p:spPr>
                <a:xfrm>
                  <a:off x="3788860" y="2442588"/>
                  <a:ext cx="39918" cy="39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2280" extrusionOk="0">
                      <a:moveTo>
                        <a:pt x="1125" y="0"/>
                      </a:moveTo>
                      <a:cubicBezTo>
                        <a:pt x="487" y="0"/>
                        <a:pt x="1" y="517"/>
                        <a:pt x="1" y="1155"/>
                      </a:cubicBezTo>
                      <a:cubicBezTo>
                        <a:pt x="1" y="1763"/>
                        <a:pt x="487" y="2280"/>
                        <a:pt x="1125" y="2280"/>
                      </a:cubicBezTo>
                      <a:cubicBezTo>
                        <a:pt x="1764" y="2280"/>
                        <a:pt x="2280" y="1763"/>
                        <a:pt x="2280" y="1155"/>
                      </a:cubicBezTo>
                      <a:cubicBezTo>
                        <a:pt x="2280" y="517"/>
                        <a:pt x="1764" y="0"/>
                        <a:pt x="1125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" name="Google Shape;574;p34"/>
                <p:cNvSpPr/>
                <p:nvPr/>
              </p:nvSpPr>
              <p:spPr>
                <a:xfrm>
                  <a:off x="3861205" y="2322988"/>
                  <a:ext cx="39918" cy="39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2281" extrusionOk="0">
                      <a:moveTo>
                        <a:pt x="1156" y="1"/>
                      </a:moveTo>
                      <a:cubicBezTo>
                        <a:pt x="517" y="1"/>
                        <a:pt x="1" y="487"/>
                        <a:pt x="1" y="1125"/>
                      </a:cubicBezTo>
                      <a:cubicBezTo>
                        <a:pt x="1" y="1764"/>
                        <a:pt x="517" y="2280"/>
                        <a:pt x="1156" y="2280"/>
                      </a:cubicBezTo>
                      <a:cubicBezTo>
                        <a:pt x="1763" y="2280"/>
                        <a:pt x="2280" y="1764"/>
                        <a:pt x="2280" y="1125"/>
                      </a:cubicBezTo>
                      <a:cubicBezTo>
                        <a:pt x="2280" y="487"/>
                        <a:pt x="1763" y="1"/>
                        <a:pt x="1156" y="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" name="Google Shape;575;p34"/>
                <p:cNvSpPr/>
                <p:nvPr/>
              </p:nvSpPr>
              <p:spPr>
                <a:xfrm>
                  <a:off x="3933550" y="2217698"/>
                  <a:ext cx="39918" cy="39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2280" extrusionOk="0">
                      <a:moveTo>
                        <a:pt x="1155" y="0"/>
                      </a:moveTo>
                      <a:cubicBezTo>
                        <a:pt x="517" y="0"/>
                        <a:pt x="0" y="517"/>
                        <a:pt x="0" y="1155"/>
                      </a:cubicBezTo>
                      <a:cubicBezTo>
                        <a:pt x="0" y="1763"/>
                        <a:pt x="517" y="2280"/>
                        <a:pt x="1155" y="2280"/>
                      </a:cubicBezTo>
                      <a:cubicBezTo>
                        <a:pt x="1794" y="2280"/>
                        <a:pt x="2280" y="1763"/>
                        <a:pt x="2280" y="1155"/>
                      </a:cubicBezTo>
                      <a:cubicBezTo>
                        <a:pt x="2280" y="517"/>
                        <a:pt x="1794" y="0"/>
                        <a:pt x="1155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" name="Google Shape;576;p34"/>
                <p:cNvSpPr/>
                <p:nvPr/>
              </p:nvSpPr>
              <p:spPr>
                <a:xfrm>
                  <a:off x="4006420" y="2190696"/>
                  <a:ext cx="39918" cy="39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2281" extrusionOk="0">
                      <a:moveTo>
                        <a:pt x="1125" y="1"/>
                      </a:moveTo>
                      <a:cubicBezTo>
                        <a:pt x="517" y="1"/>
                        <a:pt x="1" y="518"/>
                        <a:pt x="1" y="1156"/>
                      </a:cubicBezTo>
                      <a:cubicBezTo>
                        <a:pt x="1" y="1794"/>
                        <a:pt x="517" y="2281"/>
                        <a:pt x="1125" y="2281"/>
                      </a:cubicBezTo>
                      <a:cubicBezTo>
                        <a:pt x="1764" y="2281"/>
                        <a:pt x="2280" y="1794"/>
                        <a:pt x="2280" y="1156"/>
                      </a:cubicBezTo>
                      <a:cubicBezTo>
                        <a:pt x="2280" y="518"/>
                        <a:pt x="1764" y="1"/>
                        <a:pt x="1125" y="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7" name="Google Shape;577;p34"/>
                <p:cNvSpPr/>
                <p:nvPr/>
              </p:nvSpPr>
              <p:spPr>
                <a:xfrm>
                  <a:off x="4078765" y="2163712"/>
                  <a:ext cx="39918" cy="39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2281" extrusionOk="0">
                      <a:moveTo>
                        <a:pt x="1155" y="1"/>
                      </a:moveTo>
                      <a:cubicBezTo>
                        <a:pt x="517" y="1"/>
                        <a:pt x="0" y="517"/>
                        <a:pt x="0" y="1156"/>
                      </a:cubicBezTo>
                      <a:cubicBezTo>
                        <a:pt x="0" y="1794"/>
                        <a:pt x="517" y="2280"/>
                        <a:pt x="1155" y="2280"/>
                      </a:cubicBezTo>
                      <a:cubicBezTo>
                        <a:pt x="1763" y="2280"/>
                        <a:pt x="2280" y="1794"/>
                        <a:pt x="2280" y="1156"/>
                      </a:cubicBezTo>
                      <a:cubicBezTo>
                        <a:pt x="2280" y="517"/>
                        <a:pt x="1763" y="1"/>
                        <a:pt x="1155" y="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8" name="Google Shape;578;p34"/>
                <p:cNvSpPr/>
                <p:nvPr/>
              </p:nvSpPr>
              <p:spPr>
                <a:xfrm>
                  <a:off x="4151635" y="2056299"/>
                  <a:ext cx="39918" cy="39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2281" extrusionOk="0">
                      <a:moveTo>
                        <a:pt x="1125" y="0"/>
                      </a:moveTo>
                      <a:cubicBezTo>
                        <a:pt x="487" y="0"/>
                        <a:pt x="1" y="487"/>
                        <a:pt x="1" y="1125"/>
                      </a:cubicBezTo>
                      <a:cubicBezTo>
                        <a:pt x="1" y="1763"/>
                        <a:pt x="487" y="2280"/>
                        <a:pt x="1125" y="2280"/>
                      </a:cubicBezTo>
                      <a:cubicBezTo>
                        <a:pt x="1764" y="2280"/>
                        <a:pt x="2280" y="1763"/>
                        <a:pt x="2280" y="1125"/>
                      </a:cubicBezTo>
                      <a:cubicBezTo>
                        <a:pt x="2280" y="487"/>
                        <a:pt x="1764" y="0"/>
                        <a:pt x="1125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9" name="Google Shape;579;p34"/>
                <p:cNvSpPr/>
                <p:nvPr/>
              </p:nvSpPr>
              <p:spPr>
                <a:xfrm>
                  <a:off x="4223980" y="1959992"/>
                  <a:ext cx="39918" cy="39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2281" extrusionOk="0">
                      <a:moveTo>
                        <a:pt x="1125" y="0"/>
                      </a:moveTo>
                      <a:cubicBezTo>
                        <a:pt x="517" y="0"/>
                        <a:pt x="0" y="517"/>
                        <a:pt x="0" y="1155"/>
                      </a:cubicBezTo>
                      <a:cubicBezTo>
                        <a:pt x="0" y="1763"/>
                        <a:pt x="517" y="2280"/>
                        <a:pt x="1125" y="2280"/>
                      </a:cubicBezTo>
                      <a:cubicBezTo>
                        <a:pt x="1763" y="2280"/>
                        <a:pt x="2280" y="1763"/>
                        <a:pt x="2280" y="1155"/>
                      </a:cubicBezTo>
                      <a:cubicBezTo>
                        <a:pt x="2280" y="517"/>
                        <a:pt x="1763" y="0"/>
                        <a:pt x="1125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0" name="Google Shape;580;p34"/>
                <p:cNvSpPr/>
                <p:nvPr/>
              </p:nvSpPr>
              <p:spPr>
                <a:xfrm>
                  <a:off x="4296325" y="1873208"/>
                  <a:ext cx="39900" cy="39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0" h="2281" extrusionOk="0">
                      <a:moveTo>
                        <a:pt x="1155" y="0"/>
                      </a:moveTo>
                      <a:cubicBezTo>
                        <a:pt x="517" y="0"/>
                        <a:pt x="0" y="517"/>
                        <a:pt x="0" y="1156"/>
                      </a:cubicBezTo>
                      <a:cubicBezTo>
                        <a:pt x="0" y="1763"/>
                        <a:pt x="517" y="2280"/>
                        <a:pt x="1155" y="2280"/>
                      </a:cubicBezTo>
                      <a:cubicBezTo>
                        <a:pt x="1763" y="2280"/>
                        <a:pt x="2280" y="1763"/>
                        <a:pt x="2280" y="1156"/>
                      </a:cubicBezTo>
                      <a:cubicBezTo>
                        <a:pt x="2280" y="517"/>
                        <a:pt x="1763" y="0"/>
                        <a:pt x="1155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1" name="Google Shape;581;p34"/>
                <p:cNvSpPr/>
                <p:nvPr/>
              </p:nvSpPr>
              <p:spPr>
                <a:xfrm>
                  <a:off x="4368670" y="1885377"/>
                  <a:ext cx="39900" cy="39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0" h="2281" extrusionOk="0">
                      <a:moveTo>
                        <a:pt x="1155" y="1"/>
                      </a:moveTo>
                      <a:cubicBezTo>
                        <a:pt x="517" y="1"/>
                        <a:pt x="0" y="487"/>
                        <a:pt x="0" y="1125"/>
                      </a:cubicBezTo>
                      <a:cubicBezTo>
                        <a:pt x="0" y="1764"/>
                        <a:pt x="517" y="2280"/>
                        <a:pt x="1155" y="2280"/>
                      </a:cubicBezTo>
                      <a:cubicBezTo>
                        <a:pt x="1793" y="2280"/>
                        <a:pt x="2280" y="1764"/>
                        <a:pt x="2280" y="1125"/>
                      </a:cubicBezTo>
                      <a:cubicBezTo>
                        <a:pt x="2280" y="487"/>
                        <a:pt x="1793" y="1"/>
                        <a:pt x="1155" y="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2" name="Google Shape;582;p34"/>
                <p:cNvSpPr/>
                <p:nvPr/>
              </p:nvSpPr>
              <p:spPr>
                <a:xfrm>
                  <a:off x="4441540" y="1756271"/>
                  <a:ext cx="39900" cy="39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0" h="2280" extrusionOk="0">
                      <a:moveTo>
                        <a:pt x="1125" y="0"/>
                      </a:moveTo>
                      <a:cubicBezTo>
                        <a:pt x="517" y="0"/>
                        <a:pt x="0" y="517"/>
                        <a:pt x="0" y="1155"/>
                      </a:cubicBezTo>
                      <a:cubicBezTo>
                        <a:pt x="0" y="1763"/>
                        <a:pt x="517" y="2280"/>
                        <a:pt x="1125" y="2280"/>
                      </a:cubicBezTo>
                      <a:cubicBezTo>
                        <a:pt x="1763" y="2280"/>
                        <a:pt x="2280" y="1763"/>
                        <a:pt x="2280" y="1155"/>
                      </a:cubicBezTo>
                      <a:cubicBezTo>
                        <a:pt x="2280" y="517"/>
                        <a:pt x="1763" y="0"/>
                        <a:pt x="1125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3" name="Google Shape;583;p34"/>
                <p:cNvSpPr/>
                <p:nvPr/>
              </p:nvSpPr>
              <p:spPr>
                <a:xfrm>
                  <a:off x="4513885" y="1585349"/>
                  <a:ext cx="39900" cy="39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0" h="2280" extrusionOk="0">
                      <a:moveTo>
                        <a:pt x="1155" y="0"/>
                      </a:moveTo>
                      <a:cubicBezTo>
                        <a:pt x="517" y="0"/>
                        <a:pt x="0" y="517"/>
                        <a:pt x="0" y="1155"/>
                      </a:cubicBezTo>
                      <a:cubicBezTo>
                        <a:pt x="0" y="1794"/>
                        <a:pt x="517" y="2280"/>
                        <a:pt x="1155" y="2280"/>
                      </a:cubicBezTo>
                      <a:cubicBezTo>
                        <a:pt x="1763" y="2280"/>
                        <a:pt x="2280" y="1794"/>
                        <a:pt x="2280" y="1155"/>
                      </a:cubicBezTo>
                      <a:cubicBezTo>
                        <a:pt x="2280" y="517"/>
                        <a:pt x="1763" y="0"/>
                        <a:pt x="1155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4" name="Google Shape;584;p34"/>
                <p:cNvSpPr/>
                <p:nvPr/>
              </p:nvSpPr>
              <p:spPr>
                <a:xfrm>
                  <a:off x="4586755" y="1558365"/>
                  <a:ext cx="39900" cy="39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0" h="2280" extrusionOk="0">
                      <a:moveTo>
                        <a:pt x="1125" y="0"/>
                      </a:moveTo>
                      <a:cubicBezTo>
                        <a:pt x="487" y="0"/>
                        <a:pt x="0" y="517"/>
                        <a:pt x="0" y="1155"/>
                      </a:cubicBezTo>
                      <a:cubicBezTo>
                        <a:pt x="0" y="1793"/>
                        <a:pt x="487" y="2280"/>
                        <a:pt x="1125" y="2280"/>
                      </a:cubicBezTo>
                      <a:cubicBezTo>
                        <a:pt x="1763" y="2280"/>
                        <a:pt x="2280" y="1793"/>
                        <a:pt x="2280" y="1155"/>
                      </a:cubicBezTo>
                      <a:cubicBezTo>
                        <a:pt x="2280" y="517"/>
                        <a:pt x="1763" y="0"/>
                        <a:pt x="1125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5" name="Google Shape;585;p34"/>
                <p:cNvSpPr/>
                <p:nvPr/>
              </p:nvSpPr>
              <p:spPr>
                <a:xfrm>
                  <a:off x="4659100" y="1609687"/>
                  <a:ext cx="39900" cy="39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0" h="2281" extrusionOk="0">
                      <a:moveTo>
                        <a:pt x="1155" y="0"/>
                      </a:moveTo>
                      <a:cubicBezTo>
                        <a:pt x="517" y="0"/>
                        <a:pt x="0" y="487"/>
                        <a:pt x="0" y="1125"/>
                      </a:cubicBezTo>
                      <a:cubicBezTo>
                        <a:pt x="0" y="1763"/>
                        <a:pt x="517" y="2280"/>
                        <a:pt x="1155" y="2280"/>
                      </a:cubicBezTo>
                      <a:cubicBezTo>
                        <a:pt x="1763" y="2280"/>
                        <a:pt x="2280" y="1763"/>
                        <a:pt x="2280" y="1125"/>
                      </a:cubicBezTo>
                      <a:cubicBezTo>
                        <a:pt x="2280" y="487"/>
                        <a:pt x="1763" y="0"/>
                        <a:pt x="1155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6" name="Google Shape;586;p34"/>
                <p:cNvSpPr/>
                <p:nvPr/>
              </p:nvSpPr>
              <p:spPr>
                <a:xfrm>
                  <a:off x="4731428" y="1555719"/>
                  <a:ext cx="39918" cy="39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2280" extrusionOk="0">
                      <a:moveTo>
                        <a:pt x="1156" y="0"/>
                      </a:moveTo>
                      <a:cubicBezTo>
                        <a:pt x="518" y="0"/>
                        <a:pt x="1" y="517"/>
                        <a:pt x="1" y="1125"/>
                      </a:cubicBezTo>
                      <a:cubicBezTo>
                        <a:pt x="1" y="1763"/>
                        <a:pt x="518" y="2280"/>
                        <a:pt x="1156" y="2280"/>
                      </a:cubicBezTo>
                      <a:cubicBezTo>
                        <a:pt x="1794" y="2280"/>
                        <a:pt x="2281" y="1763"/>
                        <a:pt x="2281" y="1125"/>
                      </a:cubicBezTo>
                      <a:cubicBezTo>
                        <a:pt x="2281" y="517"/>
                        <a:pt x="1794" y="0"/>
                        <a:pt x="1156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7" name="Google Shape;587;p34"/>
                <p:cNvSpPr/>
                <p:nvPr/>
              </p:nvSpPr>
              <p:spPr>
                <a:xfrm>
                  <a:off x="4804315" y="1489565"/>
                  <a:ext cx="39900" cy="39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0" h="2281" extrusionOk="0">
                      <a:moveTo>
                        <a:pt x="1125" y="1"/>
                      </a:moveTo>
                      <a:cubicBezTo>
                        <a:pt x="517" y="1"/>
                        <a:pt x="0" y="517"/>
                        <a:pt x="0" y="1156"/>
                      </a:cubicBezTo>
                      <a:cubicBezTo>
                        <a:pt x="0" y="1764"/>
                        <a:pt x="517" y="2280"/>
                        <a:pt x="1125" y="2280"/>
                      </a:cubicBezTo>
                      <a:cubicBezTo>
                        <a:pt x="1763" y="2280"/>
                        <a:pt x="2280" y="1764"/>
                        <a:pt x="2280" y="1156"/>
                      </a:cubicBezTo>
                      <a:cubicBezTo>
                        <a:pt x="2280" y="517"/>
                        <a:pt x="1763" y="1"/>
                        <a:pt x="1125" y="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8" name="Google Shape;588;p34"/>
                <p:cNvSpPr/>
                <p:nvPr/>
              </p:nvSpPr>
              <p:spPr>
                <a:xfrm>
                  <a:off x="4876643" y="1537718"/>
                  <a:ext cx="39918" cy="39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2281" extrusionOk="0">
                      <a:moveTo>
                        <a:pt x="1156" y="1"/>
                      </a:moveTo>
                      <a:cubicBezTo>
                        <a:pt x="518" y="1"/>
                        <a:pt x="1" y="517"/>
                        <a:pt x="1" y="1125"/>
                      </a:cubicBezTo>
                      <a:cubicBezTo>
                        <a:pt x="1" y="1764"/>
                        <a:pt x="518" y="2280"/>
                        <a:pt x="1156" y="2280"/>
                      </a:cubicBezTo>
                      <a:cubicBezTo>
                        <a:pt x="1764" y="2280"/>
                        <a:pt x="2281" y="1764"/>
                        <a:pt x="2281" y="1125"/>
                      </a:cubicBezTo>
                      <a:cubicBezTo>
                        <a:pt x="2281" y="517"/>
                        <a:pt x="1764" y="1"/>
                        <a:pt x="1156" y="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9" name="Google Shape;589;p34"/>
                <p:cNvSpPr/>
                <p:nvPr/>
              </p:nvSpPr>
              <p:spPr>
                <a:xfrm>
                  <a:off x="4949530" y="1423950"/>
                  <a:ext cx="39900" cy="39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0" h="2281" extrusionOk="0">
                      <a:moveTo>
                        <a:pt x="1125" y="1"/>
                      </a:moveTo>
                      <a:cubicBezTo>
                        <a:pt x="486" y="1"/>
                        <a:pt x="0" y="487"/>
                        <a:pt x="0" y="1125"/>
                      </a:cubicBezTo>
                      <a:cubicBezTo>
                        <a:pt x="0" y="1764"/>
                        <a:pt x="486" y="2280"/>
                        <a:pt x="1125" y="2280"/>
                      </a:cubicBezTo>
                      <a:cubicBezTo>
                        <a:pt x="1763" y="2280"/>
                        <a:pt x="2280" y="1764"/>
                        <a:pt x="2280" y="1125"/>
                      </a:cubicBezTo>
                      <a:cubicBezTo>
                        <a:pt x="2280" y="487"/>
                        <a:pt x="1763" y="1"/>
                        <a:pt x="1125" y="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90" name="Google Shape;590;p34"/>
              <p:cNvSpPr/>
              <p:nvPr/>
            </p:nvSpPr>
            <p:spPr>
              <a:xfrm>
                <a:off x="717150" y="841075"/>
                <a:ext cx="4996200" cy="3384900"/>
              </a:xfrm>
              <a:prstGeom prst="rect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1" name="Google Shape;591;p34"/>
            <p:cNvSpPr txBox="1"/>
            <p:nvPr/>
          </p:nvSpPr>
          <p:spPr>
            <a:xfrm>
              <a:off x="5030675" y="3813950"/>
              <a:ext cx="4578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0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592" name="Google Shape;592;p34"/>
            <p:cNvSpPr txBox="1"/>
            <p:nvPr/>
          </p:nvSpPr>
          <p:spPr>
            <a:xfrm>
              <a:off x="5030675" y="3347825"/>
              <a:ext cx="4578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5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593" name="Google Shape;593;p34"/>
            <p:cNvSpPr txBox="1"/>
            <p:nvPr/>
          </p:nvSpPr>
          <p:spPr>
            <a:xfrm>
              <a:off x="5030675" y="2881700"/>
              <a:ext cx="4578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10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594" name="Google Shape;594;p34"/>
            <p:cNvSpPr txBox="1"/>
            <p:nvPr/>
          </p:nvSpPr>
          <p:spPr>
            <a:xfrm>
              <a:off x="5030675" y="2415575"/>
              <a:ext cx="4578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15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595" name="Google Shape;595;p34"/>
            <p:cNvSpPr txBox="1"/>
            <p:nvPr/>
          </p:nvSpPr>
          <p:spPr>
            <a:xfrm>
              <a:off x="5030675" y="1949450"/>
              <a:ext cx="4578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20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596" name="Google Shape;596;p34"/>
            <p:cNvSpPr txBox="1"/>
            <p:nvPr/>
          </p:nvSpPr>
          <p:spPr>
            <a:xfrm>
              <a:off x="5030675" y="1483325"/>
              <a:ext cx="4578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25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597" name="Google Shape;597;p34"/>
            <p:cNvSpPr txBox="1"/>
            <p:nvPr/>
          </p:nvSpPr>
          <p:spPr>
            <a:xfrm>
              <a:off x="5030675" y="1017200"/>
              <a:ext cx="4578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30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598" name="Google Shape;598;p34"/>
            <p:cNvSpPr txBox="1"/>
            <p:nvPr/>
          </p:nvSpPr>
          <p:spPr>
            <a:xfrm>
              <a:off x="880088" y="4019475"/>
              <a:ext cx="4578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1960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599" name="Google Shape;599;p34"/>
            <p:cNvSpPr txBox="1"/>
            <p:nvPr/>
          </p:nvSpPr>
          <p:spPr>
            <a:xfrm>
              <a:off x="1530238" y="4019475"/>
              <a:ext cx="4578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1970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600" name="Google Shape;600;p34"/>
            <p:cNvSpPr txBox="1"/>
            <p:nvPr/>
          </p:nvSpPr>
          <p:spPr>
            <a:xfrm>
              <a:off x="2180388" y="4019475"/>
              <a:ext cx="4578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1980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601" name="Google Shape;601;p34"/>
            <p:cNvSpPr txBox="1"/>
            <p:nvPr/>
          </p:nvSpPr>
          <p:spPr>
            <a:xfrm>
              <a:off x="2774575" y="4019475"/>
              <a:ext cx="4578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1990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602" name="Google Shape;602;p34"/>
            <p:cNvSpPr txBox="1"/>
            <p:nvPr/>
          </p:nvSpPr>
          <p:spPr>
            <a:xfrm>
              <a:off x="3328538" y="4019475"/>
              <a:ext cx="4578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2000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603" name="Google Shape;603;p34"/>
            <p:cNvSpPr txBox="1"/>
            <p:nvPr/>
          </p:nvSpPr>
          <p:spPr>
            <a:xfrm>
              <a:off x="3950725" y="4019475"/>
              <a:ext cx="4578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2010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604" name="Google Shape;604;p34"/>
            <p:cNvSpPr txBox="1"/>
            <p:nvPr/>
          </p:nvSpPr>
          <p:spPr>
            <a:xfrm>
              <a:off x="4624695" y="4015800"/>
              <a:ext cx="4578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dirty="0">
                  <a:latin typeface="Kalam"/>
                  <a:ea typeface="Kalam"/>
                  <a:cs typeface="Kalam"/>
                  <a:sym typeface="Kalam"/>
                </a:rPr>
                <a:t>2020</a:t>
              </a:r>
              <a:endParaRPr sz="900" dirty="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605" name="Google Shape;605;p34"/>
            <p:cNvSpPr txBox="1"/>
            <p:nvPr/>
          </p:nvSpPr>
          <p:spPr>
            <a:xfrm rot="-5400000">
              <a:off x="-850250" y="2419350"/>
              <a:ext cx="28881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Kalam"/>
                  <a:ea typeface="Kalam"/>
                  <a:cs typeface="Kalam"/>
                  <a:sym typeface="Kalam"/>
                </a:rPr>
                <a:t>% OF AMERICANS WITH DIABETES → </a:t>
              </a:r>
              <a:endParaRPr sz="1000"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606" name="Google Shape;606;p34"/>
          <p:cNvSpPr txBox="1"/>
          <p:nvPr/>
        </p:nvSpPr>
        <p:spPr>
          <a:xfrm>
            <a:off x="5935399" y="1478850"/>
            <a:ext cx="2602119" cy="21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latin typeface="Cambria"/>
                <a:ea typeface="Cambria"/>
                <a:cs typeface="Cambria"/>
                <a:sym typeface="Cambria"/>
              </a:rPr>
              <a:t>In the Western world, including the US and the UK, diabetes is becoming increasingly common and a </a:t>
            </a:r>
            <a:r>
              <a:rPr lang="en" sz="1300" b="1" dirty="0">
                <a:latin typeface="Cambria"/>
                <a:ea typeface="Cambria"/>
                <a:cs typeface="Cambria"/>
                <a:sym typeface="Cambria"/>
              </a:rPr>
              <a:t>major health concern</a:t>
            </a:r>
            <a:r>
              <a:rPr lang="en" sz="1300" dirty="0"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 dirty="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latin typeface="Cambria"/>
                <a:ea typeface="Cambria"/>
                <a:cs typeface="Cambria"/>
                <a:sym typeface="Cambria"/>
              </a:rPr>
              <a:t>Governments and food manufacturers are under pressure to ensure food is healthier, as well as encouraging people to exercise regularly.</a:t>
            </a:r>
            <a:endParaRPr sz="1300" dirty="0"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 Urine for Glucose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12" name="Google Shape;612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600"/>
              <a:buChar char="●"/>
            </a:pPr>
            <a:r>
              <a:rPr lang="en" sz="1600" dirty="0">
                <a:solidFill>
                  <a:srgbClr val="8E7CC3"/>
                </a:solidFill>
              </a:rPr>
              <a:t>Practical 11: Production of a dilution series of a glucose solution and use of colorimetric techniques to produce a calibration curve with which to identify the concentration of glucose in an unknown ‘urine’ sample.</a:t>
            </a:r>
            <a:endParaRPr sz="1600" dirty="0">
              <a:solidFill>
                <a:srgbClr val="8E7CC3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 dirty="0">
                <a:solidFill>
                  <a:srgbClr val="CCCCCC"/>
                </a:solidFill>
              </a:rPr>
              <a:t>A high concentration of glucose in the </a:t>
            </a:r>
            <a:r>
              <a:rPr lang="en" sz="1600" b="1" dirty="0">
                <a:solidFill>
                  <a:srgbClr val="CCCCCC"/>
                </a:solidFill>
              </a:rPr>
              <a:t>urine </a:t>
            </a:r>
            <a:r>
              <a:rPr lang="en" sz="1600" dirty="0">
                <a:solidFill>
                  <a:srgbClr val="CCCCCC"/>
                </a:solidFill>
              </a:rPr>
              <a:t>is a key indicator for diabetes.</a:t>
            </a:r>
            <a:endParaRPr sz="1600" dirty="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 dirty="0">
                <a:solidFill>
                  <a:srgbClr val="CCCCCC"/>
                </a:solidFill>
              </a:rPr>
              <a:t>Generally, the concentration of glucose in the urine of non-diabetics is </a:t>
            </a:r>
            <a:r>
              <a:rPr lang="en" sz="1200" b="1" dirty="0">
                <a:solidFill>
                  <a:srgbClr val="CCCCCC"/>
                </a:solidFill>
              </a:rPr>
              <a:t>negligible</a:t>
            </a:r>
            <a:r>
              <a:rPr lang="en" sz="1200" dirty="0">
                <a:solidFill>
                  <a:srgbClr val="CCCCCC"/>
                </a:solidFill>
              </a:rPr>
              <a:t>.</a:t>
            </a:r>
            <a:endParaRPr sz="1200" dirty="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AutoNum type="arabicPeriod"/>
            </a:pPr>
            <a:r>
              <a:rPr lang="en" sz="1600" dirty="0">
                <a:solidFill>
                  <a:srgbClr val="CCCCCC"/>
                </a:solidFill>
              </a:rPr>
              <a:t>Create a </a:t>
            </a:r>
            <a:r>
              <a:rPr lang="en" sz="1600" b="1" dirty="0">
                <a:solidFill>
                  <a:srgbClr val="CCCCCC"/>
                </a:solidFill>
              </a:rPr>
              <a:t>dilution series</a:t>
            </a:r>
            <a:r>
              <a:rPr lang="en" sz="1600" dirty="0">
                <a:solidFill>
                  <a:srgbClr val="CCCCCC"/>
                </a:solidFill>
              </a:rPr>
              <a:t> of glucose using distilled water. </a:t>
            </a:r>
            <a:endParaRPr sz="1600" dirty="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AutoNum type="alphaLcPeriod"/>
            </a:pPr>
            <a:r>
              <a:rPr lang="en" sz="1200" dirty="0">
                <a:solidFill>
                  <a:srgbClr val="CCCCCC"/>
                </a:solidFill>
              </a:rPr>
              <a:t>5 test tubes with concentrations ranging from 0 to 10 mM/L would be appropriate.</a:t>
            </a:r>
            <a:endParaRPr sz="1200" dirty="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AutoNum type="arabicPeriod"/>
            </a:pPr>
            <a:r>
              <a:rPr lang="en" sz="1600" dirty="0">
                <a:solidFill>
                  <a:srgbClr val="CCCCCC"/>
                </a:solidFill>
              </a:rPr>
              <a:t>Add 2 cm</a:t>
            </a:r>
            <a:r>
              <a:rPr lang="en" sz="1600" baseline="30000" dirty="0">
                <a:solidFill>
                  <a:srgbClr val="CCCCCC"/>
                </a:solidFill>
              </a:rPr>
              <a:t>3</a:t>
            </a:r>
            <a:r>
              <a:rPr lang="en" sz="1600" dirty="0">
                <a:solidFill>
                  <a:srgbClr val="CCCCCC"/>
                </a:solidFill>
              </a:rPr>
              <a:t> of </a:t>
            </a:r>
            <a:r>
              <a:rPr lang="en" sz="1600" b="1" dirty="0">
                <a:solidFill>
                  <a:srgbClr val="CCCCCC"/>
                </a:solidFill>
              </a:rPr>
              <a:t>Benedict’s reagent </a:t>
            </a:r>
            <a:r>
              <a:rPr lang="en" sz="1600" dirty="0">
                <a:solidFill>
                  <a:srgbClr val="CCCCCC"/>
                </a:solidFill>
              </a:rPr>
              <a:t>to these test tubes and place in a water bath for </a:t>
            </a:r>
            <a:r>
              <a:rPr lang="en" sz="1600" b="1" dirty="0">
                <a:solidFill>
                  <a:srgbClr val="CCCCCC"/>
                </a:solidFill>
              </a:rPr>
              <a:t>5 minutes </a:t>
            </a:r>
            <a:r>
              <a:rPr lang="en" sz="1600" dirty="0">
                <a:solidFill>
                  <a:srgbClr val="CCCCCC"/>
                </a:solidFill>
              </a:rPr>
              <a:t>at </a:t>
            </a:r>
            <a:r>
              <a:rPr lang="en" sz="1600" b="1" dirty="0">
                <a:solidFill>
                  <a:srgbClr val="CCCCCC"/>
                </a:solidFill>
              </a:rPr>
              <a:t>85°C</a:t>
            </a:r>
            <a:r>
              <a:rPr lang="en" sz="1600" dirty="0">
                <a:solidFill>
                  <a:srgbClr val="CCCCCC"/>
                </a:solidFill>
              </a:rPr>
              <a:t>.</a:t>
            </a:r>
            <a:endParaRPr sz="1600" dirty="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AutoNum type="alphaLcPeriod"/>
            </a:pPr>
            <a:r>
              <a:rPr lang="en" sz="1200" dirty="0">
                <a:solidFill>
                  <a:srgbClr val="CCCCCC"/>
                </a:solidFill>
              </a:rPr>
              <a:t>As the Benedict’s reagent is reduced, it will change from a </a:t>
            </a:r>
            <a:r>
              <a:rPr lang="en" sz="1200" b="1" dirty="0">
                <a:solidFill>
                  <a:srgbClr val="4A86E8"/>
                </a:solidFill>
              </a:rPr>
              <a:t>blue solution</a:t>
            </a:r>
            <a:r>
              <a:rPr lang="en" sz="1200" b="1" dirty="0">
                <a:solidFill>
                  <a:srgbClr val="CCCCCC"/>
                </a:solidFill>
              </a:rPr>
              <a:t> </a:t>
            </a:r>
            <a:r>
              <a:rPr lang="en" sz="1200" dirty="0">
                <a:solidFill>
                  <a:srgbClr val="CCCCCC"/>
                </a:solidFill>
              </a:rPr>
              <a:t>to a </a:t>
            </a:r>
            <a:r>
              <a:rPr lang="en" sz="1200" b="1" dirty="0">
                <a:solidFill>
                  <a:srgbClr val="C24D51"/>
                </a:solidFill>
                <a:latin typeface="Cambria"/>
                <a:ea typeface="Cambria"/>
                <a:cs typeface="Cambria"/>
                <a:sym typeface="Cambria"/>
              </a:rPr>
              <a:t>brick-red precipitate</a:t>
            </a:r>
            <a:r>
              <a:rPr lang="en" sz="1200" dirty="0">
                <a:solidFill>
                  <a:srgbClr val="CCCCCC"/>
                </a:solidFill>
              </a:rPr>
              <a:t>.</a:t>
            </a:r>
            <a:endParaRPr sz="1200" dirty="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AutoNum type="arabicPeriod"/>
            </a:pPr>
            <a:r>
              <a:rPr lang="en" sz="1600" dirty="0">
                <a:solidFill>
                  <a:srgbClr val="CCCCCC"/>
                </a:solidFill>
              </a:rPr>
              <a:t>Zero a </a:t>
            </a:r>
            <a:r>
              <a:rPr lang="en" sz="1600" b="1" dirty="0">
                <a:solidFill>
                  <a:srgbClr val="CCCCCC"/>
                </a:solidFill>
              </a:rPr>
              <a:t>colorimeter </a:t>
            </a:r>
            <a:r>
              <a:rPr lang="en" sz="1600" dirty="0">
                <a:solidFill>
                  <a:srgbClr val="CCCCCC"/>
                </a:solidFill>
              </a:rPr>
              <a:t>using a cuvette with distilled water. </a:t>
            </a:r>
            <a:endParaRPr sz="1600" dirty="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AutoNum type="alphaLcPeriod"/>
            </a:pPr>
            <a:r>
              <a:rPr lang="en" sz="1200" dirty="0">
                <a:solidFill>
                  <a:srgbClr val="CCCCCC"/>
                </a:solidFill>
              </a:rPr>
              <a:t>The colorimeter should be set to the </a:t>
            </a:r>
            <a:r>
              <a:rPr lang="en" sz="1200" b="1" dirty="0">
                <a:solidFill>
                  <a:srgbClr val="FF0000"/>
                </a:solidFill>
              </a:rPr>
              <a:t>red</a:t>
            </a:r>
            <a:r>
              <a:rPr lang="en" sz="1200" dirty="0">
                <a:solidFill>
                  <a:srgbClr val="FF0000"/>
                </a:solidFill>
              </a:rPr>
              <a:t> </a:t>
            </a:r>
            <a:r>
              <a:rPr lang="en" sz="1200" dirty="0">
                <a:solidFill>
                  <a:srgbClr val="CCCCCC"/>
                </a:solidFill>
              </a:rPr>
              <a:t>filter.</a:t>
            </a:r>
            <a:endParaRPr sz="1200" dirty="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AutoNum type="alphaLcPeriod"/>
            </a:pPr>
            <a:r>
              <a:rPr lang="en" sz="1200" dirty="0">
                <a:solidFill>
                  <a:srgbClr val="CCCCCC"/>
                </a:solidFill>
              </a:rPr>
              <a:t>Place each of the samples into a cuvette and measure the absorbance using the colorimeter.</a:t>
            </a:r>
            <a:endParaRPr sz="1200" dirty="0">
              <a:solidFill>
                <a:srgbClr val="CCCCCC"/>
              </a:solidFill>
            </a:endParaRPr>
          </a:p>
        </p:txBody>
      </p:sp>
      <p:sp>
        <p:nvSpPr>
          <p:cNvPr id="613" name="Google Shape;613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 Urine for Glucose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19" name="Google Shape;619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640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eriod" startAt="4"/>
            </a:pPr>
            <a:r>
              <a:rPr lang="en">
                <a:solidFill>
                  <a:srgbClr val="CCCCCC"/>
                </a:solidFill>
              </a:rPr>
              <a:t>Create a </a:t>
            </a:r>
            <a:r>
              <a:rPr lang="en" b="1">
                <a:solidFill>
                  <a:srgbClr val="CCCCCC"/>
                </a:solidFill>
              </a:rPr>
              <a:t>calibration curve</a:t>
            </a:r>
            <a:r>
              <a:rPr lang="en">
                <a:solidFill>
                  <a:srgbClr val="CCCCCC"/>
                </a:solidFill>
              </a:rPr>
              <a:t>, plotting the absorbance against the known glucose concentrations.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eriod" startAt="4"/>
            </a:pPr>
            <a:r>
              <a:rPr lang="en">
                <a:solidFill>
                  <a:srgbClr val="CCCCCC"/>
                </a:solidFill>
              </a:rPr>
              <a:t>Repeat the experiment using a test tube with an </a:t>
            </a:r>
            <a:r>
              <a:rPr lang="en" b="1">
                <a:solidFill>
                  <a:srgbClr val="CCCCCC"/>
                </a:solidFill>
              </a:rPr>
              <a:t>unknown concentration </a:t>
            </a:r>
            <a:r>
              <a:rPr lang="en">
                <a:solidFill>
                  <a:srgbClr val="CCCCCC"/>
                </a:solidFill>
              </a:rPr>
              <a:t>of glucose.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Use the calibration curve to ascertain the </a:t>
            </a:r>
            <a:r>
              <a:rPr lang="en" b="1">
                <a:solidFill>
                  <a:srgbClr val="CCCCCC"/>
                </a:solidFill>
              </a:rPr>
              <a:t>concentration </a:t>
            </a:r>
            <a:r>
              <a:rPr lang="en">
                <a:solidFill>
                  <a:srgbClr val="CCCCCC"/>
                </a:solidFill>
              </a:rPr>
              <a:t>of this sample.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 u="sng">
                <a:solidFill>
                  <a:schemeClr val="hlink"/>
                </a:solidFill>
                <a:hlinkClick r:id="rId3"/>
              </a:rPr>
              <a:t>Glucose calibration curve practical video.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620" name="Google Shape;620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sp>
        <p:nvSpPr>
          <p:cNvPr id="621" name="Google Shape;621;p36"/>
          <p:cNvSpPr/>
          <p:nvPr/>
        </p:nvSpPr>
        <p:spPr>
          <a:xfrm>
            <a:off x="5609700" y="2185575"/>
            <a:ext cx="2640300" cy="2199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22" name="Google Shape;622;p36"/>
          <p:cNvCxnSpPr/>
          <p:nvPr/>
        </p:nvCxnSpPr>
        <p:spPr>
          <a:xfrm rot="10800000" flipH="1">
            <a:off x="5825450" y="2483675"/>
            <a:ext cx="2116500" cy="1644000"/>
          </a:xfrm>
          <a:prstGeom prst="straightConnector1">
            <a:avLst/>
          </a:prstGeom>
          <a:noFill/>
          <a:ln w="9525" cap="flat" cmpd="sng">
            <a:solidFill>
              <a:srgbClr val="FFD9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3" name="Google Shape;623;p36"/>
          <p:cNvSpPr txBox="1"/>
          <p:nvPr/>
        </p:nvSpPr>
        <p:spPr>
          <a:xfrm>
            <a:off x="5609700" y="4435950"/>
            <a:ext cx="2640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GLUCOSE CONCENTRATION (mM/L) →</a:t>
            </a:r>
            <a:endParaRPr sz="8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624" name="Google Shape;624;p36"/>
          <p:cNvSpPr txBox="1"/>
          <p:nvPr/>
        </p:nvSpPr>
        <p:spPr>
          <a:xfrm rot="-5400000">
            <a:off x="4341000" y="3131125"/>
            <a:ext cx="2199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COLOUR ABSORBANCE (AU) → </a:t>
            </a:r>
            <a:endParaRPr sz="8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625" name="Google Shape;625;p36"/>
          <p:cNvSpPr txBox="1"/>
          <p:nvPr/>
        </p:nvSpPr>
        <p:spPr>
          <a:xfrm>
            <a:off x="5476125" y="1210800"/>
            <a:ext cx="2907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An exemplar </a:t>
            </a:r>
            <a:r>
              <a:rPr lang="en" sz="12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calibration curve</a:t>
            </a:r>
            <a:r>
              <a:rPr lang="en" sz="12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As glucose concentration increases, the amount of colour absorbed by the </a:t>
            </a:r>
            <a:r>
              <a:rPr lang="en" sz="1200" b="1" dirty="0">
                <a:solidFill>
                  <a:srgbClr val="C24D51"/>
                </a:solidFill>
                <a:latin typeface="Cambria"/>
                <a:ea typeface="Cambria"/>
                <a:cs typeface="Cambria"/>
                <a:sym typeface="Cambria"/>
              </a:rPr>
              <a:t>Benedict’s reagent</a:t>
            </a:r>
            <a:r>
              <a:rPr lang="en" sz="1200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2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also increases.</a:t>
            </a:r>
            <a:endParaRPr sz="12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 rotWithShape="1">
          <a:blip r:embed="rId3">
            <a:alphaModFix/>
          </a:blip>
          <a:srcRect t="15027" b="9192"/>
          <a:stretch/>
        </p:blipFill>
        <p:spPr>
          <a:xfrm>
            <a:off x="0" y="0"/>
            <a:ext cx="4424200" cy="5126799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70" name="Google Shape;70;p15"/>
          <p:cNvSpPr txBox="1"/>
          <p:nvPr/>
        </p:nvSpPr>
        <p:spPr>
          <a:xfrm>
            <a:off x="4906300" y="2231700"/>
            <a:ext cx="36846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After eating a meal, </a:t>
            </a:r>
            <a:r>
              <a:rPr lang="en" sz="1300" b="1">
                <a:solidFill>
                  <a:srgbClr val="F6B26B"/>
                </a:solidFill>
                <a:latin typeface="Cambria"/>
                <a:ea typeface="Cambria"/>
                <a:cs typeface="Cambria"/>
                <a:sym typeface="Cambria"/>
              </a:rPr>
              <a:t>blood glucose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levels will rise. 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This is most obvious when eating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carbohydrate-rich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foods, such as bread.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71" name="Google Shape;71;p15"/>
          <p:cNvCxnSpPr/>
          <p:nvPr/>
        </p:nvCxnSpPr>
        <p:spPr>
          <a:xfrm>
            <a:off x="4433800" y="0"/>
            <a:ext cx="0" cy="51489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grpSp>
        <p:nvGrpSpPr>
          <p:cNvPr id="77" name="Google Shape;77;p16"/>
          <p:cNvGrpSpPr/>
          <p:nvPr/>
        </p:nvGrpSpPr>
        <p:grpSpPr>
          <a:xfrm>
            <a:off x="688400" y="944335"/>
            <a:ext cx="3922448" cy="3559950"/>
            <a:chOff x="726550" y="1050900"/>
            <a:chExt cx="4358275" cy="3415475"/>
          </a:xfrm>
        </p:grpSpPr>
        <p:grpSp>
          <p:nvGrpSpPr>
            <p:cNvPr id="78" name="Google Shape;78;p16"/>
            <p:cNvGrpSpPr/>
            <p:nvPr/>
          </p:nvGrpSpPr>
          <p:grpSpPr>
            <a:xfrm>
              <a:off x="1102956" y="1053554"/>
              <a:ext cx="3981851" cy="3036392"/>
              <a:chOff x="972900" y="975750"/>
              <a:chExt cx="5573700" cy="3763500"/>
            </a:xfrm>
          </p:grpSpPr>
          <p:sp>
            <p:nvSpPr>
              <p:cNvPr id="79" name="Google Shape;79;p16"/>
              <p:cNvSpPr/>
              <p:nvPr/>
            </p:nvSpPr>
            <p:spPr>
              <a:xfrm>
                <a:off x="972900" y="975750"/>
                <a:ext cx="5573700" cy="3763500"/>
              </a:xfrm>
              <a:prstGeom prst="rect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16"/>
              <p:cNvSpPr/>
              <p:nvPr/>
            </p:nvSpPr>
            <p:spPr>
              <a:xfrm>
                <a:off x="1309175" y="2231500"/>
                <a:ext cx="5116700" cy="1517725"/>
              </a:xfrm>
              <a:custGeom>
                <a:avLst/>
                <a:gdLst/>
                <a:ahLst/>
                <a:cxnLst/>
                <a:rect l="l" t="t" r="r" b="b"/>
                <a:pathLst>
                  <a:path w="204668" h="60709" fill="none" extrusionOk="0">
                    <a:moveTo>
                      <a:pt x="0" y="60067"/>
                    </a:moveTo>
                    <a:cubicBezTo>
                      <a:pt x="1730" y="59565"/>
                      <a:pt x="3209" y="59202"/>
                      <a:pt x="4827" y="57501"/>
                    </a:cubicBezTo>
                    <a:cubicBezTo>
                      <a:pt x="7282" y="54934"/>
                      <a:pt x="7533" y="28"/>
                      <a:pt x="8761" y="168"/>
                    </a:cubicBezTo>
                    <a:cubicBezTo>
                      <a:pt x="10602" y="391"/>
                      <a:pt x="13225" y="52562"/>
                      <a:pt x="15317" y="54097"/>
                    </a:cubicBezTo>
                    <a:cubicBezTo>
                      <a:pt x="17075" y="55408"/>
                      <a:pt x="18832" y="39059"/>
                      <a:pt x="25668" y="38083"/>
                    </a:cubicBezTo>
                    <a:cubicBezTo>
                      <a:pt x="29573" y="37497"/>
                      <a:pt x="30996" y="42770"/>
                      <a:pt x="34679" y="46843"/>
                    </a:cubicBezTo>
                    <a:cubicBezTo>
                      <a:pt x="38501" y="51084"/>
                      <a:pt x="40370" y="55436"/>
                      <a:pt x="43635" y="54683"/>
                    </a:cubicBezTo>
                    <a:cubicBezTo>
                      <a:pt x="47373" y="53818"/>
                      <a:pt x="47150" y="5525"/>
                      <a:pt x="50023" y="5497"/>
                    </a:cubicBezTo>
                    <a:cubicBezTo>
                      <a:pt x="53371" y="5469"/>
                      <a:pt x="55045" y="43746"/>
                      <a:pt x="58672" y="45030"/>
                    </a:cubicBezTo>
                    <a:cubicBezTo>
                      <a:pt x="62327" y="46341"/>
                      <a:pt x="62885" y="33507"/>
                      <a:pt x="68074" y="31471"/>
                    </a:cubicBezTo>
                    <a:cubicBezTo>
                      <a:pt x="74714" y="28848"/>
                      <a:pt x="86013" y="37274"/>
                      <a:pt x="88161" y="36520"/>
                    </a:cubicBezTo>
                    <a:cubicBezTo>
                      <a:pt x="92039" y="35181"/>
                      <a:pt x="91760" y="419"/>
                      <a:pt x="93546" y="252"/>
                    </a:cubicBezTo>
                    <a:cubicBezTo>
                      <a:pt x="96420" y="1"/>
                      <a:pt x="96308" y="26895"/>
                      <a:pt x="99795" y="27035"/>
                    </a:cubicBezTo>
                    <a:cubicBezTo>
                      <a:pt x="101776" y="27118"/>
                      <a:pt x="101944" y="12499"/>
                      <a:pt x="106686" y="13671"/>
                    </a:cubicBezTo>
                    <a:cubicBezTo>
                      <a:pt x="116786" y="16126"/>
                      <a:pt x="125741" y="36409"/>
                      <a:pt x="139328" y="49103"/>
                    </a:cubicBezTo>
                    <a:cubicBezTo>
                      <a:pt x="148786" y="57947"/>
                      <a:pt x="200762" y="60709"/>
                      <a:pt x="204668" y="59788"/>
                    </a:cubicBezTo>
                  </a:path>
                </a:pathLst>
              </a:custGeom>
              <a:noFill/>
              <a:ln w="19050" cap="flat" cmpd="sng">
                <a:solidFill>
                  <a:srgbClr val="F6B26B"/>
                </a:solidFill>
                <a:prstDash val="solid"/>
                <a:miter lim="2789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" name="Google Shape;81;p16"/>
            <p:cNvSpPr txBox="1"/>
            <p:nvPr/>
          </p:nvSpPr>
          <p:spPr>
            <a:xfrm>
              <a:off x="1102925" y="4127675"/>
              <a:ext cx="39819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TIME OF DAY → </a:t>
              </a:r>
              <a:endParaRPr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82" name="Google Shape;82;p16"/>
            <p:cNvSpPr txBox="1"/>
            <p:nvPr/>
          </p:nvSpPr>
          <p:spPr>
            <a:xfrm rot="-5400000">
              <a:off x="-624950" y="2402400"/>
              <a:ext cx="3041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BLOOD GLUCOSE CONCENTRATION → </a:t>
              </a:r>
              <a:endParaRPr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83" name="Google Shape;83;p16"/>
            <p:cNvSpPr txBox="1"/>
            <p:nvPr/>
          </p:nvSpPr>
          <p:spPr>
            <a:xfrm>
              <a:off x="1102950" y="1757250"/>
              <a:ext cx="8088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MEAL 1</a:t>
              </a:r>
              <a:endParaRPr sz="8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84" name="Google Shape;84;p16"/>
            <p:cNvSpPr txBox="1"/>
            <p:nvPr/>
          </p:nvSpPr>
          <p:spPr>
            <a:xfrm>
              <a:off x="1836050" y="1879475"/>
              <a:ext cx="8088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MEAL 2</a:t>
              </a:r>
              <a:endParaRPr sz="8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85" name="Google Shape;85;p16"/>
            <p:cNvSpPr txBox="1"/>
            <p:nvPr/>
          </p:nvSpPr>
          <p:spPr>
            <a:xfrm>
              <a:off x="2606875" y="1757250"/>
              <a:ext cx="8088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MEAL 3</a:t>
              </a:r>
              <a:endParaRPr sz="8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86" name="Google Shape;86;p16"/>
          <p:cNvSpPr txBox="1"/>
          <p:nvPr/>
        </p:nvSpPr>
        <p:spPr>
          <a:xfrm>
            <a:off x="4906300" y="2231700"/>
            <a:ext cx="36846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After eating a meal, </a:t>
            </a:r>
            <a:r>
              <a:rPr lang="en" sz="1300" b="1">
                <a:solidFill>
                  <a:srgbClr val="F6B26B"/>
                </a:solidFill>
                <a:latin typeface="Cambria"/>
                <a:ea typeface="Cambria"/>
                <a:cs typeface="Cambria"/>
                <a:sym typeface="Cambria"/>
              </a:rPr>
              <a:t>blood glucose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levels will rise. 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This is most obvious when eating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carbohydrate-rich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foods, such as bread.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7"/>
          <p:cNvPicPr preferRelativeResize="0"/>
          <p:nvPr/>
        </p:nvPicPr>
        <p:blipFill rotWithShape="1">
          <a:blip r:embed="rId3">
            <a:alphaModFix/>
          </a:blip>
          <a:srcRect l="19833"/>
          <a:stretch/>
        </p:blipFill>
        <p:spPr>
          <a:xfrm>
            <a:off x="2966401" y="0"/>
            <a:ext cx="6177597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93" name="Google Shape;93;p17"/>
          <p:cNvSpPr txBox="1"/>
          <p:nvPr/>
        </p:nvSpPr>
        <p:spPr>
          <a:xfrm>
            <a:off x="394725" y="1940700"/>
            <a:ext cx="21225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After exercise, blood glucose levels will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fall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Glucose is respired to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regenerate ATP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94" name="Google Shape;94;p17"/>
          <p:cNvCxnSpPr/>
          <p:nvPr/>
        </p:nvCxnSpPr>
        <p:spPr>
          <a:xfrm>
            <a:off x="2966400" y="-2700"/>
            <a:ext cx="0" cy="51489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Insulin and Glucagon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0" name="Google Shape;100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Blood glucose is controlled by a pair of </a:t>
            </a:r>
            <a:r>
              <a:rPr lang="en" b="1">
                <a:solidFill>
                  <a:srgbClr val="CCCCCC"/>
                </a:solidFill>
              </a:rPr>
              <a:t>antagonistic hormones</a:t>
            </a:r>
            <a:r>
              <a:rPr lang="en">
                <a:solidFill>
                  <a:srgbClr val="CCCCCC"/>
                </a:solidFill>
              </a:rPr>
              <a:t>, </a:t>
            </a:r>
            <a:r>
              <a:rPr lang="en" b="1">
                <a:solidFill>
                  <a:srgbClr val="CCCCCC"/>
                </a:solidFill>
              </a:rPr>
              <a:t>insulin </a:t>
            </a:r>
            <a:r>
              <a:rPr lang="en">
                <a:solidFill>
                  <a:srgbClr val="CCCCCC"/>
                </a:solidFill>
              </a:rPr>
              <a:t>and </a:t>
            </a:r>
            <a:r>
              <a:rPr lang="en" b="1">
                <a:solidFill>
                  <a:srgbClr val="CCCCCC"/>
                </a:solidFill>
              </a:rPr>
              <a:t>glucagon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Antagonistic hormones have </a:t>
            </a:r>
            <a:r>
              <a:rPr lang="en" b="1">
                <a:solidFill>
                  <a:srgbClr val="CCCCCC"/>
                </a:solidFill>
              </a:rPr>
              <a:t>opposite </a:t>
            </a:r>
            <a:r>
              <a:rPr lang="en">
                <a:solidFill>
                  <a:srgbClr val="CCCCCC"/>
                </a:solidFill>
              </a:rPr>
              <a:t>actions on the body.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Both hormones are secreted by groups of cells in the </a:t>
            </a:r>
            <a:r>
              <a:rPr lang="en" b="1">
                <a:solidFill>
                  <a:srgbClr val="CCCCCC"/>
                </a:solidFill>
              </a:rPr>
              <a:t>pancreas</a:t>
            </a:r>
            <a:r>
              <a:rPr lang="en">
                <a:solidFill>
                  <a:srgbClr val="CCCCCC"/>
                </a:solidFill>
              </a:rPr>
              <a:t>, called </a:t>
            </a:r>
            <a:r>
              <a:rPr lang="en" b="1">
                <a:solidFill>
                  <a:srgbClr val="CCCCCC"/>
                </a:solidFill>
              </a:rPr>
              <a:t>islets of Langerhans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When blood glucose is too high, </a:t>
            </a:r>
            <a:r>
              <a:rPr lang="en" b="1">
                <a:solidFill>
                  <a:srgbClr val="CCCCCC"/>
                </a:solidFill>
              </a:rPr>
              <a:t>insulin </a:t>
            </a:r>
            <a:r>
              <a:rPr lang="en">
                <a:solidFill>
                  <a:srgbClr val="CCCCCC"/>
                </a:solidFill>
              </a:rPr>
              <a:t>is secreted.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Insulin is secreted by </a:t>
            </a:r>
            <a:r>
              <a:rPr lang="en" b="1">
                <a:solidFill>
                  <a:srgbClr val="CCCCCC"/>
                </a:solidFill>
              </a:rPr>
              <a:t>beta </a:t>
            </a:r>
            <a:r>
              <a:rPr lang="en">
                <a:solidFill>
                  <a:srgbClr val="CCCCCC"/>
                </a:solidFill>
              </a:rPr>
              <a:t>(</a:t>
            </a:r>
            <a:r>
              <a:rPr lang="en" b="1">
                <a:solidFill>
                  <a:srgbClr val="CCCCCC"/>
                </a:solidFill>
              </a:rPr>
              <a:t>β</a:t>
            </a:r>
            <a:r>
              <a:rPr lang="en">
                <a:solidFill>
                  <a:srgbClr val="CCCCCC"/>
                </a:solidFill>
              </a:rPr>
              <a:t>)</a:t>
            </a:r>
            <a:r>
              <a:rPr lang="en" b="1">
                <a:solidFill>
                  <a:srgbClr val="CCCCCC"/>
                </a:solidFill>
              </a:rPr>
              <a:t> cells </a:t>
            </a:r>
            <a:r>
              <a:rPr lang="en">
                <a:solidFill>
                  <a:srgbClr val="CCCCCC"/>
                </a:solidFill>
              </a:rPr>
              <a:t>in the islets of Langerhans.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Insulin acts on </a:t>
            </a:r>
            <a:r>
              <a:rPr lang="en" b="1">
                <a:solidFill>
                  <a:srgbClr val="CCCCCC"/>
                </a:solidFill>
              </a:rPr>
              <a:t>muscle </a:t>
            </a:r>
            <a:r>
              <a:rPr lang="en">
                <a:solidFill>
                  <a:srgbClr val="CCCCCC"/>
                </a:solidFill>
              </a:rPr>
              <a:t>and </a:t>
            </a:r>
            <a:r>
              <a:rPr lang="en" b="1">
                <a:solidFill>
                  <a:srgbClr val="CCCCCC"/>
                </a:solidFill>
              </a:rPr>
              <a:t>liver </a:t>
            </a:r>
            <a:r>
              <a:rPr lang="en">
                <a:solidFill>
                  <a:srgbClr val="CCCCCC"/>
                </a:solidFill>
              </a:rPr>
              <a:t>cells.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Glucose is taken up by these cells, and the concentration of glucose in the blood </a:t>
            </a:r>
            <a:r>
              <a:rPr lang="en" b="1">
                <a:solidFill>
                  <a:srgbClr val="CCCCCC"/>
                </a:solidFill>
              </a:rPr>
              <a:t>falls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When blood glucose is too low, </a:t>
            </a:r>
            <a:r>
              <a:rPr lang="en" b="1">
                <a:solidFill>
                  <a:srgbClr val="CCCCCC"/>
                </a:solidFill>
              </a:rPr>
              <a:t>glucagon </a:t>
            </a:r>
            <a:r>
              <a:rPr lang="en">
                <a:solidFill>
                  <a:srgbClr val="CCCCCC"/>
                </a:solidFill>
              </a:rPr>
              <a:t>is secreted.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Glucagon is secreted by </a:t>
            </a:r>
            <a:r>
              <a:rPr lang="en" b="1">
                <a:solidFill>
                  <a:srgbClr val="CCCCCC"/>
                </a:solidFill>
              </a:rPr>
              <a:t>alpha </a:t>
            </a:r>
            <a:r>
              <a:rPr lang="en">
                <a:solidFill>
                  <a:srgbClr val="CCCCCC"/>
                </a:solidFill>
              </a:rPr>
              <a:t>(</a:t>
            </a:r>
            <a:r>
              <a:rPr lang="en" b="1">
                <a:solidFill>
                  <a:srgbClr val="CCCCCC"/>
                </a:solidFill>
              </a:rPr>
              <a:t>α</a:t>
            </a:r>
            <a:r>
              <a:rPr lang="en">
                <a:solidFill>
                  <a:srgbClr val="CCCCCC"/>
                </a:solidFill>
              </a:rPr>
              <a:t>)</a:t>
            </a:r>
            <a:r>
              <a:rPr lang="en" b="1">
                <a:solidFill>
                  <a:srgbClr val="CCCCCC"/>
                </a:solidFill>
              </a:rPr>
              <a:t> cells </a:t>
            </a:r>
            <a:r>
              <a:rPr lang="en">
                <a:solidFill>
                  <a:srgbClr val="CCCCCC"/>
                </a:solidFill>
              </a:rPr>
              <a:t>in the islets of Langerhans.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Glucagon acts on </a:t>
            </a:r>
            <a:r>
              <a:rPr lang="en" b="1">
                <a:solidFill>
                  <a:srgbClr val="CCCCCC"/>
                </a:solidFill>
              </a:rPr>
              <a:t>liver </a:t>
            </a:r>
            <a:r>
              <a:rPr lang="en">
                <a:solidFill>
                  <a:srgbClr val="CCCCCC"/>
                </a:solidFill>
              </a:rPr>
              <a:t>cells.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Glucose is released from these cells, and the concentration of glucose in the blood </a:t>
            </a:r>
            <a:r>
              <a:rPr lang="en" b="1">
                <a:solidFill>
                  <a:srgbClr val="CCCCCC"/>
                </a:solidFill>
              </a:rPr>
              <a:t>rises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107" name="Google Shape;107;p19"/>
          <p:cNvSpPr txBox="1"/>
          <p:nvPr/>
        </p:nvSpPr>
        <p:spPr>
          <a:xfrm>
            <a:off x="4982250" y="1832988"/>
            <a:ext cx="34902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pancreas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is responsible for the production of both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insulin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glucagon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 These hormones are produced in cell clusters called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islets of Langerhans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 Insulin is produced by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β cells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 and glucagon is produced by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α cells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  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08" name="Google Shape;108;p19"/>
          <p:cNvGrpSpPr/>
          <p:nvPr/>
        </p:nvGrpSpPr>
        <p:grpSpPr>
          <a:xfrm>
            <a:off x="923275" y="1025470"/>
            <a:ext cx="3570278" cy="3066141"/>
            <a:chOff x="1664450" y="700250"/>
            <a:chExt cx="4824700" cy="4145675"/>
          </a:xfrm>
        </p:grpSpPr>
        <p:sp>
          <p:nvSpPr>
            <p:cNvPr id="109" name="Google Shape;109;p19"/>
            <p:cNvSpPr/>
            <p:nvPr/>
          </p:nvSpPr>
          <p:spPr>
            <a:xfrm>
              <a:off x="3275150" y="1942450"/>
              <a:ext cx="1652600" cy="1479675"/>
            </a:xfrm>
            <a:custGeom>
              <a:avLst/>
              <a:gdLst/>
              <a:ahLst/>
              <a:cxnLst/>
              <a:rect l="l" t="t" r="r" b="b"/>
              <a:pathLst>
                <a:path w="66104" h="59187" extrusionOk="0">
                  <a:moveTo>
                    <a:pt x="65364" y="1"/>
                  </a:moveTo>
                  <a:cubicBezTo>
                    <a:pt x="60928" y="297"/>
                    <a:pt x="52745" y="5029"/>
                    <a:pt x="48407" y="10944"/>
                  </a:cubicBezTo>
                  <a:cubicBezTo>
                    <a:pt x="44759" y="15874"/>
                    <a:pt x="38598" y="16613"/>
                    <a:pt x="34112" y="17155"/>
                  </a:cubicBezTo>
                  <a:lnTo>
                    <a:pt x="33027" y="17254"/>
                  </a:lnTo>
                  <a:cubicBezTo>
                    <a:pt x="29182" y="17747"/>
                    <a:pt x="24352" y="18733"/>
                    <a:pt x="22577" y="19324"/>
                  </a:cubicBezTo>
                  <a:cubicBezTo>
                    <a:pt x="20802" y="19965"/>
                    <a:pt x="17746" y="21543"/>
                    <a:pt x="16810" y="22874"/>
                  </a:cubicBezTo>
                  <a:cubicBezTo>
                    <a:pt x="16514" y="20852"/>
                    <a:pt x="14197" y="18684"/>
                    <a:pt x="13014" y="17846"/>
                  </a:cubicBezTo>
                  <a:cubicBezTo>
                    <a:pt x="11197" y="16535"/>
                    <a:pt x="9235" y="16124"/>
                    <a:pt x="7641" y="16124"/>
                  </a:cubicBezTo>
                  <a:cubicBezTo>
                    <a:pt x="6598" y="16124"/>
                    <a:pt x="5712" y="16300"/>
                    <a:pt x="5127" y="16515"/>
                  </a:cubicBezTo>
                  <a:cubicBezTo>
                    <a:pt x="4262" y="16821"/>
                    <a:pt x="3492" y="16970"/>
                    <a:pt x="2879" y="16970"/>
                  </a:cubicBezTo>
                  <a:cubicBezTo>
                    <a:pt x="2409" y="16970"/>
                    <a:pt x="2032" y="16883"/>
                    <a:pt x="1775" y="16712"/>
                  </a:cubicBezTo>
                  <a:cubicBezTo>
                    <a:pt x="1479" y="16515"/>
                    <a:pt x="1331" y="16219"/>
                    <a:pt x="1331" y="15775"/>
                  </a:cubicBezTo>
                  <a:cubicBezTo>
                    <a:pt x="1282" y="15430"/>
                    <a:pt x="986" y="15134"/>
                    <a:pt x="641" y="15134"/>
                  </a:cubicBezTo>
                  <a:cubicBezTo>
                    <a:pt x="296" y="15134"/>
                    <a:pt x="0" y="15430"/>
                    <a:pt x="0" y="15824"/>
                  </a:cubicBezTo>
                  <a:cubicBezTo>
                    <a:pt x="0" y="16662"/>
                    <a:pt x="395" y="17353"/>
                    <a:pt x="986" y="17796"/>
                  </a:cubicBezTo>
                  <a:cubicBezTo>
                    <a:pt x="1394" y="18068"/>
                    <a:pt x="1982" y="18295"/>
                    <a:pt x="2848" y="18295"/>
                  </a:cubicBezTo>
                  <a:cubicBezTo>
                    <a:pt x="3553" y="18295"/>
                    <a:pt x="4443" y="18145"/>
                    <a:pt x="5571" y="17747"/>
                  </a:cubicBezTo>
                  <a:cubicBezTo>
                    <a:pt x="5988" y="17597"/>
                    <a:pt x="6565" y="17486"/>
                    <a:pt x="7250" y="17486"/>
                  </a:cubicBezTo>
                  <a:cubicBezTo>
                    <a:pt x="8586" y="17486"/>
                    <a:pt x="10335" y="17907"/>
                    <a:pt x="12127" y="19275"/>
                  </a:cubicBezTo>
                  <a:cubicBezTo>
                    <a:pt x="13951" y="20705"/>
                    <a:pt x="15380" y="23366"/>
                    <a:pt x="15134" y="24155"/>
                  </a:cubicBezTo>
                  <a:cubicBezTo>
                    <a:pt x="14838" y="24944"/>
                    <a:pt x="13901" y="29282"/>
                    <a:pt x="14197" y="31993"/>
                  </a:cubicBezTo>
                  <a:cubicBezTo>
                    <a:pt x="14000" y="31894"/>
                    <a:pt x="13852" y="31747"/>
                    <a:pt x="13655" y="31648"/>
                  </a:cubicBezTo>
                  <a:cubicBezTo>
                    <a:pt x="12767" y="31128"/>
                    <a:pt x="11804" y="30873"/>
                    <a:pt x="10858" y="30873"/>
                  </a:cubicBezTo>
                  <a:cubicBezTo>
                    <a:pt x="10281" y="30873"/>
                    <a:pt x="9711" y="30968"/>
                    <a:pt x="9169" y="31155"/>
                  </a:cubicBezTo>
                  <a:cubicBezTo>
                    <a:pt x="7592" y="31747"/>
                    <a:pt x="6310" y="33176"/>
                    <a:pt x="5620" y="35099"/>
                  </a:cubicBezTo>
                  <a:cubicBezTo>
                    <a:pt x="5028" y="36775"/>
                    <a:pt x="4831" y="38697"/>
                    <a:pt x="4733" y="40817"/>
                  </a:cubicBezTo>
                  <a:cubicBezTo>
                    <a:pt x="4634" y="40915"/>
                    <a:pt x="4535" y="41063"/>
                    <a:pt x="4387" y="41260"/>
                  </a:cubicBezTo>
                  <a:cubicBezTo>
                    <a:pt x="3500" y="42542"/>
                    <a:pt x="2564" y="45352"/>
                    <a:pt x="2564" y="46929"/>
                  </a:cubicBezTo>
                  <a:cubicBezTo>
                    <a:pt x="2564" y="48507"/>
                    <a:pt x="2169" y="49197"/>
                    <a:pt x="1479" y="51021"/>
                  </a:cubicBezTo>
                  <a:cubicBezTo>
                    <a:pt x="789" y="52894"/>
                    <a:pt x="690" y="56591"/>
                    <a:pt x="2169" y="57971"/>
                  </a:cubicBezTo>
                  <a:cubicBezTo>
                    <a:pt x="2964" y="58739"/>
                    <a:pt x="4186" y="59186"/>
                    <a:pt x="5445" y="59186"/>
                  </a:cubicBezTo>
                  <a:cubicBezTo>
                    <a:pt x="6450" y="59186"/>
                    <a:pt x="7478" y="58901"/>
                    <a:pt x="8331" y="58267"/>
                  </a:cubicBezTo>
                  <a:cubicBezTo>
                    <a:pt x="10746" y="56394"/>
                    <a:pt x="10746" y="51809"/>
                    <a:pt x="9859" y="50084"/>
                  </a:cubicBezTo>
                  <a:cubicBezTo>
                    <a:pt x="8972" y="48309"/>
                    <a:pt x="9169" y="48211"/>
                    <a:pt x="9070" y="47324"/>
                  </a:cubicBezTo>
                  <a:cubicBezTo>
                    <a:pt x="8972" y="46436"/>
                    <a:pt x="8676" y="44810"/>
                    <a:pt x="8430" y="43626"/>
                  </a:cubicBezTo>
                  <a:cubicBezTo>
                    <a:pt x="8134" y="42542"/>
                    <a:pt x="7493" y="41753"/>
                    <a:pt x="7148" y="40077"/>
                  </a:cubicBezTo>
                  <a:cubicBezTo>
                    <a:pt x="7247" y="38500"/>
                    <a:pt x="7444" y="37070"/>
                    <a:pt x="7838" y="35887"/>
                  </a:cubicBezTo>
                  <a:cubicBezTo>
                    <a:pt x="8282" y="34606"/>
                    <a:pt x="9070" y="33718"/>
                    <a:pt x="10007" y="33373"/>
                  </a:cubicBezTo>
                  <a:cubicBezTo>
                    <a:pt x="10296" y="33265"/>
                    <a:pt x="10592" y="33209"/>
                    <a:pt x="10894" y="33209"/>
                  </a:cubicBezTo>
                  <a:cubicBezTo>
                    <a:pt x="11417" y="33209"/>
                    <a:pt x="11959" y="33375"/>
                    <a:pt x="12521" y="33718"/>
                  </a:cubicBezTo>
                  <a:cubicBezTo>
                    <a:pt x="13655" y="34359"/>
                    <a:pt x="18781" y="44366"/>
                    <a:pt x="19817" y="46091"/>
                  </a:cubicBezTo>
                  <a:lnTo>
                    <a:pt x="21493" y="44810"/>
                  </a:lnTo>
                  <a:cubicBezTo>
                    <a:pt x="14739" y="34113"/>
                    <a:pt x="16465" y="26571"/>
                    <a:pt x="17303" y="24993"/>
                  </a:cubicBezTo>
                  <a:cubicBezTo>
                    <a:pt x="18190" y="23416"/>
                    <a:pt x="22084" y="21198"/>
                    <a:pt x="23267" y="20803"/>
                  </a:cubicBezTo>
                  <a:cubicBezTo>
                    <a:pt x="24746" y="20212"/>
                    <a:pt x="29429" y="19029"/>
                    <a:pt x="33225" y="18585"/>
                  </a:cubicBezTo>
                  <a:lnTo>
                    <a:pt x="34260" y="18437"/>
                  </a:lnTo>
                  <a:cubicBezTo>
                    <a:pt x="38992" y="17895"/>
                    <a:pt x="45499" y="17106"/>
                    <a:pt x="49442" y="11733"/>
                  </a:cubicBezTo>
                  <a:cubicBezTo>
                    <a:pt x="53534" y="6212"/>
                    <a:pt x="61421" y="1578"/>
                    <a:pt x="65463" y="1332"/>
                  </a:cubicBezTo>
                  <a:cubicBezTo>
                    <a:pt x="65857" y="1283"/>
                    <a:pt x="66104" y="987"/>
                    <a:pt x="66104" y="642"/>
                  </a:cubicBezTo>
                  <a:cubicBezTo>
                    <a:pt x="66055" y="247"/>
                    <a:pt x="65759" y="1"/>
                    <a:pt x="65364" y="1"/>
                  </a:cubicBezTo>
                  <a:close/>
                </a:path>
              </a:pathLst>
            </a:custGeom>
            <a:solidFill>
              <a:srgbClr val="87C8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9"/>
            <p:cNvSpPr/>
            <p:nvPr/>
          </p:nvSpPr>
          <p:spPr>
            <a:xfrm>
              <a:off x="3275150" y="1942450"/>
              <a:ext cx="1652600" cy="1492425"/>
            </a:xfrm>
            <a:custGeom>
              <a:avLst/>
              <a:gdLst/>
              <a:ahLst/>
              <a:cxnLst/>
              <a:rect l="l" t="t" r="r" b="b"/>
              <a:pathLst>
                <a:path w="66104" h="59697" fill="none" extrusionOk="0">
                  <a:moveTo>
                    <a:pt x="19817" y="46091"/>
                  </a:moveTo>
                  <a:cubicBezTo>
                    <a:pt x="18781" y="44366"/>
                    <a:pt x="13655" y="34359"/>
                    <a:pt x="12521" y="33718"/>
                  </a:cubicBezTo>
                  <a:cubicBezTo>
                    <a:pt x="11634" y="33176"/>
                    <a:pt x="10796" y="33077"/>
                    <a:pt x="10007" y="33373"/>
                  </a:cubicBezTo>
                  <a:cubicBezTo>
                    <a:pt x="9070" y="33718"/>
                    <a:pt x="8282" y="34606"/>
                    <a:pt x="7838" y="35887"/>
                  </a:cubicBezTo>
                  <a:cubicBezTo>
                    <a:pt x="7444" y="37070"/>
                    <a:pt x="7247" y="38500"/>
                    <a:pt x="7148" y="40077"/>
                  </a:cubicBezTo>
                  <a:cubicBezTo>
                    <a:pt x="7493" y="41753"/>
                    <a:pt x="8134" y="42542"/>
                    <a:pt x="8430" y="43626"/>
                  </a:cubicBezTo>
                  <a:cubicBezTo>
                    <a:pt x="8676" y="44810"/>
                    <a:pt x="8972" y="46436"/>
                    <a:pt x="9070" y="47324"/>
                  </a:cubicBezTo>
                  <a:cubicBezTo>
                    <a:pt x="9169" y="48211"/>
                    <a:pt x="8972" y="48309"/>
                    <a:pt x="9859" y="50084"/>
                  </a:cubicBezTo>
                  <a:cubicBezTo>
                    <a:pt x="10746" y="51809"/>
                    <a:pt x="10746" y="56394"/>
                    <a:pt x="8331" y="58267"/>
                  </a:cubicBezTo>
                  <a:cubicBezTo>
                    <a:pt x="6409" y="59696"/>
                    <a:pt x="3599" y="59351"/>
                    <a:pt x="2169" y="57971"/>
                  </a:cubicBezTo>
                  <a:cubicBezTo>
                    <a:pt x="690" y="56591"/>
                    <a:pt x="789" y="52894"/>
                    <a:pt x="1479" y="51021"/>
                  </a:cubicBezTo>
                  <a:cubicBezTo>
                    <a:pt x="2169" y="49197"/>
                    <a:pt x="2564" y="48507"/>
                    <a:pt x="2564" y="46929"/>
                  </a:cubicBezTo>
                  <a:cubicBezTo>
                    <a:pt x="2564" y="45352"/>
                    <a:pt x="3500" y="42542"/>
                    <a:pt x="4387" y="41260"/>
                  </a:cubicBezTo>
                  <a:cubicBezTo>
                    <a:pt x="4535" y="41063"/>
                    <a:pt x="4634" y="40915"/>
                    <a:pt x="4733" y="40817"/>
                  </a:cubicBezTo>
                  <a:cubicBezTo>
                    <a:pt x="4831" y="38697"/>
                    <a:pt x="5028" y="36775"/>
                    <a:pt x="5620" y="35099"/>
                  </a:cubicBezTo>
                  <a:cubicBezTo>
                    <a:pt x="6310" y="33176"/>
                    <a:pt x="7592" y="31747"/>
                    <a:pt x="9169" y="31155"/>
                  </a:cubicBezTo>
                  <a:cubicBezTo>
                    <a:pt x="10599" y="30662"/>
                    <a:pt x="12225" y="30810"/>
                    <a:pt x="13655" y="31648"/>
                  </a:cubicBezTo>
                  <a:cubicBezTo>
                    <a:pt x="13852" y="31747"/>
                    <a:pt x="14000" y="31894"/>
                    <a:pt x="14197" y="31993"/>
                  </a:cubicBezTo>
                  <a:cubicBezTo>
                    <a:pt x="13901" y="29282"/>
                    <a:pt x="14838" y="24944"/>
                    <a:pt x="15134" y="24155"/>
                  </a:cubicBezTo>
                  <a:cubicBezTo>
                    <a:pt x="15380" y="23366"/>
                    <a:pt x="13951" y="20705"/>
                    <a:pt x="12127" y="19275"/>
                  </a:cubicBezTo>
                  <a:cubicBezTo>
                    <a:pt x="9416" y="17205"/>
                    <a:pt x="6803" y="17303"/>
                    <a:pt x="5571" y="17747"/>
                  </a:cubicBezTo>
                  <a:cubicBezTo>
                    <a:pt x="3057" y="18634"/>
                    <a:pt x="1726" y="18289"/>
                    <a:pt x="986" y="17796"/>
                  </a:cubicBezTo>
                  <a:cubicBezTo>
                    <a:pt x="395" y="17353"/>
                    <a:pt x="0" y="16662"/>
                    <a:pt x="0" y="15824"/>
                  </a:cubicBezTo>
                  <a:cubicBezTo>
                    <a:pt x="0" y="15430"/>
                    <a:pt x="296" y="15134"/>
                    <a:pt x="641" y="15134"/>
                  </a:cubicBezTo>
                  <a:cubicBezTo>
                    <a:pt x="986" y="15134"/>
                    <a:pt x="1282" y="15430"/>
                    <a:pt x="1331" y="15775"/>
                  </a:cubicBezTo>
                  <a:cubicBezTo>
                    <a:pt x="1331" y="16219"/>
                    <a:pt x="1479" y="16515"/>
                    <a:pt x="1775" y="16712"/>
                  </a:cubicBezTo>
                  <a:cubicBezTo>
                    <a:pt x="2366" y="17106"/>
                    <a:pt x="3599" y="17057"/>
                    <a:pt x="5127" y="16515"/>
                  </a:cubicBezTo>
                  <a:cubicBezTo>
                    <a:pt x="6606" y="15972"/>
                    <a:pt x="10007" y="15677"/>
                    <a:pt x="13014" y="17846"/>
                  </a:cubicBezTo>
                  <a:cubicBezTo>
                    <a:pt x="14197" y="18684"/>
                    <a:pt x="16514" y="20852"/>
                    <a:pt x="16810" y="22874"/>
                  </a:cubicBezTo>
                  <a:cubicBezTo>
                    <a:pt x="17746" y="21543"/>
                    <a:pt x="20802" y="19965"/>
                    <a:pt x="22577" y="19324"/>
                  </a:cubicBezTo>
                  <a:cubicBezTo>
                    <a:pt x="24352" y="18733"/>
                    <a:pt x="29182" y="17747"/>
                    <a:pt x="33027" y="17254"/>
                  </a:cubicBezTo>
                  <a:lnTo>
                    <a:pt x="34112" y="17155"/>
                  </a:lnTo>
                  <a:cubicBezTo>
                    <a:pt x="38598" y="16613"/>
                    <a:pt x="44759" y="15874"/>
                    <a:pt x="48407" y="10944"/>
                  </a:cubicBezTo>
                  <a:cubicBezTo>
                    <a:pt x="52745" y="5029"/>
                    <a:pt x="60928" y="297"/>
                    <a:pt x="65364" y="1"/>
                  </a:cubicBezTo>
                  <a:cubicBezTo>
                    <a:pt x="65759" y="1"/>
                    <a:pt x="66055" y="247"/>
                    <a:pt x="66104" y="642"/>
                  </a:cubicBezTo>
                  <a:cubicBezTo>
                    <a:pt x="66104" y="987"/>
                    <a:pt x="65857" y="1283"/>
                    <a:pt x="65463" y="1332"/>
                  </a:cubicBezTo>
                  <a:cubicBezTo>
                    <a:pt x="61421" y="1578"/>
                    <a:pt x="53534" y="6212"/>
                    <a:pt x="49442" y="11733"/>
                  </a:cubicBezTo>
                  <a:cubicBezTo>
                    <a:pt x="45499" y="17106"/>
                    <a:pt x="38992" y="17895"/>
                    <a:pt x="34260" y="18437"/>
                  </a:cubicBezTo>
                  <a:lnTo>
                    <a:pt x="33225" y="18585"/>
                  </a:lnTo>
                  <a:cubicBezTo>
                    <a:pt x="29429" y="19029"/>
                    <a:pt x="24746" y="20212"/>
                    <a:pt x="23267" y="20803"/>
                  </a:cubicBezTo>
                  <a:cubicBezTo>
                    <a:pt x="22084" y="21198"/>
                    <a:pt x="18190" y="23416"/>
                    <a:pt x="17303" y="24993"/>
                  </a:cubicBezTo>
                  <a:cubicBezTo>
                    <a:pt x="16465" y="26571"/>
                    <a:pt x="14739" y="34113"/>
                    <a:pt x="21493" y="44810"/>
                  </a:cubicBezTo>
                </a:path>
              </a:pathLst>
            </a:custGeom>
            <a:noFill/>
            <a:ln w="16025" cap="flat" cmpd="sng">
              <a:solidFill>
                <a:srgbClr val="87C879"/>
              </a:solidFill>
              <a:prstDash val="solid"/>
              <a:miter lim="492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9"/>
            <p:cNvSpPr/>
            <p:nvPr/>
          </p:nvSpPr>
          <p:spPr>
            <a:xfrm>
              <a:off x="3618975" y="885075"/>
              <a:ext cx="2870175" cy="3952575"/>
            </a:xfrm>
            <a:custGeom>
              <a:avLst/>
              <a:gdLst/>
              <a:ahLst/>
              <a:cxnLst/>
              <a:rect l="l" t="t" r="r" b="b"/>
              <a:pathLst>
                <a:path w="114807" h="158103" extrusionOk="0">
                  <a:moveTo>
                    <a:pt x="18141" y="99921"/>
                  </a:moveTo>
                  <a:cubicBezTo>
                    <a:pt x="18141" y="99921"/>
                    <a:pt x="18634" y="102928"/>
                    <a:pt x="26521" y="107956"/>
                  </a:cubicBezTo>
                  <a:cubicBezTo>
                    <a:pt x="34178" y="112809"/>
                    <a:pt x="42060" y="114273"/>
                    <a:pt x="48203" y="114479"/>
                  </a:cubicBezTo>
                  <a:lnTo>
                    <a:pt x="48203" y="114479"/>
                  </a:lnTo>
                  <a:cubicBezTo>
                    <a:pt x="44067" y="115053"/>
                    <a:pt x="40067" y="117361"/>
                    <a:pt x="36675" y="122202"/>
                  </a:cubicBezTo>
                  <a:cubicBezTo>
                    <a:pt x="34309" y="125603"/>
                    <a:pt x="33373" y="126885"/>
                    <a:pt x="28936" y="129793"/>
                  </a:cubicBezTo>
                  <a:cubicBezTo>
                    <a:pt x="27250" y="130885"/>
                    <a:pt x="25151" y="131377"/>
                    <a:pt x="23036" y="131377"/>
                  </a:cubicBezTo>
                  <a:cubicBezTo>
                    <a:pt x="20948" y="131377"/>
                    <a:pt x="18844" y="130897"/>
                    <a:pt x="17106" y="130040"/>
                  </a:cubicBezTo>
                  <a:cubicBezTo>
                    <a:pt x="14641" y="128807"/>
                    <a:pt x="13113" y="126639"/>
                    <a:pt x="13014" y="122202"/>
                  </a:cubicBezTo>
                  <a:cubicBezTo>
                    <a:pt x="12915" y="120033"/>
                    <a:pt x="13014" y="121068"/>
                    <a:pt x="12915" y="118505"/>
                  </a:cubicBezTo>
                  <a:cubicBezTo>
                    <a:pt x="12718" y="114315"/>
                    <a:pt x="12521" y="109484"/>
                    <a:pt x="12866" y="104062"/>
                  </a:cubicBezTo>
                  <a:cubicBezTo>
                    <a:pt x="12965" y="102681"/>
                    <a:pt x="13063" y="101597"/>
                    <a:pt x="13162" y="100759"/>
                  </a:cubicBezTo>
                  <a:cubicBezTo>
                    <a:pt x="14085" y="101256"/>
                    <a:pt x="14912" y="101465"/>
                    <a:pt x="15620" y="101465"/>
                  </a:cubicBezTo>
                  <a:cubicBezTo>
                    <a:pt x="16879" y="101465"/>
                    <a:pt x="17762" y="100804"/>
                    <a:pt x="18141" y="99921"/>
                  </a:cubicBezTo>
                  <a:close/>
                  <a:moveTo>
                    <a:pt x="55680" y="1"/>
                  </a:moveTo>
                  <a:cubicBezTo>
                    <a:pt x="55623" y="1"/>
                    <a:pt x="55565" y="1"/>
                    <a:pt x="55506" y="2"/>
                  </a:cubicBezTo>
                  <a:cubicBezTo>
                    <a:pt x="50626" y="51"/>
                    <a:pt x="50133" y="1973"/>
                    <a:pt x="50133" y="1973"/>
                  </a:cubicBezTo>
                  <a:cubicBezTo>
                    <a:pt x="50133" y="10550"/>
                    <a:pt x="50773" y="14149"/>
                    <a:pt x="50872" y="18191"/>
                  </a:cubicBezTo>
                  <a:cubicBezTo>
                    <a:pt x="50921" y="19078"/>
                    <a:pt x="50724" y="32043"/>
                    <a:pt x="55062" y="35099"/>
                  </a:cubicBezTo>
                  <a:cubicBezTo>
                    <a:pt x="57527" y="36824"/>
                    <a:pt x="59893" y="37761"/>
                    <a:pt x="60337" y="40768"/>
                  </a:cubicBezTo>
                  <a:cubicBezTo>
                    <a:pt x="60583" y="42592"/>
                    <a:pt x="61815" y="43528"/>
                    <a:pt x="62653" y="45106"/>
                  </a:cubicBezTo>
                  <a:cubicBezTo>
                    <a:pt x="64083" y="47916"/>
                    <a:pt x="59844" y="51268"/>
                    <a:pt x="58808" y="53289"/>
                  </a:cubicBezTo>
                  <a:cubicBezTo>
                    <a:pt x="54372" y="59943"/>
                    <a:pt x="54323" y="67633"/>
                    <a:pt x="52795" y="75077"/>
                  </a:cubicBezTo>
                  <a:cubicBezTo>
                    <a:pt x="52252" y="78675"/>
                    <a:pt x="49738" y="80450"/>
                    <a:pt x="48506" y="83605"/>
                  </a:cubicBezTo>
                  <a:cubicBezTo>
                    <a:pt x="46830" y="87006"/>
                    <a:pt x="45302" y="88830"/>
                    <a:pt x="41999" y="89914"/>
                  </a:cubicBezTo>
                  <a:cubicBezTo>
                    <a:pt x="39386" y="90604"/>
                    <a:pt x="37563" y="92428"/>
                    <a:pt x="35344" y="93858"/>
                  </a:cubicBezTo>
                  <a:cubicBezTo>
                    <a:pt x="34051" y="91345"/>
                    <a:pt x="30625" y="89414"/>
                    <a:pt x="27538" y="89414"/>
                  </a:cubicBezTo>
                  <a:cubicBezTo>
                    <a:pt x="26506" y="89414"/>
                    <a:pt x="25512" y="89630"/>
                    <a:pt x="24648" y="90111"/>
                  </a:cubicBezTo>
                  <a:lnTo>
                    <a:pt x="24253" y="89914"/>
                  </a:lnTo>
                  <a:cubicBezTo>
                    <a:pt x="21494" y="86690"/>
                    <a:pt x="17740" y="85299"/>
                    <a:pt x="14194" y="85299"/>
                  </a:cubicBezTo>
                  <a:cubicBezTo>
                    <a:pt x="12102" y="85299"/>
                    <a:pt x="10082" y="85783"/>
                    <a:pt x="8380" y="86661"/>
                  </a:cubicBezTo>
                  <a:lnTo>
                    <a:pt x="7641" y="87105"/>
                  </a:lnTo>
                  <a:cubicBezTo>
                    <a:pt x="3402" y="90111"/>
                    <a:pt x="986" y="93858"/>
                    <a:pt x="395" y="103273"/>
                  </a:cubicBezTo>
                  <a:cubicBezTo>
                    <a:pt x="0" y="109386"/>
                    <a:pt x="247" y="114759"/>
                    <a:pt x="395" y="119047"/>
                  </a:cubicBezTo>
                  <a:cubicBezTo>
                    <a:pt x="493" y="121512"/>
                    <a:pt x="543" y="121463"/>
                    <a:pt x="641" y="123237"/>
                  </a:cubicBezTo>
                  <a:cubicBezTo>
                    <a:pt x="1282" y="133392"/>
                    <a:pt x="4437" y="138469"/>
                    <a:pt x="11289" y="142117"/>
                  </a:cubicBezTo>
                  <a:cubicBezTo>
                    <a:pt x="14177" y="143642"/>
                    <a:pt x="18139" y="144626"/>
                    <a:pt x="22405" y="144626"/>
                  </a:cubicBezTo>
                  <a:cubicBezTo>
                    <a:pt x="27240" y="144626"/>
                    <a:pt x="32467" y="143363"/>
                    <a:pt x="36971" y="140194"/>
                  </a:cubicBezTo>
                  <a:cubicBezTo>
                    <a:pt x="41210" y="137187"/>
                    <a:pt x="47816" y="129300"/>
                    <a:pt x="47816" y="129300"/>
                  </a:cubicBezTo>
                  <a:cubicBezTo>
                    <a:pt x="48867" y="127629"/>
                    <a:pt x="50473" y="126883"/>
                    <a:pt x="51109" y="126883"/>
                  </a:cubicBezTo>
                  <a:cubicBezTo>
                    <a:pt x="51130" y="126883"/>
                    <a:pt x="51149" y="126883"/>
                    <a:pt x="51168" y="126885"/>
                  </a:cubicBezTo>
                  <a:cubicBezTo>
                    <a:pt x="51464" y="126934"/>
                    <a:pt x="54076" y="128610"/>
                    <a:pt x="55111" y="131568"/>
                  </a:cubicBezTo>
                  <a:cubicBezTo>
                    <a:pt x="57527" y="138124"/>
                    <a:pt x="57773" y="145124"/>
                    <a:pt x="57823" y="154194"/>
                  </a:cubicBezTo>
                  <a:cubicBezTo>
                    <a:pt x="57864" y="157078"/>
                    <a:pt x="60349" y="158102"/>
                    <a:pt x="63178" y="158102"/>
                  </a:cubicBezTo>
                  <a:cubicBezTo>
                    <a:pt x="63735" y="158102"/>
                    <a:pt x="64305" y="158063"/>
                    <a:pt x="64872" y="157990"/>
                  </a:cubicBezTo>
                  <a:cubicBezTo>
                    <a:pt x="68273" y="157546"/>
                    <a:pt x="69998" y="155969"/>
                    <a:pt x="70245" y="152518"/>
                  </a:cubicBezTo>
                  <a:cubicBezTo>
                    <a:pt x="70688" y="146455"/>
                    <a:pt x="70294" y="135019"/>
                    <a:pt x="66548" y="126737"/>
                  </a:cubicBezTo>
                  <a:cubicBezTo>
                    <a:pt x="62160" y="117026"/>
                    <a:pt x="56541" y="115104"/>
                    <a:pt x="53140" y="114561"/>
                  </a:cubicBezTo>
                  <a:cubicBezTo>
                    <a:pt x="52847" y="114514"/>
                    <a:pt x="52554" y="114474"/>
                    <a:pt x="52261" y="114441"/>
                  </a:cubicBezTo>
                  <a:lnTo>
                    <a:pt x="52261" y="114441"/>
                  </a:lnTo>
                  <a:cubicBezTo>
                    <a:pt x="56710" y="114209"/>
                    <a:pt x="59548" y="113428"/>
                    <a:pt x="59548" y="113428"/>
                  </a:cubicBezTo>
                  <a:cubicBezTo>
                    <a:pt x="67731" y="111456"/>
                    <a:pt x="71674" y="109731"/>
                    <a:pt x="75766" y="106083"/>
                  </a:cubicBezTo>
                  <a:cubicBezTo>
                    <a:pt x="81287" y="101252"/>
                    <a:pt x="82815" y="95632"/>
                    <a:pt x="89420" y="91541"/>
                  </a:cubicBezTo>
                  <a:cubicBezTo>
                    <a:pt x="93117" y="89569"/>
                    <a:pt x="97554" y="87450"/>
                    <a:pt x="100363" y="84492"/>
                  </a:cubicBezTo>
                  <a:cubicBezTo>
                    <a:pt x="105835" y="78872"/>
                    <a:pt x="107905" y="75964"/>
                    <a:pt x="110518" y="69457"/>
                  </a:cubicBezTo>
                  <a:cubicBezTo>
                    <a:pt x="114560" y="59450"/>
                    <a:pt x="114807" y="48951"/>
                    <a:pt x="106772" y="37268"/>
                  </a:cubicBezTo>
                  <a:cubicBezTo>
                    <a:pt x="102415" y="30903"/>
                    <a:pt x="93603" y="24655"/>
                    <a:pt x="83894" y="24655"/>
                  </a:cubicBezTo>
                  <a:cubicBezTo>
                    <a:pt x="80971" y="24655"/>
                    <a:pt x="77966" y="25221"/>
                    <a:pt x="74977" y="26522"/>
                  </a:cubicBezTo>
                  <a:cubicBezTo>
                    <a:pt x="72266" y="27705"/>
                    <a:pt x="70195" y="30170"/>
                    <a:pt x="69111" y="32585"/>
                  </a:cubicBezTo>
                  <a:cubicBezTo>
                    <a:pt x="68552" y="33889"/>
                    <a:pt x="67597" y="37702"/>
                    <a:pt x="64707" y="37702"/>
                  </a:cubicBezTo>
                  <a:cubicBezTo>
                    <a:pt x="64538" y="37702"/>
                    <a:pt x="64363" y="37689"/>
                    <a:pt x="64182" y="37662"/>
                  </a:cubicBezTo>
                  <a:lnTo>
                    <a:pt x="63442" y="37022"/>
                  </a:lnTo>
                  <a:cubicBezTo>
                    <a:pt x="62308" y="36036"/>
                    <a:pt x="61569" y="14050"/>
                    <a:pt x="61125" y="1973"/>
                  </a:cubicBezTo>
                  <a:cubicBezTo>
                    <a:pt x="61125" y="1973"/>
                    <a:pt x="60404" y="1"/>
                    <a:pt x="55680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9"/>
            <p:cNvSpPr/>
            <p:nvPr/>
          </p:nvSpPr>
          <p:spPr>
            <a:xfrm>
              <a:off x="3618975" y="883875"/>
              <a:ext cx="2870175" cy="3962050"/>
            </a:xfrm>
            <a:custGeom>
              <a:avLst/>
              <a:gdLst/>
              <a:ahLst/>
              <a:cxnLst/>
              <a:rect l="l" t="t" r="r" b="b"/>
              <a:pathLst>
                <a:path w="114807" h="158482" fill="none" extrusionOk="0">
                  <a:moveTo>
                    <a:pt x="55506" y="50"/>
                  </a:moveTo>
                  <a:cubicBezTo>
                    <a:pt x="50626" y="99"/>
                    <a:pt x="50133" y="2021"/>
                    <a:pt x="50133" y="2021"/>
                  </a:cubicBezTo>
                  <a:cubicBezTo>
                    <a:pt x="50133" y="10598"/>
                    <a:pt x="50773" y="14197"/>
                    <a:pt x="50872" y="18239"/>
                  </a:cubicBezTo>
                  <a:cubicBezTo>
                    <a:pt x="50921" y="19126"/>
                    <a:pt x="50724" y="32091"/>
                    <a:pt x="55062" y="35147"/>
                  </a:cubicBezTo>
                  <a:cubicBezTo>
                    <a:pt x="57527" y="36872"/>
                    <a:pt x="59893" y="37809"/>
                    <a:pt x="60337" y="40816"/>
                  </a:cubicBezTo>
                  <a:cubicBezTo>
                    <a:pt x="60583" y="42640"/>
                    <a:pt x="61815" y="43576"/>
                    <a:pt x="62653" y="45154"/>
                  </a:cubicBezTo>
                  <a:cubicBezTo>
                    <a:pt x="64083" y="47964"/>
                    <a:pt x="59844" y="51316"/>
                    <a:pt x="58808" y="53337"/>
                  </a:cubicBezTo>
                  <a:cubicBezTo>
                    <a:pt x="54372" y="59991"/>
                    <a:pt x="54323" y="67681"/>
                    <a:pt x="52795" y="75125"/>
                  </a:cubicBezTo>
                  <a:cubicBezTo>
                    <a:pt x="52252" y="78723"/>
                    <a:pt x="49738" y="80498"/>
                    <a:pt x="48506" y="83653"/>
                  </a:cubicBezTo>
                  <a:cubicBezTo>
                    <a:pt x="46830" y="87054"/>
                    <a:pt x="45302" y="88878"/>
                    <a:pt x="41999" y="89962"/>
                  </a:cubicBezTo>
                  <a:cubicBezTo>
                    <a:pt x="39386" y="90652"/>
                    <a:pt x="37563" y="92476"/>
                    <a:pt x="35344" y="93906"/>
                  </a:cubicBezTo>
                  <a:cubicBezTo>
                    <a:pt x="33619" y="90554"/>
                    <a:pt x="28098" y="88237"/>
                    <a:pt x="24648" y="90159"/>
                  </a:cubicBezTo>
                  <a:lnTo>
                    <a:pt x="24253" y="89962"/>
                  </a:lnTo>
                  <a:cubicBezTo>
                    <a:pt x="19866" y="84836"/>
                    <a:pt x="12965" y="84343"/>
                    <a:pt x="8380" y="86709"/>
                  </a:cubicBezTo>
                  <a:lnTo>
                    <a:pt x="7641" y="87153"/>
                  </a:lnTo>
                  <a:cubicBezTo>
                    <a:pt x="3402" y="90159"/>
                    <a:pt x="986" y="93906"/>
                    <a:pt x="395" y="103321"/>
                  </a:cubicBezTo>
                  <a:cubicBezTo>
                    <a:pt x="0" y="109434"/>
                    <a:pt x="247" y="114807"/>
                    <a:pt x="395" y="119095"/>
                  </a:cubicBezTo>
                  <a:cubicBezTo>
                    <a:pt x="493" y="121560"/>
                    <a:pt x="543" y="121511"/>
                    <a:pt x="641" y="123285"/>
                  </a:cubicBezTo>
                  <a:cubicBezTo>
                    <a:pt x="1282" y="133440"/>
                    <a:pt x="4437" y="138517"/>
                    <a:pt x="11289" y="142165"/>
                  </a:cubicBezTo>
                  <a:cubicBezTo>
                    <a:pt x="17451" y="145418"/>
                    <a:pt x="28492" y="146207"/>
                    <a:pt x="36971" y="140242"/>
                  </a:cubicBezTo>
                  <a:cubicBezTo>
                    <a:pt x="41210" y="137235"/>
                    <a:pt x="47816" y="129348"/>
                    <a:pt x="47816" y="129348"/>
                  </a:cubicBezTo>
                  <a:cubicBezTo>
                    <a:pt x="48900" y="127623"/>
                    <a:pt x="50576" y="126884"/>
                    <a:pt x="51168" y="126933"/>
                  </a:cubicBezTo>
                  <a:cubicBezTo>
                    <a:pt x="51464" y="126982"/>
                    <a:pt x="54076" y="128658"/>
                    <a:pt x="55111" y="131616"/>
                  </a:cubicBezTo>
                  <a:cubicBezTo>
                    <a:pt x="57527" y="138172"/>
                    <a:pt x="57773" y="145172"/>
                    <a:pt x="57823" y="154242"/>
                  </a:cubicBezTo>
                  <a:cubicBezTo>
                    <a:pt x="57872" y="157693"/>
                    <a:pt x="61421" y="158481"/>
                    <a:pt x="64872" y="158038"/>
                  </a:cubicBezTo>
                  <a:cubicBezTo>
                    <a:pt x="68273" y="157594"/>
                    <a:pt x="69998" y="156017"/>
                    <a:pt x="70245" y="152566"/>
                  </a:cubicBezTo>
                  <a:cubicBezTo>
                    <a:pt x="70688" y="146503"/>
                    <a:pt x="70294" y="135067"/>
                    <a:pt x="66548" y="126785"/>
                  </a:cubicBezTo>
                  <a:cubicBezTo>
                    <a:pt x="62160" y="117074"/>
                    <a:pt x="56541" y="115152"/>
                    <a:pt x="53140" y="114609"/>
                  </a:cubicBezTo>
                  <a:cubicBezTo>
                    <a:pt x="47323" y="113673"/>
                    <a:pt x="41408" y="115497"/>
                    <a:pt x="36675" y="122250"/>
                  </a:cubicBezTo>
                  <a:cubicBezTo>
                    <a:pt x="34309" y="125651"/>
                    <a:pt x="33373" y="126933"/>
                    <a:pt x="28936" y="129841"/>
                  </a:cubicBezTo>
                  <a:cubicBezTo>
                    <a:pt x="25584" y="132010"/>
                    <a:pt x="20605" y="131813"/>
                    <a:pt x="17106" y="130088"/>
                  </a:cubicBezTo>
                  <a:cubicBezTo>
                    <a:pt x="14641" y="128855"/>
                    <a:pt x="13113" y="126687"/>
                    <a:pt x="13014" y="122250"/>
                  </a:cubicBezTo>
                  <a:cubicBezTo>
                    <a:pt x="12915" y="120081"/>
                    <a:pt x="13014" y="121116"/>
                    <a:pt x="12915" y="118553"/>
                  </a:cubicBezTo>
                  <a:cubicBezTo>
                    <a:pt x="12718" y="114363"/>
                    <a:pt x="12521" y="109532"/>
                    <a:pt x="12866" y="104110"/>
                  </a:cubicBezTo>
                  <a:cubicBezTo>
                    <a:pt x="12965" y="102729"/>
                    <a:pt x="13063" y="101645"/>
                    <a:pt x="13162" y="100807"/>
                  </a:cubicBezTo>
                  <a:lnTo>
                    <a:pt x="13162" y="100807"/>
                  </a:lnTo>
                  <a:cubicBezTo>
                    <a:pt x="15725" y="102187"/>
                    <a:pt x="17549" y="101349"/>
                    <a:pt x="18141" y="99969"/>
                  </a:cubicBezTo>
                  <a:cubicBezTo>
                    <a:pt x="18141" y="99969"/>
                    <a:pt x="18634" y="102976"/>
                    <a:pt x="26521" y="108004"/>
                  </a:cubicBezTo>
                  <a:cubicBezTo>
                    <a:pt x="42541" y="118159"/>
                    <a:pt x="59548" y="113476"/>
                    <a:pt x="59548" y="113476"/>
                  </a:cubicBezTo>
                  <a:cubicBezTo>
                    <a:pt x="67731" y="111504"/>
                    <a:pt x="71674" y="109779"/>
                    <a:pt x="75766" y="106131"/>
                  </a:cubicBezTo>
                  <a:cubicBezTo>
                    <a:pt x="81287" y="101300"/>
                    <a:pt x="82815" y="95680"/>
                    <a:pt x="89420" y="91589"/>
                  </a:cubicBezTo>
                  <a:cubicBezTo>
                    <a:pt x="93117" y="89617"/>
                    <a:pt x="97554" y="87498"/>
                    <a:pt x="100363" y="84540"/>
                  </a:cubicBezTo>
                  <a:cubicBezTo>
                    <a:pt x="105835" y="78920"/>
                    <a:pt x="107905" y="76012"/>
                    <a:pt x="110518" y="69505"/>
                  </a:cubicBezTo>
                  <a:cubicBezTo>
                    <a:pt x="114560" y="59498"/>
                    <a:pt x="114807" y="48999"/>
                    <a:pt x="106772" y="37316"/>
                  </a:cubicBezTo>
                  <a:cubicBezTo>
                    <a:pt x="101103" y="29035"/>
                    <a:pt x="87892" y="20950"/>
                    <a:pt x="74977" y="26570"/>
                  </a:cubicBezTo>
                  <a:cubicBezTo>
                    <a:pt x="72266" y="27753"/>
                    <a:pt x="70195" y="30218"/>
                    <a:pt x="69111" y="32633"/>
                  </a:cubicBezTo>
                  <a:cubicBezTo>
                    <a:pt x="68519" y="34013"/>
                    <a:pt x="67484" y="38203"/>
                    <a:pt x="64182" y="37710"/>
                  </a:cubicBezTo>
                  <a:lnTo>
                    <a:pt x="63442" y="37070"/>
                  </a:lnTo>
                  <a:cubicBezTo>
                    <a:pt x="62308" y="36084"/>
                    <a:pt x="61569" y="14098"/>
                    <a:pt x="61125" y="2021"/>
                  </a:cubicBezTo>
                  <a:cubicBezTo>
                    <a:pt x="61125" y="2021"/>
                    <a:pt x="60386" y="0"/>
                    <a:pt x="55506" y="50"/>
                  </a:cubicBezTo>
                  <a:close/>
                </a:path>
              </a:pathLst>
            </a:custGeom>
            <a:noFill/>
            <a:ln w="16025" cap="rnd" cmpd="sng">
              <a:solidFill>
                <a:srgbClr val="E5AB9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9"/>
            <p:cNvSpPr/>
            <p:nvPr/>
          </p:nvSpPr>
          <p:spPr>
            <a:xfrm>
              <a:off x="2306525" y="997925"/>
              <a:ext cx="3819075" cy="2437300"/>
            </a:xfrm>
            <a:custGeom>
              <a:avLst/>
              <a:gdLst/>
              <a:ahLst/>
              <a:cxnLst/>
              <a:rect l="l" t="t" r="r" b="b"/>
              <a:pathLst>
                <a:path w="152763" h="97492" extrusionOk="0">
                  <a:moveTo>
                    <a:pt x="31145" y="0"/>
                  </a:moveTo>
                  <a:cubicBezTo>
                    <a:pt x="12221" y="0"/>
                    <a:pt x="7414" y="13280"/>
                    <a:pt x="5817" y="16931"/>
                  </a:cubicBezTo>
                  <a:cubicBezTo>
                    <a:pt x="4141" y="20825"/>
                    <a:pt x="1824" y="26641"/>
                    <a:pt x="1282" y="36155"/>
                  </a:cubicBezTo>
                  <a:cubicBezTo>
                    <a:pt x="1134" y="39064"/>
                    <a:pt x="0" y="46408"/>
                    <a:pt x="3648" y="68295"/>
                  </a:cubicBezTo>
                  <a:cubicBezTo>
                    <a:pt x="5521" y="79584"/>
                    <a:pt x="6605" y="82196"/>
                    <a:pt x="6753" y="90625"/>
                  </a:cubicBezTo>
                  <a:cubicBezTo>
                    <a:pt x="6816" y="96035"/>
                    <a:pt x="10029" y="97491"/>
                    <a:pt x="13615" y="97491"/>
                  </a:cubicBezTo>
                  <a:cubicBezTo>
                    <a:pt x="15649" y="97491"/>
                    <a:pt x="17803" y="97023"/>
                    <a:pt x="19570" y="96541"/>
                  </a:cubicBezTo>
                  <a:cubicBezTo>
                    <a:pt x="23957" y="95308"/>
                    <a:pt x="26225" y="94027"/>
                    <a:pt x="31006" y="91316"/>
                  </a:cubicBezTo>
                  <a:cubicBezTo>
                    <a:pt x="35837" y="88604"/>
                    <a:pt x="55653" y="79731"/>
                    <a:pt x="61766" y="75689"/>
                  </a:cubicBezTo>
                  <a:cubicBezTo>
                    <a:pt x="67878" y="71647"/>
                    <a:pt x="83850" y="64647"/>
                    <a:pt x="89962" y="61640"/>
                  </a:cubicBezTo>
                  <a:cubicBezTo>
                    <a:pt x="95031" y="59147"/>
                    <a:pt x="95083" y="58111"/>
                    <a:pt x="95262" y="58111"/>
                  </a:cubicBezTo>
                  <a:cubicBezTo>
                    <a:pt x="95299" y="58111"/>
                    <a:pt x="95341" y="58155"/>
                    <a:pt x="95434" y="58239"/>
                  </a:cubicBezTo>
                  <a:cubicBezTo>
                    <a:pt x="95721" y="58555"/>
                    <a:pt x="97176" y="59388"/>
                    <a:pt x="100316" y="59388"/>
                  </a:cubicBezTo>
                  <a:cubicBezTo>
                    <a:pt x="102571" y="59388"/>
                    <a:pt x="105694" y="58958"/>
                    <a:pt x="109877" y="57598"/>
                  </a:cubicBezTo>
                  <a:cubicBezTo>
                    <a:pt x="117468" y="55134"/>
                    <a:pt x="128066" y="49169"/>
                    <a:pt x="132503" y="44880"/>
                  </a:cubicBezTo>
                  <a:cubicBezTo>
                    <a:pt x="136890" y="40592"/>
                    <a:pt x="138024" y="41085"/>
                    <a:pt x="144728" y="27972"/>
                  </a:cubicBezTo>
                  <a:cubicBezTo>
                    <a:pt x="152763" y="12100"/>
                    <a:pt x="137679" y="12248"/>
                    <a:pt x="135116" y="11952"/>
                  </a:cubicBezTo>
                  <a:cubicBezTo>
                    <a:pt x="132503" y="11705"/>
                    <a:pt x="119982" y="11459"/>
                    <a:pt x="113377" y="10917"/>
                  </a:cubicBezTo>
                  <a:cubicBezTo>
                    <a:pt x="108595" y="10572"/>
                    <a:pt x="83948" y="8156"/>
                    <a:pt x="78131" y="7269"/>
                  </a:cubicBezTo>
                  <a:cubicBezTo>
                    <a:pt x="65266" y="5346"/>
                    <a:pt x="53189" y="2093"/>
                    <a:pt x="35985" y="269"/>
                  </a:cubicBezTo>
                  <a:cubicBezTo>
                    <a:pt x="34277" y="86"/>
                    <a:pt x="32665" y="0"/>
                    <a:pt x="31145" y="0"/>
                  </a:cubicBezTo>
                  <a:close/>
                </a:path>
              </a:pathLst>
            </a:custGeom>
            <a:solidFill>
              <a:srgbClr val="BA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9"/>
            <p:cNvSpPr/>
            <p:nvPr/>
          </p:nvSpPr>
          <p:spPr>
            <a:xfrm>
              <a:off x="3949250" y="3375700"/>
              <a:ext cx="156525" cy="670425"/>
            </a:xfrm>
            <a:custGeom>
              <a:avLst/>
              <a:gdLst/>
              <a:ahLst/>
              <a:cxnLst/>
              <a:rect l="l" t="t" r="r" b="b"/>
              <a:pathLst>
                <a:path w="6261" h="26817" extrusionOk="0">
                  <a:moveTo>
                    <a:pt x="0" y="24746"/>
                  </a:moveTo>
                  <a:cubicBezTo>
                    <a:pt x="1183" y="23711"/>
                    <a:pt x="2909" y="20605"/>
                    <a:pt x="3451" y="16070"/>
                  </a:cubicBezTo>
                  <a:cubicBezTo>
                    <a:pt x="3845" y="12718"/>
                    <a:pt x="3845" y="6655"/>
                    <a:pt x="1430" y="1578"/>
                  </a:cubicBezTo>
                  <a:cubicBezTo>
                    <a:pt x="1430" y="1578"/>
                    <a:pt x="1528" y="937"/>
                    <a:pt x="2268" y="493"/>
                  </a:cubicBezTo>
                  <a:cubicBezTo>
                    <a:pt x="3057" y="50"/>
                    <a:pt x="3204" y="0"/>
                    <a:pt x="3204" y="0"/>
                  </a:cubicBezTo>
                  <a:cubicBezTo>
                    <a:pt x="5965" y="3845"/>
                    <a:pt x="6261" y="11831"/>
                    <a:pt x="5965" y="15824"/>
                  </a:cubicBezTo>
                  <a:cubicBezTo>
                    <a:pt x="5768" y="18683"/>
                    <a:pt x="4880" y="23514"/>
                    <a:pt x="542" y="26816"/>
                  </a:cubicBezTo>
                </a:path>
              </a:pathLst>
            </a:custGeom>
            <a:solidFill>
              <a:srgbClr val="C1B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9"/>
            <p:cNvSpPr/>
            <p:nvPr/>
          </p:nvSpPr>
          <p:spPr>
            <a:xfrm>
              <a:off x="3944325" y="3241375"/>
              <a:ext cx="2431450" cy="804750"/>
            </a:xfrm>
            <a:custGeom>
              <a:avLst/>
              <a:gdLst/>
              <a:ahLst/>
              <a:cxnLst/>
              <a:rect l="l" t="t" r="r" b="b"/>
              <a:pathLst>
                <a:path w="97258" h="32190" extrusionOk="0">
                  <a:moveTo>
                    <a:pt x="739" y="29774"/>
                  </a:moveTo>
                  <a:cubicBezTo>
                    <a:pt x="0" y="29971"/>
                    <a:pt x="296" y="30612"/>
                    <a:pt x="345" y="30957"/>
                  </a:cubicBezTo>
                  <a:cubicBezTo>
                    <a:pt x="345" y="31302"/>
                    <a:pt x="739" y="32189"/>
                    <a:pt x="739" y="32189"/>
                  </a:cubicBezTo>
                  <a:cubicBezTo>
                    <a:pt x="3993" y="31894"/>
                    <a:pt x="9218" y="28591"/>
                    <a:pt x="10697" y="22528"/>
                  </a:cubicBezTo>
                  <a:cubicBezTo>
                    <a:pt x="10796" y="22133"/>
                    <a:pt x="10993" y="21739"/>
                    <a:pt x="11141" y="21345"/>
                  </a:cubicBezTo>
                  <a:cubicBezTo>
                    <a:pt x="12373" y="20309"/>
                    <a:pt x="14098" y="19718"/>
                    <a:pt x="15676" y="19718"/>
                  </a:cubicBezTo>
                  <a:cubicBezTo>
                    <a:pt x="14739" y="19028"/>
                    <a:pt x="13408" y="18781"/>
                    <a:pt x="12225" y="19028"/>
                  </a:cubicBezTo>
                  <a:cubicBezTo>
                    <a:pt x="13901" y="15774"/>
                    <a:pt x="15922" y="12965"/>
                    <a:pt x="18239" y="10697"/>
                  </a:cubicBezTo>
                  <a:cubicBezTo>
                    <a:pt x="20063" y="10303"/>
                    <a:pt x="22774" y="10944"/>
                    <a:pt x="23957" y="11929"/>
                  </a:cubicBezTo>
                  <a:cubicBezTo>
                    <a:pt x="23415" y="10303"/>
                    <a:pt x="21985" y="9268"/>
                    <a:pt x="20408" y="8775"/>
                  </a:cubicBezTo>
                  <a:cubicBezTo>
                    <a:pt x="23070" y="6655"/>
                    <a:pt x="26027" y="5176"/>
                    <a:pt x="29182" y="4437"/>
                  </a:cubicBezTo>
                  <a:cubicBezTo>
                    <a:pt x="30760" y="4831"/>
                    <a:pt x="32091" y="6014"/>
                    <a:pt x="33175" y="7246"/>
                  </a:cubicBezTo>
                  <a:cubicBezTo>
                    <a:pt x="33224" y="6014"/>
                    <a:pt x="32140" y="4831"/>
                    <a:pt x="31154" y="3993"/>
                  </a:cubicBezTo>
                  <a:cubicBezTo>
                    <a:pt x="34555" y="3500"/>
                    <a:pt x="38105" y="3796"/>
                    <a:pt x="41703" y="4979"/>
                  </a:cubicBezTo>
                  <a:cubicBezTo>
                    <a:pt x="42245" y="5127"/>
                    <a:pt x="43379" y="5472"/>
                    <a:pt x="44956" y="5965"/>
                  </a:cubicBezTo>
                  <a:cubicBezTo>
                    <a:pt x="45844" y="6951"/>
                    <a:pt x="46386" y="8232"/>
                    <a:pt x="46485" y="9613"/>
                  </a:cubicBezTo>
                  <a:cubicBezTo>
                    <a:pt x="47323" y="8972"/>
                    <a:pt x="47175" y="7493"/>
                    <a:pt x="46731" y="6458"/>
                  </a:cubicBezTo>
                  <a:cubicBezTo>
                    <a:pt x="50231" y="7444"/>
                    <a:pt x="55062" y="8676"/>
                    <a:pt x="60435" y="9711"/>
                  </a:cubicBezTo>
                  <a:cubicBezTo>
                    <a:pt x="61371" y="11436"/>
                    <a:pt x="64033" y="12324"/>
                    <a:pt x="65709" y="12570"/>
                  </a:cubicBezTo>
                  <a:cubicBezTo>
                    <a:pt x="64625" y="11683"/>
                    <a:pt x="63392" y="11338"/>
                    <a:pt x="62702" y="10106"/>
                  </a:cubicBezTo>
                  <a:cubicBezTo>
                    <a:pt x="66794" y="10796"/>
                    <a:pt x="71132" y="11338"/>
                    <a:pt x="75322" y="11535"/>
                  </a:cubicBezTo>
                  <a:cubicBezTo>
                    <a:pt x="76357" y="13014"/>
                    <a:pt x="79512" y="13605"/>
                    <a:pt x="80991" y="13162"/>
                  </a:cubicBezTo>
                  <a:cubicBezTo>
                    <a:pt x="79807" y="12817"/>
                    <a:pt x="78674" y="12472"/>
                    <a:pt x="77836" y="11584"/>
                  </a:cubicBezTo>
                  <a:cubicBezTo>
                    <a:pt x="82519" y="11584"/>
                    <a:pt x="86906" y="11042"/>
                    <a:pt x="90504" y="9711"/>
                  </a:cubicBezTo>
                  <a:cubicBezTo>
                    <a:pt x="91194" y="9760"/>
                    <a:pt x="91934" y="9958"/>
                    <a:pt x="92624" y="9958"/>
                  </a:cubicBezTo>
                  <a:cubicBezTo>
                    <a:pt x="93511" y="9859"/>
                    <a:pt x="94596" y="9711"/>
                    <a:pt x="95434" y="9317"/>
                  </a:cubicBezTo>
                  <a:cubicBezTo>
                    <a:pt x="94694" y="9662"/>
                    <a:pt x="93413" y="9268"/>
                    <a:pt x="92673" y="8775"/>
                  </a:cubicBezTo>
                  <a:cubicBezTo>
                    <a:pt x="93955" y="8134"/>
                    <a:pt x="95089" y="7345"/>
                    <a:pt x="96075" y="6359"/>
                  </a:cubicBezTo>
                  <a:cubicBezTo>
                    <a:pt x="96272" y="6162"/>
                    <a:pt x="96272" y="5866"/>
                    <a:pt x="96124" y="5620"/>
                  </a:cubicBezTo>
                  <a:cubicBezTo>
                    <a:pt x="96765" y="4782"/>
                    <a:pt x="97060" y="4042"/>
                    <a:pt x="97258" y="2958"/>
                  </a:cubicBezTo>
                  <a:cubicBezTo>
                    <a:pt x="96715" y="3697"/>
                    <a:pt x="96272" y="4535"/>
                    <a:pt x="95680" y="5324"/>
                  </a:cubicBezTo>
                  <a:cubicBezTo>
                    <a:pt x="95532" y="5275"/>
                    <a:pt x="95335" y="5324"/>
                    <a:pt x="95187" y="5472"/>
                  </a:cubicBezTo>
                  <a:cubicBezTo>
                    <a:pt x="92624" y="7986"/>
                    <a:pt x="88779" y="9366"/>
                    <a:pt x="84343" y="9958"/>
                  </a:cubicBezTo>
                  <a:cubicBezTo>
                    <a:pt x="85033" y="9120"/>
                    <a:pt x="85181" y="7789"/>
                    <a:pt x="84885" y="6704"/>
                  </a:cubicBezTo>
                  <a:cubicBezTo>
                    <a:pt x="84540" y="7937"/>
                    <a:pt x="83554" y="9514"/>
                    <a:pt x="82321" y="10204"/>
                  </a:cubicBezTo>
                  <a:cubicBezTo>
                    <a:pt x="78378" y="10549"/>
                    <a:pt x="74040" y="10352"/>
                    <a:pt x="69751" y="9859"/>
                  </a:cubicBezTo>
                  <a:cubicBezTo>
                    <a:pt x="70639" y="9120"/>
                    <a:pt x="71378" y="7690"/>
                    <a:pt x="71674" y="6803"/>
                  </a:cubicBezTo>
                  <a:cubicBezTo>
                    <a:pt x="70639" y="7986"/>
                    <a:pt x="68913" y="9070"/>
                    <a:pt x="67237" y="9563"/>
                  </a:cubicBezTo>
                  <a:cubicBezTo>
                    <a:pt x="62850" y="8972"/>
                    <a:pt x="58512" y="8084"/>
                    <a:pt x="54717" y="7246"/>
                  </a:cubicBezTo>
                  <a:cubicBezTo>
                    <a:pt x="55949" y="6753"/>
                    <a:pt x="57132" y="5570"/>
                    <a:pt x="57576" y="4437"/>
                  </a:cubicBezTo>
                  <a:cubicBezTo>
                    <a:pt x="56491" y="5423"/>
                    <a:pt x="54618" y="6408"/>
                    <a:pt x="52794" y="6753"/>
                  </a:cubicBezTo>
                  <a:cubicBezTo>
                    <a:pt x="47372" y="5423"/>
                    <a:pt x="43330" y="4141"/>
                    <a:pt x="42097" y="3747"/>
                  </a:cubicBezTo>
                  <a:cubicBezTo>
                    <a:pt x="41111" y="3451"/>
                    <a:pt x="40076" y="3155"/>
                    <a:pt x="39041" y="2958"/>
                  </a:cubicBezTo>
                  <a:cubicBezTo>
                    <a:pt x="40126" y="2366"/>
                    <a:pt x="40816" y="1233"/>
                    <a:pt x="41111" y="99"/>
                  </a:cubicBezTo>
                  <a:lnTo>
                    <a:pt x="41111" y="0"/>
                  </a:lnTo>
                  <a:cubicBezTo>
                    <a:pt x="40126" y="1380"/>
                    <a:pt x="38597" y="2071"/>
                    <a:pt x="37119" y="2711"/>
                  </a:cubicBezTo>
                  <a:cubicBezTo>
                    <a:pt x="32978" y="2268"/>
                    <a:pt x="28640" y="2859"/>
                    <a:pt x="24549" y="4732"/>
                  </a:cubicBezTo>
                  <a:cubicBezTo>
                    <a:pt x="24795" y="3599"/>
                    <a:pt x="24204" y="2021"/>
                    <a:pt x="23858" y="1134"/>
                  </a:cubicBezTo>
                  <a:cubicBezTo>
                    <a:pt x="24105" y="2613"/>
                    <a:pt x="23809" y="4190"/>
                    <a:pt x="23020" y="5472"/>
                  </a:cubicBezTo>
                  <a:cubicBezTo>
                    <a:pt x="19866" y="7197"/>
                    <a:pt x="16908" y="9760"/>
                    <a:pt x="14345" y="13211"/>
                  </a:cubicBezTo>
                  <a:cubicBezTo>
                    <a:pt x="14246" y="12176"/>
                    <a:pt x="13753" y="11042"/>
                    <a:pt x="12866" y="10500"/>
                  </a:cubicBezTo>
                  <a:cubicBezTo>
                    <a:pt x="13162" y="11436"/>
                    <a:pt x="13507" y="13162"/>
                    <a:pt x="13359" y="14542"/>
                  </a:cubicBezTo>
                  <a:cubicBezTo>
                    <a:pt x="11929" y="16711"/>
                    <a:pt x="10598" y="19225"/>
                    <a:pt x="9514" y="22084"/>
                  </a:cubicBezTo>
                  <a:cubicBezTo>
                    <a:pt x="9169" y="22873"/>
                    <a:pt x="8873" y="23612"/>
                    <a:pt x="8479" y="24253"/>
                  </a:cubicBezTo>
                  <a:cubicBezTo>
                    <a:pt x="8183" y="23267"/>
                    <a:pt x="7690" y="22528"/>
                    <a:pt x="6704" y="21739"/>
                  </a:cubicBezTo>
                  <a:cubicBezTo>
                    <a:pt x="7246" y="22922"/>
                    <a:pt x="7789" y="24401"/>
                    <a:pt x="7542" y="25732"/>
                  </a:cubicBezTo>
                  <a:cubicBezTo>
                    <a:pt x="6507" y="27211"/>
                    <a:pt x="4979" y="28542"/>
                    <a:pt x="3451" y="29182"/>
                  </a:cubicBezTo>
                </a:path>
              </a:pathLst>
            </a:custGeom>
            <a:solidFill>
              <a:srgbClr val="F2C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9"/>
            <p:cNvSpPr/>
            <p:nvPr/>
          </p:nvSpPr>
          <p:spPr>
            <a:xfrm>
              <a:off x="1664450" y="2000375"/>
              <a:ext cx="1063550" cy="25"/>
            </a:xfrm>
            <a:custGeom>
              <a:avLst/>
              <a:gdLst/>
              <a:ahLst/>
              <a:cxnLst/>
              <a:rect l="l" t="t" r="r" b="b"/>
              <a:pathLst>
                <a:path w="42542" h="1" fill="none" extrusionOk="0">
                  <a:moveTo>
                    <a:pt x="42542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333333"/>
              </a:solidFill>
              <a:prstDash val="solid"/>
              <a:miter lim="492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9"/>
            <p:cNvSpPr/>
            <p:nvPr/>
          </p:nvSpPr>
          <p:spPr>
            <a:xfrm>
              <a:off x="4595000" y="700250"/>
              <a:ext cx="1022875" cy="1677250"/>
            </a:xfrm>
            <a:custGeom>
              <a:avLst/>
              <a:gdLst/>
              <a:ahLst/>
              <a:cxnLst/>
              <a:rect l="l" t="t" r="r" b="b"/>
              <a:pathLst>
                <a:path w="40915" h="67090" fill="none" extrusionOk="0">
                  <a:moveTo>
                    <a:pt x="40915" y="67090"/>
                  </a:moveTo>
                  <a:lnTo>
                    <a:pt x="40915" y="0"/>
                  </a:ln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333333"/>
              </a:solidFill>
              <a:prstDash val="solid"/>
              <a:miter lim="492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9"/>
            <p:cNvSpPr/>
            <p:nvPr/>
          </p:nvSpPr>
          <p:spPr>
            <a:xfrm>
              <a:off x="2286800" y="3296825"/>
              <a:ext cx="1133800" cy="25"/>
            </a:xfrm>
            <a:custGeom>
              <a:avLst/>
              <a:gdLst/>
              <a:ahLst/>
              <a:cxnLst/>
              <a:rect l="l" t="t" r="r" b="b"/>
              <a:pathLst>
                <a:path w="45352" h="1" fill="none" extrusionOk="0">
                  <a:moveTo>
                    <a:pt x="45351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333333"/>
              </a:solidFill>
              <a:prstDash val="solid"/>
              <a:miter lim="492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9"/>
            <p:cNvSpPr/>
            <p:nvPr/>
          </p:nvSpPr>
          <p:spPr>
            <a:xfrm>
              <a:off x="2279400" y="3685025"/>
              <a:ext cx="1456675" cy="25"/>
            </a:xfrm>
            <a:custGeom>
              <a:avLst/>
              <a:gdLst/>
              <a:ahLst/>
              <a:cxnLst/>
              <a:rect l="l" t="t" r="r" b="b"/>
              <a:pathLst>
                <a:path w="58267" h="1" fill="none" extrusionOk="0">
                  <a:moveTo>
                    <a:pt x="5826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333333"/>
              </a:solidFill>
              <a:prstDash val="solid"/>
              <a:miter lim="492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9"/>
            <p:cNvSpPr/>
            <p:nvPr/>
          </p:nvSpPr>
          <p:spPr>
            <a:xfrm>
              <a:off x="3920900" y="2948075"/>
              <a:ext cx="2565800" cy="1215725"/>
            </a:xfrm>
            <a:custGeom>
              <a:avLst/>
              <a:gdLst/>
              <a:ahLst/>
              <a:cxnLst/>
              <a:rect l="l" t="t" r="r" b="b"/>
              <a:pathLst>
                <a:path w="102632" h="48629" extrusionOk="0">
                  <a:moveTo>
                    <a:pt x="36174" y="1"/>
                  </a:moveTo>
                  <a:cubicBezTo>
                    <a:pt x="35000" y="1"/>
                    <a:pt x="33369" y="264"/>
                    <a:pt x="32978" y="1085"/>
                  </a:cubicBezTo>
                  <a:cubicBezTo>
                    <a:pt x="32568" y="674"/>
                    <a:pt x="31936" y="494"/>
                    <a:pt x="31232" y="494"/>
                  </a:cubicBezTo>
                  <a:cubicBezTo>
                    <a:pt x="29229" y="494"/>
                    <a:pt x="26634" y="1947"/>
                    <a:pt x="26817" y="3697"/>
                  </a:cubicBezTo>
                  <a:cubicBezTo>
                    <a:pt x="26575" y="3549"/>
                    <a:pt x="26272" y="3484"/>
                    <a:pt x="25934" y="3484"/>
                  </a:cubicBezTo>
                  <a:cubicBezTo>
                    <a:pt x="24477" y="3484"/>
                    <a:pt x="22361" y="4681"/>
                    <a:pt x="21641" y="5521"/>
                  </a:cubicBezTo>
                  <a:cubicBezTo>
                    <a:pt x="21386" y="5466"/>
                    <a:pt x="21030" y="5412"/>
                    <a:pt x="20670" y="5412"/>
                  </a:cubicBezTo>
                  <a:cubicBezTo>
                    <a:pt x="20056" y="5412"/>
                    <a:pt x="19430" y="5571"/>
                    <a:pt x="19275" y="6162"/>
                  </a:cubicBezTo>
                  <a:lnTo>
                    <a:pt x="19176" y="6162"/>
                  </a:lnTo>
                  <a:cubicBezTo>
                    <a:pt x="18877" y="5974"/>
                    <a:pt x="18589" y="5891"/>
                    <a:pt x="18315" y="5891"/>
                  </a:cubicBezTo>
                  <a:cubicBezTo>
                    <a:pt x="16645" y="5891"/>
                    <a:pt x="15452" y="8955"/>
                    <a:pt x="14986" y="10056"/>
                  </a:cubicBezTo>
                  <a:cubicBezTo>
                    <a:pt x="12275" y="10056"/>
                    <a:pt x="9761" y="11781"/>
                    <a:pt x="9120" y="14493"/>
                  </a:cubicBezTo>
                  <a:cubicBezTo>
                    <a:pt x="7690" y="14739"/>
                    <a:pt x="6409" y="15676"/>
                    <a:pt x="6409" y="17204"/>
                  </a:cubicBezTo>
                  <a:cubicBezTo>
                    <a:pt x="6156" y="17093"/>
                    <a:pt x="5829" y="17027"/>
                    <a:pt x="5468" y="17027"/>
                  </a:cubicBezTo>
                  <a:cubicBezTo>
                    <a:pt x="4072" y="17027"/>
                    <a:pt x="2180" y="18013"/>
                    <a:pt x="2219" y="21147"/>
                  </a:cubicBezTo>
                  <a:cubicBezTo>
                    <a:pt x="0" y="22429"/>
                    <a:pt x="1184" y="24401"/>
                    <a:pt x="1430" y="26471"/>
                  </a:cubicBezTo>
                  <a:lnTo>
                    <a:pt x="1331" y="26619"/>
                  </a:lnTo>
                  <a:cubicBezTo>
                    <a:pt x="198" y="28443"/>
                    <a:pt x="1972" y="29330"/>
                    <a:pt x="2120" y="30267"/>
                  </a:cubicBezTo>
                  <a:cubicBezTo>
                    <a:pt x="2120" y="30513"/>
                    <a:pt x="1726" y="31154"/>
                    <a:pt x="1578" y="31548"/>
                  </a:cubicBezTo>
                  <a:cubicBezTo>
                    <a:pt x="1331" y="32189"/>
                    <a:pt x="1184" y="32978"/>
                    <a:pt x="1184" y="33767"/>
                  </a:cubicBezTo>
                  <a:cubicBezTo>
                    <a:pt x="1184" y="34555"/>
                    <a:pt x="1578" y="34802"/>
                    <a:pt x="1726" y="35443"/>
                  </a:cubicBezTo>
                  <a:cubicBezTo>
                    <a:pt x="1824" y="36133"/>
                    <a:pt x="1578" y="36626"/>
                    <a:pt x="1578" y="37168"/>
                  </a:cubicBezTo>
                  <a:cubicBezTo>
                    <a:pt x="1578" y="37809"/>
                    <a:pt x="1430" y="38450"/>
                    <a:pt x="2120" y="38992"/>
                  </a:cubicBezTo>
                  <a:cubicBezTo>
                    <a:pt x="1430" y="39731"/>
                    <a:pt x="1430" y="41309"/>
                    <a:pt x="1824" y="42245"/>
                  </a:cubicBezTo>
                  <a:cubicBezTo>
                    <a:pt x="2120" y="42886"/>
                    <a:pt x="3155" y="44168"/>
                    <a:pt x="3895" y="44168"/>
                  </a:cubicBezTo>
                  <a:cubicBezTo>
                    <a:pt x="4179" y="45685"/>
                    <a:pt x="4418" y="47430"/>
                    <a:pt x="6277" y="47430"/>
                  </a:cubicBezTo>
                  <a:cubicBezTo>
                    <a:pt x="6351" y="47430"/>
                    <a:pt x="6428" y="47427"/>
                    <a:pt x="6507" y="47421"/>
                  </a:cubicBezTo>
                  <a:cubicBezTo>
                    <a:pt x="6507" y="48074"/>
                    <a:pt x="8074" y="48628"/>
                    <a:pt x="9257" y="48628"/>
                  </a:cubicBezTo>
                  <a:cubicBezTo>
                    <a:pt x="9951" y="48628"/>
                    <a:pt x="10513" y="48437"/>
                    <a:pt x="10549" y="47963"/>
                  </a:cubicBezTo>
                  <a:cubicBezTo>
                    <a:pt x="11401" y="47963"/>
                    <a:pt x="12212" y="48371"/>
                    <a:pt x="13056" y="48371"/>
                  </a:cubicBezTo>
                  <a:cubicBezTo>
                    <a:pt x="13140" y="48371"/>
                    <a:pt x="13225" y="48367"/>
                    <a:pt x="13310" y="48358"/>
                  </a:cubicBezTo>
                  <a:cubicBezTo>
                    <a:pt x="14345" y="48210"/>
                    <a:pt x="15627" y="47963"/>
                    <a:pt x="15775" y="46780"/>
                  </a:cubicBezTo>
                  <a:cubicBezTo>
                    <a:pt x="15820" y="46786"/>
                    <a:pt x="15867" y="46789"/>
                    <a:pt x="15915" y="46789"/>
                  </a:cubicBezTo>
                  <a:cubicBezTo>
                    <a:pt x="17114" y="46789"/>
                    <a:pt x="19034" y="45065"/>
                    <a:pt x="19176" y="44069"/>
                  </a:cubicBezTo>
                  <a:lnTo>
                    <a:pt x="19669" y="44168"/>
                  </a:lnTo>
                  <a:cubicBezTo>
                    <a:pt x="20162" y="44168"/>
                    <a:pt x="20605" y="43921"/>
                    <a:pt x="20901" y="43626"/>
                  </a:cubicBezTo>
                  <a:cubicBezTo>
                    <a:pt x="21542" y="42295"/>
                    <a:pt x="21098" y="42344"/>
                    <a:pt x="22281" y="41851"/>
                  </a:cubicBezTo>
                  <a:cubicBezTo>
                    <a:pt x="23711" y="41210"/>
                    <a:pt x="24993" y="39879"/>
                    <a:pt x="23957" y="38203"/>
                  </a:cubicBezTo>
                  <a:lnTo>
                    <a:pt x="23957" y="38203"/>
                  </a:lnTo>
                  <a:cubicBezTo>
                    <a:pt x="24039" y="38244"/>
                    <a:pt x="24126" y="38263"/>
                    <a:pt x="24217" y="38263"/>
                  </a:cubicBezTo>
                  <a:cubicBezTo>
                    <a:pt x="25010" y="38263"/>
                    <a:pt x="26108" y="36855"/>
                    <a:pt x="26373" y="36281"/>
                  </a:cubicBezTo>
                  <a:cubicBezTo>
                    <a:pt x="26817" y="35295"/>
                    <a:pt x="26570" y="33619"/>
                    <a:pt x="26324" y="33126"/>
                  </a:cubicBezTo>
                  <a:lnTo>
                    <a:pt x="26324" y="33126"/>
                  </a:lnTo>
                  <a:cubicBezTo>
                    <a:pt x="26413" y="33147"/>
                    <a:pt x="26498" y="33157"/>
                    <a:pt x="26581" y="33157"/>
                  </a:cubicBezTo>
                  <a:cubicBezTo>
                    <a:pt x="27454" y="33157"/>
                    <a:pt x="27965" y="32044"/>
                    <a:pt x="28640" y="31548"/>
                  </a:cubicBezTo>
                  <a:cubicBezTo>
                    <a:pt x="29183" y="31302"/>
                    <a:pt x="32436" y="30267"/>
                    <a:pt x="31500" y="29577"/>
                  </a:cubicBezTo>
                  <a:lnTo>
                    <a:pt x="31500" y="29577"/>
                  </a:lnTo>
                  <a:cubicBezTo>
                    <a:pt x="31865" y="29710"/>
                    <a:pt x="32476" y="29798"/>
                    <a:pt x="33130" y="29798"/>
                  </a:cubicBezTo>
                  <a:cubicBezTo>
                    <a:pt x="34418" y="29798"/>
                    <a:pt x="35871" y="29456"/>
                    <a:pt x="35936" y="28443"/>
                  </a:cubicBezTo>
                  <a:cubicBezTo>
                    <a:pt x="36290" y="28730"/>
                    <a:pt x="37219" y="28919"/>
                    <a:pt x="38159" y="28919"/>
                  </a:cubicBezTo>
                  <a:cubicBezTo>
                    <a:pt x="39313" y="28919"/>
                    <a:pt x="40483" y="28634"/>
                    <a:pt x="40619" y="27901"/>
                  </a:cubicBezTo>
                  <a:cubicBezTo>
                    <a:pt x="40767" y="27753"/>
                    <a:pt x="41161" y="27654"/>
                    <a:pt x="41408" y="27506"/>
                  </a:cubicBezTo>
                  <a:cubicBezTo>
                    <a:pt x="41874" y="28060"/>
                    <a:pt x="42702" y="28373"/>
                    <a:pt x="43566" y="28373"/>
                  </a:cubicBezTo>
                  <a:cubicBezTo>
                    <a:pt x="44163" y="28373"/>
                    <a:pt x="44778" y="28223"/>
                    <a:pt x="45302" y="27901"/>
                  </a:cubicBezTo>
                  <a:lnTo>
                    <a:pt x="45302" y="28049"/>
                  </a:lnTo>
                  <a:lnTo>
                    <a:pt x="45598" y="27901"/>
                  </a:lnTo>
                  <a:cubicBezTo>
                    <a:pt x="46763" y="28792"/>
                    <a:pt x="47308" y="29063"/>
                    <a:pt x="48195" y="29063"/>
                  </a:cubicBezTo>
                  <a:cubicBezTo>
                    <a:pt x="48584" y="29063"/>
                    <a:pt x="49039" y="29011"/>
                    <a:pt x="49640" y="28936"/>
                  </a:cubicBezTo>
                  <a:cubicBezTo>
                    <a:pt x="50083" y="28887"/>
                    <a:pt x="51069" y="28837"/>
                    <a:pt x="51464" y="28689"/>
                  </a:cubicBezTo>
                  <a:cubicBezTo>
                    <a:pt x="51858" y="28542"/>
                    <a:pt x="52745" y="28443"/>
                    <a:pt x="53140" y="28443"/>
                  </a:cubicBezTo>
                  <a:cubicBezTo>
                    <a:pt x="53781" y="28295"/>
                    <a:pt x="54421" y="28295"/>
                    <a:pt x="54717" y="27506"/>
                  </a:cubicBezTo>
                  <a:cubicBezTo>
                    <a:pt x="55358" y="28147"/>
                    <a:pt x="56245" y="28936"/>
                    <a:pt x="57280" y="29084"/>
                  </a:cubicBezTo>
                  <a:cubicBezTo>
                    <a:pt x="57601" y="29124"/>
                    <a:pt x="58159" y="29172"/>
                    <a:pt x="58744" y="29172"/>
                  </a:cubicBezTo>
                  <a:cubicBezTo>
                    <a:pt x="59597" y="29172"/>
                    <a:pt x="60508" y="29070"/>
                    <a:pt x="60830" y="28689"/>
                  </a:cubicBezTo>
                  <a:cubicBezTo>
                    <a:pt x="61491" y="30416"/>
                    <a:pt x="63686" y="31157"/>
                    <a:pt x="65680" y="31157"/>
                  </a:cubicBezTo>
                  <a:cubicBezTo>
                    <a:pt x="66361" y="31157"/>
                    <a:pt x="67018" y="31071"/>
                    <a:pt x="67583" y="30908"/>
                  </a:cubicBezTo>
                  <a:cubicBezTo>
                    <a:pt x="67792" y="31325"/>
                    <a:pt x="68179" y="31439"/>
                    <a:pt x="68593" y="31439"/>
                  </a:cubicBezTo>
                  <a:cubicBezTo>
                    <a:pt x="68962" y="31439"/>
                    <a:pt x="69351" y="31348"/>
                    <a:pt x="69653" y="31302"/>
                  </a:cubicBezTo>
                  <a:lnTo>
                    <a:pt x="69653" y="31154"/>
                  </a:lnTo>
                  <a:cubicBezTo>
                    <a:pt x="70343" y="31696"/>
                    <a:pt x="71379" y="32091"/>
                    <a:pt x="72167" y="32091"/>
                  </a:cubicBezTo>
                  <a:cubicBezTo>
                    <a:pt x="72808" y="32091"/>
                    <a:pt x="73202" y="31943"/>
                    <a:pt x="73695" y="31548"/>
                  </a:cubicBezTo>
                  <a:cubicBezTo>
                    <a:pt x="74484" y="31154"/>
                    <a:pt x="74731" y="30267"/>
                    <a:pt x="75421" y="29872"/>
                  </a:cubicBezTo>
                  <a:lnTo>
                    <a:pt x="75519" y="30119"/>
                  </a:lnTo>
                  <a:cubicBezTo>
                    <a:pt x="75805" y="30742"/>
                    <a:pt x="76473" y="30928"/>
                    <a:pt x="77179" y="30928"/>
                  </a:cubicBezTo>
                  <a:cubicBezTo>
                    <a:pt x="77813" y="30928"/>
                    <a:pt x="78477" y="30778"/>
                    <a:pt x="78921" y="30661"/>
                  </a:cubicBezTo>
                  <a:cubicBezTo>
                    <a:pt x="79463" y="30513"/>
                    <a:pt x="79561" y="30267"/>
                    <a:pt x="80202" y="30267"/>
                  </a:cubicBezTo>
                  <a:cubicBezTo>
                    <a:pt x="80659" y="30267"/>
                    <a:pt x="81011" y="30546"/>
                    <a:pt x="81493" y="30546"/>
                  </a:cubicBezTo>
                  <a:cubicBezTo>
                    <a:pt x="81583" y="30546"/>
                    <a:pt x="81678" y="30537"/>
                    <a:pt x="81780" y="30513"/>
                  </a:cubicBezTo>
                  <a:cubicBezTo>
                    <a:pt x="82420" y="30365"/>
                    <a:pt x="83357" y="29872"/>
                    <a:pt x="83751" y="29330"/>
                  </a:cubicBezTo>
                  <a:cubicBezTo>
                    <a:pt x="84027" y="29881"/>
                    <a:pt x="84614" y="30047"/>
                    <a:pt x="85212" y="30047"/>
                  </a:cubicBezTo>
                  <a:cubicBezTo>
                    <a:pt x="85470" y="30047"/>
                    <a:pt x="85731" y="30016"/>
                    <a:pt x="85970" y="29971"/>
                  </a:cubicBezTo>
                  <a:cubicBezTo>
                    <a:pt x="86857" y="29725"/>
                    <a:pt x="88040" y="29478"/>
                    <a:pt x="88927" y="29330"/>
                  </a:cubicBezTo>
                  <a:cubicBezTo>
                    <a:pt x="89962" y="29084"/>
                    <a:pt x="93512" y="27260"/>
                    <a:pt x="93364" y="25830"/>
                  </a:cubicBezTo>
                  <a:lnTo>
                    <a:pt x="93364" y="25830"/>
                  </a:lnTo>
                  <a:cubicBezTo>
                    <a:pt x="93535" y="25863"/>
                    <a:pt x="93718" y="25879"/>
                    <a:pt x="93907" y="25879"/>
                  </a:cubicBezTo>
                  <a:cubicBezTo>
                    <a:pt x="96007" y="25879"/>
                    <a:pt x="99008" y="23946"/>
                    <a:pt x="98195" y="21640"/>
                  </a:cubicBezTo>
                  <a:cubicBezTo>
                    <a:pt x="99476" y="21640"/>
                    <a:pt x="100166" y="20852"/>
                    <a:pt x="100659" y="19816"/>
                  </a:cubicBezTo>
                  <a:cubicBezTo>
                    <a:pt x="101300" y="18288"/>
                    <a:pt x="102631" y="15922"/>
                    <a:pt x="102237" y="14246"/>
                  </a:cubicBezTo>
                  <a:cubicBezTo>
                    <a:pt x="101801" y="12649"/>
                    <a:pt x="100851" y="12187"/>
                    <a:pt x="99723" y="12187"/>
                  </a:cubicBezTo>
                  <a:cubicBezTo>
                    <a:pt x="98171" y="12187"/>
                    <a:pt x="96283" y="13063"/>
                    <a:pt x="94941" y="13063"/>
                  </a:cubicBezTo>
                  <a:cubicBezTo>
                    <a:pt x="93758" y="13063"/>
                    <a:pt x="92476" y="12521"/>
                    <a:pt x="91293" y="12422"/>
                  </a:cubicBezTo>
                  <a:cubicBezTo>
                    <a:pt x="90357" y="12422"/>
                    <a:pt x="88040" y="12422"/>
                    <a:pt x="87646" y="13457"/>
                  </a:cubicBezTo>
                  <a:cubicBezTo>
                    <a:pt x="87022" y="13049"/>
                    <a:pt x="86520" y="12893"/>
                    <a:pt x="86013" y="12893"/>
                  </a:cubicBezTo>
                  <a:cubicBezTo>
                    <a:pt x="85358" y="12893"/>
                    <a:pt x="84696" y="13152"/>
                    <a:pt x="83751" y="13457"/>
                  </a:cubicBezTo>
                  <a:cubicBezTo>
                    <a:pt x="83457" y="13531"/>
                    <a:pt x="83132" y="13555"/>
                    <a:pt x="82792" y="13555"/>
                  </a:cubicBezTo>
                  <a:cubicBezTo>
                    <a:pt x="82166" y="13555"/>
                    <a:pt x="81489" y="13474"/>
                    <a:pt x="80858" y="13474"/>
                  </a:cubicBezTo>
                  <a:cubicBezTo>
                    <a:pt x="79992" y="13474"/>
                    <a:pt x="79213" y="13626"/>
                    <a:pt x="78773" y="14345"/>
                  </a:cubicBezTo>
                  <a:lnTo>
                    <a:pt x="78773" y="14246"/>
                  </a:lnTo>
                  <a:cubicBezTo>
                    <a:pt x="78438" y="13552"/>
                    <a:pt x="77741" y="13327"/>
                    <a:pt x="77004" y="13327"/>
                  </a:cubicBezTo>
                  <a:cubicBezTo>
                    <a:pt x="76329" y="13327"/>
                    <a:pt x="75620" y="13515"/>
                    <a:pt x="75125" y="13704"/>
                  </a:cubicBezTo>
                  <a:cubicBezTo>
                    <a:pt x="74632" y="12817"/>
                    <a:pt x="74484" y="12521"/>
                    <a:pt x="73449" y="12028"/>
                  </a:cubicBezTo>
                  <a:cubicBezTo>
                    <a:pt x="72833" y="11754"/>
                    <a:pt x="71504" y="11362"/>
                    <a:pt x="70436" y="11362"/>
                  </a:cubicBezTo>
                  <a:cubicBezTo>
                    <a:pt x="69965" y="11362"/>
                    <a:pt x="69545" y="11438"/>
                    <a:pt x="69259" y="11634"/>
                  </a:cubicBezTo>
                  <a:cubicBezTo>
                    <a:pt x="68863" y="10993"/>
                    <a:pt x="68071" y="10749"/>
                    <a:pt x="67279" y="10749"/>
                  </a:cubicBezTo>
                  <a:cubicBezTo>
                    <a:pt x="66790" y="10749"/>
                    <a:pt x="66302" y="10842"/>
                    <a:pt x="65907" y="10993"/>
                  </a:cubicBezTo>
                  <a:cubicBezTo>
                    <a:pt x="65118" y="10056"/>
                    <a:pt x="65266" y="9169"/>
                    <a:pt x="64182" y="8380"/>
                  </a:cubicBezTo>
                  <a:cubicBezTo>
                    <a:pt x="63121" y="7606"/>
                    <a:pt x="62028" y="7282"/>
                    <a:pt x="60891" y="7282"/>
                  </a:cubicBezTo>
                  <a:cubicBezTo>
                    <a:pt x="60072" y="7282"/>
                    <a:pt x="59232" y="7450"/>
                    <a:pt x="58365" y="7739"/>
                  </a:cubicBezTo>
                  <a:cubicBezTo>
                    <a:pt x="57823" y="6951"/>
                    <a:pt x="56787" y="7444"/>
                    <a:pt x="56147" y="7049"/>
                  </a:cubicBezTo>
                  <a:cubicBezTo>
                    <a:pt x="55604" y="6704"/>
                    <a:pt x="55210" y="5373"/>
                    <a:pt x="54421" y="4831"/>
                  </a:cubicBezTo>
                  <a:cubicBezTo>
                    <a:pt x="53534" y="4190"/>
                    <a:pt x="52203" y="4092"/>
                    <a:pt x="51168" y="3944"/>
                  </a:cubicBezTo>
                  <a:cubicBezTo>
                    <a:pt x="50527" y="3944"/>
                    <a:pt x="50034" y="4190"/>
                    <a:pt x="49492" y="4190"/>
                  </a:cubicBezTo>
                  <a:cubicBezTo>
                    <a:pt x="48950" y="4190"/>
                    <a:pt x="48851" y="3796"/>
                    <a:pt x="48309" y="3796"/>
                  </a:cubicBezTo>
                  <a:cubicBezTo>
                    <a:pt x="47816" y="3796"/>
                    <a:pt x="47274" y="4190"/>
                    <a:pt x="46879" y="4338"/>
                  </a:cubicBezTo>
                  <a:cubicBezTo>
                    <a:pt x="45844" y="3401"/>
                    <a:pt x="46091" y="2366"/>
                    <a:pt x="44562" y="1725"/>
                  </a:cubicBezTo>
                  <a:cubicBezTo>
                    <a:pt x="43923" y="1549"/>
                    <a:pt x="42988" y="1373"/>
                    <a:pt x="42070" y="1373"/>
                  </a:cubicBezTo>
                  <a:cubicBezTo>
                    <a:pt x="41164" y="1373"/>
                    <a:pt x="40274" y="1545"/>
                    <a:pt x="39703" y="2059"/>
                  </a:cubicBezTo>
                  <a:lnTo>
                    <a:pt x="39703" y="2059"/>
                  </a:lnTo>
                  <a:cubicBezTo>
                    <a:pt x="39150" y="910"/>
                    <a:pt x="38037" y="146"/>
                    <a:pt x="36971" y="49"/>
                  </a:cubicBezTo>
                  <a:cubicBezTo>
                    <a:pt x="36757" y="19"/>
                    <a:pt x="36481" y="1"/>
                    <a:pt x="36174" y="1"/>
                  </a:cubicBezTo>
                  <a:close/>
                </a:path>
              </a:pathLst>
            </a:custGeom>
            <a:solidFill>
              <a:srgbClr val="FFCB08"/>
            </a:solidFill>
            <a:ln w="16025" cap="flat" cmpd="sng">
              <a:solidFill>
                <a:srgbClr val="FEE292"/>
              </a:solidFill>
              <a:prstDash val="solid"/>
              <a:miter lim="492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" name="Google Shape;121;p19"/>
          <p:cNvSpPr txBox="1"/>
          <p:nvPr/>
        </p:nvSpPr>
        <p:spPr>
          <a:xfrm>
            <a:off x="2234417" y="880355"/>
            <a:ext cx="1103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Kalam"/>
                <a:ea typeface="Kalam"/>
                <a:cs typeface="Kalam"/>
                <a:sym typeface="Kalam"/>
              </a:rPr>
              <a:t>STOMACH</a:t>
            </a:r>
            <a:endParaRPr sz="900" dirty="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22" name="Google Shape;122;p19"/>
          <p:cNvSpPr txBox="1"/>
          <p:nvPr/>
        </p:nvSpPr>
        <p:spPr>
          <a:xfrm>
            <a:off x="167496" y="1832988"/>
            <a:ext cx="1103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Kalam"/>
                <a:ea typeface="Kalam"/>
                <a:cs typeface="Kalam"/>
                <a:sym typeface="Kalam"/>
              </a:rPr>
              <a:t>LIVER</a:t>
            </a:r>
            <a:endParaRPr sz="9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23" name="Google Shape;123;p19"/>
          <p:cNvSpPr txBox="1"/>
          <p:nvPr/>
        </p:nvSpPr>
        <p:spPr>
          <a:xfrm>
            <a:off x="396036" y="2789518"/>
            <a:ext cx="1103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Kalam"/>
                <a:ea typeface="Kalam"/>
                <a:cs typeface="Kalam"/>
                <a:sym typeface="Kalam"/>
              </a:rPr>
              <a:t>GALLBLADDER</a:t>
            </a:r>
            <a:endParaRPr sz="900" dirty="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24" name="Google Shape;124;p19"/>
          <p:cNvSpPr txBox="1"/>
          <p:nvPr/>
        </p:nvSpPr>
        <p:spPr>
          <a:xfrm>
            <a:off x="146077" y="3082224"/>
            <a:ext cx="1392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Kalam"/>
                <a:ea typeface="Kalam"/>
                <a:cs typeface="Kalam"/>
                <a:sym typeface="Kalam"/>
              </a:rPr>
              <a:t>SMALL INTESTINE</a:t>
            </a:r>
            <a:endParaRPr sz="900" dirty="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25" name="Google Shape;125;p19"/>
          <p:cNvSpPr txBox="1"/>
          <p:nvPr/>
        </p:nvSpPr>
        <p:spPr>
          <a:xfrm>
            <a:off x="2395732" y="4118030"/>
            <a:ext cx="1392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Kalam"/>
                <a:ea typeface="Kalam"/>
                <a:cs typeface="Kalam"/>
                <a:sym typeface="Kalam"/>
              </a:rPr>
              <a:t>PANCREAS</a:t>
            </a:r>
            <a:endParaRPr sz="900" dirty="0">
              <a:latin typeface="Kalam"/>
              <a:ea typeface="Kalam"/>
              <a:cs typeface="Kalam"/>
              <a:sym typeface="Kalam"/>
            </a:endParaRPr>
          </a:p>
        </p:txBody>
      </p:sp>
      <p:cxnSp>
        <p:nvCxnSpPr>
          <p:cNvPr id="126" name="Google Shape;126;p19"/>
          <p:cNvCxnSpPr>
            <a:endCxn id="125" idx="3"/>
          </p:cNvCxnSpPr>
          <p:nvPr/>
        </p:nvCxnSpPr>
        <p:spPr>
          <a:xfrm rot="5400000">
            <a:off x="3370732" y="3585680"/>
            <a:ext cx="1111200" cy="2766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Insulin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2" name="Google Shape;132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Insulin binds to </a:t>
            </a:r>
            <a:r>
              <a:rPr lang="en" sz="1700" b="1">
                <a:solidFill>
                  <a:srgbClr val="CCCCCC"/>
                </a:solidFill>
              </a:rPr>
              <a:t>receptors </a:t>
            </a:r>
            <a:r>
              <a:rPr lang="en" sz="1700">
                <a:solidFill>
                  <a:srgbClr val="CCCCCC"/>
                </a:solidFill>
              </a:rPr>
              <a:t>on the surface of muscle and liver cells.</a:t>
            </a:r>
            <a:endParaRPr sz="17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Insulin increases the </a:t>
            </a:r>
            <a:r>
              <a:rPr lang="en" sz="1700" b="1">
                <a:solidFill>
                  <a:srgbClr val="CCCCCC"/>
                </a:solidFill>
              </a:rPr>
              <a:t>permeability </a:t>
            </a:r>
            <a:r>
              <a:rPr lang="en" sz="1700">
                <a:solidFill>
                  <a:srgbClr val="CCCCCC"/>
                </a:solidFill>
              </a:rPr>
              <a:t>of muscle cells to glucose.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This means that the cell will </a:t>
            </a:r>
            <a:r>
              <a:rPr lang="en" sz="1300" b="1">
                <a:solidFill>
                  <a:srgbClr val="CCCCCC"/>
                </a:solidFill>
              </a:rPr>
              <a:t>take up </a:t>
            </a:r>
            <a:r>
              <a:rPr lang="en" sz="1300">
                <a:solidFill>
                  <a:srgbClr val="CCCCCC"/>
                </a:solidFill>
              </a:rPr>
              <a:t>more glucose than usual.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Insulin also activates a series of </a:t>
            </a:r>
            <a:r>
              <a:rPr lang="en" sz="1700" b="1">
                <a:solidFill>
                  <a:srgbClr val="CCCCCC"/>
                </a:solidFill>
              </a:rPr>
              <a:t>enzymes</a:t>
            </a:r>
            <a:r>
              <a:rPr lang="en" sz="1700">
                <a:solidFill>
                  <a:srgbClr val="CCCCCC"/>
                </a:solidFill>
              </a:rPr>
              <a:t> in both muscle and liver cells that convert glucose into </a:t>
            </a:r>
            <a:r>
              <a:rPr lang="en" sz="1700" b="1">
                <a:solidFill>
                  <a:srgbClr val="CCCCCC"/>
                </a:solidFill>
              </a:rPr>
              <a:t>glycogen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This process is referred to as </a:t>
            </a:r>
            <a:r>
              <a:rPr lang="en" sz="1300" b="1">
                <a:solidFill>
                  <a:srgbClr val="CCCCCC"/>
                </a:solidFill>
              </a:rPr>
              <a:t>glycogenesis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Insulin also increases the rate of </a:t>
            </a:r>
            <a:r>
              <a:rPr lang="en" sz="1700" b="1">
                <a:solidFill>
                  <a:srgbClr val="CCCCCC"/>
                </a:solidFill>
              </a:rPr>
              <a:t>respiration </a:t>
            </a:r>
            <a:r>
              <a:rPr lang="en" sz="1700">
                <a:solidFill>
                  <a:srgbClr val="CCCCCC"/>
                </a:solidFill>
              </a:rPr>
              <a:t>in muscle cells.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This means that glucose is broken down </a:t>
            </a:r>
            <a:r>
              <a:rPr lang="en" sz="1300" b="1">
                <a:solidFill>
                  <a:srgbClr val="CCCCCC"/>
                </a:solidFill>
              </a:rPr>
              <a:t>more quickly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These actions combine to significantly </a:t>
            </a:r>
            <a:r>
              <a:rPr lang="en" sz="1700" b="1">
                <a:solidFill>
                  <a:srgbClr val="CCCCCC"/>
                </a:solidFill>
              </a:rPr>
              <a:t>reduce </a:t>
            </a:r>
            <a:r>
              <a:rPr lang="en" sz="1700">
                <a:solidFill>
                  <a:srgbClr val="CCCCCC"/>
                </a:solidFill>
              </a:rPr>
              <a:t>the concentration of glucose in the bloodstream.</a:t>
            </a:r>
            <a:endParaRPr sz="1700">
              <a:solidFill>
                <a:srgbClr val="CCCCCC"/>
              </a:solidFill>
            </a:endParaRPr>
          </a:p>
        </p:txBody>
      </p:sp>
      <p:sp>
        <p:nvSpPr>
          <p:cNvPr id="133" name="Google Shape;133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cxnSp>
        <p:nvCxnSpPr>
          <p:cNvPr id="134" name="Google Shape;134;p20"/>
          <p:cNvCxnSpPr>
            <a:stCxn id="135" idx="3"/>
            <a:endCxn id="136" idx="1"/>
          </p:cNvCxnSpPr>
          <p:nvPr/>
        </p:nvCxnSpPr>
        <p:spPr>
          <a:xfrm>
            <a:off x="3942700" y="4366450"/>
            <a:ext cx="1144200" cy="0"/>
          </a:xfrm>
          <a:prstGeom prst="straightConnector1">
            <a:avLst/>
          </a:prstGeom>
          <a:noFill/>
          <a:ln w="9525" cap="flat" cmpd="sng">
            <a:solidFill>
              <a:srgbClr val="009DFF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137" name="Google Shape;137;p20"/>
          <p:cNvGrpSpPr/>
          <p:nvPr/>
        </p:nvGrpSpPr>
        <p:grpSpPr>
          <a:xfrm>
            <a:off x="2912800" y="4058650"/>
            <a:ext cx="3317150" cy="477150"/>
            <a:chOff x="2993125" y="4107325"/>
            <a:chExt cx="3317150" cy="477150"/>
          </a:xfrm>
        </p:grpSpPr>
        <p:sp>
          <p:nvSpPr>
            <p:cNvPr id="135" name="Google Shape;135;p20"/>
            <p:cNvSpPr txBox="1"/>
            <p:nvPr/>
          </p:nvSpPr>
          <p:spPr>
            <a:xfrm>
              <a:off x="2993125" y="4245775"/>
              <a:ext cx="10299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GLUCOSE</a:t>
              </a:r>
              <a:endParaRPr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36" name="Google Shape;136;p20"/>
            <p:cNvSpPr txBox="1"/>
            <p:nvPr/>
          </p:nvSpPr>
          <p:spPr>
            <a:xfrm>
              <a:off x="5167275" y="4245775"/>
              <a:ext cx="1143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GLYCOGEN</a:t>
              </a:r>
              <a:endParaRPr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38" name="Google Shape;138;p20"/>
            <p:cNvSpPr txBox="1"/>
            <p:nvPr/>
          </p:nvSpPr>
          <p:spPr>
            <a:xfrm>
              <a:off x="4023625" y="4107325"/>
              <a:ext cx="11430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>
                  <a:solidFill>
                    <a:srgbClr val="009DFF"/>
                  </a:solidFill>
                  <a:latin typeface="Kalam"/>
                  <a:ea typeface="Kalam"/>
                  <a:cs typeface="Kalam"/>
                  <a:sym typeface="Kalam"/>
                </a:rPr>
                <a:t>GLYCOGENESIS</a:t>
              </a:r>
              <a:endParaRPr sz="800" b="1">
                <a:solidFill>
                  <a:srgbClr val="009D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1"/>
          <p:cNvSpPr/>
          <p:nvPr/>
        </p:nvSpPr>
        <p:spPr>
          <a:xfrm>
            <a:off x="0" y="-9525"/>
            <a:ext cx="43803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145" name="Google Shape;14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100" y="697900"/>
            <a:ext cx="3747676" cy="3747676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1"/>
          <p:cNvSpPr txBox="1"/>
          <p:nvPr/>
        </p:nvSpPr>
        <p:spPr>
          <a:xfrm>
            <a:off x="5064450" y="1835700"/>
            <a:ext cx="34080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Insulin is a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protein-based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hormone responsible for the the conversion of glucose into the polysaccharide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glycogen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This process is referred to as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glycogenesis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47" name="Google Shape;147;p21"/>
          <p:cNvCxnSpPr/>
          <p:nvPr/>
        </p:nvCxnSpPr>
        <p:spPr>
          <a:xfrm>
            <a:off x="4380300" y="0"/>
            <a:ext cx="0" cy="51489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1958</Words>
  <Application>Microsoft Office PowerPoint</Application>
  <PresentationFormat>On-screen Show (16:9)</PresentationFormat>
  <Paragraphs>232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Kalam</vt:lpstr>
      <vt:lpstr>Arial</vt:lpstr>
      <vt:lpstr>Cambria</vt:lpstr>
      <vt:lpstr>Times New Roman</vt:lpstr>
      <vt:lpstr>gg sans</vt:lpstr>
      <vt:lpstr>Simple Dark</vt:lpstr>
      <vt:lpstr>AQA A Level Biology 48 - Controlling Blood Glucose</vt:lpstr>
      <vt:lpstr>Blood Glucose  </vt:lpstr>
      <vt:lpstr>PowerPoint Presentation</vt:lpstr>
      <vt:lpstr>PowerPoint Presentation</vt:lpstr>
      <vt:lpstr>PowerPoint Presentation</vt:lpstr>
      <vt:lpstr>Insulin and Glucagon  </vt:lpstr>
      <vt:lpstr>PowerPoint Presentation</vt:lpstr>
      <vt:lpstr>Insulin  </vt:lpstr>
      <vt:lpstr>PowerPoint Presentation</vt:lpstr>
      <vt:lpstr>Glucagon  </vt:lpstr>
      <vt:lpstr>Blood Glucose and Negative Feedback  </vt:lpstr>
      <vt:lpstr>PowerPoint Presentation</vt:lpstr>
      <vt:lpstr>GLUT4  </vt:lpstr>
      <vt:lpstr>Adrenaline  </vt:lpstr>
      <vt:lpstr>The Second Messenger System  </vt:lpstr>
      <vt:lpstr>PowerPoint Presentation</vt:lpstr>
      <vt:lpstr>Diabetes  </vt:lpstr>
      <vt:lpstr>PowerPoint Presentation</vt:lpstr>
      <vt:lpstr>PowerPoint Presentation</vt:lpstr>
      <vt:lpstr>Responding to Type II Diabetes  </vt:lpstr>
      <vt:lpstr>PowerPoint Presentation</vt:lpstr>
      <vt:lpstr>PowerPoint Presentation</vt:lpstr>
      <vt:lpstr>Testing Urine for Glucose  </vt:lpstr>
      <vt:lpstr>Testing Urine for Glucose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AQA A Level Biology 48 - Controlling Blood Glucose</dc:title>
  <cp:lastModifiedBy>Chezka Mae Madrona</cp:lastModifiedBy>
  <cp:revision>4</cp:revision>
  <dcterms:modified xsi:type="dcterms:W3CDTF">2025-07-25T11:01:08Z</dcterms:modified>
</cp:coreProperties>
</file>