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gg sans" panose="00000800000000000000" pitchFamily="2" charset="0"/>
      <p:bold r:id="rId27"/>
    </p:embeddedFont>
    <p:embeddedFont>
      <p:font typeface="Kalam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c68ceaf506_0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c68ceaf506_0_1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c68ceaf506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c68ceaf506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c68ceaf506_0_1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c68ceaf506_0_1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c68ceaf506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c68ceaf506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c68ceaf506_0_2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c68ceaf506_0_2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c68ceaf506_0_2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c68ceaf506_0_2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c68ceaf506_0_2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c68ceaf506_0_2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c68ceaf506_0_2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c68ceaf506_0_2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c68ceaf50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c68ceaf50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321d0c223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1321d0c223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c68ceaf50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c68ceaf506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4d722aef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4d722aef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5cc6f8aa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5cc6f8aa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5ce2b44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5ce2b44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5ce2b445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5ce2b445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5ce2b445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5ce2b445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5ce2b445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5ce2b445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c68ceaf506_0_1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c68ceaf506_0_1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8D9F377-E1A1-7C16-D9CC-EFA69B964028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75119-B4CC-D260-A3DF-B1958C0BCDA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0F166-EFB5-8831-9710-FBDF45D675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293E6-7291-1BEC-8E5A-041FBED9067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cgO4p88A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46 - Muscles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Myofibrils, Sliding Filament Theory, Phosphocreatine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812" name="Google Shape;812;p22"/>
          <p:cNvGrpSpPr/>
          <p:nvPr/>
        </p:nvGrpSpPr>
        <p:grpSpPr>
          <a:xfrm>
            <a:off x="334092" y="1286919"/>
            <a:ext cx="5088226" cy="2569662"/>
            <a:chOff x="307617" y="1572669"/>
            <a:chExt cx="5088226" cy="2569662"/>
          </a:xfrm>
        </p:grpSpPr>
        <p:grpSp>
          <p:nvGrpSpPr>
            <p:cNvPr id="813" name="Google Shape;813;p22"/>
            <p:cNvGrpSpPr/>
            <p:nvPr/>
          </p:nvGrpSpPr>
          <p:grpSpPr>
            <a:xfrm>
              <a:off x="1382025" y="1572669"/>
              <a:ext cx="2776656" cy="2569662"/>
              <a:chOff x="2229550" y="1628550"/>
              <a:chExt cx="3642950" cy="3457100"/>
            </a:xfrm>
          </p:grpSpPr>
          <p:grpSp>
            <p:nvGrpSpPr>
              <p:cNvPr id="814" name="Google Shape;814;p22"/>
              <p:cNvGrpSpPr/>
              <p:nvPr/>
            </p:nvGrpSpPr>
            <p:grpSpPr>
              <a:xfrm>
                <a:off x="2229550" y="2811552"/>
                <a:ext cx="2601000" cy="2274098"/>
                <a:chOff x="2187100" y="985577"/>
                <a:chExt cx="2601000" cy="2274098"/>
              </a:xfrm>
            </p:grpSpPr>
            <p:sp>
              <p:nvSpPr>
                <p:cNvPr id="815" name="Google Shape;815;p22"/>
                <p:cNvSpPr/>
                <p:nvPr/>
              </p:nvSpPr>
              <p:spPr>
                <a:xfrm>
                  <a:off x="2187100" y="2495275"/>
                  <a:ext cx="2601000" cy="764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22"/>
                <p:cNvSpPr/>
                <p:nvPr/>
              </p:nvSpPr>
              <p:spPr>
                <a:xfrm rot="1642662">
                  <a:off x="3956941" y="1061557"/>
                  <a:ext cx="605409" cy="112963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2"/>
                <p:cNvSpPr/>
                <p:nvPr/>
              </p:nvSpPr>
              <p:spPr>
                <a:xfrm rot="-3901861">
                  <a:off x="3100107" y="2229762"/>
                  <a:ext cx="1560665" cy="29755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18" name="Google Shape;818;p22"/>
              <p:cNvSpPr/>
              <p:nvPr/>
            </p:nvSpPr>
            <p:spPr>
              <a:xfrm>
                <a:off x="3271500" y="1628550"/>
                <a:ext cx="2601000" cy="764400"/>
              </a:xfrm>
              <a:prstGeom prst="rect">
                <a:avLst/>
              </a:pr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4274684" y="2141861"/>
                <a:ext cx="594600" cy="603000"/>
              </a:xfrm>
              <a:prstGeom prst="ellipse">
                <a:avLst/>
              </a:prstGeom>
              <a:solidFill>
                <a:srgbClr val="99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4764918" y="1860615"/>
                <a:ext cx="594600" cy="603000"/>
              </a:xfrm>
              <a:prstGeom prst="ellipse">
                <a:avLst/>
              </a:pr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21" name="Google Shape;821;p22"/>
            <p:cNvCxnSpPr/>
            <p:nvPr/>
          </p:nvCxnSpPr>
          <p:spPr>
            <a:xfrm rot="10800000" flipH="1">
              <a:off x="3204207" y="3919467"/>
              <a:ext cx="759000" cy="9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2" name="Google Shape;822;p22"/>
            <p:cNvSpPr txBox="1"/>
            <p:nvPr/>
          </p:nvSpPr>
          <p:spPr>
            <a:xfrm>
              <a:off x="3681343" y="3775400"/>
              <a:ext cx="1714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MYOSIN FILAMENT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3" name="Google Shape;823;p22"/>
            <p:cNvSpPr txBox="1"/>
            <p:nvPr/>
          </p:nvSpPr>
          <p:spPr>
            <a:xfrm>
              <a:off x="307617" y="1751270"/>
              <a:ext cx="1714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ACTIN FILAMENT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824" name="Google Shape;824;p22"/>
            <p:cNvCxnSpPr/>
            <p:nvPr/>
          </p:nvCxnSpPr>
          <p:spPr>
            <a:xfrm>
              <a:off x="1677125" y="1898125"/>
              <a:ext cx="798900" cy="5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22"/>
            <p:cNvCxnSpPr/>
            <p:nvPr/>
          </p:nvCxnSpPr>
          <p:spPr>
            <a:xfrm rot="10800000" flipH="1">
              <a:off x="3056507" y="2966192"/>
              <a:ext cx="792000" cy="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6" name="Google Shape;826;p22"/>
            <p:cNvSpPr txBox="1"/>
            <p:nvPr/>
          </p:nvSpPr>
          <p:spPr>
            <a:xfrm>
              <a:off x="3670110" y="2820247"/>
              <a:ext cx="1247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MYOSIN HEAD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827" name="Google Shape;827;p22"/>
            <p:cNvCxnSpPr/>
            <p:nvPr/>
          </p:nvCxnSpPr>
          <p:spPr>
            <a:xfrm>
              <a:off x="2319375" y="2315300"/>
              <a:ext cx="798900" cy="5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p22"/>
            <p:cNvSpPr txBox="1"/>
            <p:nvPr/>
          </p:nvSpPr>
          <p:spPr>
            <a:xfrm>
              <a:off x="1005629" y="2178318"/>
              <a:ext cx="1714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TROPOMYOSIN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9" name="Google Shape;829;p22"/>
            <p:cNvSpPr txBox="1"/>
            <p:nvPr/>
          </p:nvSpPr>
          <p:spPr>
            <a:xfrm>
              <a:off x="4148143" y="1870273"/>
              <a:ext cx="1247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TROPONIN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830" name="Google Shape;830;p22"/>
            <p:cNvCxnSpPr/>
            <p:nvPr/>
          </p:nvCxnSpPr>
          <p:spPr>
            <a:xfrm>
              <a:off x="3636850" y="2001975"/>
              <a:ext cx="798900" cy="5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1" name="Google Shape;831;p22"/>
          <p:cNvSpPr txBox="1"/>
          <p:nvPr/>
        </p:nvSpPr>
        <p:spPr>
          <a:xfrm>
            <a:off x="5576400" y="1833000"/>
            <a:ext cx="2843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At rest, the protein </a:t>
            </a:r>
            <a:r>
              <a:rPr lang="en" b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tropomyosin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blocks the actin-myosin binding site. This prevents the myosin head from binding to the actin, and consequently prevents muscle contraction.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Muscle Contraction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7" name="Google Shape;83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An action potential arrives from a </a:t>
            </a:r>
            <a:r>
              <a:rPr lang="en" b="1">
                <a:solidFill>
                  <a:srgbClr val="CCCCCC"/>
                </a:solidFill>
              </a:rPr>
              <a:t>motor neurone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neurotransmitter acetylcholine is released at the </a:t>
            </a:r>
            <a:r>
              <a:rPr lang="en" b="1">
                <a:solidFill>
                  <a:srgbClr val="CCCCCC"/>
                </a:solidFill>
              </a:rPr>
              <a:t>neuromuscular junction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Acetylcholine binds to receptors on the </a:t>
            </a:r>
            <a:r>
              <a:rPr lang="en" b="1">
                <a:solidFill>
                  <a:srgbClr val="CCCCCC"/>
                </a:solidFill>
              </a:rPr>
              <a:t>sarcolemma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leads to its </a:t>
            </a:r>
            <a:r>
              <a:rPr lang="en" b="1">
                <a:solidFill>
                  <a:srgbClr val="CCCCCC"/>
                </a:solidFill>
              </a:rPr>
              <a:t>depolarisation</a:t>
            </a:r>
            <a:r>
              <a:rPr lang="en">
                <a:solidFill>
                  <a:srgbClr val="CCCCCC"/>
                </a:solidFill>
              </a:rPr>
              <a:t> as sodium ions (Na</a:t>
            </a:r>
            <a:r>
              <a:rPr lang="en" baseline="30000">
                <a:solidFill>
                  <a:srgbClr val="CCCCCC"/>
                </a:solidFill>
              </a:rPr>
              <a:t>+</a:t>
            </a:r>
            <a:r>
              <a:rPr lang="en">
                <a:solidFill>
                  <a:srgbClr val="CCCCCC"/>
                </a:solidFill>
              </a:rPr>
              <a:t>) diffuse down </a:t>
            </a:r>
            <a:r>
              <a:rPr lang="en" b="1">
                <a:solidFill>
                  <a:srgbClr val="CCCCCC"/>
                </a:solidFill>
              </a:rPr>
              <a:t>T-tubules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wave of depolarisation reaches the </a:t>
            </a:r>
            <a:r>
              <a:rPr lang="en" b="1">
                <a:solidFill>
                  <a:srgbClr val="CCCCCC"/>
                </a:solidFill>
              </a:rPr>
              <a:t>sarcoplasmic reticulum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In response, the sarcoplasmic reticulum releases </a:t>
            </a:r>
            <a:r>
              <a:rPr lang="en" b="1">
                <a:solidFill>
                  <a:srgbClr val="CCCCCC"/>
                </a:solidFill>
              </a:rPr>
              <a:t>calcium ions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Ca</a:t>
            </a:r>
            <a:r>
              <a:rPr lang="en" b="1" baseline="30000">
                <a:solidFill>
                  <a:srgbClr val="CCCCCC"/>
                </a:solidFill>
              </a:rPr>
              <a:t>2+</a:t>
            </a:r>
            <a:r>
              <a:rPr lang="en">
                <a:solidFill>
                  <a:srgbClr val="CCCCCC"/>
                </a:solidFill>
              </a:rPr>
              <a:t>) into the </a:t>
            </a:r>
            <a:r>
              <a:rPr lang="en" b="1">
                <a:solidFill>
                  <a:srgbClr val="CCCCCC"/>
                </a:solidFill>
              </a:rPr>
              <a:t>sarcoplasm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Ca</a:t>
            </a:r>
            <a:r>
              <a:rPr lang="en" baseline="30000">
                <a:solidFill>
                  <a:srgbClr val="CCCCCC"/>
                </a:solidFill>
              </a:rPr>
              <a:t>2+</a:t>
            </a:r>
            <a:r>
              <a:rPr lang="en">
                <a:solidFill>
                  <a:srgbClr val="CCCCCC"/>
                </a:solidFill>
              </a:rPr>
              <a:t> ions bind to </a:t>
            </a:r>
            <a:r>
              <a:rPr lang="en" b="1">
                <a:solidFill>
                  <a:srgbClr val="CCCCCC"/>
                </a:solidFill>
              </a:rPr>
              <a:t>troponin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causes a change in the </a:t>
            </a:r>
            <a:r>
              <a:rPr lang="en" b="1">
                <a:solidFill>
                  <a:srgbClr val="CCCCCC"/>
                </a:solidFill>
              </a:rPr>
              <a:t>shape </a:t>
            </a:r>
            <a:r>
              <a:rPr lang="en">
                <a:solidFill>
                  <a:srgbClr val="CCCCCC"/>
                </a:solidFill>
              </a:rPr>
              <a:t>of the troponin molecule.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troponin </a:t>
            </a:r>
            <a:r>
              <a:rPr lang="en" b="1">
                <a:solidFill>
                  <a:srgbClr val="CCCCCC"/>
                </a:solidFill>
              </a:rPr>
              <a:t>pulls </a:t>
            </a:r>
            <a:r>
              <a:rPr lang="en">
                <a:solidFill>
                  <a:srgbClr val="CCCCCC"/>
                </a:solidFill>
              </a:rPr>
              <a:t>on </a:t>
            </a:r>
            <a:r>
              <a:rPr lang="en" b="1">
                <a:solidFill>
                  <a:srgbClr val="CCCCCC"/>
                </a:solidFill>
              </a:rPr>
              <a:t>tropomyosin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</a:t>
            </a:r>
            <a:r>
              <a:rPr lang="en" b="1">
                <a:solidFill>
                  <a:srgbClr val="CCCCCC"/>
                </a:solidFill>
              </a:rPr>
              <a:t>releases </a:t>
            </a:r>
            <a:r>
              <a:rPr lang="en">
                <a:solidFill>
                  <a:srgbClr val="CCCCCC"/>
                </a:solidFill>
              </a:rPr>
              <a:t>it from the actin-myosin binding site.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myosin head is now free to </a:t>
            </a:r>
            <a:r>
              <a:rPr lang="en" b="1">
                <a:solidFill>
                  <a:srgbClr val="CCCCCC"/>
                </a:solidFill>
              </a:rPr>
              <a:t>bind </a:t>
            </a:r>
            <a:r>
              <a:rPr lang="en">
                <a:solidFill>
                  <a:srgbClr val="CCCCCC"/>
                </a:solidFill>
              </a:rPr>
              <a:t>to the actin-myosin binding site.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forms an </a:t>
            </a:r>
            <a:r>
              <a:rPr lang="en" b="1">
                <a:solidFill>
                  <a:srgbClr val="CCCCCC"/>
                </a:solidFill>
              </a:rPr>
              <a:t>actin-myosin cross bridge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38" name="Google Shape;8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Muscle Contraction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4" name="Google Shape;84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7"/>
            </a:pPr>
            <a:r>
              <a:rPr lang="en" sz="1700">
                <a:solidFill>
                  <a:srgbClr val="CCCCCC"/>
                </a:solidFill>
              </a:rPr>
              <a:t>A molecule of ATP is </a:t>
            </a:r>
            <a:r>
              <a:rPr lang="en" sz="1700" b="1">
                <a:solidFill>
                  <a:srgbClr val="CCCCCC"/>
                </a:solidFill>
              </a:rPr>
              <a:t>hydrolysed</a:t>
            </a:r>
            <a:r>
              <a:rPr lang="en" sz="1700">
                <a:solidFill>
                  <a:srgbClr val="CCCCCC"/>
                </a:solidFill>
              </a:rPr>
              <a:t> during the </a:t>
            </a:r>
            <a:r>
              <a:rPr lang="en" sz="1700" b="1">
                <a:solidFill>
                  <a:srgbClr val="CCCCCC"/>
                </a:solidFill>
              </a:rPr>
              <a:t>power stroke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Ca</a:t>
            </a:r>
            <a:r>
              <a:rPr lang="en" sz="1300" baseline="30000">
                <a:solidFill>
                  <a:srgbClr val="CCCCCC"/>
                </a:solidFill>
              </a:rPr>
              <a:t>2+</a:t>
            </a:r>
            <a:r>
              <a:rPr lang="en" sz="1300">
                <a:solidFill>
                  <a:srgbClr val="CCCCCC"/>
                </a:solidFill>
              </a:rPr>
              <a:t> activates an enzyme called </a:t>
            </a:r>
            <a:r>
              <a:rPr lang="en" sz="1300" b="1">
                <a:solidFill>
                  <a:srgbClr val="CCCCCC"/>
                </a:solidFill>
              </a:rPr>
              <a:t>ATP hydrolase</a:t>
            </a:r>
            <a:r>
              <a:rPr lang="en" sz="1300">
                <a:solidFill>
                  <a:srgbClr val="CCCCCC"/>
                </a:solidFill>
              </a:rPr>
              <a:t> which breaks down ATP into ADP and P</a:t>
            </a:r>
            <a:r>
              <a:rPr lang="en" sz="1300" baseline="-25000">
                <a:solidFill>
                  <a:srgbClr val="CCCCCC"/>
                </a:solidFill>
              </a:rPr>
              <a:t>i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energy released from this reaction is used to </a:t>
            </a:r>
            <a:r>
              <a:rPr lang="en" sz="1300" b="1">
                <a:solidFill>
                  <a:srgbClr val="CCCCCC"/>
                </a:solidFill>
              </a:rPr>
              <a:t>rotate </a:t>
            </a:r>
            <a:r>
              <a:rPr lang="en" sz="1300">
                <a:solidFill>
                  <a:srgbClr val="CCCCCC"/>
                </a:solidFill>
              </a:rPr>
              <a:t>the myosin head during the power stroke.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</a:t>
            </a:r>
            <a:r>
              <a:rPr lang="en" sz="1300" b="1">
                <a:solidFill>
                  <a:srgbClr val="CCCCCC"/>
                </a:solidFill>
              </a:rPr>
              <a:t>pulls </a:t>
            </a:r>
            <a:r>
              <a:rPr lang="en" sz="1300">
                <a:solidFill>
                  <a:srgbClr val="CCCCCC"/>
                </a:solidFill>
              </a:rPr>
              <a:t>the actin filament over the myosin filament, leading to a </a:t>
            </a:r>
            <a:r>
              <a:rPr lang="en" sz="1300" b="1">
                <a:solidFill>
                  <a:srgbClr val="CCCCCC"/>
                </a:solidFill>
              </a:rPr>
              <a:t>muscle contraction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7"/>
            </a:pPr>
            <a:r>
              <a:rPr lang="en" sz="1700">
                <a:solidFill>
                  <a:srgbClr val="CCCCCC"/>
                </a:solidFill>
              </a:rPr>
              <a:t>Another molecule of ATP is hydrolysed to </a:t>
            </a:r>
            <a:r>
              <a:rPr lang="en" sz="1700" b="1">
                <a:solidFill>
                  <a:srgbClr val="CCCCCC"/>
                </a:solidFill>
              </a:rPr>
              <a:t>break </a:t>
            </a:r>
            <a:r>
              <a:rPr lang="en" sz="1700">
                <a:solidFill>
                  <a:srgbClr val="CCCCCC"/>
                </a:solidFill>
              </a:rPr>
              <a:t>the cross bridge.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myosin head </a:t>
            </a:r>
            <a:r>
              <a:rPr lang="en" sz="1300" b="1">
                <a:solidFill>
                  <a:srgbClr val="CCCCCC"/>
                </a:solidFill>
              </a:rPr>
              <a:t>detaches </a:t>
            </a:r>
            <a:r>
              <a:rPr lang="en" sz="1300">
                <a:solidFill>
                  <a:srgbClr val="CCCCCC"/>
                </a:solidFill>
              </a:rPr>
              <a:t>from the actin-myosin binding site.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myosin head </a:t>
            </a:r>
            <a:r>
              <a:rPr lang="en" sz="1300" b="1">
                <a:solidFill>
                  <a:srgbClr val="CCCCCC"/>
                </a:solidFill>
              </a:rPr>
              <a:t>returns </a:t>
            </a:r>
            <a:r>
              <a:rPr lang="en" sz="1300">
                <a:solidFill>
                  <a:srgbClr val="CCCCCC"/>
                </a:solidFill>
              </a:rPr>
              <a:t>to its default position and may bind to another binding site </a:t>
            </a:r>
            <a:r>
              <a:rPr lang="en" sz="1300" b="1">
                <a:solidFill>
                  <a:srgbClr val="CCCCCC"/>
                </a:solidFill>
              </a:rPr>
              <a:t>further up </a:t>
            </a:r>
            <a:r>
              <a:rPr lang="en" sz="1300">
                <a:solidFill>
                  <a:srgbClr val="CCCCCC"/>
                </a:solidFill>
              </a:rPr>
              <a:t>the filament.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Muscle contraction </a:t>
            </a:r>
            <a:r>
              <a:rPr lang="en" sz="1700" b="1">
                <a:solidFill>
                  <a:srgbClr val="CCCCCC"/>
                </a:solidFill>
              </a:rPr>
              <a:t>stops </a:t>
            </a:r>
            <a:r>
              <a:rPr lang="en" sz="1700">
                <a:solidFill>
                  <a:srgbClr val="CCCCCC"/>
                </a:solidFill>
              </a:rPr>
              <a:t>when Ca</a:t>
            </a:r>
            <a:r>
              <a:rPr lang="en" sz="1700" baseline="30000">
                <a:solidFill>
                  <a:srgbClr val="CCCCCC"/>
                </a:solidFill>
              </a:rPr>
              <a:t>2+ </a:t>
            </a:r>
            <a:r>
              <a:rPr lang="en" sz="1700">
                <a:solidFill>
                  <a:srgbClr val="CCCCCC"/>
                </a:solidFill>
              </a:rPr>
              <a:t>leaves the sarcoplasm.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When the motor neurone ceases to depolarise the muscle, Ca</a:t>
            </a:r>
            <a:r>
              <a:rPr lang="en" sz="1300" baseline="30000">
                <a:solidFill>
                  <a:srgbClr val="CCCCCC"/>
                </a:solidFill>
              </a:rPr>
              <a:t>2+</a:t>
            </a:r>
            <a:r>
              <a:rPr lang="en" sz="1300">
                <a:solidFill>
                  <a:srgbClr val="CCCCCC"/>
                </a:solidFill>
              </a:rPr>
              <a:t> is </a:t>
            </a:r>
            <a:r>
              <a:rPr lang="en" sz="1300" b="1">
                <a:solidFill>
                  <a:srgbClr val="CCCCCC"/>
                </a:solidFill>
              </a:rPr>
              <a:t>actively transported </a:t>
            </a:r>
            <a:r>
              <a:rPr lang="en" sz="1300">
                <a:solidFill>
                  <a:srgbClr val="CCCCCC"/>
                </a:solidFill>
              </a:rPr>
              <a:t>back into the sarcoplasmic reticulum.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Tropomyosin </a:t>
            </a:r>
            <a:r>
              <a:rPr lang="en" sz="1300" b="1">
                <a:solidFill>
                  <a:srgbClr val="CCCCCC"/>
                </a:solidFill>
              </a:rPr>
              <a:t>returns </a:t>
            </a:r>
            <a:r>
              <a:rPr lang="en" sz="1300">
                <a:solidFill>
                  <a:srgbClr val="CCCCCC"/>
                </a:solidFill>
              </a:rPr>
              <a:t>to block the actin-myosin binding site and the muscle returns to its </a:t>
            </a:r>
            <a:r>
              <a:rPr lang="en" sz="1300" b="1">
                <a:solidFill>
                  <a:srgbClr val="CCCCCC"/>
                </a:solidFill>
              </a:rPr>
              <a:t>resting state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Muscle contraction video.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45" name="Google Shape;84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851" name="Google Shape;851;p25"/>
          <p:cNvGrpSpPr/>
          <p:nvPr/>
        </p:nvGrpSpPr>
        <p:grpSpPr>
          <a:xfrm>
            <a:off x="247252" y="1438611"/>
            <a:ext cx="8561880" cy="2584031"/>
            <a:chOff x="576350" y="853175"/>
            <a:chExt cx="7991301" cy="2333000"/>
          </a:xfrm>
        </p:grpSpPr>
        <p:grpSp>
          <p:nvGrpSpPr>
            <p:cNvPr id="852" name="Google Shape;852;p25"/>
            <p:cNvGrpSpPr/>
            <p:nvPr/>
          </p:nvGrpSpPr>
          <p:grpSpPr>
            <a:xfrm>
              <a:off x="576350" y="1145687"/>
              <a:ext cx="7991301" cy="1141600"/>
              <a:chOff x="332675" y="723270"/>
              <a:chExt cx="6659418" cy="798880"/>
            </a:xfrm>
          </p:grpSpPr>
          <p:grpSp>
            <p:nvGrpSpPr>
              <p:cNvPr id="853" name="Google Shape;853;p25"/>
              <p:cNvGrpSpPr/>
              <p:nvPr/>
            </p:nvGrpSpPr>
            <p:grpSpPr>
              <a:xfrm>
                <a:off x="332675" y="869082"/>
                <a:ext cx="1091723" cy="652788"/>
                <a:chOff x="332675" y="869082"/>
                <a:chExt cx="1091723" cy="652788"/>
              </a:xfrm>
            </p:grpSpPr>
            <p:sp>
              <p:nvSpPr>
                <p:cNvPr id="854" name="Google Shape;854;p25"/>
                <p:cNvSpPr/>
                <p:nvPr/>
              </p:nvSpPr>
              <p:spPr>
                <a:xfrm>
                  <a:off x="560578" y="1391222"/>
                  <a:ext cx="707175" cy="130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30" h="5786" extrusionOk="0">
                      <a:moveTo>
                        <a:pt x="2151" y="0"/>
                      </a:moveTo>
                      <a:cubicBezTo>
                        <a:pt x="1148" y="0"/>
                        <a:pt x="257" y="1171"/>
                        <a:pt x="131" y="2685"/>
                      </a:cubicBezTo>
                      <a:cubicBezTo>
                        <a:pt x="0" y="4250"/>
                        <a:pt x="735" y="5591"/>
                        <a:pt x="1767" y="5686"/>
                      </a:cubicBezTo>
                      <a:cubicBezTo>
                        <a:pt x="1801" y="5688"/>
                        <a:pt x="1836" y="5690"/>
                        <a:pt x="1870" y="5690"/>
                      </a:cubicBezTo>
                      <a:cubicBezTo>
                        <a:pt x="2872" y="5690"/>
                        <a:pt x="3764" y="4519"/>
                        <a:pt x="3890" y="3005"/>
                      </a:cubicBezTo>
                      <a:cubicBezTo>
                        <a:pt x="4021" y="1440"/>
                        <a:pt x="3285" y="87"/>
                        <a:pt x="2254" y="4"/>
                      </a:cubicBezTo>
                      <a:cubicBezTo>
                        <a:pt x="2219" y="2"/>
                        <a:pt x="2185" y="0"/>
                        <a:pt x="2151" y="0"/>
                      </a:cubicBezTo>
                      <a:close/>
                      <a:moveTo>
                        <a:pt x="29560" y="95"/>
                      </a:moveTo>
                      <a:cubicBezTo>
                        <a:pt x="28558" y="95"/>
                        <a:pt x="27666" y="1266"/>
                        <a:pt x="27540" y="2780"/>
                      </a:cubicBezTo>
                      <a:cubicBezTo>
                        <a:pt x="27409" y="4357"/>
                        <a:pt x="28133" y="5697"/>
                        <a:pt x="29176" y="5780"/>
                      </a:cubicBezTo>
                      <a:cubicBezTo>
                        <a:pt x="29215" y="5784"/>
                        <a:pt x="29253" y="5786"/>
                        <a:pt x="29291" y="5786"/>
                      </a:cubicBezTo>
                      <a:cubicBezTo>
                        <a:pt x="30289" y="5786"/>
                        <a:pt x="31174" y="4608"/>
                        <a:pt x="31299" y="3100"/>
                      </a:cubicBezTo>
                      <a:cubicBezTo>
                        <a:pt x="31430" y="1534"/>
                        <a:pt x="30695" y="194"/>
                        <a:pt x="29663" y="99"/>
                      </a:cubicBezTo>
                      <a:cubicBezTo>
                        <a:pt x="29628" y="97"/>
                        <a:pt x="29594" y="95"/>
                        <a:pt x="29560" y="9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25"/>
                <p:cNvSpPr/>
                <p:nvPr/>
              </p:nvSpPr>
              <p:spPr>
                <a:xfrm>
                  <a:off x="736438" y="1027368"/>
                  <a:ext cx="620730" cy="13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88" h="5767" extrusionOk="0">
                      <a:moveTo>
                        <a:pt x="2435" y="0"/>
                      </a:moveTo>
                      <a:cubicBezTo>
                        <a:pt x="1484" y="0"/>
                        <a:pt x="559" y="1048"/>
                        <a:pt x="297" y="2467"/>
                      </a:cubicBezTo>
                      <a:cubicBezTo>
                        <a:pt x="0" y="4009"/>
                        <a:pt x="593" y="5420"/>
                        <a:pt x="1625" y="5622"/>
                      </a:cubicBezTo>
                      <a:cubicBezTo>
                        <a:pt x="1702" y="5636"/>
                        <a:pt x="1780" y="5643"/>
                        <a:pt x="1858" y="5643"/>
                      </a:cubicBezTo>
                      <a:cubicBezTo>
                        <a:pt x="2802" y="5643"/>
                        <a:pt x="3734" y="4603"/>
                        <a:pt x="3997" y="3167"/>
                      </a:cubicBezTo>
                      <a:cubicBezTo>
                        <a:pt x="4293" y="1625"/>
                        <a:pt x="3700" y="214"/>
                        <a:pt x="2680" y="24"/>
                      </a:cubicBezTo>
                      <a:cubicBezTo>
                        <a:pt x="2599" y="8"/>
                        <a:pt x="2516" y="0"/>
                        <a:pt x="2435" y="0"/>
                      </a:cubicBezTo>
                      <a:close/>
                      <a:moveTo>
                        <a:pt x="25713" y="105"/>
                      </a:moveTo>
                      <a:cubicBezTo>
                        <a:pt x="24749" y="105"/>
                        <a:pt x="23836" y="1187"/>
                        <a:pt x="23614" y="2657"/>
                      </a:cubicBezTo>
                      <a:cubicBezTo>
                        <a:pt x="23388" y="4211"/>
                        <a:pt x="24029" y="5598"/>
                        <a:pt x="25061" y="5752"/>
                      </a:cubicBezTo>
                      <a:cubicBezTo>
                        <a:pt x="25124" y="5762"/>
                        <a:pt x="25186" y="5766"/>
                        <a:pt x="25249" y="5766"/>
                      </a:cubicBezTo>
                      <a:cubicBezTo>
                        <a:pt x="26214" y="5766"/>
                        <a:pt x="27127" y="4673"/>
                        <a:pt x="27350" y="3214"/>
                      </a:cubicBezTo>
                      <a:cubicBezTo>
                        <a:pt x="27587" y="1661"/>
                        <a:pt x="26935" y="273"/>
                        <a:pt x="25903" y="119"/>
                      </a:cubicBezTo>
                      <a:cubicBezTo>
                        <a:pt x="25839" y="109"/>
                        <a:pt x="25776" y="105"/>
                        <a:pt x="25713" y="10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5"/>
                <p:cNvSpPr/>
                <p:nvPr/>
              </p:nvSpPr>
              <p:spPr>
                <a:xfrm>
                  <a:off x="619820" y="1135278"/>
                  <a:ext cx="201488" cy="163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7260" extrusionOk="0">
                      <a:moveTo>
                        <a:pt x="8124" y="1"/>
                      </a:moveTo>
                      <a:lnTo>
                        <a:pt x="0" y="6168"/>
                      </a:lnTo>
                      <a:lnTo>
                        <a:pt x="830" y="7259"/>
                      </a:lnTo>
                      <a:lnTo>
                        <a:pt x="8955" y="1104"/>
                      </a:lnTo>
                      <a:lnTo>
                        <a:pt x="8124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5"/>
                <p:cNvSpPr/>
                <p:nvPr/>
              </p:nvSpPr>
              <p:spPr>
                <a:xfrm>
                  <a:off x="629157" y="1147607"/>
                  <a:ext cx="182543" cy="13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3" h="6156" fill="none" extrusionOk="0">
                      <a:moveTo>
                        <a:pt x="0" y="6156"/>
                      </a:moveTo>
                      <a:lnTo>
                        <a:pt x="8113" y="0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5"/>
                <p:cNvSpPr/>
                <p:nvPr/>
              </p:nvSpPr>
              <p:spPr>
                <a:xfrm>
                  <a:off x="619820" y="1135278"/>
                  <a:ext cx="201488" cy="163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7260" fill="none" extrusionOk="0">
                      <a:moveTo>
                        <a:pt x="0" y="6168"/>
                      </a:moveTo>
                      <a:lnTo>
                        <a:pt x="8124" y="1"/>
                      </a:lnTo>
                      <a:lnTo>
                        <a:pt x="8955" y="1104"/>
                      </a:lnTo>
                      <a:lnTo>
                        <a:pt x="830" y="7259"/>
                      </a:lnTo>
                      <a:close/>
                      <a:moveTo>
                        <a:pt x="0" y="616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5"/>
                <p:cNvSpPr/>
                <p:nvPr/>
              </p:nvSpPr>
              <p:spPr>
                <a:xfrm>
                  <a:off x="1167403" y="1112247"/>
                  <a:ext cx="183352" cy="185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9" h="8209" extrusionOk="0">
                      <a:moveTo>
                        <a:pt x="7176" y="1"/>
                      </a:moveTo>
                      <a:lnTo>
                        <a:pt x="0" y="7248"/>
                      </a:lnTo>
                      <a:lnTo>
                        <a:pt x="985" y="8208"/>
                      </a:lnTo>
                      <a:lnTo>
                        <a:pt x="8148" y="962"/>
                      </a:lnTo>
                      <a:lnTo>
                        <a:pt x="7176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5"/>
                <p:cNvSpPr/>
                <p:nvPr/>
              </p:nvSpPr>
              <p:spPr>
                <a:xfrm>
                  <a:off x="1178338" y="1122972"/>
                  <a:ext cx="161213" cy="16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5" h="7247" fill="none" extrusionOk="0">
                      <a:moveTo>
                        <a:pt x="1" y="7247"/>
                      </a:moveTo>
                      <a:lnTo>
                        <a:pt x="7164" y="0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5"/>
                <p:cNvSpPr/>
                <p:nvPr/>
              </p:nvSpPr>
              <p:spPr>
                <a:xfrm>
                  <a:off x="1167403" y="1112247"/>
                  <a:ext cx="183352" cy="185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9" h="8209" fill="none" extrusionOk="0">
                      <a:moveTo>
                        <a:pt x="0" y="7248"/>
                      </a:moveTo>
                      <a:lnTo>
                        <a:pt x="7176" y="1"/>
                      </a:lnTo>
                      <a:lnTo>
                        <a:pt x="8148" y="962"/>
                      </a:lnTo>
                      <a:lnTo>
                        <a:pt x="985" y="8208"/>
                      </a:lnTo>
                      <a:close/>
                      <a:moveTo>
                        <a:pt x="0" y="724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5"/>
                <p:cNvSpPr/>
                <p:nvPr/>
              </p:nvSpPr>
              <p:spPr>
                <a:xfrm>
                  <a:off x="459688" y="1290358"/>
                  <a:ext cx="212985" cy="144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393" extrusionOk="0">
                      <a:moveTo>
                        <a:pt x="713" y="0"/>
                      </a:moveTo>
                      <a:lnTo>
                        <a:pt x="1" y="1186"/>
                      </a:lnTo>
                      <a:lnTo>
                        <a:pt x="8766" y="6393"/>
                      </a:lnTo>
                      <a:lnTo>
                        <a:pt x="9465" y="5207"/>
                      </a:lnTo>
                      <a:lnTo>
                        <a:pt x="713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25"/>
                <p:cNvSpPr/>
                <p:nvPr/>
              </p:nvSpPr>
              <p:spPr>
                <a:xfrm>
                  <a:off x="467427" y="1303747"/>
                  <a:ext cx="197505" cy="117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" h="5219" fill="none" extrusionOk="0">
                      <a:moveTo>
                        <a:pt x="1" y="0"/>
                      </a:moveTo>
                      <a:lnTo>
                        <a:pt x="8777" y="5219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25"/>
                <p:cNvSpPr/>
                <p:nvPr/>
              </p:nvSpPr>
              <p:spPr>
                <a:xfrm>
                  <a:off x="459688" y="1290358"/>
                  <a:ext cx="212985" cy="144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393" fill="none" extrusionOk="0">
                      <a:moveTo>
                        <a:pt x="1" y="1186"/>
                      </a:moveTo>
                      <a:lnTo>
                        <a:pt x="713" y="0"/>
                      </a:lnTo>
                      <a:lnTo>
                        <a:pt x="9465" y="5207"/>
                      </a:lnTo>
                      <a:lnTo>
                        <a:pt x="8766" y="6393"/>
                      </a:lnTo>
                      <a:close/>
                      <a:moveTo>
                        <a:pt x="1" y="1186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25"/>
                <p:cNvSpPr/>
                <p:nvPr/>
              </p:nvSpPr>
              <p:spPr>
                <a:xfrm>
                  <a:off x="1048108" y="1276968"/>
                  <a:ext cx="212985" cy="144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393" extrusionOk="0">
                      <a:moveTo>
                        <a:pt x="712" y="0"/>
                      </a:moveTo>
                      <a:lnTo>
                        <a:pt x="1" y="1186"/>
                      </a:lnTo>
                      <a:lnTo>
                        <a:pt x="8766" y="6393"/>
                      </a:lnTo>
                      <a:lnTo>
                        <a:pt x="9465" y="5219"/>
                      </a:lnTo>
                      <a:lnTo>
                        <a:pt x="712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25"/>
                <p:cNvSpPr/>
                <p:nvPr/>
              </p:nvSpPr>
              <p:spPr>
                <a:xfrm>
                  <a:off x="1056118" y="1290358"/>
                  <a:ext cx="197235" cy="117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6" h="5219" fill="none" extrusionOk="0">
                      <a:moveTo>
                        <a:pt x="1" y="0"/>
                      </a:moveTo>
                      <a:lnTo>
                        <a:pt x="8765" y="5219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25"/>
                <p:cNvSpPr/>
                <p:nvPr/>
              </p:nvSpPr>
              <p:spPr>
                <a:xfrm>
                  <a:off x="1048108" y="1276968"/>
                  <a:ext cx="212985" cy="144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393" fill="none" extrusionOk="0">
                      <a:moveTo>
                        <a:pt x="1" y="1186"/>
                      </a:moveTo>
                      <a:lnTo>
                        <a:pt x="712" y="0"/>
                      </a:lnTo>
                      <a:lnTo>
                        <a:pt x="9465" y="5219"/>
                      </a:lnTo>
                      <a:lnTo>
                        <a:pt x="8766" y="6393"/>
                      </a:lnTo>
                      <a:close/>
                      <a:moveTo>
                        <a:pt x="1" y="1186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25"/>
                <p:cNvSpPr/>
                <p:nvPr/>
              </p:nvSpPr>
              <p:spPr>
                <a:xfrm>
                  <a:off x="383908" y="1264910"/>
                  <a:ext cx="1040490" cy="6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4" h="2859" extrusionOk="0">
                      <a:moveTo>
                        <a:pt x="546" y="0"/>
                      </a:moveTo>
                      <a:cubicBezTo>
                        <a:pt x="250" y="0"/>
                        <a:pt x="1" y="249"/>
                        <a:pt x="1" y="546"/>
                      </a:cubicBezTo>
                      <a:lnTo>
                        <a:pt x="1" y="2313"/>
                      </a:lnTo>
                      <a:cubicBezTo>
                        <a:pt x="1" y="2610"/>
                        <a:pt x="250" y="2859"/>
                        <a:pt x="546" y="2859"/>
                      </a:cubicBezTo>
                      <a:lnTo>
                        <a:pt x="45710" y="2859"/>
                      </a:lnTo>
                      <a:cubicBezTo>
                        <a:pt x="46007" y="2859"/>
                        <a:pt x="46244" y="2610"/>
                        <a:pt x="46244" y="2313"/>
                      </a:cubicBezTo>
                      <a:lnTo>
                        <a:pt x="46244" y="546"/>
                      </a:lnTo>
                      <a:cubicBezTo>
                        <a:pt x="46244" y="249"/>
                        <a:pt x="45983" y="0"/>
                        <a:pt x="45686" y="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5"/>
                <p:cNvSpPr/>
                <p:nvPr/>
              </p:nvSpPr>
              <p:spPr>
                <a:xfrm>
                  <a:off x="384177" y="1276697"/>
                  <a:ext cx="1040220" cy="3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1768" fill="none" extrusionOk="0">
                      <a:moveTo>
                        <a:pt x="0" y="0"/>
                      </a:moveTo>
                      <a:lnTo>
                        <a:pt x="46232" y="0"/>
                      </a:lnTo>
                      <a:moveTo>
                        <a:pt x="0" y="439"/>
                      </a:moveTo>
                      <a:lnTo>
                        <a:pt x="46232" y="439"/>
                      </a:lnTo>
                      <a:moveTo>
                        <a:pt x="0" y="890"/>
                      </a:moveTo>
                      <a:lnTo>
                        <a:pt x="46232" y="890"/>
                      </a:lnTo>
                      <a:moveTo>
                        <a:pt x="0" y="1329"/>
                      </a:moveTo>
                      <a:lnTo>
                        <a:pt x="46232" y="1329"/>
                      </a:lnTo>
                      <a:moveTo>
                        <a:pt x="0" y="1767"/>
                      </a:moveTo>
                      <a:lnTo>
                        <a:pt x="46232" y="1767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25"/>
                <p:cNvSpPr/>
                <p:nvPr/>
              </p:nvSpPr>
              <p:spPr>
                <a:xfrm>
                  <a:off x="383908" y="1264910"/>
                  <a:ext cx="1040490" cy="6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4" h="2859" fill="none" extrusionOk="0">
                      <a:moveTo>
                        <a:pt x="45710" y="2859"/>
                      </a:moveTo>
                      <a:lnTo>
                        <a:pt x="546" y="2859"/>
                      </a:lnTo>
                      <a:cubicBezTo>
                        <a:pt x="250" y="2859"/>
                        <a:pt x="1" y="2610"/>
                        <a:pt x="1" y="2313"/>
                      </a:cubicBezTo>
                      <a:lnTo>
                        <a:pt x="1" y="546"/>
                      </a:lnTo>
                      <a:cubicBezTo>
                        <a:pt x="1" y="249"/>
                        <a:pt x="250" y="0"/>
                        <a:pt x="546" y="0"/>
                      </a:cubicBezTo>
                      <a:lnTo>
                        <a:pt x="45686" y="0"/>
                      </a:lnTo>
                      <a:cubicBezTo>
                        <a:pt x="45983" y="0"/>
                        <a:pt x="46244" y="249"/>
                        <a:pt x="46244" y="546"/>
                      </a:cubicBezTo>
                      <a:lnTo>
                        <a:pt x="46244" y="2313"/>
                      </a:lnTo>
                      <a:cubicBezTo>
                        <a:pt x="46244" y="2610"/>
                        <a:pt x="46007" y="2859"/>
                        <a:pt x="45710" y="2859"/>
                      </a:cubicBezTo>
                      <a:close/>
                      <a:moveTo>
                        <a:pt x="45710" y="285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25"/>
                <p:cNvSpPr/>
                <p:nvPr/>
              </p:nvSpPr>
              <p:spPr>
                <a:xfrm>
                  <a:off x="785532" y="1057377"/>
                  <a:ext cx="633803" cy="12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69" h="5361" extrusionOk="0">
                      <a:moveTo>
                        <a:pt x="3135" y="16"/>
                      </a:moveTo>
                      <a:cubicBezTo>
                        <a:pt x="2311" y="16"/>
                        <a:pt x="1357" y="677"/>
                        <a:pt x="759" y="1743"/>
                      </a:cubicBezTo>
                      <a:cubicBezTo>
                        <a:pt x="0" y="3119"/>
                        <a:pt x="107" y="4637"/>
                        <a:pt x="1020" y="5147"/>
                      </a:cubicBezTo>
                      <a:cubicBezTo>
                        <a:pt x="1220" y="5260"/>
                        <a:pt x="1443" y="5314"/>
                        <a:pt x="1677" y="5314"/>
                      </a:cubicBezTo>
                      <a:cubicBezTo>
                        <a:pt x="2498" y="5314"/>
                        <a:pt x="3457" y="4654"/>
                        <a:pt x="4057" y="3593"/>
                      </a:cubicBezTo>
                      <a:cubicBezTo>
                        <a:pt x="4827" y="2217"/>
                        <a:pt x="4709" y="687"/>
                        <a:pt x="3807" y="189"/>
                      </a:cubicBezTo>
                      <a:cubicBezTo>
                        <a:pt x="3602" y="72"/>
                        <a:pt x="3374" y="16"/>
                        <a:pt x="3135" y="16"/>
                      </a:cubicBezTo>
                      <a:close/>
                      <a:moveTo>
                        <a:pt x="26463" y="0"/>
                      </a:moveTo>
                      <a:cubicBezTo>
                        <a:pt x="25628" y="0"/>
                        <a:pt x="24666" y="709"/>
                        <a:pt x="24089" y="1826"/>
                      </a:cubicBezTo>
                      <a:cubicBezTo>
                        <a:pt x="23377" y="3226"/>
                        <a:pt x="23555" y="4744"/>
                        <a:pt x="24480" y="5218"/>
                      </a:cubicBezTo>
                      <a:cubicBezTo>
                        <a:pt x="24669" y="5315"/>
                        <a:pt x="24874" y="5361"/>
                        <a:pt x="25087" y="5361"/>
                      </a:cubicBezTo>
                      <a:cubicBezTo>
                        <a:pt x="25921" y="5361"/>
                        <a:pt x="26881" y="4660"/>
                        <a:pt x="27457" y="3546"/>
                      </a:cubicBezTo>
                      <a:cubicBezTo>
                        <a:pt x="28168" y="2134"/>
                        <a:pt x="28002" y="616"/>
                        <a:pt x="27065" y="142"/>
                      </a:cubicBezTo>
                      <a:cubicBezTo>
                        <a:pt x="26878" y="46"/>
                        <a:pt x="26675" y="0"/>
                        <a:pt x="26463" y="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25"/>
                <p:cNvSpPr/>
                <p:nvPr/>
              </p:nvSpPr>
              <p:spPr>
                <a:xfrm>
                  <a:off x="616333" y="1381716"/>
                  <a:ext cx="716018" cy="128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3" h="5705" extrusionOk="0">
                      <a:moveTo>
                        <a:pt x="1825" y="0"/>
                      </a:moveTo>
                      <a:cubicBezTo>
                        <a:pt x="1726" y="0"/>
                        <a:pt x="1628" y="11"/>
                        <a:pt x="1531" y="34"/>
                      </a:cubicBezTo>
                      <a:cubicBezTo>
                        <a:pt x="511" y="283"/>
                        <a:pt x="1" y="1730"/>
                        <a:pt x="369" y="3260"/>
                      </a:cubicBezTo>
                      <a:cubicBezTo>
                        <a:pt x="710" y="4627"/>
                        <a:pt x="1648" y="5610"/>
                        <a:pt x="2577" y="5610"/>
                      </a:cubicBezTo>
                      <a:cubicBezTo>
                        <a:pt x="2679" y="5610"/>
                        <a:pt x="2781" y="5598"/>
                        <a:pt x="2883" y="5573"/>
                      </a:cubicBezTo>
                      <a:cubicBezTo>
                        <a:pt x="3891" y="5324"/>
                        <a:pt x="4413" y="3889"/>
                        <a:pt x="4033" y="2359"/>
                      </a:cubicBezTo>
                      <a:cubicBezTo>
                        <a:pt x="3701" y="976"/>
                        <a:pt x="2749" y="0"/>
                        <a:pt x="1825" y="0"/>
                      </a:cubicBezTo>
                      <a:close/>
                      <a:moveTo>
                        <a:pt x="29236" y="95"/>
                      </a:moveTo>
                      <a:cubicBezTo>
                        <a:pt x="29137" y="95"/>
                        <a:pt x="29038" y="106"/>
                        <a:pt x="28940" y="129"/>
                      </a:cubicBezTo>
                      <a:cubicBezTo>
                        <a:pt x="27932" y="378"/>
                        <a:pt x="27410" y="1825"/>
                        <a:pt x="27790" y="3343"/>
                      </a:cubicBezTo>
                      <a:cubicBezTo>
                        <a:pt x="28121" y="4721"/>
                        <a:pt x="29067" y="5704"/>
                        <a:pt x="29989" y="5704"/>
                      </a:cubicBezTo>
                      <a:cubicBezTo>
                        <a:pt x="30090" y="5704"/>
                        <a:pt x="30192" y="5692"/>
                        <a:pt x="30292" y="5668"/>
                      </a:cubicBezTo>
                      <a:cubicBezTo>
                        <a:pt x="31312" y="5419"/>
                        <a:pt x="31822" y="3984"/>
                        <a:pt x="31454" y="2454"/>
                      </a:cubicBezTo>
                      <a:cubicBezTo>
                        <a:pt x="31111" y="1071"/>
                        <a:pt x="30168" y="95"/>
                        <a:pt x="29236" y="9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25"/>
                <p:cNvSpPr/>
                <p:nvPr/>
              </p:nvSpPr>
              <p:spPr>
                <a:xfrm>
                  <a:off x="549103" y="883556"/>
                  <a:ext cx="63000" cy="6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1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2"/>
                        <a:pt x="629" y="2811"/>
                        <a:pt x="1400" y="2811"/>
                      </a:cubicBezTo>
                      <a:cubicBezTo>
                        <a:pt x="2182" y="2811"/>
                        <a:pt x="2799" y="2182"/>
                        <a:pt x="2799" y="1400"/>
                      </a:cubicBezTo>
                      <a:cubicBezTo>
                        <a:pt x="2799" y="629"/>
                        <a:pt x="2182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25"/>
                <p:cNvSpPr/>
                <p:nvPr/>
              </p:nvSpPr>
              <p:spPr>
                <a:xfrm>
                  <a:off x="549103" y="883556"/>
                  <a:ext cx="63000" cy="6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1" fill="none" extrusionOk="0">
                      <a:moveTo>
                        <a:pt x="2799" y="1400"/>
                      </a:moveTo>
                      <a:cubicBezTo>
                        <a:pt x="2799" y="2182"/>
                        <a:pt x="2182" y="2811"/>
                        <a:pt x="1400" y="2811"/>
                      </a:cubicBezTo>
                      <a:cubicBezTo>
                        <a:pt x="629" y="2811"/>
                        <a:pt x="0" y="2182"/>
                        <a:pt x="0" y="1400"/>
                      </a:cubicBezTo>
                      <a:cubicBezTo>
                        <a:pt x="0" y="629"/>
                        <a:pt x="629" y="0"/>
                        <a:pt x="1400" y="0"/>
                      </a:cubicBezTo>
                      <a:cubicBezTo>
                        <a:pt x="2182" y="0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25"/>
                <p:cNvSpPr/>
                <p:nvPr/>
              </p:nvSpPr>
              <p:spPr>
                <a:xfrm>
                  <a:off x="566698" y="935242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0"/>
                      </a:moveTo>
                      <a:cubicBezTo>
                        <a:pt x="629" y="0"/>
                        <a:pt x="1" y="617"/>
                        <a:pt x="1" y="1388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83" y="2799"/>
                        <a:pt x="2812" y="2171"/>
                        <a:pt x="2812" y="1388"/>
                      </a:cubicBezTo>
                      <a:cubicBezTo>
                        <a:pt x="2812" y="617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5"/>
                <p:cNvSpPr/>
                <p:nvPr/>
              </p:nvSpPr>
              <p:spPr>
                <a:xfrm>
                  <a:off x="576035" y="981283"/>
                  <a:ext cx="28598" cy="1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631" extrusionOk="0">
                      <a:moveTo>
                        <a:pt x="508" y="1"/>
                      </a:moveTo>
                      <a:cubicBezTo>
                        <a:pt x="250" y="1"/>
                        <a:pt x="44" y="89"/>
                        <a:pt x="25" y="226"/>
                      </a:cubicBezTo>
                      <a:cubicBezTo>
                        <a:pt x="1" y="393"/>
                        <a:pt x="250" y="570"/>
                        <a:pt x="582" y="618"/>
                      </a:cubicBezTo>
                      <a:cubicBezTo>
                        <a:pt x="642" y="626"/>
                        <a:pt x="701" y="630"/>
                        <a:pt x="756" y="630"/>
                      </a:cubicBezTo>
                      <a:cubicBezTo>
                        <a:pt x="1021" y="630"/>
                        <a:pt x="1227" y="541"/>
                        <a:pt x="1246" y="404"/>
                      </a:cubicBezTo>
                      <a:cubicBezTo>
                        <a:pt x="1270" y="238"/>
                        <a:pt x="1009" y="60"/>
                        <a:pt x="677" y="13"/>
                      </a:cubicBezTo>
                      <a:cubicBezTo>
                        <a:pt x="619" y="5"/>
                        <a:pt x="562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5"/>
                <p:cNvSpPr/>
                <p:nvPr/>
              </p:nvSpPr>
              <p:spPr>
                <a:xfrm>
                  <a:off x="491975" y="886492"/>
                  <a:ext cx="63023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12" extrusionOk="0">
                      <a:moveTo>
                        <a:pt x="1400" y="1"/>
                      </a:moveTo>
                      <a:cubicBezTo>
                        <a:pt x="630" y="1"/>
                        <a:pt x="1" y="629"/>
                        <a:pt x="1" y="1400"/>
                      </a:cubicBezTo>
                      <a:cubicBezTo>
                        <a:pt x="1" y="2183"/>
                        <a:pt x="630" y="2811"/>
                        <a:pt x="1400" y="2811"/>
                      </a:cubicBezTo>
                      <a:cubicBezTo>
                        <a:pt x="2171" y="2811"/>
                        <a:pt x="2800" y="2183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5"/>
                <p:cNvSpPr/>
                <p:nvPr/>
              </p:nvSpPr>
              <p:spPr>
                <a:xfrm>
                  <a:off x="491975" y="886492"/>
                  <a:ext cx="63023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12" fill="none" extrusionOk="0">
                      <a:moveTo>
                        <a:pt x="2800" y="1400"/>
                      </a:moveTo>
                      <a:cubicBezTo>
                        <a:pt x="2800" y="2183"/>
                        <a:pt x="2171" y="2811"/>
                        <a:pt x="1400" y="2811"/>
                      </a:cubicBezTo>
                      <a:cubicBezTo>
                        <a:pt x="630" y="2811"/>
                        <a:pt x="1" y="2183"/>
                        <a:pt x="1" y="1400"/>
                      </a:cubicBezTo>
                      <a:cubicBezTo>
                        <a:pt x="1" y="629"/>
                        <a:pt x="630" y="1"/>
                        <a:pt x="1400" y="1"/>
                      </a:cubicBezTo>
                      <a:cubicBezTo>
                        <a:pt x="2171" y="1"/>
                        <a:pt x="2800" y="629"/>
                        <a:pt x="2800" y="1400"/>
                      </a:cubicBezTo>
                      <a:close/>
                      <a:moveTo>
                        <a:pt x="2800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5"/>
                <p:cNvSpPr/>
                <p:nvPr/>
              </p:nvSpPr>
              <p:spPr>
                <a:xfrm>
                  <a:off x="503720" y="92639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17"/>
                        <a:pt x="1" y="1388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00" y="2171"/>
                        <a:pt x="2800" y="1388"/>
                      </a:cubicBezTo>
                      <a:cubicBezTo>
                        <a:pt x="2800" y="617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5"/>
                <p:cNvSpPr/>
                <p:nvPr/>
              </p:nvSpPr>
              <p:spPr>
                <a:xfrm>
                  <a:off x="514925" y="962902"/>
                  <a:ext cx="29115" cy="21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4" extrusionOk="0">
                      <a:moveTo>
                        <a:pt x="600" y="1"/>
                      </a:moveTo>
                      <a:cubicBezTo>
                        <a:pt x="313" y="1"/>
                        <a:pt x="68" y="157"/>
                        <a:pt x="37" y="388"/>
                      </a:cubicBezTo>
                      <a:cubicBezTo>
                        <a:pt x="1" y="649"/>
                        <a:pt x="238" y="898"/>
                        <a:pt x="582" y="946"/>
                      </a:cubicBezTo>
                      <a:cubicBezTo>
                        <a:pt x="620" y="951"/>
                        <a:pt x="658" y="954"/>
                        <a:pt x="695" y="954"/>
                      </a:cubicBezTo>
                      <a:cubicBezTo>
                        <a:pt x="981" y="954"/>
                        <a:pt x="1227" y="797"/>
                        <a:pt x="1258" y="566"/>
                      </a:cubicBezTo>
                      <a:cubicBezTo>
                        <a:pt x="1294" y="305"/>
                        <a:pt x="1057" y="56"/>
                        <a:pt x="713" y="9"/>
                      </a:cubicBezTo>
                      <a:cubicBezTo>
                        <a:pt x="674" y="3"/>
                        <a:pt x="637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5"/>
                <p:cNvSpPr/>
                <p:nvPr/>
              </p:nvSpPr>
              <p:spPr>
                <a:xfrm>
                  <a:off x="432733" y="896404"/>
                  <a:ext cx="63023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12" extrusionOk="0">
                      <a:moveTo>
                        <a:pt x="1401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83"/>
                        <a:pt x="630" y="2811"/>
                        <a:pt x="1401" y="2811"/>
                      </a:cubicBezTo>
                      <a:cubicBezTo>
                        <a:pt x="2171" y="2811"/>
                        <a:pt x="2800" y="2183"/>
                        <a:pt x="2800" y="1400"/>
                      </a:cubicBezTo>
                      <a:cubicBezTo>
                        <a:pt x="2800" y="629"/>
                        <a:pt x="2171" y="0"/>
                        <a:pt x="1401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5"/>
                <p:cNvSpPr/>
                <p:nvPr/>
              </p:nvSpPr>
              <p:spPr>
                <a:xfrm>
                  <a:off x="432733" y="896404"/>
                  <a:ext cx="63023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12" fill="none" extrusionOk="0">
                      <a:moveTo>
                        <a:pt x="2800" y="1400"/>
                      </a:moveTo>
                      <a:cubicBezTo>
                        <a:pt x="2800" y="2183"/>
                        <a:pt x="2171" y="2811"/>
                        <a:pt x="1401" y="2811"/>
                      </a:cubicBezTo>
                      <a:cubicBezTo>
                        <a:pt x="630" y="2811"/>
                        <a:pt x="1" y="2183"/>
                        <a:pt x="1" y="1400"/>
                      </a:cubicBezTo>
                      <a:cubicBezTo>
                        <a:pt x="1" y="629"/>
                        <a:pt x="630" y="0"/>
                        <a:pt x="1401" y="0"/>
                      </a:cubicBezTo>
                      <a:cubicBezTo>
                        <a:pt x="2171" y="0"/>
                        <a:pt x="2800" y="629"/>
                        <a:pt x="2800" y="1400"/>
                      </a:cubicBezTo>
                      <a:close/>
                      <a:moveTo>
                        <a:pt x="2800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25"/>
                <p:cNvSpPr/>
                <p:nvPr/>
              </p:nvSpPr>
              <p:spPr>
                <a:xfrm>
                  <a:off x="370025" y="906836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29" y="1"/>
                        <a:pt x="1" y="630"/>
                        <a:pt x="1" y="1400"/>
                      </a:cubicBezTo>
                      <a:cubicBezTo>
                        <a:pt x="1" y="2183"/>
                        <a:pt x="629" y="2812"/>
                        <a:pt x="1400" y="2812"/>
                      </a:cubicBezTo>
                      <a:cubicBezTo>
                        <a:pt x="2171" y="2812"/>
                        <a:pt x="2800" y="2183"/>
                        <a:pt x="2800" y="1400"/>
                      </a:cubicBezTo>
                      <a:cubicBezTo>
                        <a:pt x="2800" y="630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25"/>
                <p:cNvSpPr/>
                <p:nvPr/>
              </p:nvSpPr>
              <p:spPr>
                <a:xfrm>
                  <a:off x="332675" y="891843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83"/>
                        <a:pt x="629" y="2812"/>
                        <a:pt x="1400" y="2812"/>
                      </a:cubicBezTo>
                      <a:cubicBezTo>
                        <a:pt x="2171" y="2812"/>
                        <a:pt x="2799" y="2183"/>
                        <a:pt x="2799" y="1400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25"/>
                <p:cNvSpPr/>
                <p:nvPr/>
              </p:nvSpPr>
              <p:spPr>
                <a:xfrm>
                  <a:off x="332675" y="891843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799" y="1400"/>
                      </a:moveTo>
                      <a:cubicBezTo>
                        <a:pt x="2799" y="2183"/>
                        <a:pt x="2171" y="2812"/>
                        <a:pt x="1400" y="2812"/>
                      </a:cubicBezTo>
                      <a:cubicBezTo>
                        <a:pt x="629" y="2812"/>
                        <a:pt x="0" y="2183"/>
                        <a:pt x="0" y="1400"/>
                      </a:cubicBezTo>
                      <a:cubicBezTo>
                        <a:pt x="0" y="629"/>
                        <a:pt x="629" y="1"/>
                        <a:pt x="1400" y="1"/>
                      </a:cubicBezTo>
                      <a:cubicBezTo>
                        <a:pt x="2171" y="1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25"/>
                <p:cNvSpPr/>
                <p:nvPr/>
              </p:nvSpPr>
              <p:spPr>
                <a:xfrm>
                  <a:off x="351080" y="900807"/>
                  <a:ext cx="2965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141" extrusionOk="0">
                      <a:moveTo>
                        <a:pt x="644" y="0"/>
                      </a:moveTo>
                      <a:cubicBezTo>
                        <a:pt x="349" y="0"/>
                        <a:pt x="91" y="202"/>
                        <a:pt x="48" y="481"/>
                      </a:cubicBezTo>
                      <a:cubicBezTo>
                        <a:pt x="1" y="790"/>
                        <a:pt x="238" y="1086"/>
                        <a:pt x="570" y="1134"/>
                      </a:cubicBezTo>
                      <a:cubicBezTo>
                        <a:pt x="602" y="1138"/>
                        <a:pt x="634" y="1140"/>
                        <a:pt x="666" y="1140"/>
                      </a:cubicBezTo>
                      <a:cubicBezTo>
                        <a:pt x="969" y="1140"/>
                        <a:pt x="1227" y="939"/>
                        <a:pt x="1270" y="659"/>
                      </a:cubicBezTo>
                      <a:cubicBezTo>
                        <a:pt x="1317" y="351"/>
                        <a:pt x="1080" y="54"/>
                        <a:pt x="736" y="7"/>
                      </a:cubicBezTo>
                      <a:cubicBezTo>
                        <a:pt x="705" y="3"/>
                        <a:pt x="674" y="0"/>
                        <a:pt x="644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25"/>
                <p:cNvSpPr/>
                <p:nvPr/>
              </p:nvSpPr>
              <p:spPr>
                <a:xfrm>
                  <a:off x="351080" y="899882"/>
                  <a:ext cx="29655" cy="27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223" fill="none" extrusionOk="0">
                      <a:moveTo>
                        <a:pt x="736" y="48"/>
                      </a:moveTo>
                      <a:cubicBezTo>
                        <a:pt x="404" y="1"/>
                        <a:pt x="96" y="214"/>
                        <a:pt x="48" y="522"/>
                      </a:cubicBezTo>
                      <a:cubicBezTo>
                        <a:pt x="1" y="831"/>
                        <a:pt x="238" y="1127"/>
                        <a:pt x="570" y="1175"/>
                      </a:cubicBezTo>
                      <a:cubicBezTo>
                        <a:pt x="914" y="1222"/>
                        <a:pt x="1222" y="1009"/>
                        <a:pt x="1270" y="700"/>
                      </a:cubicBezTo>
                      <a:cubicBezTo>
                        <a:pt x="1317" y="392"/>
                        <a:pt x="1080" y="95"/>
                        <a:pt x="736" y="48"/>
                      </a:cubicBezTo>
                      <a:close/>
                      <a:moveTo>
                        <a:pt x="736" y="4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25"/>
                <p:cNvSpPr/>
                <p:nvPr/>
              </p:nvSpPr>
              <p:spPr>
                <a:xfrm>
                  <a:off x="389240" y="905775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12"/>
                      </a:cubicBezTo>
                      <a:cubicBezTo>
                        <a:pt x="1" y="2183"/>
                        <a:pt x="629" y="2800"/>
                        <a:pt x="1400" y="2800"/>
                      </a:cubicBezTo>
                      <a:cubicBezTo>
                        <a:pt x="2171" y="2800"/>
                        <a:pt x="2800" y="2183"/>
                        <a:pt x="2800" y="1412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25"/>
                <p:cNvSpPr/>
                <p:nvPr/>
              </p:nvSpPr>
              <p:spPr>
                <a:xfrm>
                  <a:off x="389240" y="905775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800" y="1412"/>
                      </a:moveTo>
                      <a:cubicBezTo>
                        <a:pt x="2800" y="2183"/>
                        <a:pt x="2171" y="2800"/>
                        <a:pt x="1400" y="2800"/>
                      </a:cubicBezTo>
                      <a:cubicBezTo>
                        <a:pt x="629" y="2800"/>
                        <a:pt x="1" y="2183"/>
                        <a:pt x="1" y="1412"/>
                      </a:cubicBezTo>
                      <a:cubicBezTo>
                        <a:pt x="1" y="629"/>
                        <a:pt x="629" y="0"/>
                        <a:pt x="1400" y="0"/>
                      </a:cubicBezTo>
                      <a:cubicBezTo>
                        <a:pt x="2171" y="0"/>
                        <a:pt x="2800" y="629"/>
                        <a:pt x="2800" y="1412"/>
                      </a:cubicBezTo>
                      <a:close/>
                      <a:moveTo>
                        <a:pt x="2800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25"/>
                <p:cNvSpPr/>
                <p:nvPr/>
              </p:nvSpPr>
              <p:spPr>
                <a:xfrm>
                  <a:off x="406858" y="923455"/>
                  <a:ext cx="27788" cy="2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46" extrusionOk="0">
                      <a:moveTo>
                        <a:pt x="617" y="0"/>
                      </a:moveTo>
                      <a:cubicBezTo>
                        <a:pt x="273" y="0"/>
                        <a:pt x="1" y="285"/>
                        <a:pt x="1" y="629"/>
                      </a:cubicBezTo>
                      <a:cubicBezTo>
                        <a:pt x="1" y="961"/>
                        <a:pt x="273" y="1246"/>
                        <a:pt x="617" y="1246"/>
                      </a:cubicBezTo>
                      <a:cubicBezTo>
                        <a:pt x="961" y="1246"/>
                        <a:pt x="1234" y="961"/>
                        <a:pt x="1234" y="629"/>
                      </a:cubicBezTo>
                      <a:cubicBezTo>
                        <a:pt x="1234" y="285"/>
                        <a:pt x="961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25"/>
                <p:cNvSpPr/>
                <p:nvPr/>
              </p:nvSpPr>
              <p:spPr>
                <a:xfrm>
                  <a:off x="444748" y="91514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12"/>
                      </a:cubicBezTo>
                      <a:cubicBezTo>
                        <a:pt x="1" y="2183"/>
                        <a:pt x="629" y="2800"/>
                        <a:pt x="1400" y="2800"/>
                      </a:cubicBezTo>
                      <a:cubicBezTo>
                        <a:pt x="2171" y="2800"/>
                        <a:pt x="2800" y="2183"/>
                        <a:pt x="2800" y="1412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25"/>
                <p:cNvSpPr/>
                <p:nvPr/>
              </p:nvSpPr>
              <p:spPr>
                <a:xfrm>
                  <a:off x="458360" y="940977"/>
                  <a:ext cx="2938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1" extrusionOk="0">
                      <a:moveTo>
                        <a:pt x="643" y="0"/>
                      </a:moveTo>
                      <a:cubicBezTo>
                        <a:pt x="346" y="0"/>
                        <a:pt x="80" y="202"/>
                        <a:pt x="48" y="481"/>
                      </a:cubicBezTo>
                      <a:cubicBezTo>
                        <a:pt x="1" y="790"/>
                        <a:pt x="238" y="1086"/>
                        <a:pt x="570" y="1134"/>
                      </a:cubicBezTo>
                      <a:cubicBezTo>
                        <a:pt x="601" y="1138"/>
                        <a:pt x="632" y="1140"/>
                        <a:pt x="663" y="1140"/>
                      </a:cubicBezTo>
                      <a:cubicBezTo>
                        <a:pt x="959" y="1140"/>
                        <a:pt x="1226" y="939"/>
                        <a:pt x="1258" y="659"/>
                      </a:cubicBezTo>
                      <a:cubicBezTo>
                        <a:pt x="1305" y="351"/>
                        <a:pt x="1068" y="54"/>
                        <a:pt x="736" y="7"/>
                      </a:cubicBezTo>
                      <a:cubicBezTo>
                        <a:pt x="705" y="3"/>
                        <a:pt x="674" y="0"/>
                        <a:pt x="64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25"/>
                <p:cNvSpPr/>
                <p:nvPr/>
              </p:nvSpPr>
              <p:spPr>
                <a:xfrm>
                  <a:off x="340685" y="897195"/>
                  <a:ext cx="372015" cy="9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54" fill="none" extrusionOk="0">
                      <a:moveTo>
                        <a:pt x="16533" y="3523"/>
                      </a:moveTo>
                      <a:cubicBezTo>
                        <a:pt x="15585" y="3820"/>
                        <a:pt x="14612" y="4105"/>
                        <a:pt x="13628" y="4223"/>
                      </a:cubicBezTo>
                      <a:cubicBezTo>
                        <a:pt x="12513" y="4354"/>
                        <a:pt x="11398" y="4271"/>
                        <a:pt x="10307" y="4045"/>
                      </a:cubicBezTo>
                      <a:cubicBezTo>
                        <a:pt x="9228" y="3832"/>
                        <a:pt x="8208" y="3500"/>
                        <a:pt x="7164" y="3156"/>
                      </a:cubicBezTo>
                      <a:cubicBezTo>
                        <a:pt x="6749" y="3013"/>
                        <a:pt x="6334" y="2871"/>
                        <a:pt x="5918" y="2741"/>
                      </a:cubicBezTo>
                      <a:cubicBezTo>
                        <a:pt x="5432" y="2587"/>
                        <a:pt x="4946" y="2420"/>
                        <a:pt x="4460" y="2254"/>
                      </a:cubicBezTo>
                      <a:cubicBezTo>
                        <a:pt x="2870" y="1721"/>
                        <a:pt x="1329" y="1057"/>
                        <a:pt x="0" y="1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25"/>
                <p:cNvSpPr/>
                <p:nvPr/>
              </p:nvSpPr>
              <p:spPr>
                <a:xfrm>
                  <a:off x="340685" y="897195"/>
                  <a:ext cx="372015" cy="9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54" fill="none" extrusionOk="0">
                      <a:moveTo>
                        <a:pt x="16533" y="3523"/>
                      </a:moveTo>
                      <a:cubicBezTo>
                        <a:pt x="15585" y="3820"/>
                        <a:pt x="14612" y="4105"/>
                        <a:pt x="13628" y="4223"/>
                      </a:cubicBezTo>
                      <a:cubicBezTo>
                        <a:pt x="12513" y="4354"/>
                        <a:pt x="11398" y="4271"/>
                        <a:pt x="10307" y="4045"/>
                      </a:cubicBezTo>
                      <a:cubicBezTo>
                        <a:pt x="9228" y="3832"/>
                        <a:pt x="8208" y="3500"/>
                        <a:pt x="7164" y="3156"/>
                      </a:cubicBezTo>
                      <a:cubicBezTo>
                        <a:pt x="6749" y="3013"/>
                        <a:pt x="6334" y="2871"/>
                        <a:pt x="5918" y="2741"/>
                      </a:cubicBezTo>
                      <a:cubicBezTo>
                        <a:pt x="5432" y="2587"/>
                        <a:pt x="4946" y="2420"/>
                        <a:pt x="4460" y="2254"/>
                      </a:cubicBezTo>
                      <a:cubicBezTo>
                        <a:pt x="2870" y="1721"/>
                        <a:pt x="1329" y="1057"/>
                        <a:pt x="0" y="1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25"/>
                <p:cNvSpPr/>
                <p:nvPr/>
              </p:nvSpPr>
              <p:spPr>
                <a:xfrm>
                  <a:off x="628078" y="941926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17" y="1"/>
                        <a:pt x="1" y="629"/>
                        <a:pt x="1" y="1412"/>
                      </a:cubicBezTo>
                      <a:cubicBezTo>
                        <a:pt x="1" y="2183"/>
                        <a:pt x="617" y="2812"/>
                        <a:pt x="1400" y="2812"/>
                      </a:cubicBezTo>
                      <a:cubicBezTo>
                        <a:pt x="2171" y="2812"/>
                        <a:pt x="2800" y="2183"/>
                        <a:pt x="2800" y="1412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25"/>
                <p:cNvSpPr/>
                <p:nvPr/>
              </p:nvSpPr>
              <p:spPr>
                <a:xfrm>
                  <a:off x="689188" y="933616"/>
                  <a:ext cx="6300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1" extrusionOk="0">
                      <a:moveTo>
                        <a:pt x="1400" y="1"/>
                      </a:moveTo>
                      <a:cubicBezTo>
                        <a:pt x="629" y="1"/>
                        <a:pt x="1" y="618"/>
                        <a:pt x="1" y="1389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389"/>
                      </a:cubicBezTo>
                      <a:cubicBezTo>
                        <a:pt x="2800" y="618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25"/>
                <p:cNvSpPr/>
                <p:nvPr/>
              </p:nvSpPr>
              <p:spPr>
                <a:xfrm>
                  <a:off x="748430" y="906836"/>
                  <a:ext cx="451283" cy="76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7" h="3393" extrusionOk="0">
                      <a:moveTo>
                        <a:pt x="18657" y="1"/>
                      </a:moveTo>
                      <a:cubicBezTo>
                        <a:pt x="17886" y="1"/>
                        <a:pt x="17257" y="630"/>
                        <a:pt x="17257" y="1400"/>
                      </a:cubicBezTo>
                      <a:cubicBezTo>
                        <a:pt x="17257" y="2183"/>
                        <a:pt x="17886" y="2812"/>
                        <a:pt x="18657" y="2812"/>
                      </a:cubicBezTo>
                      <a:cubicBezTo>
                        <a:pt x="19428" y="2812"/>
                        <a:pt x="20056" y="2183"/>
                        <a:pt x="20056" y="1400"/>
                      </a:cubicBezTo>
                      <a:cubicBezTo>
                        <a:pt x="20056" y="630"/>
                        <a:pt x="19428" y="1"/>
                        <a:pt x="18657" y="1"/>
                      </a:cubicBezTo>
                      <a:close/>
                      <a:moveTo>
                        <a:pt x="1400" y="594"/>
                      </a:moveTo>
                      <a:cubicBezTo>
                        <a:pt x="629" y="594"/>
                        <a:pt x="1" y="1211"/>
                        <a:pt x="1" y="1982"/>
                      </a:cubicBezTo>
                      <a:cubicBezTo>
                        <a:pt x="1" y="2764"/>
                        <a:pt x="629" y="3393"/>
                        <a:pt x="1400" y="3393"/>
                      </a:cubicBezTo>
                      <a:cubicBezTo>
                        <a:pt x="2171" y="3393"/>
                        <a:pt x="2800" y="2764"/>
                        <a:pt x="2800" y="1982"/>
                      </a:cubicBezTo>
                      <a:cubicBezTo>
                        <a:pt x="2800" y="1211"/>
                        <a:pt x="2171" y="594"/>
                        <a:pt x="1400" y="594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25"/>
                <p:cNvSpPr/>
                <p:nvPr/>
              </p:nvSpPr>
              <p:spPr>
                <a:xfrm>
                  <a:off x="1211975" y="886492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70" y="2811"/>
                        <a:pt x="2799" y="2183"/>
                        <a:pt x="2799" y="1400"/>
                      </a:cubicBezTo>
                      <a:cubicBezTo>
                        <a:pt x="2799" y="629"/>
                        <a:pt x="2170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25"/>
                <p:cNvSpPr/>
                <p:nvPr/>
              </p:nvSpPr>
              <p:spPr>
                <a:xfrm>
                  <a:off x="1211975" y="886492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799" y="1400"/>
                      </a:moveTo>
                      <a:cubicBezTo>
                        <a:pt x="2799" y="2183"/>
                        <a:pt x="2170" y="2811"/>
                        <a:pt x="1400" y="2811"/>
                      </a:cubicBezTo>
                      <a:cubicBezTo>
                        <a:pt x="629" y="2811"/>
                        <a:pt x="0" y="2183"/>
                        <a:pt x="0" y="1400"/>
                      </a:cubicBezTo>
                      <a:cubicBezTo>
                        <a:pt x="0" y="629"/>
                        <a:pt x="629" y="1"/>
                        <a:pt x="1400" y="1"/>
                      </a:cubicBezTo>
                      <a:cubicBezTo>
                        <a:pt x="2170" y="1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25"/>
                <p:cNvSpPr/>
                <p:nvPr/>
              </p:nvSpPr>
              <p:spPr>
                <a:xfrm>
                  <a:off x="1021153" y="93149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8" y="0"/>
                        <a:pt x="1" y="617"/>
                        <a:pt x="1" y="1388"/>
                      </a:cubicBezTo>
                      <a:cubicBezTo>
                        <a:pt x="1" y="2171"/>
                        <a:pt x="618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388"/>
                      </a:cubicBezTo>
                      <a:cubicBezTo>
                        <a:pt x="2800" y="617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25"/>
                <p:cNvSpPr/>
                <p:nvPr/>
              </p:nvSpPr>
              <p:spPr>
                <a:xfrm>
                  <a:off x="1078798" y="918104"/>
                  <a:ext cx="63000" cy="6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1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11"/>
                      </a:cubicBezTo>
                      <a:cubicBezTo>
                        <a:pt x="1" y="2182"/>
                        <a:pt x="629" y="2811"/>
                        <a:pt x="1400" y="2811"/>
                      </a:cubicBezTo>
                      <a:cubicBezTo>
                        <a:pt x="2171" y="2811"/>
                        <a:pt x="2800" y="2182"/>
                        <a:pt x="2800" y="1411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25"/>
                <p:cNvSpPr/>
                <p:nvPr/>
              </p:nvSpPr>
              <p:spPr>
                <a:xfrm>
                  <a:off x="1271465" y="88032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12"/>
                      </a:cubicBezTo>
                      <a:cubicBezTo>
                        <a:pt x="1" y="2183"/>
                        <a:pt x="629" y="2800"/>
                        <a:pt x="1400" y="2800"/>
                      </a:cubicBezTo>
                      <a:cubicBezTo>
                        <a:pt x="2171" y="2800"/>
                        <a:pt x="2800" y="2183"/>
                        <a:pt x="2800" y="1412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25"/>
                <p:cNvSpPr/>
                <p:nvPr/>
              </p:nvSpPr>
              <p:spPr>
                <a:xfrm>
                  <a:off x="1271465" y="88032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800" y="1412"/>
                      </a:moveTo>
                      <a:cubicBezTo>
                        <a:pt x="2800" y="2183"/>
                        <a:pt x="2171" y="2800"/>
                        <a:pt x="1400" y="2800"/>
                      </a:cubicBezTo>
                      <a:cubicBezTo>
                        <a:pt x="629" y="2800"/>
                        <a:pt x="1" y="2183"/>
                        <a:pt x="1" y="1412"/>
                      </a:cubicBezTo>
                      <a:cubicBezTo>
                        <a:pt x="1" y="629"/>
                        <a:pt x="629" y="1"/>
                        <a:pt x="1400" y="1"/>
                      </a:cubicBezTo>
                      <a:cubicBezTo>
                        <a:pt x="2171" y="1"/>
                        <a:pt x="2800" y="629"/>
                        <a:pt x="2800" y="1412"/>
                      </a:cubicBezTo>
                      <a:close/>
                      <a:moveTo>
                        <a:pt x="2800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25"/>
                <p:cNvSpPr/>
                <p:nvPr/>
              </p:nvSpPr>
              <p:spPr>
                <a:xfrm>
                  <a:off x="1284290" y="882608"/>
                  <a:ext cx="28035" cy="8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357" extrusionOk="0">
                      <a:moveTo>
                        <a:pt x="916" y="1"/>
                      </a:moveTo>
                      <a:cubicBezTo>
                        <a:pt x="821" y="1"/>
                        <a:pt x="711" y="10"/>
                        <a:pt x="593" y="30"/>
                      </a:cubicBezTo>
                      <a:cubicBezTo>
                        <a:pt x="261" y="78"/>
                        <a:pt x="0" y="184"/>
                        <a:pt x="12" y="267"/>
                      </a:cubicBezTo>
                      <a:cubicBezTo>
                        <a:pt x="20" y="322"/>
                        <a:pt x="146" y="356"/>
                        <a:pt x="326" y="356"/>
                      </a:cubicBezTo>
                      <a:cubicBezTo>
                        <a:pt x="419" y="356"/>
                        <a:pt x="527" y="347"/>
                        <a:pt x="641" y="327"/>
                      </a:cubicBezTo>
                      <a:cubicBezTo>
                        <a:pt x="985" y="279"/>
                        <a:pt x="1246" y="173"/>
                        <a:pt x="1234" y="89"/>
                      </a:cubicBezTo>
                      <a:cubicBezTo>
                        <a:pt x="1226" y="35"/>
                        <a:pt x="1100" y="1"/>
                        <a:pt x="916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25"/>
                <p:cNvSpPr/>
                <p:nvPr/>
              </p:nvSpPr>
              <p:spPr>
                <a:xfrm>
                  <a:off x="1284290" y="881931"/>
                  <a:ext cx="28035" cy="9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417" fill="none" extrusionOk="0">
                      <a:moveTo>
                        <a:pt x="1234" y="119"/>
                      </a:moveTo>
                      <a:cubicBezTo>
                        <a:pt x="1222" y="36"/>
                        <a:pt x="937" y="1"/>
                        <a:pt x="593" y="60"/>
                      </a:cubicBezTo>
                      <a:cubicBezTo>
                        <a:pt x="261" y="108"/>
                        <a:pt x="0" y="214"/>
                        <a:pt x="12" y="297"/>
                      </a:cubicBezTo>
                      <a:cubicBezTo>
                        <a:pt x="24" y="380"/>
                        <a:pt x="309" y="416"/>
                        <a:pt x="641" y="357"/>
                      </a:cubicBezTo>
                      <a:cubicBezTo>
                        <a:pt x="985" y="309"/>
                        <a:pt x="1246" y="203"/>
                        <a:pt x="1234" y="119"/>
                      </a:cubicBezTo>
                      <a:close/>
                      <a:moveTo>
                        <a:pt x="1234" y="11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25"/>
                <p:cNvSpPr/>
                <p:nvPr/>
              </p:nvSpPr>
              <p:spPr>
                <a:xfrm>
                  <a:off x="1321370" y="87551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83"/>
                        <a:pt x="629" y="2811"/>
                        <a:pt x="1400" y="2811"/>
                      </a:cubicBezTo>
                      <a:cubicBezTo>
                        <a:pt x="2183" y="2811"/>
                        <a:pt x="2800" y="2183"/>
                        <a:pt x="2800" y="1400"/>
                      </a:cubicBezTo>
                      <a:cubicBezTo>
                        <a:pt x="2800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25"/>
                <p:cNvSpPr/>
                <p:nvPr/>
              </p:nvSpPr>
              <p:spPr>
                <a:xfrm>
                  <a:off x="1321370" y="87551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800" y="1400"/>
                      </a:moveTo>
                      <a:cubicBezTo>
                        <a:pt x="2800" y="2183"/>
                        <a:pt x="2183" y="2811"/>
                        <a:pt x="1400" y="2811"/>
                      </a:cubicBezTo>
                      <a:cubicBezTo>
                        <a:pt x="629" y="2811"/>
                        <a:pt x="1" y="2183"/>
                        <a:pt x="1" y="1400"/>
                      </a:cubicBezTo>
                      <a:cubicBezTo>
                        <a:pt x="1" y="629"/>
                        <a:pt x="629" y="0"/>
                        <a:pt x="1400" y="0"/>
                      </a:cubicBezTo>
                      <a:cubicBezTo>
                        <a:pt x="2183" y="0"/>
                        <a:pt x="2800" y="629"/>
                        <a:pt x="2800" y="1400"/>
                      </a:cubicBezTo>
                      <a:close/>
                      <a:moveTo>
                        <a:pt x="2800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25"/>
                <p:cNvSpPr/>
                <p:nvPr/>
              </p:nvSpPr>
              <p:spPr>
                <a:xfrm>
                  <a:off x="1338448" y="873915"/>
                  <a:ext cx="29115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7" extrusionOk="0">
                      <a:moveTo>
                        <a:pt x="710" y="1"/>
                      </a:moveTo>
                      <a:cubicBezTo>
                        <a:pt x="668" y="1"/>
                        <a:pt x="625" y="4"/>
                        <a:pt x="582" y="12"/>
                      </a:cubicBezTo>
                      <a:cubicBezTo>
                        <a:pt x="238" y="59"/>
                        <a:pt x="1" y="308"/>
                        <a:pt x="36" y="569"/>
                      </a:cubicBezTo>
                      <a:cubicBezTo>
                        <a:pt x="68" y="800"/>
                        <a:pt x="313" y="957"/>
                        <a:pt x="599" y="957"/>
                      </a:cubicBezTo>
                      <a:cubicBezTo>
                        <a:pt x="637" y="957"/>
                        <a:pt x="674" y="954"/>
                        <a:pt x="712" y="949"/>
                      </a:cubicBezTo>
                      <a:cubicBezTo>
                        <a:pt x="1056" y="901"/>
                        <a:pt x="1294" y="652"/>
                        <a:pt x="1258" y="391"/>
                      </a:cubicBezTo>
                      <a:cubicBezTo>
                        <a:pt x="1227" y="165"/>
                        <a:pt x="990" y="1"/>
                        <a:pt x="710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25"/>
                <p:cNvSpPr/>
                <p:nvPr/>
              </p:nvSpPr>
              <p:spPr>
                <a:xfrm>
                  <a:off x="1338448" y="872831"/>
                  <a:ext cx="29115" cy="23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045" fill="none" extrusionOk="0">
                      <a:moveTo>
                        <a:pt x="1258" y="439"/>
                      </a:moveTo>
                      <a:cubicBezTo>
                        <a:pt x="1222" y="179"/>
                        <a:pt x="914" y="1"/>
                        <a:pt x="582" y="60"/>
                      </a:cubicBezTo>
                      <a:cubicBezTo>
                        <a:pt x="238" y="107"/>
                        <a:pt x="1" y="356"/>
                        <a:pt x="36" y="617"/>
                      </a:cubicBezTo>
                      <a:cubicBezTo>
                        <a:pt x="72" y="878"/>
                        <a:pt x="380" y="1044"/>
                        <a:pt x="712" y="997"/>
                      </a:cubicBezTo>
                      <a:cubicBezTo>
                        <a:pt x="1056" y="949"/>
                        <a:pt x="1294" y="700"/>
                        <a:pt x="1258" y="439"/>
                      </a:cubicBezTo>
                      <a:close/>
                      <a:moveTo>
                        <a:pt x="1258" y="43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25"/>
                <p:cNvSpPr/>
                <p:nvPr/>
              </p:nvSpPr>
              <p:spPr>
                <a:xfrm>
                  <a:off x="1093490" y="874705"/>
                  <a:ext cx="285548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1" h="2397" fill="none" extrusionOk="0">
                      <a:moveTo>
                        <a:pt x="12691" y="226"/>
                      </a:moveTo>
                      <a:cubicBezTo>
                        <a:pt x="11410" y="60"/>
                        <a:pt x="10117" y="1"/>
                        <a:pt x="8836" y="60"/>
                      </a:cubicBezTo>
                      <a:cubicBezTo>
                        <a:pt x="8350" y="84"/>
                        <a:pt x="7852" y="119"/>
                        <a:pt x="7377" y="226"/>
                      </a:cubicBezTo>
                      <a:cubicBezTo>
                        <a:pt x="6250" y="487"/>
                        <a:pt x="5254" y="1139"/>
                        <a:pt x="4175" y="1566"/>
                      </a:cubicBezTo>
                      <a:cubicBezTo>
                        <a:pt x="2847" y="2064"/>
                        <a:pt x="1411" y="2230"/>
                        <a:pt x="0" y="2396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25"/>
                <p:cNvSpPr/>
                <p:nvPr/>
              </p:nvSpPr>
              <p:spPr>
                <a:xfrm>
                  <a:off x="1093490" y="874705"/>
                  <a:ext cx="285548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1" h="2397" fill="none" extrusionOk="0">
                      <a:moveTo>
                        <a:pt x="12691" y="226"/>
                      </a:moveTo>
                      <a:cubicBezTo>
                        <a:pt x="11410" y="60"/>
                        <a:pt x="10117" y="1"/>
                        <a:pt x="8836" y="60"/>
                      </a:cubicBezTo>
                      <a:cubicBezTo>
                        <a:pt x="8350" y="84"/>
                        <a:pt x="7852" y="119"/>
                        <a:pt x="7377" y="226"/>
                      </a:cubicBezTo>
                      <a:cubicBezTo>
                        <a:pt x="6250" y="487"/>
                        <a:pt x="5254" y="1139"/>
                        <a:pt x="4175" y="1566"/>
                      </a:cubicBezTo>
                      <a:cubicBezTo>
                        <a:pt x="2847" y="2064"/>
                        <a:pt x="1411" y="2230"/>
                        <a:pt x="0" y="2396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25"/>
                <p:cNvSpPr/>
                <p:nvPr/>
              </p:nvSpPr>
              <p:spPr>
                <a:xfrm>
                  <a:off x="934978" y="87551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82" y="2811"/>
                        <a:pt x="2799" y="2183"/>
                        <a:pt x="2799" y="1400"/>
                      </a:cubicBezTo>
                      <a:cubicBezTo>
                        <a:pt x="2799" y="629"/>
                        <a:pt x="2182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25"/>
                <p:cNvSpPr/>
                <p:nvPr/>
              </p:nvSpPr>
              <p:spPr>
                <a:xfrm>
                  <a:off x="934978" y="87551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799" y="1400"/>
                      </a:moveTo>
                      <a:cubicBezTo>
                        <a:pt x="2799" y="2183"/>
                        <a:pt x="2182" y="2811"/>
                        <a:pt x="1400" y="2811"/>
                      </a:cubicBezTo>
                      <a:cubicBezTo>
                        <a:pt x="629" y="2811"/>
                        <a:pt x="0" y="2183"/>
                        <a:pt x="0" y="1400"/>
                      </a:cubicBezTo>
                      <a:cubicBezTo>
                        <a:pt x="0" y="629"/>
                        <a:pt x="629" y="0"/>
                        <a:pt x="1400" y="0"/>
                      </a:cubicBezTo>
                      <a:cubicBezTo>
                        <a:pt x="2182" y="0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25"/>
                <p:cNvSpPr/>
                <p:nvPr/>
              </p:nvSpPr>
              <p:spPr>
                <a:xfrm>
                  <a:off x="948050" y="875676"/>
                  <a:ext cx="28575" cy="1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5" extrusionOk="0">
                      <a:moveTo>
                        <a:pt x="777" y="0"/>
                      </a:moveTo>
                      <a:cubicBezTo>
                        <a:pt x="718" y="0"/>
                        <a:pt x="656" y="6"/>
                        <a:pt x="593" y="17"/>
                      </a:cubicBezTo>
                      <a:cubicBezTo>
                        <a:pt x="249" y="64"/>
                        <a:pt x="0" y="242"/>
                        <a:pt x="24" y="408"/>
                      </a:cubicBezTo>
                      <a:cubicBezTo>
                        <a:pt x="44" y="545"/>
                        <a:pt x="249" y="634"/>
                        <a:pt x="507" y="634"/>
                      </a:cubicBezTo>
                      <a:cubicBezTo>
                        <a:pt x="562" y="634"/>
                        <a:pt x="618" y="630"/>
                        <a:pt x="676" y="622"/>
                      </a:cubicBezTo>
                      <a:cubicBezTo>
                        <a:pt x="1020" y="574"/>
                        <a:pt x="1269" y="396"/>
                        <a:pt x="1246" y="230"/>
                      </a:cubicBezTo>
                      <a:cubicBezTo>
                        <a:pt x="1226" y="96"/>
                        <a:pt x="1028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25"/>
                <p:cNvSpPr/>
                <p:nvPr/>
              </p:nvSpPr>
              <p:spPr>
                <a:xfrm>
                  <a:off x="948050" y="874705"/>
                  <a:ext cx="285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713" fill="none" extrusionOk="0">
                      <a:moveTo>
                        <a:pt x="1246" y="273"/>
                      </a:moveTo>
                      <a:cubicBezTo>
                        <a:pt x="1222" y="107"/>
                        <a:pt x="925" y="1"/>
                        <a:pt x="593" y="60"/>
                      </a:cubicBezTo>
                      <a:cubicBezTo>
                        <a:pt x="249" y="107"/>
                        <a:pt x="0" y="285"/>
                        <a:pt x="24" y="451"/>
                      </a:cubicBezTo>
                      <a:cubicBezTo>
                        <a:pt x="48" y="617"/>
                        <a:pt x="344" y="712"/>
                        <a:pt x="676" y="665"/>
                      </a:cubicBezTo>
                      <a:cubicBezTo>
                        <a:pt x="1020" y="617"/>
                        <a:pt x="1269" y="439"/>
                        <a:pt x="1246" y="273"/>
                      </a:cubicBezTo>
                      <a:close/>
                      <a:moveTo>
                        <a:pt x="1246" y="273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25"/>
                <p:cNvSpPr/>
                <p:nvPr/>
              </p:nvSpPr>
              <p:spPr>
                <a:xfrm>
                  <a:off x="989945" y="872515"/>
                  <a:ext cx="69390" cy="6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" h="2805" extrusionOk="0">
                      <a:moveTo>
                        <a:pt x="1539" y="0"/>
                      </a:moveTo>
                      <a:cubicBezTo>
                        <a:pt x="908" y="0"/>
                        <a:pt x="330" y="433"/>
                        <a:pt x="178" y="1082"/>
                      </a:cubicBezTo>
                      <a:cubicBezTo>
                        <a:pt x="0" y="1829"/>
                        <a:pt x="463" y="2588"/>
                        <a:pt x="1222" y="2766"/>
                      </a:cubicBezTo>
                      <a:cubicBezTo>
                        <a:pt x="1330" y="2792"/>
                        <a:pt x="1438" y="2804"/>
                        <a:pt x="1545" y="2804"/>
                      </a:cubicBezTo>
                      <a:cubicBezTo>
                        <a:pt x="2176" y="2804"/>
                        <a:pt x="2754" y="2372"/>
                        <a:pt x="2906" y="1723"/>
                      </a:cubicBezTo>
                      <a:cubicBezTo>
                        <a:pt x="3084" y="975"/>
                        <a:pt x="2621" y="216"/>
                        <a:pt x="1862" y="38"/>
                      </a:cubicBezTo>
                      <a:cubicBezTo>
                        <a:pt x="1754" y="13"/>
                        <a:pt x="1646" y="0"/>
                        <a:pt x="1539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25"/>
                <p:cNvSpPr/>
                <p:nvPr/>
              </p:nvSpPr>
              <p:spPr>
                <a:xfrm>
                  <a:off x="989945" y="869353"/>
                  <a:ext cx="69390" cy="6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4" h="3085" fill="none" extrusionOk="0">
                      <a:moveTo>
                        <a:pt x="1862" y="178"/>
                      </a:moveTo>
                      <a:cubicBezTo>
                        <a:pt x="1115" y="0"/>
                        <a:pt x="356" y="463"/>
                        <a:pt x="178" y="1222"/>
                      </a:cubicBezTo>
                      <a:cubicBezTo>
                        <a:pt x="0" y="1969"/>
                        <a:pt x="463" y="2728"/>
                        <a:pt x="1222" y="2906"/>
                      </a:cubicBezTo>
                      <a:cubicBezTo>
                        <a:pt x="1969" y="3084"/>
                        <a:pt x="2728" y="2622"/>
                        <a:pt x="2906" y="1863"/>
                      </a:cubicBezTo>
                      <a:cubicBezTo>
                        <a:pt x="3084" y="1115"/>
                        <a:pt x="2621" y="356"/>
                        <a:pt x="1862" y="178"/>
                      </a:cubicBezTo>
                      <a:close/>
                      <a:moveTo>
                        <a:pt x="1862" y="17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25"/>
                <p:cNvSpPr/>
                <p:nvPr/>
              </p:nvSpPr>
              <p:spPr>
                <a:xfrm>
                  <a:off x="1007563" y="876060"/>
                  <a:ext cx="29092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957" extrusionOk="0">
                      <a:moveTo>
                        <a:pt x="710" y="0"/>
                      </a:moveTo>
                      <a:cubicBezTo>
                        <a:pt x="668" y="0"/>
                        <a:pt x="625" y="4"/>
                        <a:pt x="581" y="12"/>
                      </a:cubicBezTo>
                      <a:cubicBezTo>
                        <a:pt x="237" y="59"/>
                        <a:pt x="0" y="308"/>
                        <a:pt x="36" y="569"/>
                      </a:cubicBezTo>
                      <a:cubicBezTo>
                        <a:pt x="67" y="800"/>
                        <a:pt x="312" y="957"/>
                        <a:pt x="599" y="957"/>
                      </a:cubicBezTo>
                      <a:cubicBezTo>
                        <a:pt x="636" y="957"/>
                        <a:pt x="674" y="954"/>
                        <a:pt x="712" y="949"/>
                      </a:cubicBezTo>
                      <a:cubicBezTo>
                        <a:pt x="1056" y="901"/>
                        <a:pt x="1293" y="652"/>
                        <a:pt x="1257" y="391"/>
                      </a:cubicBezTo>
                      <a:cubicBezTo>
                        <a:pt x="1226" y="164"/>
                        <a:pt x="989" y="0"/>
                        <a:pt x="710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25"/>
                <p:cNvSpPr/>
                <p:nvPr/>
              </p:nvSpPr>
              <p:spPr>
                <a:xfrm>
                  <a:off x="1007563" y="874976"/>
                  <a:ext cx="29092" cy="23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1045" fill="none" extrusionOk="0">
                      <a:moveTo>
                        <a:pt x="1257" y="439"/>
                      </a:moveTo>
                      <a:cubicBezTo>
                        <a:pt x="1222" y="178"/>
                        <a:pt x="913" y="1"/>
                        <a:pt x="581" y="60"/>
                      </a:cubicBezTo>
                      <a:cubicBezTo>
                        <a:pt x="237" y="107"/>
                        <a:pt x="0" y="356"/>
                        <a:pt x="36" y="617"/>
                      </a:cubicBezTo>
                      <a:cubicBezTo>
                        <a:pt x="71" y="878"/>
                        <a:pt x="380" y="1044"/>
                        <a:pt x="712" y="997"/>
                      </a:cubicBezTo>
                      <a:cubicBezTo>
                        <a:pt x="1056" y="949"/>
                        <a:pt x="1293" y="700"/>
                        <a:pt x="1257" y="439"/>
                      </a:cubicBezTo>
                      <a:close/>
                      <a:moveTo>
                        <a:pt x="1257" y="43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25"/>
                <p:cNvSpPr/>
                <p:nvPr/>
              </p:nvSpPr>
              <p:spPr>
                <a:xfrm>
                  <a:off x="1052383" y="87551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17" y="0"/>
                        <a:pt x="1" y="629"/>
                        <a:pt x="1" y="1400"/>
                      </a:cubicBezTo>
                      <a:cubicBezTo>
                        <a:pt x="1" y="2183"/>
                        <a:pt x="617" y="2811"/>
                        <a:pt x="1400" y="2811"/>
                      </a:cubicBezTo>
                      <a:cubicBezTo>
                        <a:pt x="2171" y="2811"/>
                        <a:pt x="2800" y="2183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25"/>
                <p:cNvSpPr/>
                <p:nvPr/>
              </p:nvSpPr>
              <p:spPr>
                <a:xfrm>
                  <a:off x="1052383" y="87551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800" y="1400"/>
                      </a:moveTo>
                      <a:cubicBezTo>
                        <a:pt x="2800" y="2183"/>
                        <a:pt x="2171" y="2811"/>
                        <a:pt x="1400" y="2811"/>
                      </a:cubicBezTo>
                      <a:cubicBezTo>
                        <a:pt x="617" y="2811"/>
                        <a:pt x="1" y="2183"/>
                        <a:pt x="1" y="1400"/>
                      </a:cubicBezTo>
                      <a:cubicBezTo>
                        <a:pt x="1" y="629"/>
                        <a:pt x="617" y="0"/>
                        <a:pt x="1400" y="0"/>
                      </a:cubicBezTo>
                      <a:cubicBezTo>
                        <a:pt x="2171" y="0"/>
                        <a:pt x="2800" y="629"/>
                        <a:pt x="2800" y="1400"/>
                      </a:cubicBezTo>
                      <a:close/>
                      <a:moveTo>
                        <a:pt x="2800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25"/>
                <p:cNvSpPr/>
                <p:nvPr/>
              </p:nvSpPr>
              <p:spPr>
                <a:xfrm>
                  <a:off x="1069460" y="889969"/>
                  <a:ext cx="27788" cy="28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47" extrusionOk="0">
                      <a:moveTo>
                        <a:pt x="617" y="1"/>
                      </a:moveTo>
                      <a:cubicBezTo>
                        <a:pt x="273" y="1"/>
                        <a:pt x="1" y="285"/>
                        <a:pt x="1" y="629"/>
                      </a:cubicBezTo>
                      <a:cubicBezTo>
                        <a:pt x="1" y="961"/>
                        <a:pt x="273" y="1246"/>
                        <a:pt x="617" y="1246"/>
                      </a:cubicBezTo>
                      <a:cubicBezTo>
                        <a:pt x="949" y="1246"/>
                        <a:pt x="1234" y="961"/>
                        <a:pt x="1234" y="629"/>
                      </a:cubicBezTo>
                      <a:cubicBezTo>
                        <a:pt x="1234" y="285"/>
                        <a:pt x="949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25"/>
                <p:cNvSpPr/>
                <p:nvPr/>
              </p:nvSpPr>
              <p:spPr>
                <a:xfrm>
                  <a:off x="1069460" y="889969"/>
                  <a:ext cx="27788" cy="28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47" fill="none" extrusionOk="0">
                      <a:moveTo>
                        <a:pt x="1234" y="629"/>
                      </a:moveTo>
                      <a:cubicBezTo>
                        <a:pt x="1234" y="961"/>
                        <a:pt x="949" y="1246"/>
                        <a:pt x="617" y="1246"/>
                      </a:cubicBezTo>
                      <a:cubicBezTo>
                        <a:pt x="273" y="1246"/>
                        <a:pt x="1" y="961"/>
                        <a:pt x="1" y="629"/>
                      </a:cubicBezTo>
                      <a:cubicBezTo>
                        <a:pt x="1" y="285"/>
                        <a:pt x="273" y="1"/>
                        <a:pt x="617" y="1"/>
                      </a:cubicBezTo>
                      <a:cubicBezTo>
                        <a:pt x="949" y="1"/>
                        <a:pt x="1234" y="285"/>
                        <a:pt x="1234" y="629"/>
                      </a:cubicBezTo>
                      <a:close/>
                      <a:moveTo>
                        <a:pt x="1234" y="62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25"/>
                <p:cNvSpPr/>
                <p:nvPr/>
              </p:nvSpPr>
              <p:spPr>
                <a:xfrm>
                  <a:off x="1110298" y="886763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71" y="2811"/>
                        <a:pt x="2799" y="2183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5"/>
                <p:cNvSpPr/>
                <p:nvPr/>
              </p:nvSpPr>
              <p:spPr>
                <a:xfrm>
                  <a:off x="1110298" y="886763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799" y="1400"/>
                      </a:moveTo>
                      <a:cubicBezTo>
                        <a:pt x="2799" y="2183"/>
                        <a:pt x="2171" y="2811"/>
                        <a:pt x="1400" y="2811"/>
                      </a:cubicBezTo>
                      <a:cubicBezTo>
                        <a:pt x="629" y="2811"/>
                        <a:pt x="0" y="2183"/>
                        <a:pt x="0" y="1400"/>
                      </a:cubicBezTo>
                      <a:cubicBezTo>
                        <a:pt x="0" y="629"/>
                        <a:pt x="629" y="0"/>
                        <a:pt x="1400" y="0"/>
                      </a:cubicBezTo>
                      <a:cubicBezTo>
                        <a:pt x="2171" y="0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5"/>
                <p:cNvSpPr/>
                <p:nvPr/>
              </p:nvSpPr>
              <p:spPr>
                <a:xfrm>
                  <a:off x="1124968" y="914988"/>
                  <a:ext cx="2938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1" extrusionOk="0">
                      <a:moveTo>
                        <a:pt x="663" y="1"/>
                      </a:moveTo>
                      <a:cubicBezTo>
                        <a:pt x="632" y="1"/>
                        <a:pt x="601" y="3"/>
                        <a:pt x="570" y="8"/>
                      </a:cubicBezTo>
                      <a:cubicBezTo>
                        <a:pt x="226" y="55"/>
                        <a:pt x="1" y="352"/>
                        <a:pt x="36" y="660"/>
                      </a:cubicBezTo>
                      <a:cubicBezTo>
                        <a:pt x="79" y="939"/>
                        <a:pt x="336" y="1141"/>
                        <a:pt x="640" y="1141"/>
                      </a:cubicBezTo>
                      <a:cubicBezTo>
                        <a:pt x="672" y="1141"/>
                        <a:pt x="704" y="1139"/>
                        <a:pt x="736" y="1134"/>
                      </a:cubicBezTo>
                      <a:cubicBezTo>
                        <a:pt x="1068" y="1087"/>
                        <a:pt x="1305" y="790"/>
                        <a:pt x="1258" y="482"/>
                      </a:cubicBezTo>
                      <a:cubicBezTo>
                        <a:pt x="1226" y="203"/>
                        <a:pt x="959" y="1"/>
                        <a:pt x="663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5"/>
                <p:cNvSpPr/>
                <p:nvPr/>
              </p:nvSpPr>
              <p:spPr>
                <a:xfrm>
                  <a:off x="1170328" y="89961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12"/>
                      </a:cubicBezTo>
                      <a:cubicBezTo>
                        <a:pt x="1" y="2183"/>
                        <a:pt x="629" y="2800"/>
                        <a:pt x="1400" y="2800"/>
                      </a:cubicBezTo>
                      <a:cubicBezTo>
                        <a:pt x="2171" y="2800"/>
                        <a:pt x="2800" y="2183"/>
                        <a:pt x="2800" y="1412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25"/>
                <p:cNvSpPr/>
                <p:nvPr/>
              </p:nvSpPr>
              <p:spPr>
                <a:xfrm>
                  <a:off x="1170328" y="89961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800" y="1412"/>
                      </a:moveTo>
                      <a:cubicBezTo>
                        <a:pt x="2800" y="2183"/>
                        <a:pt x="2171" y="2800"/>
                        <a:pt x="1400" y="2800"/>
                      </a:cubicBezTo>
                      <a:cubicBezTo>
                        <a:pt x="629" y="2800"/>
                        <a:pt x="1" y="2183"/>
                        <a:pt x="1" y="1412"/>
                      </a:cubicBezTo>
                      <a:cubicBezTo>
                        <a:pt x="1" y="629"/>
                        <a:pt x="629" y="1"/>
                        <a:pt x="1400" y="1"/>
                      </a:cubicBezTo>
                      <a:cubicBezTo>
                        <a:pt x="2171" y="1"/>
                        <a:pt x="2800" y="629"/>
                        <a:pt x="2800" y="1412"/>
                      </a:cubicBezTo>
                      <a:close/>
                      <a:moveTo>
                        <a:pt x="2800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25"/>
                <p:cNvSpPr/>
                <p:nvPr/>
              </p:nvSpPr>
              <p:spPr>
                <a:xfrm>
                  <a:off x="1187405" y="934790"/>
                  <a:ext cx="29115" cy="21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4" extrusionOk="0">
                      <a:moveTo>
                        <a:pt x="608" y="0"/>
                      </a:moveTo>
                      <a:cubicBezTo>
                        <a:pt x="316" y="0"/>
                        <a:pt x="78" y="157"/>
                        <a:pt x="36" y="388"/>
                      </a:cubicBezTo>
                      <a:cubicBezTo>
                        <a:pt x="1" y="649"/>
                        <a:pt x="250" y="898"/>
                        <a:pt x="582" y="945"/>
                      </a:cubicBezTo>
                      <a:cubicBezTo>
                        <a:pt x="620" y="951"/>
                        <a:pt x="658" y="953"/>
                        <a:pt x="695" y="953"/>
                      </a:cubicBezTo>
                      <a:cubicBezTo>
                        <a:pt x="981" y="953"/>
                        <a:pt x="1227" y="797"/>
                        <a:pt x="1258" y="566"/>
                      </a:cubicBezTo>
                      <a:cubicBezTo>
                        <a:pt x="1294" y="305"/>
                        <a:pt x="1056" y="56"/>
                        <a:pt x="724" y="8"/>
                      </a:cubicBezTo>
                      <a:cubicBezTo>
                        <a:pt x="685" y="3"/>
                        <a:pt x="64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25"/>
                <p:cNvSpPr/>
                <p:nvPr/>
              </p:nvSpPr>
              <p:spPr>
                <a:xfrm>
                  <a:off x="1230920" y="91381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12"/>
                      </a:cubicBezTo>
                      <a:cubicBezTo>
                        <a:pt x="0" y="2183"/>
                        <a:pt x="629" y="2799"/>
                        <a:pt x="1400" y="2799"/>
                      </a:cubicBezTo>
                      <a:cubicBezTo>
                        <a:pt x="2171" y="2799"/>
                        <a:pt x="2799" y="2183"/>
                        <a:pt x="2799" y="1412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25"/>
                <p:cNvSpPr/>
                <p:nvPr/>
              </p:nvSpPr>
              <p:spPr>
                <a:xfrm>
                  <a:off x="1241855" y="959335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7" y="0"/>
                      </a:moveTo>
                      <a:cubicBezTo>
                        <a:pt x="249" y="0"/>
                        <a:pt x="44" y="89"/>
                        <a:pt x="24" y="226"/>
                      </a:cubicBezTo>
                      <a:cubicBezTo>
                        <a:pt x="0" y="404"/>
                        <a:pt x="249" y="582"/>
                        <a:pt x="593" y="629"/>
                      </a:cubicBezTo>
                      <a:cubicBezTo>
                        <a:pt x="651" y="637"/>
                        <a:pt x="708" y="641"/>
                        <a:pt x="763" y="641"/>
                      </a:cubicBezTo>
                      <a:cubicBezTo>
                        <a:pt x="1021" y="641"/>
                        <a:pt x="1226" y="553"/>
                        <a:pt x="1246" y="416"/>
                      </a:cubicBezTo>
                      <a:cubicBezTo>
                        <a:pt x="1269" y="238"/>
                        <a:pt x="1020" y="60"/>
                        <a:pt x="676" y="12"/>
                      </a:cubicBezTo>
                      <a:cubicBezTo>
                        <a:pt x="619" y="4"/>
                        <a:pt x="562" y="0"/>
                        <a:pt x="50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25"/>
                <p:cNvSpPr/>
                <p:nvPr/>
              </p:nvSpPr>
              <p:spPr>
                <a:xfrm>
                  <a:off x="837575" y="869082"/>
                  <a:ext cx="549203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09" h="4781" fill="none" extrusionOk="0">
                      <a:moveTo>
                        <a:pt x="24409" y="4128"/>
                      </a:moveTo>
                      <a:cubicBezTo>
                        <a:pt x="23804" y="4614"/>
                        <a:pt x="22997" y="4709"/>
                        <a:pt x="22226" y="4721"/>
                      </a:cubicBezTo>
                      <a:cubicBezTo>
                        <a:pt x="20139" y="4780"/>
                        <a:pt x="18040" y="4448"/>
                        <a:pt x="16083" y="3725"/>
                      </a:cubicBezTo>
                      <a:cubicBezTo>
                        <a:pt x="13746" y="2871"/>
                        <a:pt x="11611" y="1471"/>
                        <a:pt x="9204" y="831"/>
                      </a:cubicBezTo>
                      <a:cubicBezTo>
                        <a:pt x="6120" y="1"/>
                        <a:pt x="2716" y="499"/>
                        <a:pt x="0" y="2171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25"/>
                <p:cNvSpPr/>
                <p:nvPr/>
              </p:nvSpPr>
              <p:spPr>
                <a:xfrm>
                  <a:off x="837575" y="869082"/>
                  <a:ext cx="549203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09" h="4781" fill="none" extrusionOk="0">
                      <a:moveTo>
                        <a:pt x="24409" y="4128"/>
                      </a:moveTo>
                      <a:cubicBezTo>
                        <a:pt x="23804" y="4614"/>
                        <a:pt x="22997" y="4709"/>
                        <a:pt x="22226" y="4721"/>
                      </a:cubicBezTo>
                      <a:cubicBezTo>
                        <a:pt x="20139" y="4780"/>
                        <a:pt x="18040" y="4448"/>
                        <a:pt x="16083" y="3725"/>
                      </a:cubicBezTo>
                      <a:cubicBezTo>
                        <a:pt x="13746" y="2871"/>
                        <a:pt x="11611" y="1471"/>
                        <a:pt x="9204" y="831"/>
                      </a:cubicBezTo>
                      <a:cubicBezTo>
                        <a:pt x="6120" y="1"/>
                        <a:pt x="2716" y="499"/>
                        <a:pt x="0" y="2171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25"/>
                <p:cNvSpPr/>
                <p:nvPr/>
              </p:nvSpPr>
              <p:spPr>
                <a:xfrm>
                  <a:off x="1289893" y="921852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11"/>
                      </a:cubicBezTo>
                      <a:cubicBezTo>
                        <a:pt x="0" y="2182"/>
                        <a:pt x="629" y="2811"/>
                        <a:pt x="1400" y="2811"/>
                      </a:cubicBezTo>
                      <a:cubicBezTo>
                        <a:pt x="2171" y="2811"/>
                        <a:pt x="2799" y="2182"/>
                        <a:pt x="2799" y="1411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5"/>
                <p:cNvSpPr/>
                <p:nvPr/>
              </p:nvSpPr>
              <p:spPr>
                <a:xfrm>
                  <a:off x="881338" y="88032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12"/>
                      </a:cubicBezTo>
                      <a:cubicBezTo>
                        <a:pt x="0" y="2183"/>
                        <a:pt x="629" y="2800"/>
                        <a:pt x="1400" y="2800"/>
                      </a:cubicBezTo>
                      <a:cubicBezTo>
                        <a:pt x="2171" y="2800"/>
                        <a:pt x="2799" y="2183"/>
                        <a:pt x="2799" y="1412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25"/>
                <p:cNvSpPr/>
                <p:nvPr/>
              </p:nvSpPr>
              <p:spPr>
                <a:xfrm>
                  <a:off x="881338" y="88032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799" y="1412"/>
                      </a:moveTo>
                      <a:cubicBezTo>
                        <a:pt x="2799" y="2183"/>
                        <a:pt x="2171" y="2800"/>
                        <a:pt x="1400" y="2800"/>
                      </a:cubicBezTo>
                      <a:cubicBezTo>
                        <a:pt x="629" y="2800"/>
                        <a:pt x="0" y="2183"/>
                        <a:pt x="0" y="1412"/>
                      </a:cubicBezTo>
                      <a:cubicBezTo>
                        <a:pt x="0" y="629"/>
                        <a:pt x="629" y="1"/>
                        <a:pt x="1400" y="1"/>
                      </a:cubicBezTo>
                      <a:cubicBezTo>
                        <a:pt x="2171" y="1"/>
                        <a:pt x="2799" y="629"/>
                        <a:pt x="2799" y="1412"/>
                      </a:cubicBezTo>
                      <a:close/>
                      <a:moveTo>
                        <a:pt x="2799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25"/>
                <p:cNvSpPr/>
                <p:nvPr/>
              </p:nvSpPr>
              <p:spPr>
                <a:xfrm>
                  <a:off x="826100" y="89613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12"/>
                      </a:cubicBezTo>
                      <a:cubicBezTo>
                        <a:pt x="0" y="2183"/>
                        <a:pt x="629" y="2800"/>
                        <a:pt x="1400" y="2800"/>
                      </a:cubicBezTo>
                      <a:cubicBezTo>
                        <a:pt x="2171" y="2800"/>
                        <a:pt x="2799" y="2183"/>
                        <a:pt x="2799" y="1412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5"/>
                <p:cNvSpPr/>
                <p:nvPr/>
              </p:nvSpPr>
              <p:spPr>
                <a:xfrm>
                  <a:off x="826100" y="89613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799" y="1412"/>
                      </a:moveTo>
                      <a:cubicBezTo>
                        <a:pt x="2799" y="2183"/>
                        <a:pt x="2171" y="2800"/>
                        <a:pt x="1400" y="2800"/>
                      </a:cubicBezTo>
                      <a:cubicBezTo>
                        <a:pt x="629" y="2800"/>
                        <a:pt x="0" y="2183"/>
                        <a:pt x="0" y="1412"/>
                      </a:cubicBezTo>
                      <a:cubicBezTo>
                        <a:pt x="0" y="629"/>
                        <a:pt x="629" y="0"/>
                        <a:pt x="1400" y="0"/>
                      </a:cubicBezTo>
                      <a:cubicBezTo>
                        <a:pt x="2171" y="0"/>
                        <a:pt x="2799" y="629"/>
                        <a:pt x="2799" y="1412"/>
                      </a:cubicBezTo>
                      <a:close/>
                      <a:moveTo>
                        <a:pt x="2799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25"/>
                <p:cNvSpPr/>
                <p:nvPr/>
              </p:nvSpPr>
              <p:spPr>
                <a:xfrm>
                  <a:off x="601663" y="875518"/>
                  <a:ext cx="6327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12" extrusionOk="0">
                      <a:moveTo>
                        <a:pt x="1412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83"/>
                        <a:pt x="629" y="2811"/>
                        <a:pt x="1412" y="2811"/>
                      </a:cubicBezTo>
                      <a:cubicBezTo>
                        <a:pt x="2183" y="2811"/>
                        <a:pt x="2811" y="2183"/>
                        <a:pt x="2811" y="1400"/>
                      </a:cubicBezTo>
                      <a:cubicBezTo>
                        <a:pt x="2811" y="629"/>
                        <a:pt x="2183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5"/>
                <p:cNvSpPr/>
                <p:nvPr/>
              </p:nvSpPr>
              <p:spPr>
                <a:xfrm>
                  <a:off x="601663" y="875518"/>
                  <a:ext cx="6327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12" fill="none" extrusionOk="0">
                      <a:moveTo>
                        <a:pt x="2811" y="1400"/>
                      </a:moveTo>
                      <a:cubicBezTo>
                        <a:pt x="2811" y="2183"/>
                        <a:pt x="2183" y="2811"/>
                        <a:pt x="1412" y="2811"/>
                      </a:cubicBezTo>
                      <a:cubicBezTo>
                        <a:pt x="629" y="2811"/>
                        <a:pt x="1" y="2183"/>
                        <a:pt x="1" y="1400"/>
                      </a:cubicBezTo>
                      <a:cubicBezTo>
                        <a:pt x="1" y="629"/>
                        <a:pt x="629" y="0"/>
                        <a:pt x="1412" y="0"/>
                      </a:cubicBezTo>
                      <a:cubicBezTo>
                        <a:pt x="2183" y="0"/>
                        <a:pt x="2811" y="629"/>
                        <a:pt x="2811" y="1400"/>
                      </a:cubicBezTo>
                      <a:close/>
                      <a:moveTo>
                        <a:pt x="2811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5"/>
                <p:cNvSpPr/>
                <p:nvPr/>
              </p:nvSpPr>
              <p:spPr>
                <a:xfrm>
                  <a:off x="612598" y="879695"/>
                  <a:ext cx="28575" cy="1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4" extrusionOk="0">
                      <a:moveTo>
                        <a:pt x="778" y="0"/>
                      </a:moveTo>
                      <a:cubicBezTo>
                        <a:pt x="719" y="0"/>
                        <a:pt x="657" y="6"/>
                        <a:pt x="594" y="17"/>
                      </a:cubicBezTo>
                      <a:cubicBezTo>
                        <a:pt x="250" y="64"/>
                        <a:pt x="1" y="242"/>
                        <a:pt x="25" y="408"/>
                      </a:cubicBezTo>
                      <a:cubicBezTo>
                        <a:pt x="44" y="545"/>
                        <a:pt x="250" y="634"/>
                        <a:pt x="508" y="634"/>
                      </a:cubicBezTo>
                      <a:cubicBezTo>
                        <a:pt x="562" y="634"/>
                        <a:pt x="619" y="630"/>
                        <a:pt x="677" y="622"/>
                      </a:cubicBezTo>
                      <a:cubicBezTo>
                        <a:pt x="1021" y="574"/>
                        <a:pt x="1270" y="396"/>
                        <a:pt x="1246" y="230"/>
                      </a:cubicBezTo>
                      <a:cubicBezTo>
                        <a:pt x="1227" y="96"/>
                        <a:pt x="1029" y="0"/>
                        <a:pt x="77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5"/>
                <p:cNvSpPr/>
                <p:nvPr/>
              </p:nvSpPr>
              <p:spPr>
                <a:xfrm>
                  <a:off x="612598" y="878724"/>
                  <a:ext cx="285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713" fill="none" extrusionOk="0">
                      <a:moveTo>
                        <a:pt x="1246" y="273"/>
                      </a:moveTo>
                      <a:cubicBezTo>
                        <a:pt x="1222" y="107"/>
                        <a:pt x="926" y="1"/>
                        <a:pt x="594" y="60"/>
                      </a:cubicBezTo>
                      <a:cubicBezTo>
                        <a:pt x="250" y="107"/>
                        <a:pt x="1" y="285"/>
                        <a:pt x="25" y="451"/>
                      </a:cubicBezTo>
                      <a:cubicBezTo>
                        <a:pt x="48" y="617"/>
                        <a:pt x="345" y="712"/>
                        <a:pt x="677" y="665"/>
                      </a:cubicBezTo>
                      <a:cubicBezTo>
                        <a:pt x="1021" y="617"/>
                        <a:pt x="1270" y="439"/>
                        <a:pt x="1246" y="273"/>
                      </a:cubicBezTo>
                      <a:close/>
                      <a:moveTo>
                        <a:pt x="1246" y="273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5"/>
                <p:cNvSpPr/>
                <p:nvPr/>
              </p:nvSpPr>
              <p:spPr>
                <a:xfrm>
                  <a:off x="659578" y="88032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17" y="1"/>
                        <a:pt x="0" y="629"/>
                        <a:pt x="0" y="1412"/>
                      </a:cubicBezTo>
                      <a:cubicBezTo>
                        <a:pt x="0" y="2183"/>
                        <a:pt x="617" y="2800"/>
                        <a:pt x="1400" y="2800"/>
                      </a:cubicBezTo>
                      <a:cubicBezTo>
                        <a:pt x="2171" y="2800"/>
                        <a:pt x="2799" y="2183"/>
                        <a:pt x="2799" y="1412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5"/>
                <p:cNvSpPr/>
                <p:nvPr/>
              </p:nvSpPr>
              <p:spPr>
                <a:xfrm>
                  <a:off x="659578" y="88032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799" y="1412"/>
                      </a:moveTo>
                      <a:cubicBezTo>
                        <a:pt x="2799" y="2183"/>
                        <a:pt x="2171" y="2800"/>
                        <a:pt x="1400" y="2800"/>
                      </a:cubicBezTo>
                      <a:cubicBezTo>
                        <a:pt x="617" y="2800"/>
                        <a:pt x="0" y="2183"/>
                        <a:pt x="0" y="1412"/>
                      </a:cubicBezTo>
                      <a:cubicBezTo>
                        <a:pt x="0" y="629"/>
                        <a:pt x="617" y="1"/>
                        <a:pt x="1400" y="1"/>
                      </a:cubicBezTo>
                      <a:cubicBezTo>
                        <a:pt x="2171" y="1"/>
                        <a:pt x="2799" y="629"/>
                        <a:pt x="2799" y="1412"/>
                      </a:cubicBezTo>
                      <a:close/>
                      <a:moveTo>
                        <a:pt x="2799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5"/>
                <p:cNvSpPr/>
                <p:nvPr/>
              </p:nvSpPr>
              <p:spPr>
                <a:xfrm>
                  <a:off x="671323" y="885701"/>
                  <a:ext cx="29093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957" extrusionOk="0">
                      <a:moveTo>
                        <a:pt x="710" y="0"/>
                      </a:moveTo>
                      <a:cubicBezTo>
                        <a:pt x="668" y="0"/>
                        <a:pt x="625" y="4"/>
                        <a:pt x="581" y="12"/>
                      </a:cubicBezTo>
                      <a:cubicBezTo>
                        <a:pt x="237" y="59"/>
                        <a:pt x="0" y="308"/>
                        <a:pt x="36" y="569"/>
                      </a:cubicBezTo>
                      <a:cubicBezTo>
                        <a:pt x="67" y="800"/>
                        <a:pt x="312" y="957"/>
                        <a:pt x="607" y="957"/>
                      </a:cubicBezTo>
                      <a:cubicBezTo>
                        <a:pt x="645" y="957"/>
                        <a:pt x="684" y="954"/>
                        <a:pt x="724" y="949"/>
                      </a:cubicBezTo>
                      <a:cubicBezTo>
                        <a:pt x="1056" y="901"/>
                        <a:pt x="1293" y="652"/>
                        <a:pt x="1257" y="391"/>
                      </a:cubicBezTo>
                      <a:cubicBezTo>
                        <a:pt x="1226" y="164"/>
                        <a:pt x="989" y="0"/>
                        <a:pt x="710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5"/>
                <p:cNvSpPr/>
                <p:nvPr/>
              </p:nvSpPr>
              <p:spPr>
                <a:xfrm>
                  <a:off x="671323" y="884618"/>
                  <a:ext cx="29093" cy="23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1045" fill="none" extrusionOk="0">
                      <a:moveTo>
                        <a:pt x="1257" y="439"/>
                      </a:moveTo>
                      <a:cubicBezTo>
                        <a:pt x="1222" y="178"/>
                        <a:pt x="913" y="0"/>
                        <a:pt x="581" y="60"/>
                      </a:cubicBezTo>
                      <a:cubicBezTo>
                        <a:pt x="237" y="107"/>
                        <a:pt x="0" y="356"/>
                        <a:pt x="36" y="617"/>
                      </a:cubicBezTo>
                      <a:cubicBezTo>
                        <a:pt x="71" y="878"/>
                        <a:pt x="380" y="1044"/>
                        <a:pt x="724" y="997"/>
                      </a:cubicBezTo>
                      <a:cubicBezTo>
                        <a:pt x="1056" y="949"/>
                        <a:pt x="1293" y="700"/>
                        <a:pt x="1257" y="439"/>
                      </a:cubicBezTo>
                      <a:close/>
                      <a:moveTo>
                        <a:pt x="1257" y="43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5"/>
                <p:cNvSpPr/>
                <p:nvPr/>
              </p:nvSpPr>
              <p:spPr>
                <a:xfrm>
                  <a:off x="716953" y="891843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83"/>
                        <a:pt x="629" y="2812"/>
                        <a:pt x="1400" y="2812"/>
                      </a:cubicBezTo>
                      <a:cubicBezTo>
                        <a:pt x="2171" y="2812"/>
                        <a:pt x="2799" y="2183"/>
                        <a:pt x="2799" y="1400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5"/>
                <p:cNvSpPr/>
                <p:nvPr/>
              </p:nvSpPr>
              <p:spPr>
                <a:xfrm>
                  <a:off x="716953" y="891843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fill="none" extrusionOk="0">
                      <a:moveTo>
                        <a:pt x="2799" y="1400"/>
                      </a:moveTo>
                      <a:cubicBezTo>
                        <a:pt x="2799" y="2183"/>
                        <a:pt x="2171" y="2812"/>
                        <a:pt x="1400" y="2812"/>
                      </a:cubicBezTo>
                      <a:cubicBezTo>
                        <a:pt x="629" y="2812"/>
                        <a:pt x="0" y="2183"/>
                        <a:pt x="0" y="1400"/>
                      </a:cubicBezTo>
                      <a:cubicBezTo>
                        <a:pt x="0" y="629"/>
                        <a:pt x="629" y="1"/>
                        <a:pt x="1400" y="1"/>
                      </a:cubicBezTo>
                      <a:cubicBezTo>
                        <a:pt x="2171" y="1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5"/>
                <p:cNvSpPr/>
                <p:nvPr/>
              </p:nvSpPr>
              <p:spPr>
                <a:xfrm>
                  <a:off x="733220" y="900943"/>
                  <a:ext cx="27788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5" extrusionOk="0">
                      <a:moveTo>
                        <a:pt x="617" y="1"/>
                      </a:moveTo>
                      <a:cubicBezTo>
                        <a:pt x="273" y="1"/>
                        <a:pt x="1" y="286"/>
                        <a:pt x="1" y="630"/>
                      </a:cubicBezTo>
                      <a:cubicBezTo>
                        <a:pt x="1" y="962"/>
                        <a:pt x="273" y="1234"/>
                        <a:pt x="617" y="1234"/>
                      </a:cubicBezTo>
                      <a:cubicBezTo>
                        <a:pt x="961" y="1234"/>
                        <a:pt x="1234" y="962"/>
                        <a:pt x="1234" y="630"/>
                      </a:cubicBezTo>
                      <a:cubicBezTo>
                        <a:pt x="1234" y="286"/>
                        <a:pt x="961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5"/>
                <p:cNvSpPr/>
                <p:nvPr/>
              </p:nvSpPr>
              <p:spPr>
                <a:xfrm>
                  <a:off x="733220" y="900943"/>
                  <a:ext cx="27788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5" fill="none" extrusionOk="0">
                      <a:moveTo>
                        <a:pt x="1234" y="630"/>
                      </a:moveTo>
                      <a:cubicBezTo>
                        <a:pt x="1234" y="962"/>
                        <a:pt x="961" y="1234"/>
                        <a:pt x="617" y="1234"/>
                      </a:cubicBezTo>
                      <a:cubicBezTo>
                        <a:pt x="273" y="1234"/>
                        <a:pt x="1" y="962"/>
                        <a:pt x="1" y="630"/>
                      </a:cubicBezTo>
                      <a:cubicBezTo>
                        <a:pt x="1" y="286"/>
                        <a:pt x="273" y="1"/>
                        <a:pt x="617" y="1"/>
                      </a:cubicBezTo>
                      <a:cubicBezTo>
                        <a:pt x="961" y="1"/>
                        <a:pt x="1234" y="286"/>
                        <a:pt x="1234" y="630"/>
                      </a:cubicBezTo>
                      <a:close/>
                      <a:moveTo>
                        <a:pt x="1234" y="63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5"/>
                <p:cNvSpPr/>
                <p:nvPr/>
              </p:nvSpPr>
              <p:spPr>
                <a:xfrm>
                  <a:off x="779930" y="903359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12"/>
                      </a:cubicBezTo>
                      <a:cubicBezTo>
                        <a:pt x="0" y="2183"/>
                        <a:pt x="629" y="2800"/>
                        <a:pt x="1400" y="2800"/>
                      </a:cubicBezTo>
                      <a:cubicBezTo>
                        <a:pt x="2171" y="2800"/>
                        <a:pt x="2799" y="2183"/>
                        <a:pt x="2799" y="1412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5"/>
                <p:cNvSpPr/>
                <p:nvPr/>
              </p:nvSpPr>
              <p:spPr>
                <a:xfrm>
                  <a:off x="779930" y="903359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799" y="1412"/>
                      </a:moveTo>
                      <a:cubicBezTo>
                        <a:pt x="2799" y="2183"/>
                        <a:pt x="2171" y="2800"/>
                        <a:pt x="1400" y="2800"/>
                      </a:cubicBezTo>
                      <a:cubicBezTo>
                        <a:pt x="629" y="2800"/>
                        <a:pt x="0" y="2183"/>
                        <a:pt x="0" y="1412"/>
                      </a:cubicBezTo>
                      <a:cubicBezTo>
                        <a:pt x="0" y="629"/>
                        <a:pt x="629" y="1"/>
                        <a:pt x="1400" y="1"/>
                      </a:cubicBezTo>
                      <a:cubicBezTo>
                        <a:pt x="2171" y="1"/>
                        <a:pt x="2799" y="629"/>
                        <a:pt x="2799" y="1412"/>
                      </a:cubicBezTo>
                      <a:close/>
                      <a:moveTo>
                        <a:pt x="2799" y="141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5"/>
                <p:cNvSpPr/>
                <p:nvPr/>
              </p:nvSpPr>
              <p:spPr>
                <a:xfrm>
                  <a:off x="788728" y="923026"/>
                  <a:ext cx="2938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1" extrusionOk="0">
                      <a:moveTo>
                        <a:pt x="663" y="1"/>
                      </a:moveTo>
                      <a:cubicBezTo>
                        <a:pt x="632" y="1"/>
                        <a:pt x="601" y="3"/>
                        <a:pt x="570" y="7"/>
                      </a:cubicBezTo>
                      <a:cubicBezTo>
                        <a:pt x="238" y="55"/>
                        <a:pt x="1" y="351"/>
                        <a:pt x="36" y="660"/>
                      </a:cubicBezTo>
                      <a:cubicBezTo>
                        <a:pt x="79" y="939"/>
                        <a:pt x="337" y="1141"/>
                        <a:pt x="640" y="1141"/>
                      </a:cubicBezTo>
                      <a:cubicBezTo>
                        <a:pt x="672" y="1141"/>
                        <a:pt x="704" y="1139"/>
                        <a:pt x="736" y="1134"/>
                      </a:cubicBezTo>
                      <a:cubicBezTo>
                        <a:pt x="1068" y="1087"/>
                        <a:pt x="1305" y="790"/>
                        <a:pt x="1258" y="482"/>
                      </a:cubicBezTo>
                      <a:cubicBezTo>
                        <a:pt x="1226" y="202"/>
                        <a:pt x="960" y="1"/>
                        <a:pt x="663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5"/>
                <p:cNvSpPr/>
                <p:nvPr/>
              </p:nvSpPr>
              <p:spPr>
                <a:xfrm>
                  <a:off x="840230" y="91514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12"/>
                      </a:cubicBezTo>
                      <a:cubicBezTo>
                        <a:pt x="1" y="2183"/>
                        <a:pt x="629" y="2800"/>
                        <a:pt x="1400" y="2800"/>
                      </a:cubicBezTo>
                      <a:cubicBezTo>
                        <a:pt x="2171" y="2800"/>
                        <a:pt x="2800" y="2183"/>
                        <a:pt x="2800" y="1412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5"/>
                <p:cNvSpPr/>
                <p:nvPr/>
              </p:nvSpPr>
              <p:spPr>
                <a:xfrm>
                  <a:off x="850108" y="954322"/>
                  <a:ext cx="29115" cy="21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5" extrusionOk="0">
                      <a:moveTo>
                        <a:pt x="599" y="1"/>
                      </a:moveTo>
                      <a:cubicBezTo>
                        <a:pt x="313" y="1"/>
                        <a:pt x="68" y="158"/>
                        <a:pt x="36" y="389"/>
                      </a:cubicBezTo>
                      <a:cubicBezTo>
                        <a:pt x="0" y="650"/>
                        <a:pt x="238" y="899"/>
                        <a:pt x="582" y="946"/>
                      </a:cubicBezTo>
                      <a:cubicBezTo>
                        <a:pt x="620" y="951"/>
                        <a:pt x="658" y="954"/>
                        <a:pt x="695" y="954"/>
                      </a:cubicBezTo>
                      <a:cubicBezTo>
                        <a:pt x="981" y="954"/>
                        <a:pt x="1226" y="797"/>
                        <a:pt x="1258" y="567"/>
                      </a:cubicBezTo>
                      <a:cubicBezTo>
                        <a:pt x="1293" y="306"/>
                        <a:pt x="1056" y="57"/>
                        <a:pt x="712" y="9"/>
                      </a:cubicBezTo>
                      <a:cubicBezTo>
                        <a:pt x="674" y="4"/>
                        <a:pt x="636" y="1"/>
                        <a:pt x="599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5"/>
                <p:cNvSpPr/>
                <p:nvPr/>
              </p:nvSpPr>
              <p:spPr>
                <a:xfrm>
                  <a:off x="899203" y="927994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12"/>
                      </a:cubicBezTo>
                      <a:cubicBezTo>
                        <a:pt x="1" y="2183"/>
                        <a:pt x="629" y="2812"/>
                        <a:pt x="1400" y="2812"/>
                      </a:cubicBezTo>
                      <a:cubicBezTo>
                        <a:pt x="2171" y="2812"/>
                        <a:pt x="2800" y="2183"/>
                        <a:pt x="2800" y="1412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5"/>
                <p:cNvSpPr/>
                <p:nvPr/>
              </p:nvSpPr>
              <p:spPr>
                <a:xfrm>
                  <a:off x="905345" y="970309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7" y="0"/>
                      </a:moveTo>
                      <a:cubicBezTo>
                        <a:pt x="249" y="0"/>
                        <a:pt x="44" y="89"/>
                        <a:pt x="24" y="226"/>
                      </a:cubicBezTo>
                      <a:cubicBezTo>
                        <a:pt x="1" y="392"/>
                        <a:pt x="250" y="570"/>
                        <a:pt x="594" y="629"/>
                      </a:cubicBezTo>
                      <a:cubicBezTo>
                        <a:pt x="651" y="638"/>
                        <a:pt x="707" y="642"/>
                        <a:pt x="761" y="642"/>
                      </a:cubicBezTo>
                      <a:cubicBezTo>
                        <a:pt x="1020" y="642"/>
                        <a:pt x="1226" y="551"/>
                        <a:pt x="1246" y="404"/>
                      </a:cubicBezTo>
                      <a:cubicBezTo>
                        <a:pt x="1270" y="238"/>
                        <a:pt x="1021" y="60"/>
                        <a:pt x="677" y="13"/>
                      </a:cubicBezTo>
                      <a:cubicBezTo>
                        <a:pt x="619" y="4"/>
                        <a:pt x="562" y="0"/>
                        <a:pt x="50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5"/>
                <p:cNvSpPr/>
                <p:nvPr/>
              </p:nvSpPr>
              <p:spPr>
                <a:xfrm>
                  <a:off x="467698" y="869873"/>
                  <a:ext cx="526275" cy="123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0" h="5481" extrusionOk="0">
                      <a:moveTo>
                        <a:pt x="724" y="1424"/>
                      </a:moveTo>
                      <a:lnTo>
                        <a:pt x="724" y="1424"/>
                      </a:lnTo>
                      <a:cubicBezTo>
                        <a:pt x="734" y="1434"/>
                        <a:pt x="744" y="1442"/>
                        <a:pt x="754" y="1450"/>
                      </a:cubicBezTo>
                      <a:lnTo>
                        <a:pt x="754" y="1450"/>
                      </a:lnTo>
                      <a:cubicBezTo>
                        <a:pt x="745" y="1439"/>
                        <a:pt x="736" y="1430"/>
                        <a:pt x="724" y="1424"/>
                      </a:cubicBezTo>
                      <a:close/>
                      <a:moveTo>
                        <a:pt x="4571" y="1"/>
                      </a:moveTo>
                      <a:cubicBezTo>
                        <a:pt x="2861" y="1"/>
                        <a:pt x="1309" y="396"/>
                        <a:pt x="1" y="1163"/>
                      </a:cubicBezTo>
                      <a:cubicBezTo>
                        <a:pt x="60" y="1163"/>
                        <a:pt x="119" y="1175"/>
                        <a:pt x="190" y="1175"/>
                      </a:cubicBezTo>
                      <a:cubicBezTo>
                        <a:pt x="392" y="1199"/>
                        <a:pt x="558" y="1282"/>
                        <a:pt x="712" y="1413"/>
                      </a:cubicBezTo>
                      <a:cubicBezTo>
                        <a:pt x="736" y="1424"/>
                        <a:pt x="783" y="1460"/>
                        <a:pt x="795" y="1484"/>
                      </a:cubicBezTo>
                      <a:cubicBezTo>
                        <a:pt x="781" y="1470"/>
                        <a:pt x="768" y="1460"/>
                        <a:pt x="754" y="1450"/>
                      </a:cubicBezTo>
                      <a:lnTo>
                        <a:pt x="754" y="1450"/>
                      </a:lnTo>
                      <a:cubicBezTo>
                        <a:pt x="763" y="1460"/>
                        <a:pt x="772" y="1472"/>
                        <a:pt x="783" y="1484"/>
                      </a:cubicBezTo>
                      <a:cubicBezTo>
                        <a:pt x="795" y="1484"/>
                        <a:pt x="819" y="1496"/>
                        <a:pt x="831" y="1519"/>
                      </a:cubicBezTo>
                      <a:cubicBezTo>
                        <a:pt x="1930" y="970"/>
                        <a:pt x="3170" y="695"/>
                        <a:pt x="4541" y="695"/>
                      </a:cubicBezTo>
                      <a:cubicBezTo>
                        <a:pt x="5123" y="695"/>
                        <a:pt x="5729" y="744"/>
                        <a:pt x="6358" y="843"/>
                      </a:cubicBezTo>
                      <a:cubicBezTo>
                        <a:pt x="10711" y="1424"/>
                        <a:pt x="14660" y="3227"/>
                        <a:pt x="18491" y="4983"/>
                      </a:cubicBezTo>
                      <a:cubicBezTo>
                        <a:pt x="19475" y="5386"/>
                        <a:pt x="20436" y="5481"/>
                        <a:pt x="21432" y="5481"/>
                      </a:cubicBezTo>
                      <a:cubicBezTo>
                        <a:pt x="21812" y="5481"/>
                        <a:pt x="22191" y="5469"/>
                        <a:pt x="22571" y="5457"/>
                      </a:cubicBezTo>
                      <a:cubicBezTo>
                        <a:pt x="22725" y="5457"/>
                        <a:pt x="22879" y="5445"/>
                        <a:pt x="23033" y="5445"/>
                      </a:cubicBezTo>
                      <a:cubicBezTo>
                        <a:pt x="23235" y="5445"/>
                        <a:pt x="23389" y="5279"/>
                        <a:pt x="23377" y="5077"/>
                      </a:cubicBezTo>
                      <a:cubicBezTo>
                        <a:pt x="23377" y="4895"/>
                        <a:pt x="23234" y="4745"/>
                        <a:pt x="23043" y="4745"/>
                      </a:cubicBezTo>
                      <a:cubicBezTo>
                        <a:pt x="23036" y="4745"/>
                        <a:pt x="23029" y="4745"/>
                        <a:pt x="23022" y="4745"/>
                      </a:cubicBezTo>
                      <a:lnTo>
                        <a:pt x="22559" y="4745"/>
                      </a:lnTo>
                      <a:cubicBezTo>
                        <a:pt x="22164" y="4763"/>
                        <a:pt x="21776" y="4779"/>
                        <a:pt x="21394" y="4779"/>
                      </a:cubicBezTo>
                      <a:cubicBezTo>
                        <a:pt x="20493" y="4779"/>
                        <a:pt x="19629" y="4692"/>
                        <a:pt x="18787" y="4342"/>
                      </a:cubicBezTo>
                      <a:cubicBezTo>
                        <a:pt x="14909" y="2575"/>
                        <a:pt x="10900" y="748"/>
                        <a:pt x="6476" y="155"/>
                      </a:cubicBezTo>
                      <a:cubicBezTo>
                        <a:pt x="5823" y="52"/>
                        <a:pt x="5187" y="1"/>
                        <a:pt x="457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5"/>
                <p:cNvSpPr/>
                <p:nvPr/>
              </p:nvSpPr>
              <p:spPr>
                <a:xfrm>
                  <a:off x="472243" y="872334"/>
                  <a:ext cx="519593" cy="11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3" h="5265" extrusionOk="0">
                      <a:moveTo>
                        <a:pt x="4328" y="1"/>
                      </a:moveTo>
                      <a:cubicBezTo>
                        <a:pt x="2714" y="1"/>
                        <a:pt x="1264" y="353"/>
                        <a:pt x="0" y="1066"/>
                      </a:cubicBezTo>
                      <a:cubicBezTo>
                        <a:pt x="190" y="1090"/>
                        <a:pt x="356" y="1173"/>
                        <a:pt x="498" y="1304"/>
                      </a:cubicBezTo>
                      <a:cubicBezTo>
                        <a:pt x="510" y="1304"/>
                        <a:pt x="522" y="1315"/>
                        <a:pt x="534" y="1327"/>
                      </a:cubicBezTo>
                      <a:cubicBezTo>
                        <a:pt x="1652" y="760"/>
                        <a:pt x="2922" y="475"/>
                        <a:pt x="4328" y="475"/>
                      </a:cubicBezTo>
                      <a:cubicBezTo>
                        <a:pt x="4921" y="475"/>
                        <a:pt x="5539" y="525"/>
                        <a:pt x="6180" y="628"/>
                      </a:cubicBezTo>
                      <a:cubicBezTo>
                        <a:pt x="10544" y="1232"/>
                        <a:pt x="14505" y="3023"/>
                        <a:pt x="18348" y="4779"/>
                      </a:cubicBezTo>
                      <a:cubicBezTo>
                        <a:pt x="19309" y="5182"/>
                        <a:pt x="20270" y="5265"/>
                        <a:pt x="21254" y="5265"/>
                      </a:cubicBezTo>
                      <a:cubicBezTo>
                        <a:pt x="21622" y="5265"/>
                        <a:pt x="22001" y="5253"/>
                        <a:pt x="22393" y="5241"/>
                      </a:cubicBezTo>
                      <a:cubicBezTo>
                        <a:pt x="22547" y="5241"/>
                        <a:pt x="22701" y="5229"/>
                        <a:pt x="22855" y="5229"/>
                      </a:cubicBezTo>
                      <a:cubicBezTo>
                        <a:pt x="22986" y="5229"/>
                        <a:pt x="23092" y="5111"/>
                        <a:pt x="23080" y="4980"/>
                      </a:cubicBezTo>
                      <a:cubicBezTo>
                        <a:pt x="23069" y="4856"/>
                        <a:pt x="22972" y="4754"/>
                        <a:pt x="22841" y="4754"/>
                      </a:cubicBezTo>
                      <a:cubicBezTo>
                        <a:pt x="22834" y="4754"/>
                        <a:pt x="22827" y="4754"/>
                        <a:pt x="22820" y="4755"/>
                      </a:cubicBezTo>
                      <a:cubicBezTo>
                        <a:pt x="22665" y="4755"/>
                        <a:pt x="22511" y="4767"/>
                        <a:pt x="22357" y="4767"/>
                      </a:cubicBezTo>
                      <a:cubicBezTo>
                        <a:pt x="21986" y="4780"/>
                        <a:pt x="21621" y="4792"/>
                        <a:pt x="21260" y="4792"/>
                      </a:cubicBezTo>
                      <a:cubicBezTo>
                        <a:pt x="20318" y="4792"/>
                        <a:pt x="19410" y="4709"/>
                        <a:pt x="18526" y="4340"/>
                      </a:cubicBezTo>
                      <a:cubicBezTo>
                        <a:pt x="14672" y="2584"/>
                        <a:pt x="10675" y="758"/>
                        <a:pt x="6239" y="153"/>
                      </a:cubicBezTo>
                      <a:cubicBezTo>
                        <a:pt x="5579" y="52"/>
                        <a:pt x="4942" y="1"/>
                        <a:pt x="432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5"/>
                <p:cNvSpPr/>
                <p:nvPr/>
              </p:nvSpPr>
              <p:spPr>
                <a:xfrm>
                  <a:off x="961663" y="935242"/>
                  <a:ext cx="63248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2800" extrusionOk="0">
                      <a:moveTo>
                        <a:pt x="1400" y="0"/>
                      </a:moveTo>
                      <a:cubicBezTo>
                        <a:pt x="629" y="0"/>
                        <a:pt x="0" y="617"/>
                        <a:pt x="0" y="1388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82" y="2799"/>
                        <a:pt x="2811" y="2171"/>
                        <a:pt x="2811" y="1388"/>
                      </a:cubicBezTo>
                      <a:cubicBezTo>
                        <a:pt x="2811" y="617"/>
                        <a:pt x="2182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5"/>
                <p:cNvSpPr/>
                <p:nvPr/>
              </p:nvSpPr>
              <p:spPr>
                <a:xfrm>
                  <a:off x="385325" y="870415"/>
                  <a:ext cx="1005390" cy="12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84" h="5750" extrusionOk="0">
                      <a:moveTo>
                        <a:pt x="38979" y="459"/>
                      </a:moveTo>
                      <a:cubicBezTo>
                        <a:pt x="38775" y="459"/>
                        <a:pt x="38572" y="472"/>
                        <a:pt x="38377" y="499"/>
                      </a:cubicBezTo>
                      <a:cubicBezTo>
                        <a:pt x="38116" y="523"/>
                        <a:pt x="37855" y="570"/>
                        <a:pt x="37594" y="629"/>
                      </a:cubicBezTo>
                      <a:cubicBezTo>
                        <a:pt x="37464" y="665"/>
                        <a:pt x="37333" y="701"/>
                        <a:pt x="37214" y="736"/>
                      </a:cubicBezTo>
                      <a:cubicBezTo>
                        <a:pt x="37084" y="784"/>
                        <a:pt x="36954" y="819"/>
                        <a:pt x="36835" y="879"/>
                      </a:cubicBezTo>
                      <a:cubicBezTo>
                        <a:pt x="36803" y="900"/>
                        <a:pt x="36819" y="951"/>
                        <a:pt x="36858" y="951"/>
                      </a:cubicBezTo>
                      <a:cubicBezTo>
                        <a:pt x="36862" y="951"/>
                        <a:pt x="36866" y="951"/>
                        <a:pt x="36871" y="950"/>
                      </a:cubicBezTo>
                      <a:cubicBezTo>
                        <a:pt x="37001" y="914"/>
                        <a:pt x="37120" y="855"/>
                        <a:pt x="37250" y="807"/>
                      </a:cubicBezTo>
                      <a:cubicBezTo>
                        <a:pt x="37380" y="760"/>
                        <a:pt x="37499" y="724"/>
                        <a:pt x="37630" y="689"/>
                      </a:cubicBezTo>
                      <a:cubicBezTo>
                        <a:pt x="37890" y="618"/>
                        <a:pt x="38151" y="570"/>
                        <a:pt x="38412" y="535"/>
                      </a:cubicBezTo>
                      <a:cubicBezTo>
                        <a:pt x="38578" y="512"/>
                        <a:pt x="38743" y="504"/>
                        <a:pt x="38909" y="504"/>
                      </a:cubicBezTo>
                      <a:cubicBezTo>
                        <a:pt x="39004" y="504"/>
                        <a:pt x="39100" y="507"/>
                        <a:pt x="39195" y="511"/>
                      </a:cubicBezTo>
                      <a:cubicBezTo>
                        <a:pt x="39456" y="523"/>
                        <a:pt x="39729" y="558"/>
                        <a:pt x="39990" y="582"/>
                      </a:cubicBezTo>
                      <a:cubicBezTo>
                        <a:pt x="39990" y="584"/>
                        <a:pt x="39990" y="584"/>
                        <a:pt x="39990" y="584"/>
                      </a:cubicBezTo>
                      <a:cubicBezTo>
                        <a:pt x="39992" y="584"/>
                        <a:pt x="39998" y="558"/>
                        <a:pt x="39978" y="558"/>
                      </a:cubicBezTo>
                      <a:cubicBezTo>
                        <a:pt x="39717" y="487"/>
                        <a:pt x="39444" y="475"/>
                        <a:pt x="39183" y="463"/>
                      </a:cubicBezTo>
                      <a:cubicBezTo>
                        <a:pt x="39115" y="460"/>
                        <a:pt x="39047" y="459"/>
                        <a:pt x="38979" y="459"/>
                      </a:cubicBezTo>
                      <a:close/>
                      <a:moveTo>
                        <a:pt x="7421" y="1"/>
                      </a:moveTo>
                      <a:cubicBezTo>
                        <a:pt x="7350" y="1"/>
                        <a:pt x="7267" y="1"/>
                        <a:pt x="7196" y="13"/>
                      </a:cubicBezTo>
                      <a:cubicBezTo>
                        <a:pt x="7125" y="25"/>
                        <a:pt x="7054" y="25"/>
                        <a:pt x="6994" y="60"/>
                      </a:cubicBezTo>
                      <a:cubicBezTo>
                        <a:pt x="6983" y="72"/>
                        <a:pt x="6983" y="84"/>
                        <a:pt x="6994" y="84"/>
                      </a:cubicBezTo>
                      <a:cubicBezTo>
                        <a:pt x="7014" y="88"/>
                        <a:pt x="7034" y="89"/>
                        <a:pt x="7053" y="89"/>
                      </a:cubicBezTo>
                      <a:cubicBezTo>
                        <a:pt x="7092" y="89"/>
                        <a:pt x="7129" y="84"/>
                        <a:pt x="7160" y="84"/>
                      </a:cubicBezTo>
                      <a:cubicBezTo>
                        <a:pt x="7232" y="84"/>
                        <a:pt x="7303" y="72"/>
                        <a:pt x="7374" y="72"/>
                      </a:cubicBezTo>
                      <a:cubicBezTo>
                        <a:pt x="7516" y="72"/>
                        <a:pt x="7659" y="84"/>
                        <a:pt x="7801" y="108"/>
                      </a:cubicBezTo>
                      <a:cubicBezTo>
                        <a:pt x="8074" y="143"/>
                        <a:pt x="8335" y="214"/>
                        <a:pt x="8596" y="274"/>
                      </a:cubicBezTo>
                      <a:cubicBezTo>
                        <a:pt x="9129" y="404"/>
                        <a:pt x="9675" y="546"/>
                        <a:pt x="10209" y="689"/>
                      </a:cubicBezTo>
                      <a:cubicBezTo>
                        <a:pt x="10375" y="736"/>
                        <a:pt x="10529" y="772"/>
                        <a:pt x="10683" y="819"/>
                      </a:cubicBezTo>
                      <a:cubicBezTo>
                        <a:pt x="10837" y="867"/>
                        <a:pt x="10991" y="926"/>
                        <a:pt x="11146" y="950"/>
                      </a:cubicBezTo>
                      <a:cubicBezTo>
                        <a:pt x="11153" y="958"/>
                        <a:pt x="11161" y="961"/>
                        <a:pt x="11167" y="961"/>
                      </a:cubicBezTo>
                      <a:cubicBezTo>
                        <a:pt x="11188" y="961"/>
                        <a:pt x="11194" y="921"/>
                        <a:pt x="11157" y="902"/>
                      </a:cubicBezTo>
                      <a:cubicBezTo>
                        <a:pt x="11027" y="843"/>
                        <a:pt x="10885" y="819"/>
                        <a:pt x="10742" y="772"/>
                      </a:cubicBezTo>
                      <a:cubicBezTo>
                        <a:pt x="10612" y="736"/>
                        <a:pt x="10470" y="689"/>
                        <a:pt x="10339" y="653"/>
                      </a:cubicBezTo>
                      <a:cubicBezTo>
                        <a:pt x="10066" y="570"/>
                        <a:pt x="9782" y="499"/>
                        <a:pt x="9509" y="428"/>
                      </a:cubicBezTo>
                      <a:cubicBezTo>
                        <a:pt x="8963" y="286"/>
                        <a:pt x="8418" y="143"/>
                        <a:pt x="7872" y="48"/>
                      </a:cubicBezTo>
                      <a:cubicBezTo>
                        <a:pt x="7730" y="25"/>
                        <a:pt x="7576" y="13"/>
                        <a:pt x="7421" y="1"/>
                      </a:cubicBezTo>
                      <a:close/>
                      <a:moveTo>
                        <a:pt x="26173" y="13"/>
                      </a:moveTo>
                      <a:cubicBezTo>
                        <a:pt x="26149" y="25"/>
                        <a:pt x="26113" y="36"/>
                        <a:pt x="26090" y="36"/>
                      </a:cubicBezTo>
                      <a:cubicBezTo>
                        <a:pt x="26054" y="48"/>
                        <a:pt x="26018" y="48"/>
                        <a:pt x="25971" y="60"/>
                      </a:cubicBezTo>
                      <a:lnTo>
                        <a:pt x="25959" y="60"/>
                      </a:lnTo>
                      <a:cubicBezTo>
                        <a:pt x="25971" y="72"/>
                        <a:pt x="25971" y="72"/>
                        <a:pt x="25995" y="72"/>
                      </a:cubicBezTo>
                      <a:cubicBezTo>
                        <a:pt x="27121" y="167"/>
                        <a:pt x="28224" y="499"/>
                        <a:pt x="29209" y="1068"/>
                      </a:cubicBezTo>
                      <a:cubicBezTo>
                        <a:pt x="29216" y="1075"/>
                        <a:pt x="29223" y="1078"/>
                        <a:pt x="29230" y="1078"/>
                      </a:cubicBezTo>
                      <a:cubicBezTo>
                        <a:pt x="29259" y="1078"/>
                        <a:pt x="29283" y="1026"/>
                        <a:pt x="29244" y="997"/>
                      </a:cubicBezTo>
                      <a:cubicBezTo>
                        <a:pt x="28473" y="546"/>
                        <a:pt x="27608" y="238"/>
                        <a:pt x="26730" y="84"/>
                      </a:cubicBezTo>
                      <a:cubicBezTo>
                        <a:pt x="26540" y="48"/>
                        <a:pt x="26350" y="25"/>
                        <a:pt x="26173" y="13"/>
                      </a:cubicBezTo>
                      <a:close/>
                      <a:moveTo>
                        <a:pt x="5678" y="926"/>
                      </a:moveTo>
                      <a:cubicBezTo>
                        <a:pt x="5524" y="926"/>
                        <a:pt x="5370" y="950"/>
                        <a:pt x="5215" y="962"/>
                      </a:cubicBezTo>
                      <a:cubicBezTo>
                        <a:pt x="5061" y="973"/>
                        <a:pt x="4907" y="997"/>
                        <a:pt x="4765" y="1021"/>
                      </a:cubicBezTo>
                      <a:cubicBezTo>
                        <a:pt x="4611" y="1045"/>
                        <a:pt x="4456" y="1056"/>
                        <a:pt x="4302" y="1092"/>
                      </a:cubicBezTo>
                      <a:cubicBezTo>
                        <a:pt x="4193" y="1109"/>
                        <a:pt x="4084" y="1126"/>
                        <a:pt x="3975" y="1126"/>
                      </a:cubicBezTo>
                      <a:cubicBezTo>
                        <a:pt x="3930" y="1126"/>
                        <a:pt x="3885" y="1123"/>
                        <a:pt x="3840" y="1116"/>
                      </a:cubicBezTo>
                      <a:cubicBezTo>
                        <a:pt x="3836" y="1115"/>
                        <a:pt x="3833" y="1115"/>
                        <a:pt x="3829" y="1115"/>
                      </a:cubicBezTo>
                      <a:cubicBezTo>
                        <a:pt x="3776" y="1115"/>
                        <a:pt x="3749" y="1199"/>
                        <a:pt x="3816" y="1211"/>
                      </a:cubicBezTo>
                      <a:cubicBezTo>
                        <a:pt x="3871" y="1231"/>
                        <a:pt x="3930" y="1238"/>
                        <a:pt x="3991" y="1238"/>
                      </a:cubicBezTo>
                      <a:cubicBezTo>
                        <a:pt x="4075" y="1238"/>
                        <a:pt x="4161" y="1224"/>
                        <a:pt x="4243" y="1211"/>
                      </a:cubicBezTo>
                      <a:cubicBezTo>
                        <a:pt x="4397" y="1187"/>
                        <a:pt x="4563" y="1151"/>
                        <a:pt x="4717" y="1128"/>
                      </a:cubicBezTo>
                      <a:cubicBezTo>
                        <a:pt x="4871" y="1104"/>
                        <a:pt x="5026" y="1080"/>
                        <a:pt x="5192" y="1056"/>
                      </a:cubicBezTo>
                      <a:cubicBezTo>
                        <a:pt x="5358" y="1033"/>
                        <a:pt x="5524" y="1021"/>
                        <a:pt x="5690" y="985"/>
                      </a:cubicBezTo>
                      <a:cubicBezTo>
                        <a:pt x="5702" y="962"/>
                        <a:pt x="5702" y="926"/>
                        <a:pt x="5678" y="926"/>
                      </a:cubicBezTo>
                      <a:close/>
                      <a:moveTo>
                        <a:pt x="12830" y="689"/>
                      </a:moveTo>
                      <a:cubicBezTo>
                        <a:pt x="12806" y="689"/>
                        <a:pt x="12794" y="736"/>
                        <a:pt x="12818" y="736"/>
                      </a:cubicBezTo>
                      <a:cubicBezTo>
                        <a:pt x="12936" y="784"/>
                        <a:pt x="13055" y="807"/>
                        <a:pt x="13174" y="831"/>
                      </a:cubicBezTo>
                      <a:cubicBezTo>
                        <a:pt x="13304" y="867"/>
                        <a:pt x="13423" y="902"/>
                        <a:pt x="13553" y="938"/>
                      </a:cubicBezTo>
                      <a:cubicBezTo>
                        <a:pt x="13802" y="1021"/>
                        <a:pt x="14039" y="1128"/>
                        <a:pt x="14265" y="1258"/>
                      </a:cubicBezTo>
                      <a:cubicBezTo>
                        <a:pt x="14668" y="1495"/>
                        <a:pt x="15024" y="1792"/>
                        <a:pt x="15427" y="2041"/>
                      </a:cubicBezTo>
                      <a:cubicBezTo>
                        <a:pt x="15534" y="2088"/>
                        <a:pt x="15652" y="2148"/>
                        <a:pt x="15759" y="2207"/>
                      </a:cubicBezTo>
                      <a:cubicBezTo>
                        <a:pt x="15843" y="2244"/>
                        <a:pt x="15935" y="2289"/>
                        <a:pt x="16027" y="2289"/>
                      </a:cubicBezTo>
                      <a:cubicBezTo>
                        <a:pt x="16053" y="2289"/>
                        <a:pt x="16078" y="2286"/>
                        <a:pt x="16103" y="2278"/>
                      </a:cubicBezTo>
                      <a:cubicBezTo>
                        <a:pt x="16115" y="2290"/>
                        <a:pt x="16124" y="2294"/>
                        <a:pt x="16130" y="2294"/>
                      </a:cubicBezTo>
                      <a:cubicBezTo>
                        <a:pt x="16143" y="2294"/>
                        <a:pt x="16143" y="2278"/>
                        <a:pt x="16127" y="2278"/>
                      </a:cubicBezTo>
                      <a:cubicBezTo>
                        <a:pt x="16056" y="2207"/>
                        <a:pt x="15937" y="2183"/>
                        <a:pt x="15842" y="2148"/>
                      </a:cubicBezTo>
                      <a:cubicBezTo>
                        <a:pt x="15735" y="2088"/>
                        <a:pt x="15629" y="2053"/>
                        <a:pt x="15522" y="1982"/>
                      </a:cubicBezTo>
                      <a:cubicBezTo>
                        <a:pt x="15320" y="1875"/>
                        <a:pt x="15119" y="1756"/>
                        <a:pt x="14929" y="1614"/>
                      </a:cubicBezTo>
                      <a:cubicBezTo>
                        <a:pt x="14526" y="1329"/>
                        <a:pt x="14134" y="1080"/>
                        <a:pt x="13684" y="914"/>
                      </a:cubicBezTo>
                      <a:cubicBezTo>
                        <a:pt x="13541" y="867"/>
                        <a:pt x="13411" y="819"/>
                        <a:pt x="13269" y="784"/>
                      </a:cubicBezTo>
                      <a:cubicBezTo>
                        <a:pt x="13126" y="748"/>
                        <a:pt x="12984" y="701"/>
                        <a:pt x="12830" y="689"/>
                      </a:cubicBezTo>
                      <a:close/>
                      <a:moveTo>
                        <a:pt x="31664" y="1282"/>
                      </a:moveTo>
                      <a:cubicBezTo>
                        <a:pt x="31652" y="1282"/>
                        <a:pt x="31640" y="1294"/>
                        <a:pt x="31652" y="1317"/>
                      </a:cubicBezTo>
                      <a:cubicBezTo>
                        <a:pt x="31794" y="1424"/>
                        <a:pt x="31960" y="1495"/>
                        <a:pt x="32115" y="1614"/>
                      </a:cubicBezTo>
                      <a:cubicBezTo>
                        <a:pt x="32269" y="1721"/>
                        <a:pt x="32423" y="1827"/>
                        <a:pt x="32565" y="1958"/>
                      </a:cubicBezTo>
                      <a:cubicBezTo>
                        <a:pt x="32850" y="2183"/>
                        <a:pt x="33099" y="2456"/>
                        <a:pt x="33324" y="2753"/>
                      </a:cubicBezTo>
                      <a:cubicBezTo>
                        <a:pt x="33341" y="2774"/>
                        <a:pt x="33362" y="2783"/>
                        <a:pt x="33379" y="2783"/>
                      </a:cubicBezTo>
                      <a:cubicBezTo>
                        <a:pt x="33409" y="2783"/>
                        <a:pt x="33430" y="2755"/>
                        <a:pt x="33407" y="2717"/>
                      </a:cubicBezTo>
                      <a:cubicBezTo>
                        <a:pt x="33182" y="2409"/>
                        <a:pt x="32921" y="2148"/>
                        <a:pt x="32625" y="1887"/>
                      </a:cubicBezTo>
                      <a:cubicBezTo>
                        <a:pt x="32482" y="1780"/>
                        <a:pt x="32328" y="1661"/>
                        <a:pt x="32174" y="1555"/>
                      </a:cubicBezTo>
                      <a:cubicBezTo>
                        <a:pt x="32020" y="1460"/>
                        <a:pt x="31854" y="1329"/>
                        <a:pt x="31664" y="1282"/>
                      </a:cubicBezTo>
                      <a:close/>
                      <a:moveTo>
                        <a:pt x="69" y="2087"/>
                      </a:moveTo>
                      <a:cubicBezTo>
                        <a:pt x="27" y="2087"/>
                        <a:pt x="0" y="2149"/>
                        <a:pt x="44" y="2159"/>
                      </a:cubicBezTo>
                      <a:cubicBezTo>
                        <a:pt x="542" y="2480"/>
                        <a:pt x="1052" y="2812"/>
                        <a:pt x="1551" y="3108"/>
                      </a:cubicBezTo>
                      <a:cubicBezTo>
                        <a:pt x="1800" y="3274"/>
                        <a:pt x="2049" y="3429"/>
                        <a:pt x="2310" y="3571"/>
                      </a:cubicBezTo>
                      <a:cubicBezTo>
                        <a:pt x="2440" y="3642"/>
                        <a:pt x="2559" y="3737"/>
                        <a:pt x="2689" y="3796"/>
                      </a:cubicBezTo>
                      <a:cubicBezTo>
                        <a:pt x="2760" y="3832"/>
                        <a:pt x="2820" y="3891"/>
                        <a:pt x="2891" y="3927"/>
                      </a:cubicBezTo>
                      <a:cubicBezTo>
                        <a:pt x="2950" y="3962"/>
                        <a:pt x="3009" y="3998"/>
                        <a:pt x="3081" y="4022"/>
                      </a:cubicBezTo>
                      <a:cubicBezTo>
                        <a:pt x="3092" y="4022"/>
                        <a:pt x="3104" y="3986"/>
                        <a:pt x="3092" y="3962"/>
                      </a:cubicBezTo>
                      <a:cubicBezTo>
                        <a:pt x="3045" y="3927"/>
                        <a:pt x="2974" y="3891"/>
                        <a:pt x="2914" y="3856"/>
                      </a:cubicBezTo>
                      <a:cubicBezTo>
                        <a:pt x="2843" y="3820"/>
                        <a:pt x="2784" y="3761"/>
                        <a:pt x="2713" y="3737"/>
                      </a:cubicBezTo>
                      <a:cubicBezTo>
                        <a:pt x="2582" y="3666"/>
                        <a:pt x="2464" y="3571"/>
                        <a:pt x="2345" y="3500"/>
                      </a:cubicBezTo>
                      <a:cubicBezTo>
                        <a:pt x="2096" y="3346"/>
                        <a:pt x="1847" y="3203"/>
                        <a:pt x="1586" y="3037"/>
                      </a:cubicBezTo>
                      <a:cubicBezTo>
                        <a:pt x="1076" y="2717"/>
                        <a:pt x="578" y="2409"/>
                        <a:pt x="80" y="2088"/>
                      </a:cubicBezTo>
                      <a:cubicBezTo>
                        <a:pt x="76" y="2087"/>
                        <a:pt x="73" y="2087"/>
                        <a:pt x="69" y="2087"/>
                      </a:cubicBezTo>
                      <a:close/>
                      <a:moveTo>
                        <a:pt x="18973" y="2871"/>
                      </a:moveTo>
                      <a:cubicBezTo>
                        <a:pt x="18938" y="2871"/>
                        <a:pt x="18926" y="2907"/>
                        <a:pt x="18961" y="2930"/>
                      </a:cubicBezTo>
                      <a:cubicBezTo>
                        <a:pt x="19139" y="2978"/>
                        <a:pt x="19305" y="3037"/>
                        <a:pt x="19460" y="3144"/>
                      </a:cubicBezTo>
                      <a:cubicBezTo>
                        <a:pt x="19614" y="3263"/>
                        <a:pt x="19756" y="3393"/>
                        <a:pt x="19898" y="3523"/>
                      </a:cubicBezTo>
                      <a:cubicBezTo>
                        <a:pt x="20041" y="3642"/>
                        <a:pt x="20171" y="3796"/>
                        <a:pt x="20314" y="3927"/>
                      </a:cubicBezTo>
                      <a:cubicBezTo>
                        <a:pt x="20385" y="3998"/>
                        <a:pt x="20456" y="4069"/>
                        <a:pt x="20527" y="4128"/>
                      </a:cubicBezTo>
                      <a:cubicBezTo>
                        <a:pt x="20586" y="4188"/>
                        <a:pt x="20657" y="4283"/>
                        <a:pt x="20741" y="4283"/>
                      </a:cubicBezTo>
                      <a:cubicBezTo>
                        <a:pt x="20744" y="4284"/>
                        <a:pt x="20747" y="4285"/>
                        <a:pt x="20750" y="4285"/>
                      </a:cubicBezTo>
                      <a:cubicBezTo>
                        <a:pt x="20770" y="4285"/>
                        <a:pt x="20786" y="4256"/>
                        <a:pt x="20776" y="4235"/>
                      </a:cubicBezTo>
                      <a:cubicBezTo>
                        <a:pt x="20752" y="4164"/>
                        <a:pt x="20646" y="4116"/>
                        <a:pt x="20586" y="4057"/>
                      </a:cubicBezTo>
                      <a:cubicBezTo>
                        <a:pt x="20515" y="3986"/>
                        <a:pt x="20432" y="3903"/>
                        <a:pt x="20361" y="3832"/>
                      </a:cubicBezTo>
                      <a:cubicBezTo>
                        <a:pt x="20219" y="3701"/>
                        <a:pt x="20076" y="3535"/>
                        <a:pt x="19922" y="3405"/>
                      </a:cubicBezTo>
                      <a:cubicBezTo>
                        <a:pt x="19661" y="3168"/>
                        <a:pt x="19329" y="2942"/>
                        <a:pt x="18973" y="2871"/>
                      </a:cubicBezTo>
                      <a:close/>
                      <a:moveTo>
                        <a:pt x="43392" y="4230"/>
                      </a:moveTo>
                      <a:cubicBezTo>
                        <a:pt x="43357" y="4230"/>
                        <a:pt x="43322" y="4232"/>
                        <a:pt x="43287" y="4235"/>
                      </a:cubicBezTo>
                      <a:cubicBezTo>
                        <a:pt x="43180" y="4259"/>
                        <a:pt x="43014" y="4259"/>
                        <a:pt x="42943" y="4354"/>
                      </a:cubicBezTo>
                      <a:cubicBezTo>
                        <a:pt x="42931" y="4354"/>
                        <a:pt x="42943" y="4389"/>
                        <a:pt x="42955" y="4389"/>
                      </a:cubicBezTo>
                      <a:cubicBezTo>
                        <a:pt x="43014" y="4389"/>
                        <a:pt x="43073" y="4354"/>
                        <a:pt x="43121" y="4342"/>
                      </a:cubicBezTo>
                      <a:cubicBezTo>
                        <a:pt x="43192" y="4330"/>
                        <a:pt x="43263" y="4318"/>
                        <a:pt x="43334" y="4318"/>
                      </a:cubicBezTo>
                      <a:cubicBezTo>
                        <a:pt x="43477" y="4318"/>
                        <a:pt x="43619" y="4342"/>
                        <a:pt x="43761" y="4354"/>
                      </a:cubicBezTo>
                      <a:cubicBezTo>
                        <a:pt x="43966" y="4407"/>
                        <a:pt x="44197" y="4474"/>
                        <a:pt x="44420" y="4474"/>
                      </a:cubicBezTo>
                      <a:cubicBezTo>
                        <a:pt x="44494" y="4474"/>
                        <a:pt x="44568" y="4466"/>
                        <a:pt x="44639" y="4449"/>
                      </a:cubicBezTo>
                      <a:cubicBezTo>
                        <a:pt x="44683" y="4426"/>
                        <a:pt x="44666" y="4353"/>
                        <a:pt x="44615" y="4353"/>
                      </a:cubicBezTo>
                      <a:cubicBezTo>
                        <a:pt x="44611" y="4353"/>
                        <a:pt x="44607" y="4353"/>
                        <a:pt x="44603" y="4354"/>
                      </a:cubicBezTo>
                      <a:cubicBezTo>
                        <a:pt x="44520" y="4360"/>
                        <a:pt x="44440" y="4363"/>
                        <a:pt x="44360" y="4363"/>
                      </a:cubicBezTo>
                      <a:cubicBezTo>
                        <a:pt x="44280" y="4363"/>
                        <a:pt x="44200" y="4360"/>
                        <a:pt x="44117" y="4354"/>
                      </a:cubicBezTo>
                      <a:cubicBezTo>
                        <a:pt x="43963" y="4330"/>
                        <a:pt x="43821" y="4294"/>
                        <a:pt x="43678" y="4259"/>
                      </a:cubicBezTo>
                      <a:cubicBezTo>
                        <a:pt x="43583" y="4241"/>
                        <a:pt x="43487" y="4230"/>
                        <a:pt x="43392" y="4230"/>
                      </a:cubicBezTo>
                      <a:close/>
                      <a:moveTo>
                        <a:pt x="36444" y="3369"/>
                      </a:moveTo>
                      <a:cubicBezTo>
                        <a:pt x="36432" y="3369"/>
                        <a:pt x="36420" y="3393"/>
                        <a:pt x="36432" y="3405"/>
                      </a:cubicBezTo>
                      <a:cubicBezTo>
                        <a:pt x="36527" y="3464"/>
                        <a:pt x="36633" y="3523"/>
                        <a:pt x="36740" y="3571"/>
                      </a:cubicBezTo>
                      <a:cubicBezTo>
                        <a:pt x="36847" y="3630"/>
                        <a:pt x="36954" y="3689"/>
                        <a:pt x="37060" y="3737"/>
                      </a:cubicBezTo>
                      <a:cubicBezTo>
                        <a:pt x="37274" y="3856"/>
                        <a:pt x="37464" y="3962"/>
                        <a:pt x="37653" y="4116"/>
                      </a:cubicBezTo>
                      <a:cubicBezTo>
                        <a:pt x="37831" y="4235"/>
                        <a:pt x="37997" y="4366"/>
                        <a:pt x="38187" y="4484"/>
                      </a:cubicBezTo>
                      <a:cubicBezTo>
                        <a:pt x="38282" y="4520"/>
                        <a:pt x="38389" y="4579"/>
                        <a:pt x="38484" y="4626"/>
                      </a:cubicBezTo>
                      <a:cubicBezTo>
                        <a:pt x="38531" y="4650"/>
                        <a:pt x="38578" y="4662"/>
                        <a:pt x="38638" y="4686"/>
                      </a:cubicBezTo>
                      <a:cubicBezTo>
                        <a:pt x="38676" y="4695"/>
                        <a:pt x="38714" y="4713"/>
                        <a:pt x="38753" y="4713"/>
                      </a:cubicBezTo>
                      <a:cubicBezTo>
                        <a:pt x="38762" y="4713"/>
                        <a:pt x="38771" y="4712"/>
                        <a:pt x="38780" y="4709"/>
                      </a:cubicBezTo>
                      <a:cubicBezTo>
                        <a:pt x="38804" y="4698"/>
                        <a:pt x="38816" y="4662"/>
                        <a:pt x="38792" y="4662"/>
                      </a:cubicBezTo>
                      <a:cubicBezTo>
                        <a:pt x="38756" y="4626"/>
                        <a:pt x="38721" y="4626"/>
                        <a:pt x="38673" y="4603"/>
                      </a:cubicBezTo>
                      <a:cubicBezTo>
                        <a:pt x="38614" y="4591"/>
                        <a:pt x="38567" y="4555"/>
                        <a:pt x="38507" y="4543"/>
                      </a:cubicBezTo>
                      <a:cubicBezTo>
                        <a:pt x="38400" y="4496"/>
                        <a:pt x="38306" y="4460"/>
                        <a:pt x="38211" y="4401"/>
                      </a:cubicBezTo>
                      <a:cubicBezTo>
                        <a:pt x="38021" y="4294"/>
                        <a:pt x="37843" y="4152"/>
                        <a:pt x="37665" y="4022"/>
                      </a:cubicBezTo>
                      <a:cubicBezTo>
                        <a:pt x="37487" y="3867"/>
                        <a:pt x="37297" y="3761"/>
                        <a:pt x="37084" y="3666"/>
                      </a:cubicBezTo>
                      <a:cubicBezTo>
                        <a:pt x="36977" y="3630"/>
                        <a:pt x="36871" y="3571"/>
                        <a:pt x="36764" y="3523"/>
                      </a:cubicBezTo>
                      <a:cubicBezTo>
                        <a:pt x="36657" y="3464"/>
                        <a:pt x="36550" y="3405"/>
                        <a:pt x="36444" y="3369"/>
                      </a:cubicBezTo>
                      <a:close/>
                      <a:moveTo>
                        <a:pt x="23308" y="4611"/>
                      </a:moveTo>
                      <a:cubicBezTo>
                        <a:pt x="23299" y="4611"/>
                        <a:pt x="23293" y="4629"/>
                        <a:pt x="23302" y="4638"/>
                      </a:cubicBezTo>
                      <a:cubicBezTo>
                        <a:pt x="23634" y="4840"/>
                        <a:pt x="23967" y="5006"/>
                        <a:pt x="24322" y="5136"/>
                      </a:cubicBezTo>
                      <a:cubicBezTo>
                        <a:pt x="24500" y="5208"/>
                        <a:pt x="24678" y="5267"/>
                        <a:pt x="24868" y="5314"/>
                      </a:cubicBezTo>
                      <a:cubicBezTo>
                        <a:pt x="25046" y="5362"/>
                        <a:pt x="25236" y="5445"/>
                        <a:pt x="25425" y="5457"/>
                      </a:cubicBezTo>
                      <a:cubicBezTo>
                        <a:pt x="25430" y="5458"/>
                        <a:pt x="25434" y="5458"/>
                        <a:pt x="25437" y="5458"/>
                      </a:cubicBezTo>
                      <a:cubicBezTo>
                        <a:pt x="25476" y="5458"/>
                        <a:pt x="25492" y="5407"/>
                        <a:pt x="25449" y="5386"/>
                      </a:cubicBezTo>
                      <a:cubicBezTo>
                        <a:pt x="25283" y="5314"/>
                        <a:pt x="25093" y="5279"/>
                        <a:pt x="24915" y="5231"/>
                      </a:cubicBezTo>
                      <a:cubicBezTo>
                        <a:pt x="24737" y="5172"/>
                        <a:pt x="24560" y="5113"/>
                        <a:pt x="24382" y="5053"/>
                      </a:cubicBezTo>
                      <a:cubicBezTo>
                        <a:pt x="24026" y="4923"/>
                        <a:pt x="23670" y="4757"/>
                        <a:pt x="23314" y="4615"/>
                      </a:cubicBezTo>
                      <a:cubicBezTo>
                        <a:pt x="23312" y="4612"/>
                        <a:pt x="23310" y="4611"/>
                        <a:pt x="23308" y="4611"/>
                      </a:cubicBezTo>
                      <a:close/>
                      <a:moveTo>
                        <a:pt x="6473" y="4392"/>
                      </a:moveTo>
                      <a:cubicBezTo>
                        <a:pt x="6439" y="4392"/>
                        <a:pt x="6419" y="4451"/>
                        <a:pt x="6449" y="4460"/>
                      </a:cubicBezTo>
                      <a:cubicBezTo>
                        <a:pt x="6864" y="4757"/>
                        <a:pt x="7338" y="4994"/>
                        <a:pt x="7801" y="5184"/>
                      </a:cubicBezTo>
                      <a:cubicBezTo>
                        <a:pt x="8275" y="5386"/>
                        <a:pt x="8773" y="5528"/>
                        <a:pt x="9283" y="5635"/>
                      </a:cubicBezTo>
                      <a:cubicBezTo>
                        <a:pt x="9426" y="5670"/>
                        <a:pt x="9568" y="5694"/>
                        <a:pt x="9722" y="5706"/>
                      </a:cubicBezTo>
                      <a:cubicBezTo>
                        <a:pt x="9822" y="5724"/>
                        <a:pt x="9937" y="5749"/>
                        <a:pt x="10043" y="5749"/>
                      </a:cubicBezTo>
                      <a:cubicBezTo>
                        <a:pt x="10075" y="5749"/>
                        <a:pt x="10107" y="5747"/>
                        <a:pt x="10137" y="5741"/>
                      </a:cubicBezTo>
                      <a:cubicBezTo>
                        <a:pt x="10161" y="5741"/>
                        <a:pt x="10137" y="5718"/>
                        <a:pt x="10137" y="5706"/>
                      </a:cubicBezTo>
                      <a:cubicBezTo>
                        <a:pt x="10007" y="5658"/>
                        <a:pt x="9876" y="5658"/>
                        <a:pt x="9758" y="5635"/>
                      </a:cubicBezTo>
                      <a:cubicBezTo>
                        <a:pt x="9639" y="5611"/>
                        <a:pt x="9509" y="5587"/>
                        <a:pt x="9390" y="5563"/>
                      </a:cubicBezTo>
                      <a:cubicBezTo>
                        <a:pt x="9141" y="5516"/>
                        <a:pt x="8904" y="5457"/>
                        <a:pt x="8655" y="5386"/>
                      </a:cubicBezTo>
                      <a:cubicBezTo>
                        <a:pt x="8169" y="5243"/>
                        <a:pt x="7694" y="5053"/>
                        <a:pt x="7244" y="4828"/>
                      </a:cubicBezTo>
                      <a:cubicBezTo>
                        <a:pt x="6983" y="4698"/>
                        <a:pt x="6745" y="4543"/>
                        <a:pt x="6496" y="4401"/>
                      </a:cubicBezTo>
                      <a:cubicBezTo>
                        <a:pt x="6488" y="4395"/>
                        <a:pt x="6480" y="4392"/>
                        <a:pt x="6473" y="439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5"/>
                <p:cNvSpPr/>
                <p:nvPr/>
              </p:nvSpPr>
              <p:spPr>
                <a:xfrm>
                  <a:off x="354297" y="899340"/>
                  <a:ext cx="845415" cy="64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74" h="2836" extrusionOk="0">
                      <a:moveTo>
                        <a:pt x="35498" y="1"/>
                      </a:moveTo>
                      <a:cubicBezTo>
                        <a:pt x="35071" y="238"/>
                        <a:pt x="34774" y="701"/>
                        <a:pt x="34774" y="1234"/>
                      </a:cubicBezTo>
                      <a:cubicBezTo>
                        <a:pt x="34774" y="1993"/>
                        <a:pt x="35403" y="2622"/>
                        <a:pt x="36174" y="2622"/>
                      </a:cubicBezTo>
                      <a:cubicBezTo>
                        <a:pt x="36945" y="2622"/>
                        <a:pt x="37573" y="1993"/>
                        <a:pt x="37573" y="1234"/>
                      </a:cubicBezTo>
                      <a:cubicBezTo>
                        <a:pt x="37573" y="701"/>
                        <a:pt x="37289" y="238"/>
                        <a:pt x="36850" y="1"/>
                      </a:cubicBezTo>
                      <a:lnTo>
                        <a:pt x="36174" y="1234"/>
                      </a:lnTo>
                      <a:lnTo>
                        <a:pt x="35498" y="1"/>
                      </a:lnTo>
                      <a:close/>
                      <a:moveTo>
                        <a:pt x="724" y="214"/>
                      </a:moveTo>
                      <a:cubicBezTo>
                        <a:pt x="297" y="440"/>
                        <a:pt x="0" y="902"/>
                        <a:pt x="0" y="1424"/>
                      </a:cubicBezTo>
                      <a:cubicBezTo>
                        <a:pt x="0" y="2195"/>
                        <a:pt x="629" y="2835"/>
                        <a:pt x="1400" y="2835"/>
                      </a:cubicBezTo>
                      <a:cubicBezTo>
                        <a:pt x="2171" y="2835"/>
                        <a:pt x="2799" y="2195"/>
                        <a:pt x="2799" y="1424"/>
                      </a:cubicBezTo>
                      <a:cubicBezTo>
                        <a:pt x="2799" y="902"/>
                        <a:pt x="2503" y="440"/>
                        <a:pt x="2076" y="214"/>
                      </a:cubicBezTo>
                      <a:lnTo>
                        <a:pt x="1400" y="1436"/>
                      </a:lnTo>
                      <a:lnTo>
                        <a:pt x="724" y="214"/>
                      </a:lnTo>
                      <a:close/>
                      <a:moveTo>
                        <a:pt x="18241" y="214"/>
                      </a:moveTo>
                      <a:cubicBezTo>
                        <a:pt x="17814" y="440"/>
                        <a:pt x="17518" y="902"/>
                        <a:pt x="17518" y="1424"/>
                      </a:cubicBezTo>
                      <a:cubicBezTo>
                        <a:pt x="17518" y="2195"/>
                        <a:pt x="18146" y="2835"/>
                        <a:pt x="18917" y="2835"/>
                      </a:cubicBezTo>
                      <a:cubicBezTo>
                        <a:pt x="19688" y="2835"/>
                        <a:pt x="20317" y="2195"/>
                        <a:pt x="20317" y="1424"/>
                      </a:cubicBezTo>
                      <a:cubicBezTo>
                        <a:pt x="20317" y="902"/>
                        <a:pt x="20020" y="440"/>
                        <a:pt x="19593" y="214"/>
                      </a:cubicBezTo>
                      <a:lnTo>
                        <a:pt x="18917" y="1436"/>
                      </a:lnTo>
                      <a:lnTo>
                        <a:pt x="18241" y="214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297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3" name="Google Shape;963;p25"/>
              <p:cNvGrpSpPr/>
              <p:nvPr/>
            </p:nvGrpSpPr>
            <p:grpSpPr>
              <a:xfrm>
                <a:off x="1711317" y="786636"/>
                <a:ext cx="1109093" cy="735250"/>
                <a:chOff x="1716605" y="790436"/>
                <a:chExt cx="1109093" cy="735250"/>
              </a:xfrm>
            </p:grpSpPr>
            <p:sp>
              <p:nvSpPr>
                <p:cNvPr id="964" name="Google Shape;964;p25"/>
                <p:cNvSpPr/>
                <p:nvPr/>
              </p:nvSpPr>
              <p:spPr>
                <a:xfrm>
                  <a:off x="1961585" y="1395016"/>
                  <a:ext cx="707197" cy="13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31" h="5787" extrusionOk="0">
                      <a:moveTo>
                        <a:pt x="2138" y="1"/>
                      </a:moveTo>
                      <a:cubicBezTo>
                        <a:pt x="1141" y="1"/>
                        <a:pt x="257" y="1167"/>
                        <a:pt x="131" y="2675"/>
                      </a:cubicBezTo>
                      <a:cubicBezTo>
                        <a:pt x="1" y="4252"/>
                        <a:pt x="724" y="5592"/>
                        <a:pt x="1768" y="5676"/>
                      </a:cubicBezTo>
                      <a:cubicBezTo>
                        <a:pt x="1802" y="5678"/>
                        <a:pt x="1836" y="5680"/>
                        <a:pt x="1870" y="5680"/>
                      </a:cubicBezTo>
                      <a:cubicBezTo>
                        <a:pt x="2873" y="5680"/>
                        <a:pt x="3765" y="4509"/>
                        <a:pt x="3891" y="2995"/>
                      </a:cubicBezTo>
                      <a:cubicBezTo>
                        <a:pt x="4021" y="1429"/>
                        <a:pt x="3286" y="89"/>
                        <a:pt x="2254" y="6"/>
                      </a:cubicBezTo>
                      <a:cubicBezTo>
                        <a:pt x="2215" y="3"/>
                        <a:pt x="2177" y="1"/>
                        <a:pt x="2138" y="1"/>
                      </a:cubicBezTo>
                      <a:close/>
                      <a:moveTo>
                        <a:pt x="29550" y="97"/>
                      </a:moveTo>
                      <a:cubicBezTo>
                        <a:pt x="28558" y="97"/>
                        <a:pt x="27666" y="1267"/>
                        <a:pt x="27540" y="2782"/>
                      </a:cubicBezTo>
                      <a:cubicBezTo>
                        <a:pt x="27398" y="4347"/>
                        <a:pt x="28133" y="5687"/>
                        <a:pt x="29177" y="5782"/>
                      </a:cubicBezTo>
                      <a:cubicBezTo>
                        <a:pt x="29211" y="5785"/>
                        <a:pt x="29244" y="5786"/>
                        <a:pt x="29278" y="5786"/>
                      </a:cubicBezTo>
                      <a:cubicBezTo>
                        <a:pt x="30270" y="5786"/>
                        <a:pt x="31162" y="4616"/>
                        <a:pt x="31300" y="3102"/>
                      </a:cubicBezTo>
                      <a:cubicBezTo>
                        <a:pt x="31430" y="1536"/>
                        <a:pt x="30695" y="184"/>
                        <a:pt x="29651" y="101"/>
                      </a:cubicBezTo>
                      <a:cubicBezTo>
                        <a:pt x="29617" y="98"/>
                        <a:pt x="29584" y="97"/>
                        <a:pt x="29550" y="97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25"/>
                <p:cNvSpPr/>
                <p:nvPr/>
              </p:nvSpPr>
              <p:spPr>
                <a:xfrm>
                  <a:off x="2137715" y="1031184"/>
                  <a:ext cx="620460" cy="129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76" h="5756" extrusionOk="0">
                      <a:moveTo>
                        <a:pt x="2437" y="1"/>
                      </a:moveTo>
                      <a:cubicBezTo>
                        <a:pt x="1496" y="1"/>
                        <a:pt x="570" y="1048"/>
                        <a:pt x="297" y="2468"/>
                      </a:cubicBezTo>
                      <a:cubicBezTo>
                        <a:pt x="0" y="4022"/>
                        <a:pt x="593" y="5421"/>
                        <a:pt x="1625" y="5623"/>
                      </a:cubicBezTo>
                      <a:cubicBezTo>
                        <a:pt x="1703" y="5637"/>
                        <a:pt x="1780" y="5644"/>
                        <a:pt x="1858" y="5644"/>
                      </a:cubicBezTo>
                      <a:cubicBezTo>
                        <a:pt x="2803" y="5644"/>
                        <a:pt x="3735" y="4603"/>
                        <a:pt x="4009" y="3168"/>
                      </a:cubicBezTo>
                      <a:cubicBezTo>
                        <a:pt x="4294" y="1626"/>
                        <a:pt x="3701" y="214"/>
                        <a:pt x="2681" y="25"/>
                      </a:cubicBezTo>
                      <a:cubicBezTo>
                        <a:pt x="2600" y="9"/>
                        <a:pt x="2519" y="1"/>
                        <a:pt x="2437" y="1"/>
                      </a:cubicBezTo>
                      <a:close/>
                      <a:moveTo>
                        <a:pt x="25713" y="94"/>
                      </a:moveTo>
                      <a:cubicBezTo>
                        <a:pt x="24749" y="94"/>
                        <a:pt x="23837" y="1176"/>
                        <a:pt x="23614" y="2646"/>
                      </a:cubicBezTo>
                      <a:cubicBezTo>
                        <a:pt x="23377" y="4200"/>
                        <a:pt x="24029" y="5587"/>
                        <a:pt x="25061" y="5741"/>
                      </a:cubicBezTo>
                      <a:cubicBezTo>
                        <a:pt x="25124" y="5751"/>
                        <a:pt x="25187" y="5755"/>
                        <a:pt x="25249" y="5755"/>
                      </a:cubicBezTo>
                      <a:cubicBezTo>
                        <a:pt x="26214" y="5755"/>
                        <a:pt x="27127" y="4662"/>
                        <a:pt x="27350" y="3203"/>
                      </a:cubicBezTo>
                      <a:cubicBezTo>
                        <a:pt x="27576" y="1650"/>
                        <a:pt x="26935" y="262"/>
                        <a:pt x="25903" y="108"/>
                      </a:cubicBezTo>
                      <a:cubicBezTo>
                        <a:pt x="25840" y="98"/>
                        <a:pt x="25777" y="94"/>
                        <a:pt x="25713" y="94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25"/>
                <p:cNvSpPr/>
                <p:nvPr/>
              </p:nvSpPr>
              <p:spPr>
                <a:xfrm>
                  <a:off x="2020828" y="1139117"/>
                  <a:ext cx="201510" cy="163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" h="7260" extrusionOk="0">
                      <a:moveTo>
                        <a:pt x="8125" y="1"/>
                      </a:moveTo>
                      <a:lnTo>
                        <a:pt x="1" y="6168"/>
                      </a:lnTo>
                      <a:lnTo>
                        <a:pt x="831" y="7259"/>
                      </a:lnTo>
                      <a:lnTo>
                        <a:pt x="8955" y="1104"/>
                      </a:lnTo>
                      <a:lnTo>
                        <a:pt x="8125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25"/>
                <p:cNvSpPr/>
                <p:nvPr/>
              </p:nvSpPr>
              <p:spPr>
                <a:xfrm>
                  <a:off x="2030165" y="1151445"/>
                  <a:ext cx="182813" cy="13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5" h="6156" fill="none" extrusionOk="0">
                      <a:moveTo>
                        <a:pt x="1" y="6156"/>
                      </a:moveTo>
                      <a:lnTo>
                        <a:pt x="8125" y="0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25"/>
                <p:cNvSpPr/>
                <p:nvPr/>
              </p:nvSpPr>
              <p:spPr>
                <a:xfrm>
                  <a:off x="2020828" y="1139117"/>
                  <a:ext cx="201510" cy="163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" h="7260" fill="none" extrusionOk="0">
                      <a:moveTo>
                        <a:pt x="1" y="6168"/>
                      </a:moveTo>
                      <a:lnTo>
                        <a:pt x="8125" y="1"/>
                      </a:lnTo>
                      <a:lnTo>
                        <a:pt x="8955" y="1104"/>
                      </a:lnTo>
                      <a:lnTo>
                        <a:pt x="831" y="7259"/>
                      </a:lnTo>
                      <a:close/>
                      <a:moveTo>
                        <a:pt x="1" y="616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25"/>
                <p:cNvSpPr/>
                <p:nvPr/>
              </p:nvSpPr>
              <p:spPr>
                <a:xfrm>
                  <a:off x="2568410" y="1115814"/>
                  <a:ext cx="183353" cy="18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9" h="8221" extrusionOk="0">
                      <a:moveTo>
                        <a:pt x="7176" y="1"/>
                      </a:moveTo>
                      <a:lnTo>
                        <a:pt x="1" y="7248"/>
                      </a:lnTo>
                      <a:lnTo>
                        <a:pt x="985" y="8220"/>
                      </a:lnTo>
                      <a:lnTo>
                        <a:pt x="8149" y="973"/>
                      </a:lnTo>
                      <a:lnTo>
                        <a:pt x="7176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25"/>
                <p:cNvSpPr/>
                <p:nvPr/>
              </p:nvSpPr>
              <p:spPr>
                <a:xfrm>
                  <a:off x="2579368" y="1126540"/>
                  <a:ext cx="161190" cy="16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4" h="7259" fill="none" extrusionOk="0">
                      <a:moveTo>
                        <a:pt x="0" y="7259"/>
                      </a:moveTo>
                      <a:lnTo>
                        <a:pt x="7164" y="0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25"/>
                <p:cNvSpPr/>
                <p:nvPr/>
              </p:nvSpPr>
              <p:spPr>
                <a:xfrm>
                  <a:off x="2568410" y="1115814"/>
                  <a:ext cx="183353" cy="18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9" h="8221" fill="none" extrusionOk="0">
                      <a:moveTo>
                        <a:pt x="1" y="7248"/>
                      </a:moveTo>
                      <a:lnTo>
                        <a:pt x="7176" y="1"/>
                      </a:lnTo>
                      <a:lnTo>
                        <a:pt x="8149" y="973"/>
                      </a:lnTo>
                      <a:lnTo>
                        <a:pt x="985" y="8220"/>
                      </a:lnTo>
                      <a:close/>
                      <a:moveTo>
                        <a:pt x="1" y="724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25"/>
                <p:cNvSpPr/>
                <p:nvPr/>
              </p:nvSpPr>
              <p:spPr>
                <a:xfrm>
                  <a:off x="1860718" y="1294174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extrusionOk="0">
                      <a:moveTo>
                        <a:pt x="712" y="1"/>
                      </a:moveTo>
                      <a:lnTo>
                        <a:pt x="0" y="1175"/>
                      </a:lnTo>
                      <a:lnTo>
                        <a:pt x="8765" y="6394"/>
                      </a:lnTo>
                      <a:lnTo>
                        <a:pt x="9465" y="5208"/>
                      </a:lnTo>
                      <a:lnTo>
                        <a:pt x="712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25"/>
                <p:cNvSpPr/>
                <p:nvPr/>
              </p:nvSpPr>
              <p:spPr>
                <a:xfrm>
                  <a:off x="1868728" y="1307564"/>
                  <a:ext cx="197213" cy="11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5" h="5208" fill="none" extrusionOk="0">
                      <a:moveTo>
                        <a:pt x="0" y="1"/>
                      </a:moveTo>
                      <a:lnTo>
                        <a:pt x="8765" y="520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25"/>
                <p:cNvSpPr/>
                <p:nvPr/>
              </p:nvSpPr>
              <p:spPr>
                <a:xfrm>
                  <a:off x="1860718" y="1294174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fill="none" extrusionOk="0">
                      <a:moveTo>
                        <a:pt x="0" y="1175"/>
                      </a:moveTo>
                      <a:lnTo>
                        <a:pt x="712" y="1"/>
                      </a:lnTo>
                      <a:lnTo>
                        <a:pt x="9465" y="5208"/>
                      </a:lnTo>
                      <a:lnTo>
                        <a:pt x="8765" y="6394"/>
                      </a:lnTo>
                      <a:close/>
                      <a:moveTo>
                        <a:pt x="0" y="1175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25"/>
                <p:cNvSpPr/>
                <p:nvPr/>
              </p:nvSpPr>
              <p:spPr>
                <a:xfrm>
                  <a:off x="2449138" y="1280784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extrusionOk="0">
                      <a:moveTo>
                        <a:pt x="712" y="1"/>
                      </a:moveTo>
                      <a:lnTo>
                        <a:pt x="0" y="1175"/>
                      </a:lnTo>
                      <a:lnTo>
                        <a:pt x="8765" y="6394"/>
                      </a:lnTo>
                      <a:lnTo>
                        <a:pt x="9465" y="5208"/>
                      </a:lnTo>
                      <a:lnTo>
                        <a:pt x="712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5"/>
                <p:cNvSpPr/>
                <p:nvPr/>
              </p:nvSpPr>
              <p:spPr>
                <a:xfrm>
                  <a:off x="2457418" y="1294174"/>
                  <a:ext cx="196942" cy="11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" h="5208" fill="none" extrusionOk="0">
                      <a:moveTo>
                        <a:pt x="0" y="1"/>
                      </a:moveTo>
                      <a:lnTo>
                        <a:pt x="8753" y="520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5"/>
                <p:cNvSpPr/>
                <p:nvPr/>
              </p:nvSpPr>
              <p:spPr>
                <a:xfrm>
                  <a:off x="2449138" y="1280784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fill="none" extrusionOk="0">
                      <a:moveTo>
                        <a:pt x="0" y="1175"/>
                      </a:moveTo>
                      <a:lnTo>
                        <a:pt x="712" y="1"/>
                      </a:lnTo>
                      <a:lnTo>
                        <a:pt x="9465" y="5208"/>
                      </a:lnTo>
                      <a:lnTo>
                        <a:pt x="8765" y="6394"/>
                      </a:lnTo>
                      <a:close/>
                      <a:moveTo>
                        <a:pt x="0" y="1175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5"/>
                <p:cNvSpPr/>
                <p:nvPr/>
              </p:nvSpPr>
              <p:spPr>
                <a:xfrm>
                  <a:off x="1785185" y="1268748"/>
                  <a:ext cx="1040513" cy="6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5" h="2859" extrusionOk="0">
                      <a:moveTo>
                        <a:pt x="547" y="0"/>
                      </a:moveTo>
                      <a:cubicBezTo>
                        <a:pt x="250" y="0"/>
                        <a:pt x="1" y="249"/>
                        <a:pt x="1" y="546"/>
                      </a:cubicBezTo>
                      <a:lnTo>
                        <a:pt x="1" y="2313"/>
                      </a:lnTo>
                      <a:cubicBezTo>
                        <a:pt x="1" y="2609"/>
                        <a:pt x="250" y="2858"/>
                        <a:pt x="547" y="2858"/>
                      </a:cubicBezTo>
                      <a:lnTo>
                        <a:pt x="45687" y="2858"/>
                      </a:lnTo>
                      <a:cubicBezTo>
                        <a:pt x="45995" y="2858"/>
                        <a:pt x="46244" y="2609"/>
                        <a:pt x="46244" y="2313"/>
                      </a:cubicBezTo>
                      <a:lnTo>
                        <a:pt x="46244" y="546"/>
                      </a:lnTo>
                      <a:cubicBezTo>
                        <a:pt x="46244" y="249"/>
                        <a:pt x="45995" y="0"/>
                        <a:pt x="45687" y="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5"/>
                <p:cNvSpPr/>
                <p:nvPr/>
              </p:nvSpPr>
              <p:spPr>
                <a:xfrm>
                  <a:off x="1785185" y="1280513"/>
                  <a:ext cx="1040513" cy="3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5" h="1769" fill="none" extrusionOk="0">
                      <a:moveTo>
                        <a:pt x="1" y="1"/>
                      </a:moveTo>
                      <a:lnTo>
                        <a:pt x="46244" y="1"/>
                      </a:lnTo>
                      <a:moveTo>
                        <a:pt x="1" y="440"/>
                      </a:moveTo>
                      <a:lnTo>
                        <a:pt x="46244" y="440"/>
                      </a:lnTo>
                      <a:moveTo>
                        <a:pt x="1" y="891"/>
                      </a:moveTo>
                      <a:lnTo>
                        <a:pt x="46244" y="891"/>
                      </a:lnTo>
                      <a:moveTo>
                        <a:pt x="1" y="1329"/>
                      </a:moveTo>
                      <a:lnTo>
                        <a:pt x="46244" y="1329"/>
                      </a:lnTo>
                      <a:moveTo>
                        <a:pt x="1" y="1768"/>
                      </a:moveTo>
                      <a:lnTo>
                        <a:pt x="46244" y="176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5"/>
                <p:cNvSpPr/>
                <p:nvPr/>
              </p:nvSpPr>
              <p:spPr>
                <a:xfrm>
                  <a:off x="1785185" y="1268748"/>
                  <a:ext cx="1040513" cy="6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5" h="2859" fill="none" extrusionOk="0">
                      <a:moveTo>
                        <a:pt x="45687" y="2858"/>
                      </a:moveTo>
                      <a:lnTo>
                        <a:pt x="547" y="2858"/>
                      </a:lnTo>
                      <a:cubicBezTo>
                        <a:pt x="250" y="2858"/>
                        <a:pt x="1" y="2609"/>
                        <a:pt x="1" y="2313"/>
                      </a:cubicBezTo>
                      <a:lnTo>
                        <a:pt x="1" y="546"/>
                      </a:lnTo>
                      <a:cubicBezTo>
                        <a:pt x="1" y="249"/>
                        <a:pt x="250" y="0"/>
                        <a:pt x="547" y="0"/>
                      </a:cubicBezTo>
                      <a:lnTo>
                        <a:pt x="45687" y="0"/>
                      </a:lnTo>
                      <a:cubicBezTo>
                        <a:pt x="45995" y="0"/>
                        <a:pt x="46244" y="249"/>
                        <a:pt x="46244" y="546"/>
                      </a:cubicBezTo>
                      <a:lnTo>
                        <a:pt x="46244" y="2313"/>
                      </a:lnTo>
                      <a:cubicBezTo>
                        <a:pt x="46244" y="2609"/>
                        <a:pt x="45995" y="2858"/>
                        <a:pt x="45687" y="2858"/>
                      </a:cubicBezTo>
                      <a:close/>
                      <a:moveTo>
                        <a:pt x="45687" y="285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5"/>
                <p:cNvSpPr/>
                <p:nvPr/>
              </p:nvSpPr>
              <p:spPr>
                <a:xfrm>
                  <a:off x="2186540" y="1061171"/>
                  <a:ext cx="633825" cy="12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0" h="5351" extrusionOk="0">
                      <a:moveTo>
                        <a:pt x="3146" y="13"/>
                      </a:moveTo>
                      <a:cubicBezTo>
                        <a:pt x="2319" y="13"/>
                        <a:pt x="1360" y="674"/>
                        <a:pt x="760" y="1745"/>
                      </a:cubicBezTo>
                      <a:cubicBezTo>
                        <a:pt x="1" y="3109"/>
                        <a:pt x="108" y="4639"/>
                        <a:pt x="1021" y="5149"/>
                      </a:cubicBezTo>
                      <a:cubicBezTo>
                        <a:pt x="1221" y="5262"/>
                        <a:pt x="1443" y="5315"/>
                        <a:pt x="1677" y="5315"/>
                      </a:cubicBezTo>
                      <a:cubicBezTo>
                        <a:pt x="2498" y="5315"/>
                        <a:pt x="3457" y="4654"/>
                        <a:pt x="4057" y="3583"/>
                      </a:cubicBezTo>
                      <a:cubicBezTo>
                        <a:pt x="4828" y="2207"/>
                        <a:pt x="4709" y="689"/>
                        <a:pt x="3808" y="179"/>
                      </a:cubicBezTo>
                      <a:cubicBezTo>
                        <a:pt x="3606" y="66"/>
                        <a:pt x="3381" y="13"/>
                        <a:pt x="3146" y="13"/>
                      </a:cubicBezTo>
                      <a:close/>
                      <a:moveTo>
                        <a:pt x="26459" y="1"/>
                      </a:moveTo>
                      <a:cubicBezTo>
                        <a:pt x="25624" y="1"/>
                        <a:pt x="24665" y="702"/>
                        <a:pt x="24089" y="1816"/>
                      </a:cubicBezTo>
                      <a:cubicBezTo>
                        <a:pt x="23377" y="3215"/>
                        <a:pt x="23544" y="4734"/>
                        <a:pt x="24480" y="5208"/>
                      </a:cubicBezTo>
                      <a:cubicBezTo>
                        <a:pt x="24669" y="5305"/>
                        <a:pt x="24874" y="5351"/>
                        <a:pt x="25088" y="5351"/>
                      </a:cubicBezTo>
                      <a:cubicBezTo>
                        <a:pt x="25922" y="5351"/>
                        <a:pt x="26881" y="4650"/>
                        <a:pt x="27457" y="3536"/>
                      </a:cubicBezTo>
                      <a:cubicBezTo>
                        <a:pt x="28169" y="2136"/>
                        <a:pt x="28003" y="618"/>
                        <a:pt x="27066" y="144"/>
                      </a:cubicBezTo>
                      <a:cubicBezTo>
                        <a:pt x="26877" y="47"/>
                        <a:pt x="26672" y="1"/>
                        <a:pt x="26459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5"/>
                <p:cNvSpPr/>
                <p:nvPr/>
              </p:nvSpPr>
              <p:spPr>
                <a:xfrm>
                  <a:off x="2017363" y="1385487"/>
                  <a:ext cx="715995" cy="128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2" h="5705" extrusionOk="0">
                      <a:moveTo>
                        <a:pt x="1834" y="0"/>
                      </a:moveTo>
                      <a:cubicBezTo>
                        <a:pt x="1732" y="0"/>
                        <a:pt x="1631" y="12"/>
                        <a:pt x="1530" y="37"/>
                      </a:cubicBezTo>
                      <a:cubicBezTo>
                        <a:pt x="510" y="286"/>
                        <a:pt x="0" y="1721"/>
                        <a:pt x="368" y="3251"/>
                      </a:cubicBezTo>
                      <a:cubicBezTo>
                        <a:pt x="711" y="4634"/>
                        <a:pt x="1655" y="5610"/>
                        <a:pt x="2586" y="5610"/>
                      </a:cubicBezTo>
                      <a:cubicBezTo>
                        <a:pt x="2685" y="5610"/>
                        <a:pt x="2784" y="5598"/>
                        <a:pt x="2882" y="5576"/>
                      </a:cubicBezTo>
                      <a:cubicBezTo>
                        <a:pt x="3891" y="5327"/>
                        <a:pt x="4412" y="3891"/>
                        <a:pt x="4033" y="2361"/>
                      </a:cubicBezTo>
                      <a:cubicBezTo>
                        <a:pt x="3702" y="984"/>
                        <a:pt x="2755" y="0"/>
                        <a:pt x="1834" y="0"/>
                      </a:cubicBezTo>
                      <a:close/>
                      <a:moveTo>
                        <a:pt x="29246" y="95"/>
                      </a:moveTo>
                      <a:cubicBezTo>
                        <a:pt x="29143" y="95"/>
                        <a:pt x="29041" y="107"/>
                        <a:pt x="28940" y="132"/>
                      </a:cubicBezTo>
                      <a:cubicBezTo>
                        <a:pt x="27931" y="381"/>
                        <a:pt x="27410" y="1816"/>
                        <a:pt x="27789" y="3346"/>
                      </a:cubicBezTo>
                      <a:cubicBezTo>
                        <a:pt x="28121" y="4729"/>
                        <a:pt x="29074" y="5704"/>
                        <a:pt x="29998" y="5704"/>
                      </a:cubicBezTo>
                      <a:cubicBezTo>
                        <a:pt x="30096" y="5704"/>
                        <a:pt x="30195" y="5693"/>
                        <a:pt x="30292" y="5671"/>
                      </a:cubicBezTo>
                      <a:cubicBezTo>
                        <a:pt x="31312" y="5421"/>
                        <a:pt x="31822" y="3975"/>
                        <a:pt x="31454" y="2456"/>
                      </a:cubicBezTo>
                      <a:cubicBezTo>
                        <a:pt x="31112" y="1078"/>
                        <a:pt x="30174" y="95"/>
                        <a:pt x="29246" y="9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25"/>
                <p:cNvSpPr/>
                <p:nvPr/>
              </p:nvSpPr>
              <p:spPr>
                <a:xfrm>
                  <a:off x="1950110" y="887372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12" y="2171"/>
                        <a:pt x="2812" y="1400"/>
                      </a:cubicBezTo>
                      <a:cubicBezTo>
                        <a:pt x="2812" y="629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25"/>
                <p:cNvSpPr/>
                <p:nvPr/>
              </p:nvSpPr>
              <p:spPr>
                <a:xfrm>
                  <a:off x="1967728" y="938810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83" y="2799"/>
                        <a:pt x="2811" y="2171"/>
                        <a:pt x="2811" y="1400"/>
                      </a:cubicBezTo>
                      <a:cubicBezTo>
                        <a:pt x="2811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25"/>
                <p:cNvSpPr/>
                <p:nvPr/>
              </p:nvSpPr>
              <p:spPr>
                <a:xfrm>
                  <a:off x="1977065" y="985031"/>
                  <a:ext cx="28575" cy="1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4" extrusionOk="0">
                      <a:moveTo>
                        <a:pt x="493" y="0"/>
                      </a:moveTo>
                      <a:cubicBezTo>
                        <a:pt x="242" y="0"/>
                        <a:pt x="43" y="96"/>
                        <a:pt x="24" y="230"/>
                      </a:cubicBezTo>
                      <a:cubicBezTo>
                        <a:pt x="1" y="396"/>
                        <a:pt x="250" y="574"/>
                        <a:pt x="582" y="622"/>
                      </a:cubicBezTo>
                      <a:cubicBezTo>
                        <a:pt x="642" y="630"/>
                        <a:pt x="700" y="634"/>
                        <a:pt x="756" y="634"/>
                      </a:cubicBezTo>
                      <a:cubicBezTo>
                        <a:pt x="1021" y="634"/>
                        <a:pt x="1226" y="545"/>
                        <a:pt x="1246" y="408"/>
                      </a:cubicBezTo>
                      <a:cubicBezTo>
                        <a:pt x="1270" y="242"/>
                        <a:pt x="1009" y="64"/>
                        <a:pt x="677" y="17"/>
                      </a:cubicBezTo>
                      <a:cubicBezTo>
                        <a:pt x="613" y="6"/>
                        <a:pt x="552" y="0"/>
                        <a:pt x="49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5"/>
                <p:cNvSpPr/>
                <p:nvPr/>
              </p:nvSpPr>
              <p:spPr>
                <a:xfrm>
                  <a:off x="1893005" y="890330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83" y="2799"/>
                        <a:pt x="2800" y="2171"/>
                        <a:pt x="2800" y="1400"/>
                      </a:cubicBezTo>
                      <a:cubicBezTo>
                        <a:pt x="2800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5"/>
                <p:cNvSpPr/>
                <p:nvPr/>
              </p:nvSpPr>
              <p:spPr>
                <a:xfrm>
                  <a:off x="1904750" y="930229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83" y="2800"/>
                        <a:pt x="2799" y="2171"/>
                        <a:pt x="2799" y="1400"/>
                      </a:cubicBezTo>
                      <a:cubicBezTo>
                        <a:pt x="2799" y="629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5"/>
                <p:cNvSpPr/>
                <p:nvPr/>
              </p:nvSpPr>
              <p:spPr>
                <a:xfrm>
                  <a:off x="1915955" y="966651"/>
                  <a:ext cx="29115" cy="2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8" extrusionOk="0">
                      <a:moveTo>
                        <a:pt x="584" y="1"/>
                      </a:moveTo>
                      <a:cubicBezTo>
                        <a:pt x="304" y="1"/>
                        <a:pt x="67" y="165"/>
                        <a:pt x="36" y="392"/>
                      </a:cubicBezTo>
                      <a:cubicBezTo>
                        <a:pt x="0" y="641"/>
                        <a:pt x="238" y="902"/>
                        <a:pt x="582" y="949"/>
                      </a:cubicBezTo>
                      <a:cubicBezTo>
                        <a:pt x="620" y="955"/>
                        <a:pt x="658" y="957"/>
                        <a:pt x="695" y="957"/>
                      </a:cubicBezTo>
                      <a:cubicBezTo>
                        <a:pt x="981" y="957"/>
                        <a:pt x="1226" y="801"/>
                        <a:pt x="1258" y="570"/>
                      </a:cubicBezTo>
                      <a:cubicBezTo>
                        <a:pt x="1293" y="309"/>
                        <a:pt x="1056" y="60"/>
                        <a:pt x="712" y="12"/>
                      </a:cubicBezTo>
                      <a:cubicBezTo>
                        <a:pt x="669" y="5"/>
                        <a:pt x="626" y="1"/>
                        <a:pt x="584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5"/>
                <p:cNvSpPr/>
                <p:nvPr/>
              </p:nvSpPr>
              <p:spPr>
                <a:xfrm>
                  <a:off x="1771055" y="900243"/>
                  <a:ext cx="125978" cy="73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274" extrusionOk="0">
                      <a:moveTo>
                        <a:pt x="4199" y="0"/>
                      </a:moveTo>
                      <a:cubicBezTo>
                        <a:pt x="3428" y="0"/>
                        <a:pt x="2799" y="629"/>
                        <a:pt x="2799" y="1400"/>
                      </a:cubicBezTo>
                      <a:cubicBezTo>
                        <a:pt x="2799" y="2171"/>
                        <a:pt x="3428" y="2799"/>
                        <a:pt x="4199" y="2799"/>
                      </a:cubicBezTo>
                      <a:cubicBezTo>
                        <a:pt x="4970" y="2799"/>
                        <a:pt x="5598" y="2171"/>
                        <a:pt x="5598" y="1400"/>
                      </a:cubicBezTo>
                      <a:cubicBezTo>
                        <a:pt x="5598" y="629"/>
                        <a:pt x="4970" y="0"/>
                        <a:pt x="4199" y="0"/>
                      </a:cubicBezTo>
                      <a:close/>
                      <a:moveTo>
                        <a:pt x="1400" y="475"/>
                      </a:moveTo>
                      <a:cubicBezTo>
                        <a:pt x="629" y="475"/>
                        <a:pt x="0" y="1103"/>
                        <a:pt x="0" y="1874"/>
                      </a:cubicBezTo>
                      <a:cubicBezTo>
                        <a:pt x="0" y="2645"/>
                        <a:pt x="629" y="3274"/>
                        <a:pt x="1400" y="3274"/>
                      </a:cubicBezTo>
                      <a:cubicBezTo>
                        <a:pt x="2171" y="3274"/>
                        <a:pt x="2799" y="2645"/>
                        <a:pt x="2799" y="1874"/>
                      </a:cubicBezTo>
                      <a:cubicBezTo>
                        <a:pt x="2799" y="1103"/>
                        <a:pt x="2171" y="475"/>
                        <a:pt x="1400" y="475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5"/>
                <p:cNvSpPr/>
                <p:nvPr/>
              </p:nvSpPr>
              <p:spPr>
                <a:xfrm>
                  <a:off x="1733953" y="89568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25"/>
                <p:cNvSpPr/>
                <p:nvPr/>
              </p:nvSpPr>
              <p:spPr>
                <a:xfrm>
                  <a:off x="1733953" y="89568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800" y="1400"/>
                      </a:moveTo>
                      <a:cubicBezTo>
                        <a:pt x="2800" y="2171"/>
                        <a:pt x="2171" y="2800"/>
                        <a:pt x="1400" y="2800"/>
                      </a:cubicBezTo>
                      <a:cubicBezTo>
                        <a:pt x="629" y="2800"/>
                        <a:pt x="1" y="2171"/>
                        <a:pt x="1" y="1400"/>
                      </a:cubicBezTo>
                      <a:cubicBezTo>
                        <a:pt x="1" y="629"/>
                        <a:pt x="629" y="1"/>
                        <a:pt x="1400" y="1"/>
                      </a:cubicBezTo>
                      <a:cubicBezTo>
                        <a:pt x="2171" y="1"/>
                        <a:pt x="2800" y="629"/>
                        <a:pt x="2800" y="1400"/>
                      </a:cubicBezTo>
                      <a:close/>
                      <a:moveTo>
                        <a:pt x="2800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25"/>
                <p:cNvSpPr/>
                <p:nvPr/>
              </p:nvSpPr>
              <p:spPr>
                <a:xfrm>
                  <a:off x="1752110" y="904646"/>
                  <a:ext cx="29363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1141" extrusionOk="0">
                      <a:moveTo>
                        <a:pt x="643" y="0"/>
                      </a:moveTo>
                      <a:cubicBezTo>
                        <a:pt x="348" y="0"/>
                        <a:pt x="91" y="202"/>
                        <a:pt x="48" y="481"/>
                      </a:cubicBezTo>
                      <a:cubicBezTo>
                        <a:pt x="0" y="790"/>
                        <a:pt x="237" y="1086"/>
                        <a:pt x="570" y="1134"/>
                      </a:cubicBezTo>
                      <a:cubicBezTo>
                        <a:pt x="602" y="1138"/>
                        <a:pt x="634" y="1140"/>
                        <a:pt x="665" y="1140"/>
                      </a:cubicBezTo>
                      <a:cubicBezTo>
                        <a:pt x="969" y="1140"/>
                        <a:pt x="1226" y="939"/>
                        <a:pt x="1269" y="659"/>
                      </a:cubicBezTo>
                      <a:cubicBezTo>
                        <a:pt x="1305" y="351"/>
                        <a:pt x="1080" y="54"/>
                        <a:pt x="736" y="7"/>
                      </a:cubicBezTo>
                      <a:cubicBezTo>
                        <a:pt x="705" y="2"/>
                        <a:pt x="674" y="0"/>
                        <a:pt x="64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25"/>
                <p:cNvSpPr/>
                <p:nvPr/>
              </p:nvSpPr>
              <p:spPr>
                <a:xfrm>
                  <a:off x="1790270" y="90961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71" y="2799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25"/>
                <p:cNvSpPr/>
                <p:nvPr/>
              </p:nvSpPr>
              <p:spPr>
                <a:xfrm>
                  <a:off x="1807888" y="927294"/>
                  <a:ext cx="27765" cy="27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234" extrusionOk="0">
                      <a:moveTo>
                        <a:pt x="617" y="0"/>
                      </a:moveTo>
                      <a:cubicBezTo>
                        <a:pt x="273" y="0"/>
                        <a:pt x="0" y="273"/>
                        <a:pt x="0" y="617"/>
                      </a:cubicBezTo>
                      <a:cubicBezTo>
                        <a:pt x="0" y="961"/>
                        <a:pt x="273" y="1234"/>
                        <a:pt x="617" y="1234"/>
                      </a:cubicBezTo>
                      <a:cubicBezTo>
                        <a:pt x="961" y="1234"/>
                        <a:pt x="1234" y="961"/>
                        <a:pt x="1234" y="617"/>
                      </a:cubicBezTo>
                      <a:cubicBezTo>
                        <a:pt x="1234" y="273"/>
                        <a:pt x="961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25"/>
                <p:cNvSpPr/>
                <p:nvPr/>
              </p:nvSpPr>
              <p:spPr>
                <a:xfrm>
                  <a:off x="1846047" y="91898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71" y="2799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25"/>
                <p:cNvSpPr/>
                <p:nvPr/>
              </p:nvSpPr>
              <p:spPr>
                <a:xfrm>
                  <a:off x="1859390" y="944793"/>
                  <a:ext cx="29363" cy="25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1142" extrusionOk="0">
                      <a:moveTo>
                        <a:pt x="639" y="1"/>
                      </a:moveTo>
                      <a:cubicBezTo>
                        <a:pt x="343" y="1"/>
                        <a:pt x="80" y="193"/>
                        <a:pt x="48" y="482"/>
                      </a:cubicBezTo>
                      <a:cubicBezTo>
                        <a:pt x="0" y="791"/>
                        <a:pt x="237" y="1087"/>
                        <a:pt x="569" y="1135"/>
                      </a:cubicBezTo>
                      <a:cubicBezTo>
                        <a:pt x="602" y="1139"/>
                        <a:pt x="634" y="1141"/>
                        <a:pt x="665" y="1141"/>
                      </a:cubicBezTo>
                      <a:cubicBezTo>
                        <a:pt x="969" y="1141"/>
                        <a:pt x="1226" y="940"/>
                        <a:pt x="1269" y="660"/>
                      </a:cubicBezTo>
                      <a:cubicBezTo>
                        <a:pt x="1305" y="352"/>
                        <a:pt x="1068" y="55"/>
                        <a:pt x="735" y="8"/>
                      </a:cubicBezTo>
                      <a:cubicBezTo>
                        <a:pt x="703" y="3"/>
                        <a:pt x="67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25"/>
                <p:cNvSpPr/>
                <p:nvPr/>
              </p:nvSpPr>
              <p:spPr>
                <a:xfrm>
                  <a:off x="1733435" y="912820"/>
                  <a:ext cx="372015" cy="9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66" fill="none" extrusionOk="0">
                      <a:moveTo>
                        <a:pt x="16533" y="3535"/>
                      </a:moveTo>
                      <a:cubicBezTo>
                        <a:pt x="15584" y="3832"/>
                        <a:pt x="14612" y="4116"/>
                        <a:pt x="13628" y="4235"/>
                      </a:cubicBezTo>
                      <a:cubicBezTo>
                        <a:pt x="12525" y="4365"/>
                        <a:pt x="11398" y="4282"/>
                        <a:pt x="10307" y="4057"/>
                      </a:cubicBezTo>
                      <a:cubicBezTo>
                        <a:pt x="9227" y="3843"/>
                        <a:pt x="8207" y="3511"/>
                        <a:pt x="7164" y="3167"/>
                      </a:cubicBezTo>
                      <a:cubicBezTo>
                        <a:pt x="6749" y="3037"/>
                        <a:pt x="6333" y="2895"/>
                        <a:pt x="5918" y="2764"/>
                      </a:cubicBezTo>
                      <a:cubicBezTo>
                        <a:pt x="5432" y="2610"/>
                        <a:pt x="4946" y="2444"/>
                        <a:pt x="4460" y="2278"/>
                      </a:cubicBezTo>
                      <a:cubicBezTo>
                        <a:pt x="2870" y="1720"/>
                        <a:pt x="1317" y="1056"/>
                        <a:pt x="0" y="1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25"/>
                <p:cNvSpPr/>
                <p:nvPr/>
              </p:nvSpPr>
              <p:spPr>
                <a:xfrm>
                  <a:off x="1733435" y="912820"/>
                  <a:ext cx="372015" cy="9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66" fill="none" extrusionOk="0">
                      <a:moveTo>
                        <a:pt x="16533" y="3535"/>
                      </a:moveTo>
                      <a:cubicBezTo>
                        <a:pt x="15584" y="3832"/>
                        <a:pt x="14612" y="4116"/>
                        <a:pt x="13628" y="4235"/>
                      </a:cubicBezTo>
                      <a:cubicBezTo>
                        <a:pt x="12525" y="4365"/>
                        <a:pt x="11398" y="4282"/>
                        <a:pt x="10307" y="4057"/>
                      </a:cubicBezTo>
                      <a:cubicBezTo>
                        <a:pt x="9227" y="3843"/>
                        <a:pt x="8207" y="3511"/>
                        <a:pt x="7164" y="3167"/>
                      </a:cubicBezTo>
                      <a:cubicBezTo>
                        <a:pt x="6749" y="3037"/>
                        <a:pt x="6333" y="2895"/>
                        <a:pt x="5918" y="2764"/>
                      </a:cubicBezTo>
                      <a:cubicBezTo>
                        <a:pt x="5432" y="2610"/>
                        <a:pt x="4946" y="2444"/>
                        <a:pt x="4460" y="2278"/>
                      </a:cubicBezTo>
                      <a:cubicBezTo>
                        <a:pt x="2870" y="1720"/>
                        <a:pt x="1317" y="1056"/>
                        <a:pt x="0" y="1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25"/>
                <p:cNvSpPr/>
                <p:nvPr/>
              </p:nvSpPr>
              <p:spPr>
                <a:xfrm>
                  <a:off x="1778143" y="933594"/>
                  <a:ext cx="228555" cy="8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8" h="3655" extrusionOk="0">
                      <a:moveTo>
                        <a:pt x="58" y="1"/>
                      </a:moveTo>
                      <a:cubicBezTo>
                        <a:pt x="21" y="1"/>
                        <a:pt x="0" y="56"/>
                        <a:pt x="41" y="77"/>
                      </a:cubicBezTo>
                      <a:cubicBezTo>
                        <a:pt x="539" y="397"/>
                        <a:pt x="1049" y="717"/>
                        <a:pt x="1547" y="1026"/>
                      </a:cubicBezTo>
                      <a:cubicBezTo>
                        <a:pt x="1796" y="1180"/>
                        <a:pt x="2046" y="1334"/>
                        <a:pt x="2306" y="1488"/>
                      </a:cubicBezTo>
                      <a:cubicBezTo>
                        <a:pt x="2437" y="1559"/>
                        <a:pt x="2556" y="1642"/>
                        <a:pt x="2686" y="1714"/>
                      </a:cubicBezTo>
                      <a:cubicBezTo>
                        <a:pt x="2757" y="1749"/>
                        <a:pt x="2816" y="1797"/>
                        <a:pt x="2888" y="1832"/>
                      </a:cubicBezTo>
                      <a:cubicBezTo>
                        <a:pt x="2947" y="1868"/>
                        <a:pt x="3006" y="1915"/>
                        <a:pt x="3077" y="1927"/>
                      </a:cubicBezTo>
                      <a:cubicBezTo>
                        <a:pt x="3089" y="1927"/>
                        <a:pt x="3113" y="1892"/>
                        <a:pt x="3089" y="1880"/>
                      </a:cubicBezTo>
                      <a:cubicBezTo>
                        <a:pt x="3042" y="1832"/>
                        <a:pt x="2971" y="1797"/>
                        <a:pt x="2911" y="1761"/>
                      </a:cubicBezTo>
                      <a:cubicBezTo>
                        <a:pt x="2840" y="1725"/>
                        <a:pt x="2781" y="1678"/>
                        <a:pt x="2710" y="1642"/>
                      </a:cubicBezTo>
                      <a:cubicBezTo>
                        <a:pt x="2579" y="1571"/>
                        <a:pt x="2461" y="1488"/>
                        <a:pt x="2342" y="1417"/>
                      </a:cubicBezTo>
                      <a:cubicBezTo>
                        <a:pt x="2093" y="1263"/>
                        <a:pt x="1844" y="1109"/>
                        <a:pt x="1583" y="955"/>
                      </a:cubicBezTo>
                      <a:cubicBezTo>
                        <a:pt x="1073" y="634"/>
                        <a:pt x="575" y="314"/>
                        <a:pt x="77" y="6"/>
                      </a:cubicBezTo>
                      <a:cubicBezTo>
                        <a:pt x="70" y="2"/>
                        <a:pt x="64" y="1"/>
                        <a:pt x="58" y="1"/>
                      </a:cubicBezTo>
                      <a:close/>
                      <a:moveTo>
                        <a:pt x="6474" y="2302"/>
                      </a:moveTo>
                      <a:cubicBezTo>
                        <a:pt x="6437" y="2302"/>
                        <a:pt x="6415" y="2357"/>
                        <a:pt x="6446" y="2378"/>
                      </a:cubicBezTo>
                      <a:cubicBezTo>
                        <a:pt x="6861" y="2662"/>
                        <a:pt x="7335" y="2900"/>
                        <a:pt x="7798" y="3089"/>
                      </a:cubicBezTo>
                      <a:cubicBezTo>
                        <a:pt x="8272" y="3291"/>
                        <a:pt x="8770" y="3433"/>
                        <a:pt x="9280" y="3540"/>
                      </a:cubicBezTo>
                      <a:cubicBezTo>
                        <a:pt x="9423" y="3576"/>
                        <a:pt x="9565" y="3599"/>
                        <a:pt x="9731" y="3611"/>
                      </a:cubicBezTo>
                      <a:cubicBezTo>
                        <a:pt x="9822" y="3629"/>
                        <a:pt x="9927" y="3655"/>
                        <a:pt x="10030" y="3655"/>
                      </a:cubicBezTo>
                      <a:cubicBezTo>
                        <a:pt x="10061" y="3655"/>
                        <a:pt x="10092" y="3652"/>
                        <a:pt x="10122" y="3647"/>
                      </a:cubicBezTo>
                      <a:cubicBezTo>
                        <a:pt x="10158" y="3647"/>
                        <a:pt x="10158" y="3611"/>
                        <a:pt x="10122" y="3611"/>
                      </a:cubicBezTo>
                      <a:cubicBezTo>
                        <a:pt x="10004" y="3564"/>
                        <a:pt x="9885" y="3564"/>
                        <a:pt x="9755" y="3540"/>
                      </a:cubicBezTo>
                      <a:cubicBezTo>
                        <a:pt x="9636" y="3516"/>
                        <a:pt x="9506" y="3493"/>
                        <a:pt x="9387" y="3469"/>
                      </a:cubicBezTo>
                      <a:cubicBezTo>
                        <a:pt x="9138" y="3422"/>
                        <a:pt x="8901" y="3362"/>
                        <a:pt x="8652" y="3291"/>
                      </a:cubicBezTo>
                      <a:cubicBezTo>
                        <a:pt x="8165" y="3149"/>
                        <a:pt x="7691" y="2959"/>
                        <a:pt x="7240" y="2734"/>
                      </a:cubicBezTo>
                      <a:cubicBezTo>
                        <a:pt x="6979" y="2603"/>
                        <a:pt x="6742" y="2449"/>
                        <a:pt x="6493" y="2307"/>
                      </a:cubicBezTo>
                      <a:cubicBezTo>
                        <a:pt x="6487" y="2303"/>
                        <a:pt x="6480" y="2302"/>
                        <a:pt x="6474" y="23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25"/>
                <p:cNvSpPr/>
                <p:nvPr/>
              </p:nvSpPr>
              <p:spPr>
                <a:xfrm>
                  <a:off x="2029108" y="94576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7" y="0"/>
                        <a:pt x="0" y="629"/>
                        <a:pt x="0" y="1400"/>
                      </a:cubicBezTo>
                      <a:cubicBezTo>
                        <a:pt x="0" y="2171"/>
                        <a:pt x="617" y="2799"/>
                        <a:pt x="1400" y="2799"/>
                      </a:cubicBezTo>
                      <a:cubicBezTo>
                        <a:pt x="2171" y="2799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25"/>
                <p:cNvSpPr/>
                <p:nvPr/>
              </p:nvSpPr>
              <p:spPr>
                <a:xfrm>
                  <a:off x="2090218" y="93718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30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0"/>
                      </a:cubicBezTo>
                      <a:cubicBezTo>
                        <a:pt x="2799" y="630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25"/>
                <p:cNvSpPr/>
                <p:nvPr/>
              </p:nvSpPr>
              <p:spPr>
                <a:xfrm>
                  <a:off x="2149460" y="890330"/>
                  <a:ext cx="526792" cy="9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3" h="4282" extrusionOk="0">
                      <a:moveTo>
                        <a:pt x="22013" y="0"/>
                      </a:moveTo>
                      <a:cubicBezTo>
                        <a:pt x="21242" y="0"/>
                        <a:pt x="20613" y="629"/>
                        <a:pt x="20613" y="1400"/>
                      </a:cubicBezTo>
                      <a:cubicBezTo>
                        <a:pt x="20613" y="2171"/>
                        <a:pt x="21242" y="2799"/>
                        <a:pt x="22013" y="2799"/>
                      </a:cubicBezTo>
                      <a:cubicBezTo>
                        <a:pt x="22784" y="2799"/>
                        <a:pt x="23412" y="2171"/>
                        <a:pt x="23412" y="1400"/>
                      </a:cubicBezTo>
                      <a:cubicBezTo>
                        <a:pt x="23412" y="629"/>
                        <a:pt x="22784" y="0"/>
                        <a:pt x="22013" y="0"/>
                      </a:cubicBezTo>
                      <a:close/>
                      <a:moveTo>
                        <a:pt x="18656" y="914"/>
                      </a:moveTo>
                      <a:cubicBezTo>
                        <a:pt x="17886" y="914"/>
                        <a:pt x="17257" y="1542"/>
                        <a:pt x="17257" y="2313"/>
                      </a:cubicBezTo>
                      <a:cubicBezTo>
                        <a:pt x="17257" y="3084"/>
                        <a:pt x="17886" y="3713"/>
                        <a:pt x="18656" y="3713"/>
                      </a:cubicBezTo>
                      <a:cubicBezTo>
                        <a:pt x="19427" y="3713"/>
                        <a:pt x="20056" y="3084"/>
                        <a:pt x="20056" y="2313"/>
                      </a:cubicBezTo>
                      <a:cubicBezTo>
                        <a:pt x="20056" y="1542"/>
                        <a:pt x="19427" y="914"/>
                        <a:pt x="18656" y="914"/>
                      </a:cubicBezTo>
                      <a:close/>
                      <a:moveTo>
                        <a:pt x="1400" y="1483"/>
                      </a:moveTo>
                      <a:cubicBezTo>
                        <a:pt x="629" y="1483"/>
                        <a:pt x="0" y="2111"/>
                        <a:pt x="0" y="2882"/>
                      </a:cubicBezTo>
                      <a:cubicBezTo>
                        <a:pt x="0" y="3653"/>
                        <a:pt x="629" y="4282"/>
                        <a:pt x="1400" y="4282"/>
                      </a:cubicBezTo>
                      <a:cubicBezTo>
                        <a:pt x="2171" y="4282"/>
                        <a:pt x="2799" y="3653"/>
                        <a:pt x="2799" y="2882"/>
                      </a:cubicBezTo>
                      <a:cubicBezTo>
                        <a:pt x="2799" y="2111"/>
                        <a:pt x="2171" y="1483"/>
                        <a:pt x="1400" y="148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25"/>
                <p:cNvSpPr/>
                <p:nvPr/>
              </p:nvSpPr>
              <p:spPr>
                <a:xfrm>
                  <a:off x="2479828" y="884166"/>
                  <a:ext cx="255667" cy="10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3" h="4472" extrusionOk="0">
                      <a:moveTo>
                        <a:pt x="9963" y="1"/>
                      </a:moveTo>
                      <a:cubicBezTo>
                        <a:pt x="9192" y="1"/>
                        <a:pt x="8563" y="629"/>
                        <a:pt x="8563" y="1400"/>
                      </a:cubicBezTo>
                      <a:cubicBezTo>
                        <a:pt x="8563" y="2171"/>
                        <a:pt x="9192" y="2800"/>
                        <a:pt x="9963" y="2800"/>
                      </a:cubicBezTo>
                      <a:cubicBezTo>
                        <a:pt x="10734" y="2800"/>
                        <a:pt x="11362" y="2171"/>
                        <a:pt x="11362" y="1400"/>
                      </a:cubicBezTo>
                      <a:cubicBezTo>
                        <a:pt x="11362" y="629"/>
                        <a:pt x="10734" y="1"/>
                        <a:pt x="9963" y="1"/>
                      </a:cubicBezTo>
                      <a:close/>
                      <a:moveTo>
                        <a:pt x="1400" y="1673"/>
                      </a:moveTo>
                      <a:cubicBezTo>
                        <a:pt x="629" y="1673"/>
                        <a:pt x="0" y="2301"/>
                        <a:pt x="0" y="3072"/>
                      </a:cubicBezTo>
                      <a:cubicBezTo>
                        <a:pt x="0" y="3843"/>
                        <a:pt x="629" y="4472"/>
                        <a:pt x="1400" y="4472"/>
                      </a:cubicBezTo>
                      <a:cubicBezTo>
                        <a:pt x="2171" y="4472"/>
                        <a:pt x="2799" y="3843"/>
                        <a:pt x="2799" y="3072"/>
                      </a:cubicBezTo>
                      <a:cubicBezTo>
                        <a:pt x="2799" y="2301"/>
                        <a:pt x="2171" y="1673"/>
                        <a:pt x="1400" y="167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25"/>
                <p:cNvSpPr/>
                <p:nvPr/>
              </p:nvSpPr>
              <p:spPr>
                <a:xfrm>
                  <a:off x="2685568" y="886288"/>
                  <a:ext cx="28035" cy="8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358" extrusionOk="0">
                      <a:moveTo>
                        <a:pt x="918" y="1"/>
                      </a:moveTo>
                      <a:cubicBezTo>
                        <a:pt x="823" y="1"/>
                        <a:pt x="712" y="9"/>
                        <a:pt x="594" y="25"/>
                      </a:cubicBezTo>
                      <a:cubicBezTo>
                        <a:pt x="261" y="73"/>
                        <a:pt x="1" y="179"/>
                        <a:pt x="12" y="262"/>
                      </a:cubicBezTo>
                      <a:cubicBezTo>
                        <a:pt x="20" y="326"/>
                        <a:pt x="149" y="357"/>
                        <a:pt x="333" y="357"/>
                      </a:cubicBezTo>
                      <a:cubicBezTo>
                        <a:pt x="425" y="357"/>
                        <a:pt x="530" y="349"/>
                        <a:pt x="641" y="334"/>
                      </a:cubicBezTo>
                      <a:cubicBezTo>
                        <a:pt x="985" y="286"/>
                        <a:pt x="1246" y="167"/>
                        <a:pt x="1234" y="84"/>
                      </a:cubicBezTo>
                      <a:cubicBezTo>
                        <a:pt x="1226" y="30"/>
                        <a:pt x="1101" y="1"/>
                        <a:pt x="91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25"/>
                <p:cNvSpPr/>
                <p:nvPr/>
              </p:nvSpPr>
              <p:spPr>
                <a:xfrm>
                  <a:off x="2722400" y="87935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83" y="2799"/>
                        <a:pt x="2799" y="2171"/>
                        <a:pt x="2799" y="1400"/>
                      </a:cubicBezTo>
                      <a:cubicBezTo>
                        <a:pt x="2799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25"/>
                <p:cNvSpPr/>
                <p:nvPr/>
              </p:nvSpPr>
              <p:spPr>
                <a:xfrm>
                  <a:off x="2740018" y="880147"/>
                  <a:ext cx="27765" cy="19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855" extrusionOk="0">
                      <a:moveTo>
                        <a:pt x="617" y="1"/>
                      </a:moveTo>
                      <a:cubicBezTo>
                        <a:pt x="285" y="1"/>
                        <a:pt x="0" y="190"/>
                        <a:pt x="0" y="428"/>
                      </a:cubicBezTo>
                      <a:cubicBezTo>
                        <a:pt x="0" y="665"/>
                        <a:pt x="285" y="855"/>
                        <a:pt x="617" y="855"/>
                      </a:cubicBezTo>
                      <a:cubicBezTo>
                        <a:pt x="961" y="855"/>
                        <a:pt x="1234" y="665"/>
                        <a:pt x="1234" y="428"/>
                      </a:cubicBezTo>
                      <a:cubicBezTo>
                        <a:pt x="1234" y="190"/>
                        <a:pt x="961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25"/>
                <p:cNvSpPr/>
                <p:nvPr/>
              </p:nvSpPr>
              <p:spPr>
                <a:xfrm>
                  <a:off x="2494768" y="870776"/>
                  <a:ext cx="285547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1" h="2397" fill="none" extrusionOk="0">
                      <a:moveTo>
                        <a:pt x="12691" y="226"/>
                      </a:moveTo>
                      <a:cubicBezTo>
                        <a:pt x="11410" y="60"/>
                        <a:pt x="10117" y="1"/>
                        <a:pt x="8836" y="60"/>
                      </a:cubicBezTo>
                      <a:cubicBezTo>
                        <a:pt x="8350" y="84"/>
                        <a:pt x="7852" y="119"/>
                        <a:pt x="7378" y="226"/>
                      </a:cubicBezTo>
                      <a:cubicBezTo>
                        <a:pt x="6251" y="487"/>
                        <a:pt x="5255" y="1139"/>
                        <a:pt x="4175" y="1554"/>
                      </a:cubicBezTo>
                      <a:cubicBezTo>
                        <a:pt x="2847" y="2064"/>
                        <a:pt x="1412" y="2230"/>
                        <a:pt x="0" y="2396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25"/>
                <p:cNvSpPr/>
                <p:nvPr/>
              </p:nvSpPr>
              <p:spPr>
                <a:xfrm>
                  <a:off x="2494768" y="870776"/>
                  <a:ext cx="285547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1" h="2397" fill="none" extrusionOk="0">
                      <a:moveTo>
                        <a:pt x="12691" y="226"/>
                      </a:moveTo>
                      <a:cubicBezTo>
                        <a:pt x="11410" y="60"/>
                        <a:pt x="10117" y="1"/>
                        <a:pt x="8836" y="60"/>
                      </a:cubicBezTo>
                      <a:cubicBezTo>
                        <a:pt x="8350" y="84"/>
                        <a:pt x="7852" y="119"/>
                        <a:pt x="7378" y="226"/>
                      </a:cubicBezTo>
                      <a:cubicBezTo>
                        <a:pt x="6251" y="487"/>
                        <a:pt x="5255" y="1139"/>
                        <a:pt x="4175" y="1554"/>
                      </a:cubicBezTo>
                      <a:cubicBezTo>
                        <a:pt x="2847" y="2064"/>
                        <a:pt x="1412" y="2230"/>
                        <a:pt x="0" y="2396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25"/>
                <p:cNvSpPr/>
                <p:nvPr/>
              </p:nvSpPr>
              <p:spPr>
                <a:xfrm>
                  <a:off x="2612263" y="877098"/>
                  <a:ext cx="71730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493" extrusionOk="0">
                      <a:moveTo>
                        <a:pt x="3186" y="124"/>
                      </a:moveTo>
                      <a:cubicBezTo>
                        <a:pt x="3187" y="128"/>
                        <a:pt x="3187" y="132"/>
                        <a:pt x="3187" y="132"/>
                      </a:cubicBezTo>
                      <a:cubicBezTo>
                        <a:pt x="3187" y="132"/>
                        <a:pt x="3187" y="129"/>
                        <a:pt x="3187" y="124"/>
                      </a:cubicBezTo>
                      <a:cubicBezTo>
                        <a:pt x="3187" y="124"/>
                        <a:pt x="3186" y="124"/>
                        <a:pt x="3186" y="124"/>
                      </a:cubicBezTo>
                      <a:close/>
                      <a:moveTo>
                        <a:pt x="2177" y="1"/>
                      </a:moveTo>
                      <a:cubicBezTo>
                        <a:pt x="1972" y="1"/>
                        <a:pt x="1770" y="14"/>
                        <a:pt x="1574" y="41"/>
                      </a:cubicBezTo>
                      <a:cubicBezTo>
                        <a:pt x="1313" y="64"/>
                        <a:pt x="1053" y="112"/>
                        <a:pt x="792" y="171"/>
                      </a:cubicBezTo>
                      <a:cubicBezTo>
                        <a:pt x="661" y="207"/>
                        <a:pt x="531" y="242"/>
                        <a:pt x="412" y="278"/>
                      </a:cubicBezTo>
                      <a:cubicBezTo>
                        <a:pt x="282" y="325"/>
                        <a:pt x="151" y="361"/>
                        <a:pt x="33" y="420"/>
                      </a:cubicBezTo>
                      <a:cubicBezTo>
                        <a:pt x="0" y="442"/>
                        <a:pt x="17" y="493"/>
                        <a:pt x="56" y="493"/>
                      </a:cubicBezTo>
                      <a:cubicBezTo>
                        <a:pt x="60" y="493"/>
                        <a:pt x="64" y="493"/>
                        <a:pt x="68" y="491"/>
                      </a:cubicBezTo>
                      <a:cubicBezTo>
                        <a:pt x="199" y="456"/>
                        <a:pt x="317" y="397"/>
                        <a:pt x="448" y="349"/>
                      </a:cubicBezTo>
                      <a:cubicBezTo>
                        <a:pt x="578" y="302"/>
                        <a:pt x="697" y="266"/>
                        <a:pt x="827" y="231"/>
                      </a:cubicBezTo>
                      <a:cubicBezTo>
                        <a:pt x="1088" y="159"/>
                        <a:pt x="1349" y="112"/>
                        <a:pt x="1610" y="76"/>
                      </a:cubicBezTo>
                      <a:cubicBezTo>
                        <a:pt x="1775" y="54"/>
                        <a:pt x="1941" y="46"/>
                        <a:pt x="2106" y="46"/>
                      </a:cubicBezTo>
                      <a:cubicBezTo>
                        <a:pt x="2202" y="46"/>
                        <a:pt x="2297" y="48"/>
                        <a:pt x="2393" y="53"/>
                      </a:cubicBezTo>
                      <a:cubicBezTo>
                        <a:pt x="2653" y="64"/>
                        <a:pt x="2925" y="100"/>
                        <a:pt x="3186" y="124"/>
                      </a:cubicBezTo>
                      <a:lnTo>
                        <a:pt x="3186" y="124"/>
                      </a:lnTo>
                      <a:cubicBezTo>
                        <a:pt x="3184" y="116"/>
                        <a:pt x="3181" y="106"/>
                        <a:pt x="3176" y="100"/>
                      </a:cubicBezTo>
                      <a:cubicBezTo>
                        <a:pt x="2915" y="29"/>
                        <a:pt x="2642" y="17"/>
                        <a:pt x="2381" y="5"/>
                      </a:cubicBezTo>
                      <a:cubicBezTo>
                        <a:pt x="2313" y="2"/>
                        <a:pt x="2245" y="1"/>
                        <a:pt x="217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25"/>
                <p:cNvSpPr/>
                <p:nvPr/>
              </p:nvSpPr>
              <p:spPr>
                <a:xfrm>
                  <a:off x="2335985" y="87935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83" y="2799"/>
                        <a:pt x="2800" y="2171"/>
                        <a:pt x="2800" y="1400"/>
                      </a:cubicBezTo>
                      <a:cubicBezTo>
                        <a:pt x="2800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25"/>
                <p:cNvSpPr/>
                <p:nvPr/>
              </p:nvSpPr>
              <p:spPr>
                <a:xfrm>
                  <a:off x="2349058" y="879334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763" y="1"/>
                      </a:moveTo>
                      <a:cubicBezTo>
                        <a:pt x="708" y="1"/>
                        <a:pt x="652" y="5"/>
                        <a:pt x="594" y="13"/>
                      </a:cubicBezTo>
                      <a:cubicBezTo>
                        <a:pt x="250" y="60"/>
                        <a:pt x="1" y="238"/>
                        <a:pt x="24" y="416"/>
                      </a:cubicBezTo>
                      <a:cubicBezTo>
                        <a:pt x="44" y="553"/>
                        <a:pt x="250" y="642"/>
                        <a:pt x="508" y="642"/>
                      </a:cubicBezTo>
                      <a:cubicBezTo>
                        <a:pt x="562" y="642"/>
                        <a:pt x="619" y="638"/>
                        <a:pt x="677" y="630"/>
                      </a:cubicBezTo>
                      <a:cubicBezTo>
                        <a:pt x="1021" y="570"/>
                        <a:pt x="1270" y="404"/>
                        <a:pt x="1246" y="226"/>
                      </a:cubicBezTo>
                      <a:cubicBezTo>
                        <a:pt x="1226" y="89"/>
                        <a:pt x="1021" y="1"/>
                        <a:pt x="763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25"/>
                <p:cNvSpPr/>
                <p:nvPr/>
              </p:nvSpPr>
              <p:spPr>
                <a:xfrm>
                  <a:off x="2394418" y="876127"/>
                  <a:ext cx="63022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00" extrusionOk="0">
                      <a:moveTo>
                        <a:pt x="1401" y="1"/>
                      </a:moveTo>
                      <a:cubicBezTo>
                        <a:pt x="618" y="1"/>
                        <a:pt x="1" y="629"/>
                        <a:pt x="1" y="1400"/>
                      </a:cubicBezTo>
                      <a:cubicBezTo>
                        <a:pt x="1" y="2171"/>
                        <a:pt x="618" y="2800"/>
                        <a:pt x="1401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1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25"/>
                <p:cNvSpPr/>
                <p:nvPr/>
              </p:nvSpPr>
              <p:spPr>
                <a:xfrm>
                  <a:off x="2408570" y="879695"/>
                  <a:ext cx="29115" cy="21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66" extrusionOk="0">
                      <a:moveTo>
                        <a:pt x="695" y="1"/>
                      </a:moveTo>
                      <a:cubicBezTo>
                        <a:pt x="658" y="1"/>
                        <a:pt x="620" y="3"/>
                        <a:pt x="582" y="9"/>
                      </a:cubicBezTo>
                      <a:cubicBezTo>
                        <a:pt x="238" y="56"/>
                        <a:pt x="1" y="317"/>
                        <a:pt x="36" y="566"/>
                      </a:cubicBezTo>
                      <a:cubicBezTo>
                        <a:pt x="68" y="799"/>
                        <a:pt x="316" y="965"/>
                        <a:pt x="605" y="965"/>
                      </a:cubicBezTo>
                      <a:cubicBezTo>
                        <a:pt x="640" y="965"/>
                        <a:pt x="676" y="963"/>
                        <a:pt x="712" y="958"/>
                      </a:cubicBezTo>
                      <a:cubicBezTo>
                        <a:pt x="1056" y="898"/>
                        <a:pt x="1293" y="649"/>
                        <a:pt x="1258" y="388"/>
                      </a:cubicBezTo>
                      <a:cubicBezTo>
                        <a:pt x="1226" y="157"/>
                        <a:pt x="981" y="1"/>
                        <a:pt x="695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25"/>
                <p:cNvSpPr/>
                <p:nvPr/>
              </p:nvSpPr>
              <p:spPr>
                <a:xfrm>
                  <a:off x="2453660" y="87935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8" y="0"/>
                        <a:pt x="1" y="629"/>
                        <a:pt x="1" y="1400"/>
                      </a:cubicBezTo>
                      <a:cubicBezTo>
                        <a:pt x="1" y="2171"/>
                        <a:pt x="618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25"/>
                <p:cNvSpPr/>
                <p:nvPr/>
              </p:nvSpPr>
              <p:spPr>
                <a:xfrm>
                  <a:off x="2470490" y="893808"/>
                  <a:ext cx="27765" cy="27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234" extrusionOk="0">
                      <a:moveTo>
                        <a:pt x="617" y="1"/>
                      </a:moveTo>
                      <a:cubicBezTo>
                        <a:pt x="273" y="1"/>
                        <a:pt x="0" y="273"/>
                        <a:pt x="0" y="617"/>
                      </a:cubicBezTo>
                      <a:cubicBezTo>
                        <a:pt x="0" y="961"/>
                        <a:pt x="273" y="1234"/>
                        <a:pt x="617" y="1234"/>
                      </a:cubicBezTo>
                      <a:cubicBezTo>
                        <a:pt x="949" y="1234"/>
                        <a:pt x="1234" y="961"/>
                        <a:pt x="1234" y="617"/>
                      </a:cubicBezTo>
                      <a:cubicBezTo>
                        <a:pt x="1234" y="273"/>
                        <a:pt x="949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25"/>
                <p:cNvSpPr/>
                <p:nvPr/>
              </p:nvSpPr>
              <p:spPr>
                <a:xfrm>
                  <a:off x="2511305" y="89060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25"/>
                <p:cNvSpPr/>
                <p:nvPr/>
              </p:nvSpPr>
              <p:spPr>
                <a:xfrm>
                  <a:off x="2525998" y="918758"/>
                  <a:ext cx="29363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1144" extrusionOk="0">
                      <a:moveTo>
                        <a:pt x="681" y="0"/>
                      </a:moveTo>
                      <a:cubicBezTo>
                        <a:pt x="644" y="0"/>
                        <a:pt x="607" y="4"/>
                        <a:pt x="569" y="10"/>
                      </a:cubicBezTo>
                      <a:cubicBezTo>
                        <a:pt x="237" y="58"/>
                        <a:pt x="0" y="342"/>
                        <a:pt x="36" y="663"/>
                      </a:cubicBezTo>
                      <a:cubicBezTo>
                        <a:pt x="79" y="942"/>
                        <a:pt x="336" y="1144"/>
                        <a:pt x="640" y="1144"/>
                      </a:cubicBezTo>
                      <a:cubicBezTo>
                        <a:pt x="671" y="1144"/>
                        <a:pt x="703" y="1142"/>
                        <a:pt x="735" y="1137"/>
                      </a:cubicBezTo>
                      <a:cubicBezTo>
                        <a:pt x="1068" y="1078"/>
                        <a:pt x="1305" y="793"/>
                        <a:pt x="1257" y="473"/>
                      </a:cubicBezTo>
                      <a:cubicBezTo>
                        <a:pt x="1226" y="199"/>
                        <a:pt x="970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25"/>
                <p:cNvSpPr/>
                <p:nvPr/>
              </p:nvSpPr>
              <p:spPr>
                <a:xfrm>
                  <a:off x="2571358" y="903449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25"/>
                <p:cNvSpPr/>
                <p:nvPr/>
              </p:nvSpPr>
              <p:spPr>
                <a:xfrm>
                  <a:off x="2588435" y="938606"/>
                  <a:ext cx="29115" cy="21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5" extrusionOk="0">
                      <a:moveTo>
                        <a:pt x="608" y="1"/>
                      </a:moveTo>
                      <a:cubicBezTo>
                        <a:pt x="315" y="1"/>
                        <a:pt x="78" y="158"/>
                        <a:pt x="36" y="389"/>
                      </a:cubicBezTo>
                      <a:cubicBezTo>
                        <a:pt x="0" y="650"/>
                        <a:pt x="249" y="899"/>
                        <a:pt x="582" y="946"/>
                      </a:cubicBezTo>
                      <a:cubicBezTo>
                        <a:pt x="620" y="951"/>
                        <a:pt x="657" y="954"/>
                        <a:pt x="695" y="954"/>
                      </a:cubicBezTo>
                      <a:cubicBezTo>
                        <a:pt x="981" y="954"/>
                        <a:pt x="1226" y="797"/>
                        <a:pt x="1258" y="567"/>
                      </a:cubicBezTo>
                      <a:cubicBezTo>
                        <a:pt x="1293" y="306"/>
                        <a:pt x="1056" y="57"/>
                        <a:pt x="724" y="9"/>
                      </a:cubicBezTo>
                      <a:cubicBezTo>
                        <a:pt x="684" y="4"/>
                        <a:pt x="646" y="1"/>
                        <a:pt x="60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25"/>
                <p:cNvSpPr/>
                <p:nvPr/>
              </p:nvSpPr>
              <p:spPr>
                <a:xfrm>
                  <a:off x="2631928" y="91765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25"/>
                <p:cNvSpPr/>
                <p:nvPr/>
              </p:nvSpPr>
              <p:spPr>
                <a:xfrm>
                  <a:off x="2642863" y="963173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8" y="0"/>
                      </a:moveTo>
                      <a:cubicBezTo>
                        <a:pt x="250" y="0"/>
                        <a:pt x="44" y="89"/>
                        <a:pt x="25" y="226"/>
                      </a:cubicBezTo>
                      <a:cubicBezTo>
                        <a:pt x="1" y="392"/>
                        <a:pt x="250" y="570"/>
                        <a:pt x="594" y="629"/>
                      </a:cubicBezTo>
                      <a:cubicBezTo>
                        <a:pt x="651" y="637"/>
                        <a:pt x="708" y="641"/>
                        <a:pt x="762" y="641"/>
                      </a:cubicBezTo>
                      <a:cubicBezTo>
                        <a:pt x="1020" y="641"/>
                        <a:pt x="1227" y="551"/>
                        <a:pt x="1246" y="404"/>
                      </a:cubicBezTo>
                      <a:cubicBezTo>
                        <a:pt x="1270" y="238"/>
                        <a:pt x="1021" y="60"/>
                        <a:pt x="677" y="12"/>
                      </a:cubicBezTo>
                      <a:cubicBezTo>
                        <a:pt x="619" y="4"/>
                        <a:pt x="562" y="0"/>
                        <a:pt x="5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25"/>
                <p:cNvSpPr/>
                <p:nvPr/>
              </p:nvSpPr>
              <p:spPr>
                <a:xfrm>
                  <a:off x="2255390" y="860321"/>
                  <a:ext cx="549495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2" h="4781" fill="none" extrusionOk="0">
                      <a:moveTo>
                        <a:pt x="24421" y="4128"/>
                      </a:moveTo>
                      <a:cubicBezTo>
                        <a:pt x="23804" y="4603"/>
                        <a:pt x="22998" y="4698"/>
                        <a:pt x="22227" y="4721"/>
                      </a:cubicBezTo>
                      <a:cubicBezTo>
                        <a:pt x="20140" y="4781"/>
                        <a:pt x="18040" y="4437"/>
                        <a:pt x="16083" y="3725"/>
                      </a:cubicBezTo>
                      <a:cubicBezTo>
                        <a:pt x="13747" y="2859"/>
                        <a:pt x="11612" y="1472"/>
                        <a:pt x="9204" y="831"/>
                      </a:cubicBezTo>
                      <a:cubicBezTo>
                        <a:pt x="6121" y="1"/>
                        <a:pt x="2717" y="499"/>
                        <a:pt x="1" y="2160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25"/>
                <p:cNvSpPr/>
                <p:nvPr/>
              </p:nvSpPr>
              <p:spPr>
                <a:xfrm>
                  <a:off x="2255390" y="860321"/>
                  <a:ext cx="549495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2" h="4781" fill="none" extrusionOk="0">
                      <a:moveTo>
                        <a:pt x="24421" y="4128"/>
                      </a:moveTo>
                      <a:cubicBezTo>
                        <a:pt x="23804" y="4603"/>
                        <a:pt x="22998" y="4698"/>
                        <a:pt x="22227" y="4721"/>
                      </a:cubicBezTo>
                      <a:cubicBezTo>
                        <a:pt x="20140" y="4781"/>
                        <a:pt x="18040" y="4437"/>
                        <a:pt x="16083" y="3725"/>
                      </a:cubicBezTo>
                      <a:cubicBezTo>
                        <a:pt x="13747" y="2859"/>
                        <a:pt x="11612" y="1472"/>
                        <a:pt x="9204" y="831"/>
                      </a:cubicBezTo>
                      <a:cubicBezTo>
                        <a:pt x="6121" y="1"/>
                        <a:pt x="2717" y="499"/>
                        <a:pt x="1" y="2160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25"/>
                <p:cNvSpPr/>
                <p:nvPr/>
              </p:nvSpPr>
              <p:spPr>
                <a:xfrm>
                  <a:off x="2386948" y="862196"/>
                  <a:ext cx="421583" cy="10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7" h="4690" extrusionOk="0">
                      <a:moveTo>
                        <a:pt x="214" y="1"/>
                      </a:moveTo>
                      <a:cubicBezTo>
                        <a:pt x="191" y="13"/>
                        <a:pt x="155" y="25"/>
                        <a:pt x="131" y="25"/>
                      </a:cubicBezTo>
                      <a:cubicBezTo>
                        <a:pt x="96" y="37"/>
                        <a:pt x="60" y="37"/>
                        <a:pt x="13" y="48"/>
                      </a:cubicBezTo>
                      <a:lnTo>
                        <a:pt x="1" y="48"/>
                      </a:lnTo>
                      <a:cubicBezTo>
                        <a:pt x="13" y="60"/>
                        <a:pt x="13" y="60"/>
                        <a:pt x="36" y="60"/>
                      </a:cubicBezTo>
                      <a:cubicBezTo>
                        <a:pt x="1175" y="155"/>
                        <a:pt x="2266" y="487"/>
                        <a:pt x="3251" y="1057"/>
                      </a:cubicBezTo>
                      <a:cubicBezTo>
                        <a:pt x="3256" y="1060"/>
                        <a:pt x="3261" y="1061"/>
                        <a:pt x="3266" y="1061"/>
                      </a:cubicBezTo>
                      <a:cubicBezTo>
                        <a:pt x="3298" y="1061"/>
                        <a:pt x="3327" y="1006"/>
                        <a:pt x="3286" y="985"/>
                      </a:cubicBezTo>
                      <a:cubicBezTo>
                        <a:pt x="2515" y="535"/>
                        <a:pt x="1661" y="226"/>
                        <a:pt x="772" y="72"/>
                      </a:cubicBezTo>
                      <a:cubicBezTo>
                        <a:pt x="594" y="37"/>
                        <a:pt x="392" y="13"/>
                        <a:pt x="214" y="1"/>
                      </a:cubicBezTo>
                      <a:close/>
                      <a:moveTo>
                        <a:pt x="5706" y="1270"/>
                      </a:moveTo>
                      <a:cubicBezTo>
                        <a:pt x="5694" y="1270"/>
                        <a:pt x="5682" y="1282"/>
                        <a:pt x="5694" y="1294"/>
                      </a:cubicBezTo>
                      <a:cubicBezTo>
                        <a:pt x="5836" y="1412"/>
                        <a:pt x="6002" y="1484"/>
                        <a:pt x="6156" y="1590"/>
                      </a:cubicBezTo>
                      <a:cubicBezTo>
                        <a:pt x="6311" y="1697"/>
                        <a:pt x="6465" y="1816"/>
                        <a:pt x="6607" y="1934"/>
                      </a:cubicBezTo>
                      <a:cubicBezTo>
                        <a:pt x="6892" y="2171"/>
                        <a:pt x="7141" y="2444"/>
                        <a:pt x="7366" y="2741"/>
                      </a:cubicBezTo>
                      <a:cubicBezTo>
                        <a:pt x="7380" y="2755"/>
                        <a:pt x="7397" y="2761"/>
                        <a:pt x="7412" y="2761"/>
                      </a:cubicBezTo>
                      <a:cubicBezTo>
                        <a:pt x="7447" y="2761"/>
                        <a:pt x="7474" y="2730"/>
                        <a:pt x="7449" y="2705"/>
                      </a:cubicBezTo>
                      <a:cubicBezTo>
                        <a:pt x="7224" y="2397"/>
                        <a:pt x="6963" y="2124"/>
                        <a:pt x="6666" y="1875"/>
                      </a:cubicBezTo>
                      <a:cubicBezTo>
                        <a:pt x="6524" y="1756"/>
                        <a:pt x="6370" y="1650"/>
                        <a:pt x="6216" y="1543"/>
                      </a:cubicBezTo>
                      <a:cubicBezTo>
                        <a:pt x="6062" y="1436"/>
                        <a:pt x="5895" y="1317"/>
                        <a:pt x="5706" y="1270"/>
                      </a:cubicBezTo>
                      <a:close/>
                      <a:moveTo>
                        <a:pt x="17434" y="4219"/>
                      </a:moveTo>
                      <a:cubicBezTo>
                        <a:pt x="17399" y="4219"/>
                        <a:pt x="17364" y="4220"/>
                        <a:pt x="17329" y="4223"/>
                      </a:cubicBezTo>
                      <a:cubicBezTo>
                        <a:pt x="17222" y="4235"/>
                        <a:pt x="17056" y="4247"/>
                        <a:pt x="16985" y="4330"/>
                      </a:cubicBezTo>
                      <a:cubicBezTo>
                        <a:pt x="16973" y="4342"/>
                        <a:pt x="16985" y="4366"/>
                        <a:pt x="16997" y="4366"/>
                      </a:cubicBezTo>
                      <a:cubicBezTo>
                        <a:pt x="17056" y="4366"/>
                        <a:pt x="17115" y="4330"/>
                        <a:pt x="17163" y="4318"/>
                      </a:cubicBezTo>
                      <a:cubicBezTo>
                        <a:pt x="17234" y="4306"/>
                        <a:pt x="17305" y="4294"/>
                        <a:pt x="17376" y="4294"/>
                      </a:cubicBezTo>
                      <a:cubicBezTo>
                        <a:pt x="17519" y="4294"/>
                        <a:pt x="17661" y="4318"/>
                        <a:pt x="17803" y="4342"/>
                      </a:cubicBezTo>
                      <a:cubicBezTo>
                        <a:pt x="18007" y="4386"/>
                        <a:pt x="18237" y="4450"/>
                        <a:pt x="18459" y="4450"/>
                      </a:cubicBezTo>
                      <a:cubicBezTo>
                        <a:pt x="18534" y="4450"/>
                        <a:pt x="18609" y="4443"/>
                        <a:pt x="18681" y="4425"/>
                      </a:cubicBezTo>
                      <a:cubicBezTo>
                        <a:pt x="18737" y="4414"/>
                        <a:pt x="18719" y="4329"/>
                        <a:pt x="18657" y="4329"/>
                      </a:cubicBezTo>
                      <a:cubicBezTo>
                        <a:pt x="18653" y="4329"/>
                        <a:pt x="18649" y="4329"/>
                        <a:pt x="18645" y="4330"/>
                      </a:cubicBezTo>
                      <a:cubicBezTo>
                        <a:pt x="18562" y="4342"/>
                        <a:pt x="18482" y="4348"/>
                        <a:pt x="18402" y="4348"/>
                      </a:cubicBezTo>
                      <a:cubicBezTo>
                        <a:pt x="18322" y="4348"/>
                        <a:pt x="18242" y="4342"/>
                        <a:pt x="18159" y="4330"/>
                      </a:cubicBezTo>
                      <a:cubicBezTo>
                        <a:pt x="18017" y="4306"/>
                        <a:pt x="17863" y="4271"/>
                        <a:pt x="17720" y="4247"/>
                      </a:cubicBezTo>
                      <a:cubicBezTo>
                        <a:pt x="17625" y="4230"/>
                        <a:pt x="17529" y="4219"/>
                        <a:pt x="17434" y="4219"/>
                      </a:cubicBezTo>
                      <a:close/>
                      <a:moveTo>
                        <a:pt x="10485" y="3357"/>
                      </a:moveTo>
                      <a:cubicBezTo>
                        <a:pt x="10474" y="3357"/>
                        <a:pt x="10462" y="3369"/>
                        <a:pt x="10474" y="3381"/>
                      </a:cubicBezTo>
                      <a:cubicBezTo>
                        <a:pt x="10568" y="3452"/>
                        <a:pt x="10675" y="3500"/>
                        <a:pt x="10782" y="3547"/>
                      </a:cubicBezTo>
                      <a:cubicBezTo>
                        <a:pt x="10889" y="3607"/>
                        <a:pt x="10995" y="3666"/>
                        <a:pt x="11102" y="3713"/>
                      </a:cubicBezTo>
                      <a:cubicBezTo>
                        <a:pt x="11316" y="3832"/>
                        <a:pt x="11505" y="3939"/>
                        <a:pt x="11695" y="4093"/>
                      </a:cubicBezTo>
                      <a:cubicBezTo>
                        <a:pt x="11873" y="4223"/>
                        <a:pt x="12039" y="4354"/>
                        <a:pt x="12229" y="4461"/>
                      </a:cubicBezTo>
                      <a:cubicBezTo>
                        <a:pt x="12324" y="4508"/>
                        <a:pt x="12430" y="4555"/>
                        <a:pt x="12525" y="4603"/>
                      </a:cubicBezTo>
                      <a:cubicBezTo>
                        <a:pt x="12573" y="4627"/>
                        <a:pt x="12620" y="4638"/>
                        <a:pt x="12680" y="4662"/>
                      </a:cubicBezTo>
                      <a:cubicBezTo>
                        <a:pt x="12718" y="4672"/>
                        <a:pt x="12756" y="4689"/>
                        <a:pt x="12795" y="4689"/>
                      </a:cubicBezTo>
                      <a:cubicBezTo>
                        <a:pt x="12804" y="4689"/>
                        <a:pt x="12813" y="4688"/>
                        <a:pt x="12822" y="4686"/>
                      </a:cubicBezTo>
                      <a:cubicBezTo>
                        <a:pt x="12846" y="4674"/>
                        <a:pt x="12857" y="4650"/>
                        <a:pt x="12834" y="4638"/>
                      </a:cubicBezTo>
                      <a:cubicBezTo>
                        <a:pt x="12798" y="4603"/>
                        <a:pt x="12763" y="4603"/>
                        <a:pt x="12715" y="4579"/>
                      </a:cubicBezTo>
                      <a:cubicBezTo>
                        <a:pt x="12656" y="4567"/>
                        <a:pt x="12608" y="4544"/>
                        <a:pt x="12549" y="4520"/>
                      </a:cubicBezTo>
                      <a:cubicBezTo>
                        <a:pt x="12442" y="4484"/>
                        <a:pt x="12347" y="4437"/>
                        <a:pt x="12253" y="4377"/>
                      </a:cubicBezTo>
                      <a:cubicBezTo>
                        <a:pt x="12063" y="4271"/>
                        <a:pt x="11885" y="4128"/>
                        <a:pt x="11707" y="3998"/>
                      </a:cubicBezTo>
                      <a:cubicBezTo>
                        <a:pt x="11529" y="3856"/>
                        <a:pt x="11339" y="3749"/>
                        <a:pt x="11126" y="3654"/>
                      </a:cubicBezTo>
                      <a:cubicBezTo>
                        <a:pt x="11019" y="3607"/>
                        <a:pt x="10912" y="3559"/>
                        <a:pt x="10806" y="3500"/>
                      </a:cubicBezTo>
                      <a:cubicBezTo>
                        <a:pt x="10699" y="3452"/>
                        <a:pt x="10592" y="3381"/>
                        <a:pt x="10485" y="335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25"/>
                <p:cNvSpPr/>
                <p:nvPr/>
              </p:nvSpPr>
              <p:spPr>
                <a:xfrm>
                  <a:off x="2282345" y="884166"/>
                  <a:ext cx="471555" cy="1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8" h="4638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  <a:moveTo>
                        <a:pt x="19558" y="1839"/>
                      </a:moveTo>
                      <a:cubicBezTo>
                        <a:pt x="18787" y="1839"/>
                        <a:pt x="18159" y="2468"/>
                        <a:pt x="18159" y="3238"/>
                      </a:cubicBezTo>
                      <a:cubicBezTo>
                        <a:pt x="18159" y="4009"/>
                        <a:pt x="18787" y="4638"/>
                        <a:pt x="19558" y="4638"/>
                      </a:cubicBezTo>
                      <a:cubicBezTo>
                        <a:pt x="20329" y="4638"/>
                        <a:pt x="20958" y="4009"/>
                        <a:pt x="20958" y="3238"/>
                      </a:cubicBezTo>
                      <a:cubicBezTo>
                        <a:pt x="20958" y="2468"/>
                        <a:pt x="20329" y="1839"/>
                        <a:pt x="19558" y="1839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25"/>
                <p:cNvSpPr/>
                <p:nvPr/>
              </p:nvSpPr>
              <p:spPr>
                <a:xfrm>
                  <a:off x="2002940" y="879356"/>
                  <a:ext cx="287167" cy="8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3" h="3713" extrusionOk="0">
                      <a:moveTo>
                        <a:pt x="1400" y="0"/>
                      </a:moveTo>
                      <a:cubicBezTo>
                        <a:pt x="618" y="0"/>
                        <a:pt x="1" y="629"/>
                        <a:pt x="1" y="1400"/>
                      </a:cubicBezTo>
                      <a:cubicBezTo>
                        <a:pt x="1" y="2171"/>
                        <a:pt x="618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  <a:moveTo>
                        <a:pt x="11363" y="913"/>
                      </a:moveTo>
                      <a:cubicBezTo>
                        <a:pt x="10592" y="913"/>
                        <a:pt x="9964" y="1542"/>
                        <a:pt x="9964" y="2313"/>
                      </a:cubicBezTo>
                      <a:cubicBezTo>
                        <a:pt x="9964" y="3084"/>
                        <a:pt x="10592" y="3712"/>
                        <a:pt x="11363" y="3712"/>
                      </a:cubicBezTo>
                      <a:cubicBezTo>
                        <a:pt x="12134" y="3712"/>
                        <a:pt x="12763" y="3084"/>
                        <a:pt x="12763" y="2313"/>
                      </a:cubicBezTo>
                      <a:cubicBezTo>
                        <a:pt x="12763" y="1542"/>
                        <a:pt x="12134" y="913"/>
                        <a:pt x="11363" y="91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25"/>
                <p:cNvSpPr/>
                <p:nvPr/>
              </p:nvSpPr>
              <p:spPr>
                <a:xfrm>
                  <a:off x="2013898" y="883353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762" y="1"/>
                      </a:moveTo>
                      <a:cubicBezTo>
                        <a:pt x="708" y="1"/>
                        <a:pt x="651" y="5"/>
                        <a:pt x="593" y="13"/>
                      </a:cubicBezTo>
                      <a:cubicBezTo>
                        <a:pt x="249" y="60"/>
                        <a:pt x="0" y="238"/>
                        <a:pt x="24" y="404"/>
                      </a:cubicBezTo>
                      <a:cubicBezTo>
                        <a:pt x="44" y="551"/>
                        <a:pt x="250" y="642"/>
                        <a:pt x="508" y="642"/>
                      </a:cubicBezTo>
                      <a:cubicBezTo>
                        <a:pt x="562" y="642"/>
                        <a:pt x="619" y="638"/>
                        <a:pt x="676" y="630"/>
                      </a:cubicBezTo>
                      <a:cubicBezTo>
                        <a:pt x="1020" y="570"/>
                        <a:pt x="1269" y="404"/>
                        <a:pt x="1246" y="226"/>
                      </a:cubicBezTo>
                      <a:cubicBezTo>
                        <a:pt x="1226" y="89"/>
                        <a:pt x="1020" y="1"/>
                        <a:pt x="762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5"/>
                <p:cNvSpPr/>
                <p:nvPr/>
              </p:nvSpPr>
              <p:spPr>
                <a:xfrm>
                  <a:off x="2060585" y="88416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5"/>
                <p:cNvSpPr/>
                <p:nvPr/>
              </p:nvSpPr>
              <p:spPr>
                <a:xfrm>
                  <a:off x="2072330" y="889359"/>
                  <a:ext cx="29115" cy="21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65" extrusionOk="0">
                      <a:moveTo>
                        <a:pt x="690" y="0"/>
                      </a:moveTo>
                      <a:cubicBezTo>
                        <a:pt x="654" y="0"/>
                        <a:pt x="618" y="3"/>
                        <a:pt x="582" y="8"/>
                      </a:cubicBezTo>
                      <a:cubicBezTo>
                        <a:pt x="238" y="55"/>
                        <a:pt x="1" y="316"/>
                        <a:pt x="36" y="565"/>
                      </a:cubicBezTo>
                      <a:cubicBezTo>
                        <a:pt x="68" y="798"/>
                        <a:pt x="316" y="964"/>
                        <a:pt x="613" y="964"/>
                      </a:cubicBezTo>
                      <a:cubicBezTo>
                        <a:pt x="650" y="964"/>
                        <a:pt x="687" y="962"/>
                        <a:pt x="724" y="957"/>
                      </a:cubicBezTo>
                      <a:cubicBezTo>
                        <a:pt x="1056" y="897"/>
                        <a:pt x="1293" y="648"/>
                        <a:pt x="1258" y="387"/>
                      </a:cubicBezTo>
                      <a:cubicBezTo>
                        <a:pt x="1226" y="165"/>
                        <a:pt x="978" y="0"/>
                        <a:pt x="690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25"/>
                <p:cNvSpPr/>
                <p:nvPr/>
              </p:nvSpPr>
              <p:spPr>
                <a:xfrm>
                  <a:off x="2117960" y="89568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25"/>
                <p:cNvSpPr/>
                <p:nvPr/>
              </p:nvSpPr>
              <p:spPr>
                <a:xfrm>
                  <a:off x="2134250" y="904781"/>
                  <a:ext cx="27765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235" extrusionOk="0">
                      <a:moveTo>
                        <a:pt x="617" y="1"/>
                      </a:moveTo>
                      <a:cubicBezTo>
                        <a:pt x="273" y="1"/>
                        <a:pt x="0" y="274"/>
                        <a:pt x="0" y="618"/>
                      </a:cubicBezTo>
                      <a:cubicBezTo>
                        <a:pt x="0" y="961"/>
                        <a:pt x="273" y="1234"/>
                        <a:pt x="617" y="1234"/>
                      </a:cubicBezTo>
                      <a:cubicBezTo>
                        <a:pt x="961" y="1234"/>
                        <a:pt x="1234" y="961"/>
                        <a:pt x="1234" y="618"/>
                      </a:cubicBezTo>
                      <a:cubicBezTo>
                        <a:pt x="1234" y="274"/>
                        <a:pt x="961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5"/>
                <p:cNvSpPr/>
                <p:nvPr/>
              </p:nvSpPr>
              <p:spPr>
                <a:xfrm>
                  <a:off x="2180938" y="90719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25"/>
                <p:cNvSpPr/>
                <p:nvPr/>
              </p:nvSpPr>
              <p:spPr>
                <a:xfrm>
                  <a:off x="2189758" y="927068"/>
                  <a:ext cx="29363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1144" extrusionOk="0">
                      <a:moveTo>
                        <a:pt x="684" y="0"/>
                      </a:moveTo>
                      <a:cubicBezTo>
                        <a:pt x="646" y="0"/>
                        <a:pt x="608" y="3"/>
                        <a:pt x="569" y="10"/>
                      </a:cubicBezTo>
                      <a:cubicBezTo>
                        <a:pt x="237" y="58"/>
                        <a:pt x="0" y="342"/>
                        <a:pt x="48" y="662"/>
                      </a:cubicBezTo>
                      <a:cubicBezTo>
                        <a:pt x="80" y="942"/>
                        <a:pt x="346" y="1143"/>
                        <a:pt x="643" y="1143"/>
                      </a:cubicBezTo>
                      <a:cubicBezTo>
                        <a:pt x="673" y="1143"/>
                        <a:pt x="704" y="1141"/>
                        <a:pt x="735" y="1137"/>
                      </a:cubicBezTo>
                      <a:cubicBezTo>
                        <a:pt x="1068" y="1078"/>
                        <a:pt x="1305" y="793"/>
                        <a:pt x="1269" y="484"/>
                      </a:cubicBezTo>
                      <a:cubicBezTo>
                        <a:pt x="1227" y="200"/>
                        <a:pt x="980" y="0"/>
                        <a:pt x="684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25"/>
                <p:cNvSpPr/>
                <p:nvPr/>
              </p:nvSpPr>
              <p:spPr>
                <a:xfrm>
                  <a:off x="2241530" y="91898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70" y="2799"/>
                        <a:pt x="2799" y="2171"/>
                        <a:pt x="2799" y="1400"/>
                      </a:cubicBezTo>
                      <a:cubicBezTo>
                        <a:pt x="2799" y="629"/>
                        <a:pt x="2170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25"/>
                <p:cNvSpPr/>
                <p:nvPr/>
              </p:nvSpPr>
              <p:spPr>
                <a:xfrm>
                  <a:off x="2251138" y="957890"/>
                  <a:ext cx="29363" cy="21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955" extrusionOk="0">
                      <a:moveTo>
                        <a:pt x="607" y="1"/>
                      </a:moveTo>
                      <a:cubicBezTo>
                        <a:pt x="315" y="1"/>
                        <a:pt x="78" y="158"/>
                        <a:pt x="36" y="389"/>
                      </a:cubicBezTo>
                      <a:cubicBezTo>
                        <a:pt x="0" y="649"/>
                        <a:pt x="249" y="899"/>
                        <a:pt x="581" y="946"/>
                      </a:cubicBezTo>
                      <a:cubicBezTo>
                        <a:pt x="619" y="951"/>
                        <a:pt x="657" y="954"/>
                        <a:pt x="694" y="954"/>
                      </a:cubicBezTo>
                      <a:cubicBezTo>
                        <a:pt x="980" y="954"/>
                        <a:pt x="1226" y="797"/>
                        <a:pt x="1257" y="566"/>
                      </a:cubicBezTo>
                      <a:cubicBezTo>
                        <a:pt x="1305" y="306"/>
                        <a:pt x="1056" y="56"/>
                        <a:pt x="724" y="9"/>
                      </a:cubicBezTo>
                      <a:cubicBezTo>
                        <a:pt x="684" y="4"/>
                        <a:pt x="645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25"/>
                <p:cNvSpPr/>
                <p:nvPr/>
              </p:nvSpPr>
              <p:spPr>
                <a:xfrm>
                  <a:off x="2300233" y="93183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83" y="2800"/>
                        <a:pt x="2799" y="2171"/>
                        <a:pt x="2799" y="1400"/>
                      </a:cubicBezTo>
                      <a:cubicBezTo>
                        <a:pt x="2799" y="629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25"/>
                <p:cNvSpPr/>
                <p:nvPr/>
              </p:nvSpPr>
              <p:spPr>
                <a:xfrm>
                  <a:off x="2306623" y="974147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8" y="0"/>
                      </a:moveTo>
                      <a:cubicBezTo>
                        <a:pt x="250" y="0"/>
                        <a:pt x="44" y="89"/>
                        <a:pt x="25" y="226"/>
                      </a:cubicBezTo>
                      <a:cubicBezTo>
                        <a:pt x="1" y="404"/>
                        <a:pt x="250" y="570"/>
                        <a:pt x="594" y="629"/>
                      </a:cubicBezTo>
                      <a:cubicBezTo>
                        <a:pt x="651" y="637"/>
                        <a:pt x="708" y="641"/>
                        <a:pt x="762" y="641"/>
                      </a:cubicBezTo>
                      <a:cubicBezTo>
                        <a:pt x="1020" y="641"/>
                        <a:pt x="1227" y="551"/>
                        <a:pt x="1246" y="404"/>
                      </a:cubicBezTo>
                      <a:cubicBezTo>
                        <a:pt x="1270" y="238"/>
                        <a:pt x="1021" y="60"/>
                        <a:pt x="677" y="13"/>
                      </a:cubicBezTo>
                      <a:cubicBezTo>
                        <a:pt x="619" y="4"/>
                        <a:pt x="562" y="0"/>
                        <a:pt x="5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25"/>
                <p:cNvSpPr/>
                <p:nvPr/>
              </p:nvSpPr>
              <p:spPr>
                <a:xfrm>
                  <a:off x="1882588" y="870008"/>
                  <a:ext cx="559103" cy="1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9" h="5491" extrusionOk="0">
                      <a:moveTo>
                        <a:pt x="5299" y="1"/>
                      </a:moveTo>
                      <a:cubicBezTo>
                        <a:pt x="5146" y="1"/>
                        <a:pt x="4992" y="4"/>
                        <a:pt x="4840" y="11"/>
                      </a:cubicBezTo>
                      <a:cubicBezTo>
                        <a:pt x="4116" y="46"/>
                        <a:pt x="3393" y="141"/>
                        <a:pt x="2693" y="343"/>
                      </a:cubicBezTo>
                      <a:cubicBezTo>
                        <a:pt x="2029" y="521"/>
                        <a:pt x="1377" y="782"/>
                        <a:pt x="784" y="1126"/>
                      </a:cubicBezTo>
                      <a:cubicBezTo>
                        <a:pt x="535" y="1268"/>
                        <a:pt x="274" y="1387"/>
                        <a:pt x="1" y="1505"/>
                      </a:cubicBezTo>
                      <a:cubicBezTo>
                        <a:pt x="13" y="1505"/>
                        <a:pt x="13" y="1517"/>
                        <a:pt x="25" y="1517"/>
                      </a:cubicBezTo>
                      <a:cubicBezTo>
                        <a:pt x="37" y="1529"/>
                        <a:pt x="60" y="1541"/>
                        <a:pt x="72" y="1553"/>
                      </a:cubicBezTo>
                      <a:cubicBezTo>
                        <a:pt x="84" y="1565"/>
                        <a:pt x="108" y="1576"/>
                        <a:pt x="120" y="1588"/>
                      </a:cubicBezTo>
                      <a:lnTo>
                        <a:pt x="143" y="1612"/>
                      </a:lnTo>
                      <a:cubicBezTo>
                        <a:pt x="203" y="1659"/>
                        <a:pt x="262" y="1707"/>
                        <a:pt x="309" y="1778"/>
                      </a:cubicBezTo>
                      <a:cubicBezTo>
                        <a:pt x="321" y="1790"/>
                        <a:pt x="333" y="1802"/>
                        <a:pt x="333" y="1802"/>
                      </a:cubicBezTo>
                      <a:cubicBezTo>
                        <a:pt x="380" y="1837"/>
                        <a:pt x="416" y="1885"/>
                        <a:pt x="452" y="1932"/>
                      </a:cubicBezTo>
                      <a:cubicBezTo>
                        <a:pt x="499" y="1814"/>
                        <a:pt x="547" y="1695"/>
                        <a:pt x="606" y="1576"/>
                      </a:cubicBezTo>
                      <a:cubicBezTo>
                        <a:pt x="653" y="1481"/>
                        <a:pt x="724" y="1398"/>
                        <a:pt x="807" y="1315"/>
                      </a:cubicBezTo>
                      <a:cubicBezTo>
                        <a:pt x="962" y="1161"/>
                        <a:pt x="1140" y="1031"/>
                        <a:pt x="1341" y="971"/>
                      </a:cubicBezTo>
                      <a:cubicBezTo>
                        <a:pt x="1523" y="917"/>
                        <a:pt x="1726" y="876"/>
                        <a:pt x="1922" y="876"/>
                      </a:cubicBezTo>
                      <a:cubicBezTo>
                        <a:pt x="1982" y="876"/>
                        <a:pt x="2042" y="880"/>
                        <a:pt x="2100" y="888"/>
                      </a:cubicBezTo>
                      <a:lnTo>
                        <a:pt x="2171" y="888"/>
                      </a:lnTo>
                      <a:cubicBezTo>
                        <a:pt x="2302" y="912"/>
                        <a:pt x="2432" y="960"/>
                        <a:pt x="2563" y="1031"/>
                      </a:cubicBezTo>
                      <a:lnTo>
                        <a:pt x="2575" y="1043"/>
                      </a:lnTo>
                      <a:cubicBezTo>
                        <a:pt x="2610" y="1055"/>
                        <a:pt x="2634" y="1078"/>
                        <a:pt x="2670" y="1102"/>
                      </a:cubicBezTo>
                      <a:cubicBezTo>
                        <a:pt x="2836" y="1031"/>
                        <a:pt x="3013" y="995"/>
                        <a:pt x="3191" y="948"/>
                      </a:cubicBezTo>
                      <a:cubicBezTo>
                        <a:pt x="3547" y="865"/>
                        <a:pt x="3915" y="805"/>
                        <a:pt x="4283" y="770"/>
                      </a:cubicBezTo>
                      <a:cubicBezTo>
                        <a:pt x="4620" y="735"/>
                        <a:pt x="4953" y="719"/>
                        <a:pt x="5284" y="719"/>
                      </a:cubicBezTo>
                      <a:cubicBezTo>
                        <a:pt x="5746" y="719"/>
                        <a:pt x="6204" y="750"/>
                        <a:pt x="6666" y="805"/>
                      </a:cubicBezTo>
                      <a:cubicBezTo>
                        <a:pt x="6809" y="829"/>
                        <a:pt x="6963" y="841"/>
                        <a:pt x="7105" y="865"/>
                      </a:cubicBezTo>
                      <a:cubicBezTo>
                        <a:pt x="11446" y="1446"/>
                        <a:pt x="15396" y="3249"/>
                        <a:pt x="19226" y="4992"/>
                      </a:cubicBezTo>
                      <a:cubicBezTo>
                        <a:pt x="20211" y="5395"/>
                        <a:pt x="21172" y="5490"/>
                        <a:pt x="22168" y="5490"/>
                      </a:cubicBezTo>
                      <a:cubicBezTo>
                        <a:pt x="22547" y="5490"/>
                        <a:pt x="22927" y="5478"/>
                        <a:pt x="23306" y="5467"/>
                      </a:cubicBezTo>
                      <a:cubicBezTo>
                        <a:pt x="23472" y="5467"/>
                        <a:pt x="24338" y="5455"/>
                        <a:pt x="24492" y="5455"/>
                      </a:cubicBezTo>
                      <a:cubicBezTo>
                        <a:pt x="24694" y="5455"/>
                        <a:pt x="24848" y="5289"/>
                        <a:pt x="24836" y="5087"/>
                      </a:cubicBezTo>
                      <a:cubicBezTo>
                        <a:pt x="24836" y="4874"/>
                        <a:pt x="24670" y="4731"/>
                        <a:pt x="24469" y="4731"/>
                      </a:cubicBezTo>
                      <a:cubicBezTo>
                        <a:pt x="24315" y="4731"/>
                        <a:pt x="23437" y="4743"/>
                        <a:pt x="23283" y="4743"/>
                      </a:cubicBezTo>
                      <a:cubicBezTo>
                        <a:pt x="22911" y="4756"/>
                        <a:pt x="22546" y="4769"/>
                        <a:pt x="22187" y="4769"/>
                      </a:cubicBezTo>
                      <a:cubicBezTo>
                        <a:pt x="21262" y="4769"/>
                        <a:pt x="20374" y="4687"/>
                        <a:pt x="19511" y="4328"/>
                      </a:cubicBezTo>
                      <a:cubicBezTo>
                        <a:pt x="15645" y="2573"/>
                        <a:pt x="11636" y="746"/>
                        <a:pt x="7200" y="153"/>
                      </a:cubicBezTo>
                      <a:cubicBezTo>
                        <a:pt x="6579" y="58"/>
                        <a:pt x="5935" y="1"/>
                        <a:pt x="5299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25"/>
                <p:cNvSpPr/>
                <p:nvPr/>
              </p:nvSpPr>
              <p:spPr>
                <a:xfrm>
                  <a:off x="1884455" y="872357"/>
                  <a:ext cx="554828" cy="118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9" h="5244" extrusionOk="0">
                      <a:moveTo>
                        <a:pt x="914" y="1034"/>
                      </a:moveTo>
                      <a:lnTo>
                        <a:pt x="914" y="1034"/>
                      </a:lnTo>
                      <a:cubicBezTo>
                        <a:pt x="796" y="1093"/>
                        <a:pt x="677" y="1164"/>
                        <a:pt x="547" y="1223"/>
                      </a:cubicBezTo>
                      <a:cubicBezTo>
                        <a:pt x="369" y="1306"/>
                        <a:pt x="191" y="1389"/>
                        <a:pt x="1" y="1461"/>
                      </a:cubicBezTo>
                      <a:cubicBezTo>
                        <a:pt x="13" y="1472"/>
                        <a:pt x="25" y="1472"/>
                        <a:pt x="25" y="1484"/>
                      </a:cubicBezTo>
                      <a:cubicBezTo>
                        <a:pt x="37" y="1496"/>
                        <a:pt x="37" y="1496"/>
                        <a:pt x="48" y="1508"/>
                      </a:cubicBezTo>
                      <a:cubicBezTo>
                        <a:pt x="108" y="1555"/>
                        <a:pt x="167" y="1603"/>
                        <a:pt x="214" y="1674"/>
                      </a:cubicBezTo>
                      <a:cubicBezTo>
                        <a:pt x="226" y="1686"/>
                        <a:pt x="238" y="1698"/>
                        <a:pt x="238" y="1698"/>
                      </a:cubicBezTo>
                      <a:cubicBezTo>
                        <a:pt x="286" y="1721"/>
                        <a:pt x="321" y="1769"/>
                        <a:pt x="357" y="1804"/>
                      </a:cubicBezTo>
                      <a:cubicBezTo>
                        <a:pt x="452" y="1508"/>
                        <a:pt x="653" y="1223"/>
                        <a:pt x="914" y="1034"/>
                      </a:cubicBezTo>
                      <a:close/>
                      <a:moveTo>
                        <a:pt x="5164" y="1"/>
                      </a:moveTo>
                      <a:cubicBezTo>
                        <a:pt x="4605" y="1"/>
                        <a:pt x="4046" y="45"/>
                        <a:pt x="3488" y="144"/>
                      </a:cubicBezTo>
                      <a:cubicBezTo>
                        <a:pt x="2812" y="263"/>
                        <a:pt x="2136" y="464"/>
                        <a:pt x="1507" y="737"/>
                      </a:cubicBezTo>
                      <a:cubicBezTo>
                        <a:pt x="1424" y="773"/>
                        <a:pt x="1329" y="820"/>
                        <a:pt x="1246" y="856"/>
                      </a:cubicBezTo>
                      <a:lnTo>
                        <a:pt x="1258" y="856"/>
                      </a:lnTo>
                      <a:cubicBezTo>
                        <a:pt x="1440" y="801"/>
                        <a:pt x="1643" y="761"/>
                        <a:pt x="1839" y="761"/>
                      </a:cubicBezTo>
                      <a:cubicBezTo>
                        <a:pt x="1899" y="761"/>
                        <a:pt x="1959" y="764"/>
                        <a:pt x="2017" y="773"/>
                      </a:cubicBezTo>
                      <a:lnTo>
                        <a:pt x="2065" y="773"/>
                      </a:lnTo>
                      <a:cubicBezTo>
                        <a:pt x="2195" y="796"/>
                        <a:pt x="2326" y="844"/>
                        <a:pt x="2456" y="903"/>
                      </a:cubicBezTo>
                      <a:cubicBezTo>
                        <a:pt x="3120" y="618"/>
                        <a:pt x="3891" y="524"/>
                        <a:pt x="4603" y="488"/>
                      </a:cubicBezTo>
                      <a:cubicBezTo>
                        <a:pt x="4795" y="477"/>
                        <a:pt x="4986" y="472"/>
                        <a:pt x="5178" y="472"/>
                      </a:cubicBezTo>
                      <a:cubicBezTo>
                        <a:pt x="5804" y="472"/>
                        <a:pt x="6426" y="528"/>
                        <a:pt x="7034" y="618"/>
                      </a:cubicBezTo>
                      <a:cubicBezTo>
                        <a:pt x="11387" y="1211"/>
                        <a:pt x="15348" y="3002"/>
                        <a:pt x="19191" y="4758"/>
                      </a:cubicBezTo>
                      <a:cubicBezTo>
                        <a:pt x="20152" y="5161"/>
                        <a:pt x="21112" y="5244"/>
                        <a:pt x="22097" y="5244"/>
                      </a:cubicBezTo>
                      <a:cubicBezTo>
                        <a:pt x="22464" y="5244"/>
                        <a:pt x="22844" y="5232"/>
                        <a:pt x="23247" y="5220"/>
                      </a:cubicBezTo>
                      <a:cubicBezTo>
                        <a:pt x="23401" y="5220"/>
                        <a:pt x="24267" y="5208"/>
                        <a:pt x="24421" y="5208"/>
                      </a:cubicBezTo>
                      <a:cubicBezTo>
                        <a:pt x="24552" y="5208"/>
                        <a:pt x="24659" y="5090"/>
                        <a:pt x="24647" y="4959"/>
                      </a:cubicBezTo>
                      <a:cubicBezTo>
                        <a:pt x="24635" y="4841"/>
                        <a:pt x="24528" y="4746"/>
                        <a:pt x="24398" y="4746"/>
                      </a:cubicBezTo>
                      <a:cubicBezTo>
                        <a:pt x="24243" y="4746"/>
                        <a:pt x="23378" y="4758"/>
                        <a:pt x="23223" y="4758"/>
                      </a:cubicBezTo>
                      <a:cubicBezTo>
                        <a:pt x="22849" y="4771"/>
                        <a:pt x="22481" y="4783"/>
                        <a:pt x="22119" y="4783"/>
                      </a:cubicBezTo>
                      <a:cubicBezTo>
                        <a:pt x="21173" y="4783"/>
                        <a:pt x="20264" y="4700"/>
                        <a:pt x="19381" y="4331"/>
                      </a:cubicBezTo>
                      <a:cubicBezTo>
                        <a:pt x="15514" y="2575"/>
                        <a:pt x="11517" y="761"/>
                        <a:pt x="7105" y="156"/>
                      </a:cubicBezTo>
                      <a:cubicBezTo>
                        <a:pt x="6643" y="85"/>
                        <a:pt x="6180" y="37"/>
                        <a:pt x="5694" y="14"/>
                      </a:cubicBezTo>
                      <a:cubicBezTo>
                        <a:pt x="5517" y="5"/>
                        <a:pt x="5340" y="1"/>
                        <a:pt x="51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25"/>
                <p:cNvSpPr/>
                <p:nvPr/>
              </p:nvSpPr>
              <p:spPr>
                <a:xfrm>
                  <a:off x="1973600" y="870505"/>
                  <a:ext cx="416317" cy="123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3" h="5457" extrusionOk="0">
                      <a:moveTo>
                        <a:pt x="439" y="1"/>
                      </a:moveTo>
                      <a:cubicBezTo>
                        <a:pt x="368" y="1"/>
                        <a:pt x="285" y="1"/>
                        <a:pt x="214" y="13"/>
                      </a:cubicBezTo>
                      <a:cubicBezTo>
                        <a:pt x="143" y="24"/>
                        <a:pt x="71" y="24"/>
                        <a:pt x="12" y="60"/>
                      </a:cubicBezTo>
                      <a:cubicBezTo>
                        <a:pt x="0" y="72"/>
                        <a:pt x="0" y="84"/>
                        <a:pt x="12" y="84"/>
                      </a:cubicBezTo>
                      <a:cubicBezTo>
                        <a:pt x="32" y="88"/>
                        <a:pt x="52" y="89"/>
                        <a:pt x="71" y="89"/>
                      </a:cubicBezTo>
                      <a:cubicBezTo>
                        <a:pt x="110" y="89"/>
                        <a:pt x="147" y="84"/>
                        <a:pt x="178" y="84"/>
                      </a:cubicBezTo>
                      <a:cubicBezTo>
                        <a:pt x="249" y="84"/>
                        <a:pt x="321" y="72"/>
                        <a:pt x="392" y="72"/>
                      </a:cubicBezTo>
                      <a:cubicBezTo>
                        <a:pt x="534" y="72"/>
                        <a:pt x="676" y="84"/>
                        <a:pt x="819" y="107"/>
                      </a:cubicBezTo>
                      <a:cubicBezTo>
                        <a:pt x="1103" y="143"/>
                        <a:pt x="1364" y="214"/>
                        <a:pt x="1613" y="273"/>
                      </a:cubicBezTo>
                      <a:cubicBezTo>
                        <a:pt x="2159" y="404"/>
                        <a:pt x="2704" y="546"/>
                        <a:pt x="3238" y="689"/>
                      </a:cubicBezTo>
                      <a:cubicBezTo>
                        <a:pt x="3392" y="736"/>
                        <a:pt x="3547" y="772"/>
                        <a:pt x="3701" y="819"/>
                      </a:cubicBezTo>
                      <a:cubicBezTo>
                        <a:pt x="3855" y="866"/>
                        <a:pt x="4009" y="926"/>
                        <a:pt x="4163" y="949"/>
                      </a:cubicBezTo>
                      <a:cubicBezTo>
                        <a:pt x="4172" y="961"/>
                        <a:pt x="4180" y="965"/>
                        <a:pt x="4186" y="965"/>
                      </a:cubicBezTo>
                      <a:cubicBezTo>
                        <a:pt x="4206" y="965"/>
                        <a:pt x="4211" y="920"/>
                        <a:pt x="4175" y="902"/>
                      </a:cubicBezTo>
                      <a:cubicBezTo>
                        <a:pt x="4045" y="843"/>
                        <a:pt x="3902" y="819"/>
                        <a:pt x="3760" y="772"/>
                      </a:cubicBezTo>
                      <a:cubicBezTo>
                        <a:pt x="3630" y="736"/>
                        <a:pt x="3487" y="689"/>
                        <a:pt x="3357" y="653"/>
                      </a:cubicBezTo>
                      <a:cubicBezTo>
                        <a:pt x="3084" y="570"/>
                        <a:pt x="2811" y="499"/>
                        <a:pt x="2538" y="428"/>
                      </a:cubicBezTo>
                      <a:cubicBezTo>
                        <a:pt x="1993" y="285"/>
                        <a:pt x="1435" y="143"/>
                        <a:pt x="890" y="48"/>
                      </a:cubicBezTo>
                      <a:cubicBezTo>
                        <a:pt x="748" y="24"/>
                        <a:pt x="593" y="13"/>
                        <a:pt x="439" y="1"/>
                      </a:cubicBezTo>
                      <a:close/>
                      <a:moveTo>
                        <a:pt x="5847" y="689"/>
                      </a:moveTo>
                      <a:cubicBezTo>
                        <a:pt x="5824" y="689"/>
                        <a:pt x="5812" y="736"/>
                        <a:pt x="5836" y="736"/>
                      </a:cubicBezTo>
                      <a:cubicBezTo>
                        <a:pt x="5954" y="783"/>
                        <a:pt x="6073" y="807"/>
                        <a:pt x="6191" y="831"/>
                      </a:cubicBezTo>
                      <a:cubicBezTo>
                        <a:pt x="6322" y="866"/>
                        <a:pt x="6440" y="902"/>
                        <a:pt x="6571" y="938"/>
                      </a:cubicBezTo>
                      <a:cubicBezTo>
                        <a:pt x="6820" y="1021"/>
                        <a:pt x="7057" y="1127"/>
                        <a:pt x="7283" y="1258"/>
                      </a:cubicBezTo>
                      <a:cubicBezTo>
                        <a:pt x="7686" y="1495"/>
                        <a:pt x="8042" y="1792"/>
                        <a:pt x="8445" y="2029"/>
                      </a:cubicBezTo>
                      <a:cubicBezTo>
                        <a:pt x="8552" y="2088"/>
                        <a:pt x="8670" y="2147"/>
                        <a:pt x="8777" y="2195"/>
                      </a:cubicBezTo>
                      <a:cubicBezTo>
                        <a:pt x="8867" y="2235"/>
                        <a:pt x="8965" y="2283"/>
                        <a:pt x="9065" y="2283"/>
                      </a:cubicBezTo>
                      <a:cubicBezTo>
                        <a:pt x="9084" y="2283"/>
                        <a:pt x="9102" y="2282"/>
                        <a:pt x="9121" y="2278"/>
                      </a:cubicBezTo>
                      <a:cubicBezTo>
                        <a:pt x="9132" y="2285"/>
                        <a:pt x="9141" y="2288"/>
                        <a:pt x="9147" y="2288"/>
                      </a:cubicBezTo>
                      <a:cubicBezTo>
                        <a:pt x="9160" y="2288"/>
                        <a:pt x="9161" y="2274"/>
                        <a:pt x="9145" y="2266"/>
                      </a:cubicBezTo>
                      <a:cubicBezTo>
                        <a:pt x="9073" y="2195"/>
                        <a:pt x="8955" y="2183"/>
                        <a:pt x="8860" y="2136"/>
                      </a:cubicBezTo>
                      <a:cubicBezTo>
                        <a:pt x="8753" y="2088"/>
                        <a:pt x="8646" y="2041"/>
                        <a:pt x="8540" y="1981"/>
                      </a:cubicBezTo>
                      <a:cubicBezTo>
                        <a:pt x="8338" y="1875"/>
                        <a:pt x="8136" y="1744"/>
                        <a:pt x="7947" y="1602"/>
                      </a:cubicBezTo>
                      <a:cubicBezTo>
                        <a:pt x="7543" y="1329"/>
                        <a:pt x="7152" y="1080"/>
                        <a:pt x="6701" y="914"/>
                      </a:cubicBezTo>
                      <a:cubicBezTo>
                        <a:pt x="6559" y="866"/>
                        <a:pt x="6429" y="819"/>
                        <a:pt x="6286" y="783"/>
                      </a:cubicBezTo>
                      <a:cubicBezTo>
                        <a:pt x="6144" y="748"/>
                        <a:pt x="6002" y="700"/>
                        <a:pt x="5847" y="689"/>
                      </a:cubicBezTo>
                      <a:close/>
                      <a:moveTo>
                        <a:pt x="11991" y="2871"/>
                      </a:moveTo>
                      <a:cubicBezTo>
                        <a:pt x="11955" y="2871"/>
                        <a:pt x="11944" y="2906"/>
                        <a:pt x="11979" y="2918"/>
                      </a:cubicBezTo>
                      <a:cubicBezTo>
                        <a:pt x="12157" y="2978"/>
                        <a:pt x="12323" y="3037"/>
                        <a:pt x="12477" y="3144"/>
                      </a:cubicBezTo>
                      <a:cubicBezTo>
                        <a:pt x="12632" y="3250"/>
                        <a:pt x="12774" y="3381"/>
                        <a:pt x="12916" y="3511"/>
                      </a:cubicBezTo>
                      <a:cubicBezTo>
                        <a:pt x="13059" y="3642"/>
                        <a:pt x="13189" y="3784"/>
                        <a:pt x="13331" y="3926"/>
                      </a:cubicBezTo>
                      <a:cubicBezTo>
                        <a:pt x="13402" y="3998"/>
                        <a:pt x="13474" y="4069"/>
                        <a:pt x="13545" y="4128"/>
                      </a:cubicBezTo>
                      <a:cubicBezTo>
                        <a:pt x="13604" y="4176"/>
                        <a:pt x="13675" y="4270"/>
                        <a:pt x="13758" y="4270"/>
                      </a:cubicBezTo>
                      <a:cubicBezTo>
                        <a:pt x="13763" y="4273"/>
                        <a:pt x="13767" y="4274"/>
                        <a:pt x="13771" y="4274"/>
                      </a:cubicBezTo>
                      <a:cubicBezTo>
                        <a:pt x="13789" y="4274"/>
                        <a:pt x="13804" y="4254"/>
                        <a:pt x="13794" y="4235"/>
                      </a:cubicBezTo>
                      <a:cubicBezTo>
                        <a:pt x="13770" y="4152"/>
                        <a:pt x="13663" y="4104"/>
                        <a:pt x="13604" y="4045"/>
                      </a:cubicBezTo>
                      <a:cubicBezTo>
                        <a:pt x="13533" y="3974"/>
                        <a:pt x="13450" y="3903"/>
                        <a:pt x="13379" y="3832"/>
                      </a:cubicBezTo>
                      <a:cubicBezTo>
                        <a:pt x="13236" y="3689"/>
                        <a:pt x="13094" y="3535"/>
                        <a:pt x="12940" y="3405"/>
                      </a:cubicBezTo>
                      <a:cubicBezTo>
                        <a:pt x="12679" y="3167"/>
                        <a:pt x="12347" y="2930"/>
                        <a:pt x="11991" y="2871"/>
                      </a:cubicBezTo>
                      <a:close/>
                      <a:moveTo>
                        <a:pt x="16325" y="4611"/>
                      </a:moveTo>
                      <a:cubicBezTo>
                        <a:pt x="16316" y="4611"/>
                        <a:pt x="16310" y="4628"/>
                        <a:pt x="16320" y="4638"/>
                      </a:cubicBezTo>
                      <a:cubicBezTo>
                        <a:pt x="16652" y="4840"/>
                        <a:pt x="16984" y="5006"/>
                        <a:pt x="17340" y="5136"/>
                      </a:cubicBezTo>
                      <a:cubicBezTo>
                        <a:pt x="17518" y="5207"/>
                        <a:pt x="17696" y="5267"/>
                        <a:pt x="17886" y="5314"/>
                      </a:cubicBezTo>
                      <a:cubicBezTo>
                        <a:pt x="18064" y="5362"/>
                        <a:pt x="18253" y="5445"/>
                        <a:pt x="18443" y="5456"/>
                      </a:cubicBezTo>
                      <a:cubicBezTo>
                        <a:pt x="18491" y="5456"/>
                        <a:pt x="18502" y="5397"/>
                        <a:pt x="18467" y="5385"/>
                      </a:cubicBezTo>
                      <a:cubicBezTo>
                        <a:pt x="18301" y="5314"/>
                        <a:pt x="18111" y="5279"/>
                        <a:pt x="17933" y="5231"/>
                      </a:cubicBezTo>
                      <a:cubicBezTo>
                        <a:pt x="17755" y="5172"/>
                        <a:pt x="17577" y="5113"/>
                        <a:pt x="17399" y="5053"/>
                      </a:cubicBezTo>
                      <a:cubicBezTo>
                        <a:pt x="17044" y="4923"/>
                        <a:pt x="16688" y="4769"/>
                        <a:pt x="16332" y="4614"/>
                      </a:cubicBezTo>
                      <a:cubicBezTo>
                        <a:pt x="16330" y="4612"/>
                        <a:pt x="16327" y="4611"/>
                        <a:pt x="16325" y="46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25"/>
                <p:cNvSpPr/>
                <p:nvPr/>
              </p:nvSpPr>
              <p:spPr>
                <a:xfrm>
                  <a:off x="2422183" y="93506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7" y="0"/>
                        <a:pt x="0" y="629"/>
                        <a:pt x="0" y="1400"/>
                      </a:cubicBezTo>
                      <a:cubicBezTo>
                        <a:pt x="0" y="2170"/>
                        <a:pt x="617" y="2799"/>
                        <a:pt x="1400" y="2799"/>
                      </a:cubicBezTo>
                      <a:cubicBezTo>
                        <a:pt x="2171" y="2799"/>
                        <a:pt x="2799" y="2170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5"/>
                <p:cNvSpPr/>
                <p:nvPr/>
              </p:nvSpPr>
              <p:spPr>
                <a:xfrm>
                  <a:off x="2362670" y="938810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12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12" y="2799"/>
                      </a:cubicBezTo>
                      <a:cubicBezTo>
                        <a:pt x="2183" y="2799"/>
                        <a:pt x="2812" y="2171"/>
                        <a:pt x="2812" y="1400"/>
                      </a:cubicBezTo>
                      <a:cubicBezTo>
                        <a:pt x="2812" y="629"/>
                        <a:pt x="2183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25"/>
                <p:cNvSpPr/>
                <p:nvPr/>
              </p:nvSpPr>
              <p:spPr>
                <a:xfrm>
                  <a:off x="1755305" y="903178"/>
                  <a:ext cx="845685" cy="63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86" h="2824" extrusionOk="0">
                      <a:moveTo>
                        <a:pt x="35510" y="1"/>
                      </a:moveTo>
                      <a:cubicBezTo>
                        <a:pt x="35083" y="238"/>
                        <a:pt x="34787" y="700"/>
                        <a:pt x="34787" y="1222"/>
                      </a:cubicBezTo>
                      <a:cubicBezTo>
                        <a:pt x="34787" y="1993"/>
                        <a:pt x="35415" y="2622"/>
                        <a:pt x="36186" y="2622"/>
                      </a:cubicBezTo>
                      <a:cubicBezTo>
                        <a:pt x="36957" y="2622"/>
                        <a:pt x="37586" y="1993"/>
                        <a:pt x="37586" y="1222"/>
                      </a:cubicBezTo>
                      <a:cubicBezTo>
                        <a:pt x="37574" y="700"/>
                        <a:pt x="37289" y="238"/>
                        <a:pt x="36862" y="1"/>
                      </a:cubicBezTo>
                      <a:lnTo>
                        <a:pt x="36186" y="1234"/>
                      </a:lnTo>
                      <a:lnTo>
                        <a:pt x="35510" y="1"/>
                      </a:lnTo>
                      <a:close/>
                      <a:moveTo>
                        <a:pt x="724" y="202"/>
                      </a:moveTo>
                      <a:cubicBezTo>
                        <a:pt x="297" y="439"/>
                        <a:pt x="1" y="902"/>
                        <a:pt x="1" y="1424"/>
                      </a:cubicBezTo>
                      <a:cubicBezTo>
                        <a:pt x="1" y="2195"/>
                        <a:pt x="629" y="2823"/>
                        <a:pt x="1400" y="2823"/>
                      </a:cubicBezTo>
                      <a:cubicBezTo>
                        <a:pt x="2171" y="2823"/>
                        <a:pt x="2800" y="2195"/>
                        <a:pt x="2800" y="1424"/>
                      </a:cubicBezTo>
                      <a:cubicBezTo>
                        <a:pt x="2800" y="890"/>
                        <a:pt x="2503" y="439"/>
                        <a:pt x="2076" y="202"/>
                      </a:cubicBezTo>
                      <a:lnTo>
                        <a:pt x="1400" y="1436"/>
                      </a:lnTo>
                      <a:lnTo>
                        <a:pt x="724" y="202"/>
                      </a:lnTo>
                      <a:close/>
                      <a:moveTo>
                        <a:pt x="18242" y="202"/>
                      </a:moveTo>
                      <a:cubicBezTo>
                        <a:pt x="17815" y="439"/>
                        <a:pt x="17518" y="902"/>
                        <a:pt x="17518" y="1424"/>
                      </a:cubicBezTo>
                      <a:cubicBezTo>
                        <a:pt x="17518" y="2195"/>
                        <a:pt x="18147" y="2823"/>
                        <a:pt x="18918" y="2823"/>
                      </a:cubicBezTo>
                      <a:cubicBezTo>
                        <a:pt x="19689" y="2823"/>
                        <a:pt x="20317" y="2195"/>
                        <a:pt x="20317" y="1424"/>
                      </a:cubicBezTo>
                      <a:cubicBezTo>
                        <a:pt x="20317" y="890"/>
                        <a:pt x="20021" y="439"/>
                        <a:pt x="19594" y="202"/>
                      </a:cubicBezTo>
                      <a:lnTo>
                        <a:pt x="18918" y="1436"/>
                      </a:lnTo>
                      <a:lnTo>
                        <a:pt x="18242" y="202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297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5"/>
                <p:cNvSpPr/>
                <p:nvPr/>
              </p:nvSpPr>
              <p:spPr>
                <a:xfrm>
                  <a:off x="2112088" y="795517"/>
                  <a:ext cx="140130" cy="12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5659" extrusionOk="0">
                      <a:moveTo>
                        <a:pt x="1" y="1"/>
                      </a:moveTo>
                      <a:lnTo>
                        <a:pt x="3120" y="5658"/>
                      </a:lnTo>
                      <a:lnTo>
                        <a:pt x="6227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25"/>
                <p:cNvSpPr/>
                <p:nvPr/>
              </p:nvSpPr>
              <p:spPr>
                <a:xfrm>
                  <a:off x="1716605" y="795517"/>
                  <a:ext cx="140400" cy="12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5659" extrusionOk="0">
                      <a:moveTo>
                        <a:pt x="1" y="1"/>
                      </a:moveTo>
                      <a:lnTo>
                        <a:pt x="3120" y="5658"/>
                      </a:lnTo>
                      <a:lnTo>
                        <a:pt x="6239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5"/>
                <p:cNvSpPr/>
                <p:nvPr/>
              </p:nvSpPr>
              <p:spPr>
                <a:xfrm>
                  <a:off x="1716605" y="795517"/>
                  <a:ext cx="140400" cy="12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5659" fill="none" extrusionOk="0">
                      <a:moveTo>
                        <a:pt x="6239" y="1"/>
                      </a:moveTo>
                      <a:lnTo>
                        <a:pt x="3120" y="5658"/>
                      </a:lnTo>
                      <a:lnTo>
                        <a:pt x="1" y="1"/>
                      </a:lnTo>
                      <a:close/>
                      <a:moveTo>
                        <a:pt x="6239" y="1"/>
                      </a:move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5"/>
                <p:cNvSpPr/>
                <p:nvPr/>
              </p:nvSpPr>
              <p:spPr>
                <a:xfrm>
                  <a:off x="2499560" y="790436"/>
                  <a:ext cx="140130" cy="12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5658" extrusionOk="0">
                      <a:moveTo>
                        <a:pt x="1" y="0"/>
                      </a:moveTo>
                      <a:lnTo>
                        <a:pt x="3120" y="5658"/>
                      </a:lnTo>
                      <a:lnTo>
                        <a:pt x="6228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8" name="Google Shape;1048;p25"/>
              <p:cNvSpPr/>
              <p:nvPr/>
            </p:nvSpPr>
            <p:spPr>
              <a:xfrm>
                <a:off x="4209875" y="957257"/>
                <a:ext cx="27788" cy="19306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55" extrusionOk="0">
                    <a:moveTo>
                      <a:pt x="617" y="1"/>
                    </a:moveTo>
                    <a:cubicBezTo>
                      <a:pt x="285" y="1"/>
                      <a:pt x="1" y="190"/>
                      <a:pt x="1" y="428"/>
                    </a:cubicBezTo>
                    <a:cubicBezTo>
                      <a:pt x="1" y="665"/>
                      <a:pt x="285" y="855"/>
                      <a:pt x="617" y="855"/>
                    </a:cubicBezTo>
                    <a:cubicBezTo>
                      <a:pt x="961" y="855"/>
                      <a:pt x="1234" y="665"/>
                      <a:pt x="1234" y="428"/>
                    </a:cubicBezTo>
                    <a:cubicBezTo>
                      <a:pt x="1234" y="190"/>
                      <a:pt x="961" y="1"/>
                      <a:pt x="617" y="1"/>
                    </a:cubicBezTo>
                    <a:close/>
                  </a:path>
                </a:pathLst>
              </a:custGeom>
              <a:solidFill>
                <a:srgbClr val="5B4634"/>
              </a:solidFill>
              <a:ln w="2975" cap="flat" cmpd="sng">
                <a:solidFill>
                  <a:srgbClr val="000000"/>
                </a:solidFill>
                <a:prstDash val="solid"/>
                <a:miter lim="11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9" name="Google Shape;1049;p25"/>
              <p:cNvGrpSpPr/>
              <p:nvPr/>
            </p:nvGrpSpPr>
            <p:grpSpPr>
              <a:xfrm>
                <a:off x="3179560" y="847660"/>
                <a:ext cx="1091993" cy="674487"/>
                <a:chOff x="3186485" y="867547"/>
                <a:chExt cx="1091993" cy="674487"/>
              </a:xfrm>
            </p:grpSpPr>
            <p:sp>
              <p:nvSpPr>
                <p:cNvPr id="1050" name="Google Shape;1050;p25"/>
                <p:cNvSpPr/>
                <p:nvPr/>
              </p:nvSpPr>
              <p:spPr>
                <a:xfrm>
                  <a:off x="3419990" y="964483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83"/>
                        <a:pt x="629" y="2800"/>
                        <a:pt x="1400" y="2800"/>
                      </a:cubicBezTo>
                      <a:cubicBezTo>
                        <a:pt x="2183" y="2800"/>
                        <a:pt x="2811" y="2183"/>
                        <a:pt x="2811" y="1400"/>
                      </a:cubicBezTo>
                      <a:cubicBezTo>
                        <a:pt x="2811" y="629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25"/>
                <p:cNvSpPr/>
                <p:nvPr/>
              </p:nvSpPr>
              <p:spPr>
                <a:xfrm>
                  <a:off x="3437607" y="1015920"/>
                  <a:ext cx="63247" cy="6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2811" extrusionOk="0">
                      <a:moveTo>
                        <a:pt x="1411" y="0"/>
                      </a:moveTo>
                      <a:cubicBezTo>
                        <a:pt x="629" y="0"/>
                        <a:pt x="0" y="629"/>
                        <a:pt x="0" y="1411"/>
                      </a:cubicBezTo>
                      <a:cubicBezTo>
                        <a:pt x="0" y="2182"/>
                        <a:pt x="629" y="2811"/>
                        <a:pt x="1411" y="2811"/>
                      </a:cubicBezTo>
                      <a:cubicBezTo>
                        <a:pt x="2182" y="2811"/>
                        <a:pt x="2811" y="2182"/>
                        <a:pt x="2811" y="1411"/>
                      </a:cubicBezTo>
                      <a:cubicBezTo>
                        <a:pt x="2811" y="629"/>
                        <a:pt x="2182" y="0"/>
                        <a:pt x="1411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25"/>
                <p:cNvSpPr/>
                <p:nvPr/>
              </p:nvSpPr>
              <p:spPr>
                <a:xfrm>
                  <a:off x="3446945" y="1062232"/>
                  <a:ext cx="2884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" h="642" extrusionOk="0">
                      <a:moveTo>
                        <a:pt x="516" y="1"/>
                      </a:moveTo>
                      <a:cubicBezTo>
                        <a:pt x="253" y="1"/>
                        <a:pt x="55" y="91"/>
                        <a:pt x="36" y="238"/>
                      </a:cubicBezTo>
                      <a:cubicBezTo>
                        <a:pt x="0" y="404"/>
                        <a:pt x="261" y="582"/>
                        <a:pt x="593" y="629"/>
                      </a:cubicBezTo>
                      <a:cubicBezTo>
                        <a:pt x="653" y="638"/>
                        <a:pt x="711" y="642"/>
                        <a:pt x="767" y="642"/>
                      </a:cubicBezTo>
                      <a:cubicBezTo>
                        <a:pt x="1029" y="642"/>
                        <a:pt x="1228" y="553"/>
                        <a:pt x="1257" y="416"/>
                      </a:cubicBezTo>
                      <a:cubicBezTo>
                        <a:pt x="1281" y="238"/>
                        <a:pt x="1020" y="72"/>
                        <a:pt x="688" y="13"/>
                      </a:cubicBezTo>
                      <a:cubicBezTo>
                        <a:pt x="629" y="5"/>
                        <a:pt x="571" y="1"/>
                        <a:pt x="516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25"/>
                <p:cNvSpPr/>
                <p:nvPr/>
              </p:nvSpPr>
              <p:spPr>
                <a:xfrm>
                  <a:off x="3362885" y="96744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799"/>
                        <a:pt x="1400" y="2799"/>
                      </a:cubicBezTo>
                      <a:cubicBezTo>
                        <a:pt x="2182" y="2799"/>
                        <a:pt x="2799" y="2183"/>
                        <a:pt x="2799" y="1400"/>
                      </a:cubicBezTo>
                      <a:cubicBezTo>
                        <a:pt x="2799" y="629"/>
                        <a:pt x="2182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25"/>
                <p:cNvSpPr/>
                <p:nvPr/>
              </p:nvSpPr>
              <p:spPr>
                <a:xfrm>
                  <a:off x="3374630" y="1007340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12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82" y="2811"/>
                        <a:pt x="2799" y="2183"/>
                        <a:pt x="2799" y="1412"/>
                      </a:cubicBezTo>
                      <a:cubicBezTo>
                        <a:pt x="2799" y="629"/>
                        <a:pt x="2182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25"/>
                <p:cNvSpPr/>
                <p:nvPr/>
              </p:nvSpPr>
              <p:spPr>
                <a:xfrm>
                  <a:off x="3385835" y="1043852"/>
                  <a:ext cx="29093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957" extrusionOk="0">
                      <a:moveTo>
                        <a:pt x="599" y="0"/>
                      </a:moveTo>
                      <a:cubicBezTo>
                        <a:pt x="313" y="0"/>
                        <a:pt x="67" y="157"/>
                        <a:pt x="36" y="388"/>
                      </a:cubicBezTo>
                      <a:cubicBezTo>
                        <a:pt x="0" y="649"/>
                        <a:pt x="237" y="898"/>
                        <a:pt x="569" y="945"/>
                      </a:cubicBezTo>
                      <a:cubicBezTo>
                        <a:pt x="614" y="953"/>
                        <a:pt x="659" y="957"/>
                        <a:pt x="702" y="957"/>
                      </a:cubicBezTo>
                      <a:cubicBezTo>
                        <a:pt x="989" y="957"/>
                        <a:pt x="1226" y="793"/>
                        <a:pt x="1257" y="566"/>
                      </a:cubicBezTo>
                      <a:cubicBezTo>
                        <a:pt x="1293" y="305"/>
                        <a:pt x="1056" y="56"/>
                        <a:pt x="712" y="8"/>
                      </a:cubicBezTo>
                      <a:cubicBezTo>
                        <a:pt x="674" y="3"/>
                        <a:pt x="636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25"/>
                <p:cNvSpPr/>
                <p:nvPr/>
              </p:nvSpPr>
              <p:spPr>
                <a:xfrm>
                  <a:off x="3302832" y="977602"/>
                  <a:ext cx="64328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" h="2801" extrusionOk="0">
                      <a:moveTo>
                        <a:pt x="1439" y="0"/>
                      </a:moveTo>
                      <a:cubicBezTo>
                        <a:pt x="676" y="0"/>
                        <a:pt x="59" y="597"/>
                        <a:pt x="36" y="1353"/>
                      </a:cubicBezTo>
                      <a:cubicBezTo>
                        <a:pt x="1" y="2124"/>
                        <a:pt x="617" y="2776"/>
                        <a:pt x="1388" y="2800"/>
                      </a:cubicBezTo>
                      <a:cubicBezTo>
                        <a:pt x="1403" y="2800"/>
                        <a:pt x="1418" y="2801"/>
                        <a:pt x="1432" y="2801"/>
                      </a:cubicBezTo>
                      <a:cubicBezTo>
                        <a:pt x="2183" y="2801"/>
                        <a:pt x="2800" y="2204"/>
                        <a:pt x="2835" y="1448"/>
                      </a:cubicBezTo>
                      <a:cubicBezTo>
                        <a:pt x="2859" y="677"/>
                        <a:pt x="2254" y="25"/>
                        <a:pt x="1483" y="1"/>
                      </a:cubicBezTo>
                      <a:cubicBezTo>
                        <a:pt x="1468" y="1"/>
                        <a:pt x="1453" y="0"/>
                        <a:pt x="1439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25"/>
                <p:cNvSpPr/>
                <p:nvPr/>
              </p:nvSpPr>
              <p:spPr>
                <a:xfrm>
                  <a:off x="3240935" y="988057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70" y="2811"/>
                        <a:pt x="2799" y="2183"/>
                        <a:pt x="2799" y="1400"/>
                      </a:cubicBezTo>
                      <a:cubicBezTo>
                        <a:pt x="2799" y="629"/>
                        <a:pt x="2170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25"/>
                <p:cNvSpPr/>
                <p:nvPr/>
              </p:nvSpPr>
              <p:spPr>
                <a:xfrm>
                  <a:off x="3203293" y="972792"/>
                  <a:ext cx="6408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" h="2801" extrusionOk="0">
                      <a:moveTo>
                        <a:pt x="1411" y="0"/>
                      </a:moveTo>
                      <a:cubicBezTo>
                        <a:pt x="1403" y="0"/>
                        <a:pt x="1396" y="0"/>
                        <a:pt x="1388" y="0"/>
                      </a:cubicBezTo>
                      <a:cubicBezTo>
                        <a:pt x="617" y="24"/>
                        <a:pt x="1" y="665"/>
                        <a:pt x="24" y="1436"/>
                      </a:cubicBezTo>
                      <a:cubicBezTo>
                        <a:pt x="36" y="2192"/>
                        <a:pt x="665" y="2800"/>
                        <a:pt x="1417" y="2800"/>
                      </a:cubicBezTo>
                      <a:cubicBezTo>
                        <a:pt x="1431" y="2800"/>
                        <a:pt x="1445" y="2800"/>
                        <a:pt x="1460" y="2800"/>
                      </a:cubicBezTo>
                      <a:cubicBezTo>
                        <a:pt x="2230" y="2788"/>
                        <a:pt x="2847" y="2147"/>
                        <a:pt x="2823" y="1364"/>
                      </a:cubicBezTo>
                      <a:cubicBezTo>
                        <a:pt x="2800" y="601"/>
                        <a:pt x="2172" y="0"/>
                        <a:pt x="1411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25"/>
                <p:cNvSpPr/>
                <p:nvPr/>
              </p:nvSpPr>
              <p:spPr>
                <a:xfrm>
                  <a:off x="3221968" y="981757"/>
                  <a:ext cx="29385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4" extrusionOk="0">
                      <a:moveTo>
                        <a:pt x="643" y="0"/>
                      </a:moveTo>
                      <a:cubicBezTo>
                        <a:pt x="347" y="0"/>
                        <a:pt x="81" y="202"/>
                        <a:pt x="48" y="481"/>
                      </a:cubicBezTo>
                      <a:cubicBezTo>
                        <a:pt x="1" y="801"/>
                        <a:pt x="238" y="1086"/>
                        <a:pt x="570" y="1133"/>
                      </a:cubicBezTo>
                      <a:cubicBezTo>
                        <a:pt x="609" y="1140"/>
                        <a:pt x="647" y="1143"/>
                        <a:pt x="685" y="1143"/>
                      </a:cubicBezTo>
                      <a:cubicBezTo>
                        <a:pt x="980" y="1143"/>
                        <a:pt x="1228" y="944"/>
                        <a:pt x="1270" y="671"/>
                      </a:cubicBezTo>
                      <a:cubicBezTo>
                        <a:pt x="1306" y="351"/>
                        <a:pt x="1068" y="66"/>
                        <a:pt x="736" y="7"/>
                      </a:cubicBezTo>
                      <a:cubicBezTo>
                        <a:pt x="705" y="2"/>
                        <a:pt x="674" y="0"/>
                        <a:pt x="64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25"/>
                <p:cNvSpPr/>
                <p:nvPr/>
              </p:nvSpPr>
              <p:spPr>
                <a:xfrm>
                  <a:off x="3260128" y="986724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83"/>
                        <a:pt x="630" y="2811"/>
                        <a:pt x="1400" y="2811"/>
                      </a:cubicBezTo>
                      <a:cubicBezTo>
                        <a:pt x="2171" y="2811"/>
                        <a:pt x="2800" y="2183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25"/>
                <p:cNvSpPr/>
                <p:nvPr/>
              </p:nvSpPr>
              <p:spPr>
                <a:xfrm>
                  <a:off x="3277745" y="1004404"/>
                  <a:ext cx="27788" cy="2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46" extrusionOk="0">
                      <a:moveTo>
                        <a:pt x="617" y="0"/>
                      </a:moveTo>
                      <a:cubicBezTo>
                        <a:pt x="274" y="0"/>
                        <a:pt x="1" y="285"/>
                        <a:pt x="1" y="617"/>
                      </a:cubicBezTo>
                      <a:cubicBezTo>
                        <a:pt x="1" y="961"/>
                        <a:pt x="274" y="1245"/>
                        <a:pt x="617" y="1245"/>
                      </a:cubicBezTo>
                      <a:cubicBezTo>
                        <a:pt x="961" y="1245"/>
                        <a:pt x="1234" y="961"/>
                        <a:pt x="1234" y="617"/>
                      </a:cubicBezTo>
                      <a:cubicBezTo>
                        <a:pt x="1234" y="285"/>
                        <a:pt x="961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25"/>
                <p:cNvSpPr/>
                <p:nvPr/>
              </p:nvSpPr>
              <p:spPr>
                <a:xfrm>
                  <a:off x="3314848" y="996298"/>
                  <a:ext cx="64868" cy="6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3" h="2804" extrusionOk="0">
                      <a:moveTo>
                        <a:pt x="1451" y="1"/>
                      </a:moveTo>
                      <a:cubicBezTo>
                        <a:pt x="1422" y="1"/>
                        <a:pt x="1393" y="1"/>
                        <a:pt x="1364" y="3"/>
                      </a:cubicBezTo>
                      <a:cubicBezTo>
                        <a:pt x="593" y="39"/>
                        <a:pt x="0" y="703"/>
                        <a:pt x="36" y="1474"/>
                      </a:cubicBezTo>
                      <a:cubicBezTo>
                        <a:pt x="82" y="2223"/>
                        <a:pt x="710" y="2804"/>
                        <a:pt x="1453" y="2804"/>
                      </a:cubicBezTo>
                      <a:cubicBezTo>
                        <a:pt x="1474" y="2804"/>
                        <a:pt x="1496" y="2803"/>
                        <a:pt x="1518" y="2802"/>
                      </a:cubicBezTo>
                      <a:cubicBezTo>
                        <a:pt x="2289" y="2755"/>
                        <a:pt x="2882" y="2091"/>
                        <a:pt x="2835" y="1320"/>
                      </a:cubicBezTo>
                      <a:cubicBezTo>
                        <a:pt x="2801" y="578"/>
                        <a:pt x="2184" y="1"/>
                        <a:pt x="1451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25"/>
                <p:cNvSpPr/>
                <p:nvPr/>
              </p:nvSpPr>
              <p:spPr>
                <a:xfrm>
                  <a:off x="3329248" y="1022107"/>
                  <a:ext cx="29655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144" extrusionOk="0">
                      <a:moveTo>
                        <a:pt x="634" y="1"/>
                      </a:moveTo>
                      <a:cubicBezTo>
                        <a:pt x="338" y="1"/>
                        <a:pt x="90" y="201"/>
                        <a:pt x="48" y="485"/>
                      </a:cubicBezTo>
                      <a:cubicBezTo>
                        <a:pt x="1" y="793"/>
                        <a:pt x="238" y="1078"/>
                        <a:pt x="582" y="1137"/>
                      </a:cubicBezTo>
                      <a:cubicBezTo>
                        <a:pt x="613" y="1142"/>
                        <a:pt x="644" y="1144"/>
                        <a:pt x="674" y="1144"/>
                      </a:cubicBezTo>
                      <a:cubicBezTo>
                        <a:pt x="970" y="1144"/>
                        <a:pt x="1227" y="942"/>
                        <a:pt x="1270" y="663"/>
                      </a:cubicBezTo>
                      <a:cubicBezTo>
                        <a:pt x="1317" y="343"/>
                        <a:pt x="1080" y="58"/>
                        <a:pt x="748" y="11"/>
                      </a:cubicBezTo>
                      <a:cubicBezTo>
                        <a:pt x="709" y="4"/>
                        <a:pt x="671" y="1"/>
                        <a:pt x="634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25"/>
                <p:cNvSpPr/>
                <p:nvPr/>
              </p:nvSpPr>
              <p:spPr>
                <a:xfrm>
                  <a:off x="3203293" y="989931"/>
                  <a:ext cx="372015" cy="98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78" fill="none" extrusionOk="0">
                      <a:moveTo>
                        <a:pt x="16534" y="3547"/>
                      </a:moveTo>
                      <a:cubicBezTo>
                        <a:pt x="15585" y="3843"/>
                        <a:pt x="14613" y="4128"/>
                        <a:pt x="13628" y="4247"/>
                      </a:cubicBezTo>
                      <a:cubicBezTo>
                        <a:pt x="12525" y="4377"/>
                        <a:pt x="11410" y="4294"/>
                        <a:pt x="10307" y="4069"/>
                      </a:cubicBezTo>
                      <a:cubicBezTo>
                        <a:pt x="9228" y="3855"/>
                        <a:pt x="8208" y="3523"/>
                        <a:pt x="7164" y="3179"/>
                      </a:cubicBezTo>
                      <a:cubicBezTo>
                        <a:pt x="6749" y="3049"/>
                        <a:pt x="6334" y="2906"/>
                        <a:pt x="5919" y="2776"/>
                      </a:cubicBezTo>
                      <a:cubicBezTo>
                        <a:pt x="5433" y="2622"/>
                        <a:pt x="4946" y="2444"/>
                        <a:pt x="4460" y="2290"/>
                      </a:cubicBezTo>
                      <a:cubicBezTo>
                        <a:pt x="2871" y="1720"/>
                        <a:pt x="1317" y="1056"/>
                        <a:pt x="1" y="1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5"/>
                <p:cNvSpPr/>
                <p:nvPr/>
              </p:nvSpPr>
              <p:spPr>
                <a:xfrm>
                  <a:off x="3203293" y="989931"/>
                  <a:ext cx="372015" cy="98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78" fill="none" extrusionOk="0">
                      <a:moveTo>
                        <a:pt x="16534" y="3547"/>
                      </a:moveTo>
                      <a:cubicBezTo>
                        <a:pt x="15585" y="3843"/>
                        <a:pt x="14613" y="4128"/>
                        <a:pt x="13628" y="4247"/>
                      </a:cubicBezTo>
                      <a:cubicBezTo>
                        <a:pt x="12525" y="4377"/>
                        <a:pt x="11410" y="4294"/>
                        <a:pt x="10307" y="4069"/>
                      </a:cubicBezTo>
                      <a:cubicBezTo>
                        <a:pt x="9228" y="3855"/>
                        <a:pt x="8208" y="3523"/>
                        <a:pt x="7164" y="3179"/>
                      </a:cubicBezTo>
                      <a:cubicBezTo>
                        <a:pt x="6749" y="3049"/>
                        <a:pt x="6334" y="2906"/>
                        <a:pt x="5919" y="2776"/>
                      </a:cubicBezTo>
                      <a:cubicBezTo>
                        <a:pt x="5433" y="2622"/>
                        <a:pt x="4946" y="2444"/>
                        <a:pt x="4460" y="2290"/>
                      </a:cubicBezTo>
                      <a:cubicBezTo>
                        <a:pt x="2871" y="1720"/>
                        <a:pt x="1317" y="1056"/>
                        <a:pt x="1" y="1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5"/>
                <p:cNvSpPr/>
                <p:nvPr/>
              </p:nvSpPr>
              <p:spPr>
                <a:xfrm>
                  <a:off x="3248023" y="1010704"/>
                  <a:ext cx="228555" cy="82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8" h="3667" extrusionOk="0">
                      <a:moveTo>
                        <a:pt x="57" y="1"/>
                      </a:moveTo>
                      <a:cubicBezTo>
                        <a:pt x="21" y="1"/>
                        <a:pt x="0" y="56"/>
                        <a:pt x="41" y="77"/>
                      </a:cubicBezTo>
                      <a:cubicBezTo>
                        <a:pt x="539" y="397"/>
                        <a:pt x="1049" y="729"/>
                        <a:pt x="1547" y="1038"/>
                      </a:cubicBezTo>
                      <a:cubicBezTo>
                        <a:pt x="1796" y="1192"/>
                        <a:pt x="2045" y="1346"/>
                        <a:pt x="2306" y="1500"/>
                      </a:cubicBezTo>
                      <a:cubicBezTo>
                        <a:pt x="2437" y="1559"/>
                        <a:pt x="2555" y="1654"/>
                        <a:pt x="2686" y="1725"/>
                      </a:cubicBezTo>
                      <a:cubicBezTo>
                        <a:pt x="2757" y="1761"/>
                        <a:pt x="2816" y="1808"/>
                        <a:pt x="2887" y="1844"/>
                      </a:cubicBezTo>
                      <a:cubicBezTo>
                        <a:pt x="2947" y="1880"/>
                        <a:pt x="3006" y="1927"/>
                        <a:pt x="3077" y="1939"/>
                      </a:cubicBezTo>
                      <a:cubicBezTo>
                        <a:pt x="3089" y="1939"/>
                        <a:pt x="3113" y="1903"/>
                        <a:pt x="3089" y="1891"/>
                      </a:cubicBezTo>
                      <a:cubicBezTo>
                        <a:pt x="3041" y="1844"/>
                        <a:pt x="2970" y="1808"/>
                        <a:pt x="2911" y="1761"/>
                      </a:cubicBezTo>
                      <a:cubicBezTo>
                        <a:pt x="2840" y="1737"/>
                        <a:pt x="2781" y="1690"/>
                        <a:pt x="2709" y="1654"/>
                      </a:cubicBezTo>
                      <a:cubicBezTo>
                        <a:pt x="2579" y="1583"/>
                        <a:pt x="2460" y="1500"/>
                        <a:pt x="2342" y="1429"/>
                      </a:cubicBezTo>
                      <a:cubicBezTo>
                        <a:pt x="2093" y="1263"/>
                        <a:pt x="1844" y="1109"/>
                        <a:pt x="1583" y="966"/>
                      </a:cubicBezTo>
                      <a:cubicBezTo>
                        <a:pt x="1073" y="634"/>
                        <a:pt x="575" y="314"/>
                        <a:pt x="76" y="6"/>
                      </a:cubicBezTo>
                      <a:cubicBezTo>
                        <a:pt x="70" y="2"/>
                        <a:pt x="63" y="1"/>
                        <a:pt x="57" y="1"/>
                      </a:cubicBezTo>
                      <a:close/>
                      <a:moveTo>
                        <a:pt x="6474" y="2314"/>
                      </a:moveTo>
                      <a:cubicBezTo>
                        <a:pt x="6437" y="2314"/>
                        <a:pt x="6415" y="2369"/>
                        <a:pt x="6445" y="2390"/>
                      </a:cubicBezTo>
                      <a:cubicBezTo>
                        <a:pt x="6861" y="2674"/>
                        <a:pt x="7335" y="2911"/>
                        <a:pt x="7797" y="3101"/>
                      </a:cubicBezTo>
                      <a:cubicBezTo>
                        <a:pt x="8272" y="3303"/>
                        <a:pt x="8782" y="3445"/>
                        <a:pt x="9292" y="3552"/>
                      </a:cubicBezTo>
                      <a:cubicBezTo>
                        <a:pt x="9434" y="3588"/>
                        <a:pt x="9577" y="3611"/>
                        <a:pt x="9731" y="3623"/>
                      </a:cubicBezTo>
                      <a:cubicBezTo>
                        <a:pt x="9831" y="3641"/>
                        <a:pt x="9938" y="3667"/>
                        <a:pt x="10041" y="3667"/>
                      </a:cubicBezTo>
                      <a:cubicBezTo>
                        <a:pt x="10073" y="3667"/>
                        <a:pt x="10104" y="3664"/>
                        <a:pt x="10134" y="3659"/>
                      </a:cubicBezTo>
                      <a:cubicBezTo>
                        <a:pt x="10158" y="3659"/>
                        <a:pt x="10158" y="3623"/>
                        <a:pt x="10134" y="3623"/>
                      </a:cubicBezTo>
                      <a:cubicBezTo>
                        <a:pt x="10015" y="3576"/>
                        <a:pt x="9885" y="3576"/>
                        <a:pt x="9766" y="3552"/>
                      </a:cubicBezTo>
                      <a:cubicBezTo>
                        <a:pt x="9648" y="3528"/>
                        <a:pt x="9517" y="3504"/>
                        <a:pt x="9399" y="3481"/>
                      </a:cubicBezTo>
                      <a:cubicBezTo>
                        <a:pt x="9150" y="3433"/>
                        <a:pt x="8912" y="3374"/>
                        <a:pt x="8651" y="3303"/>
                      </a:cubicBezTo>
                      <a:cubicBezTo>
                        <a:pt x="8165" y="3161"/>
                        <a:pt x="7691" y="2971"/>
                        <a:pt x="7240" y="2745"/>
                      </a:cubicBezTo>
                      <a:cubicBezTo>
                        <a:pt x="6979" y="2615"/>
                        <a:pt x="6742" y="2461"/>
                        <a:pt x="6493" y="2318"/>
                      </a:cubicBezTo>
                      <a:cubicBezTo>
                        <a:pt x="6486" y="2315"/>
                        <a:pt x="6480" y="2314"/>
                        <a:pt x="6474" y="231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25"/>
                <p:cNvSpPr/>
                <p:nvPr/>
              </p:nvSpPr>
              <p:spPr>
                <a:xfrm>
                  <a:off x="3498965" y="1022875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30" y="0"/>
                        <a:pt x="1" y="629"/>
                        <a:pt x="1" y="1412"/>
                      </a:cubicBezTo>
                      <a:cubicBezTo>
                        <a:pt x="1" y="2183"/>
                        <a:pt x="630" y="2811"/>
                        <a:pt x="1400" y="2811"/>
                      </a:cubicBezTo>
                      <a:cubicBezTo>
                        <a:pt x="2171" y="2811"/>
                        <a:pt x="2800" y="2183"/>
                        <a:pt x="2800" y="1412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25"/>
                <p:cNvSpPr/>
                <p:nvPr/>
              </p:nvSpPr>
              <p:spPr>
                <a:xfrm>
                  <a:off x="3560075" y="1014294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30" y="1"/>
                        <a:pt x="1" y="629"/>
                        <a:pt x="1" y="1400"/>
                      </a:cubicBezTo>
                      <a:cubicBezTo>
                        <a:pt x="1" y="2183"/>
                        <a:pt x="630" y="2812"/>
                        <a:pt x="1400" y="2812"/>
                      </a:cubicBezTo>
                      <a:cubicBezTo>
                        <a:pt x="2171" y="2812"/>
                        <a:pt x="2800" y="2183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25"/>
                <p:cNvSpPr/>
                <p:nvPr/>
              </p:nvSpPr>
              <p:spPr>
                <a:xfrm>
                  <a:off x="3619318" y="967441"/>
                  <a:ext cx="526545" cy="96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2" h="4294" extrusionOk="0">
                      <a:moveTo>
                        <a:pt x="22002" y="0"/>
                      </a:moveTo>
                      <a:cubicBezTo>
                        <a:pt x="21231" y="0"/>
                        <a:pt x="20602" y="629"/>
                        <a:pt x="20602" y="1400"/>
                      </a:cubicBezTo>
                      <a:cubicBezTo>
                        <a:pt x="20602" y="2183"/>
                        <a:pt x="21231" y="2799"/>
                        <a:pt x="22002" y="2799"/>
                      </a:cubicBezTo>
                      <a:cubicBezTo>
                        <a:pt x="22773" y="2799"/>
                        <a:pt x="23401" y="2183"/>
                        <a:pt x="23401" y="1400"/>
                      </a:cubicBezTo>
                      <a:cubicBezTo>
                        <a:pt x="23401" y="629"/>
                        <a:pt x="22773" y="0"/>
                        <a:pt x="22002" y="0"/>
                      </a:cubicBezTo>
                      <a:close/>
                      <a:moveTo>
                        <a:pt x="18657" y="914"/>
                      </a:moveTo>
                      <a:cubicBezTo>
                        <a:pt x="17886" y="914"/>
                        <a:pt x="17258" y="1542"/>
                        <a:pt x="17258" y="2313"/>
                      </a:cubicBezTo>
                      <a:cubicBezTo>
                        <a:pt x="17258" y="3096"/>
                        <a:pt x="17886" y="3724"/>
                        <a:pt x="18657" y="3724"/>
                      </a:cubicBezTo>
                      <a:cubicBezTo>
                        <a:pt x="19428" y="3724"/>
                        <a:pt x="20057" y="3096"/>
                        <a:pt x="20057" y="2313"/>
                      </a:cubicBezTo>
                      <a:cubicBezTo>
                        <a:pt x="20057" y="1542"/>
                        <a:pt x="19428" y="914"/>
                        <a:pt x="18657" y="914"/>
                      </a:cubicBezTo>
                      <a:close/>
                      <a:moveTo>
                        <a:pt x="1400" y="1483"/>
                      </a:moveTo>
                      <a:cubicBezTo>
                        <a:pt x="630" y="1483"/>
                        <a:pt x="1" y="2111"/>
                        <a:pt x="1" y="2882"/>
                      </a:cubicBezTo>
                      <a:cubicBezTo>
                        <a:pt x="1" y="3665"/>
                        <a:pt x="630" y="4294"/>
                        <a:pt x="1400" y="4294"/>
                      </a:cubicBezTo>
                      <a:cubicBezTo>
                        <a:pt x="2171" y="4294"/>
                        <a:pt x="2800" y="3665"/>
                        <a:pt x="2800" y="2882"/>
                      </a:cubicBezTo>
                      <a:cubicBezTo>
                        <a:pt x="2800" y="2111"/>
                        <a:pt x="2171" y="1483"/>
                        <a:pt x="1400" y="148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25"/>
                <p:cNvSpPr/>
                <p:nvPr/>
              </p:nvSpPr>
              <p:spPr>
                <a:xfrm>
                  <a:off x="3949685" y="961277"/>
                  <a:ext cx="255690" cy="101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4" h="4484" extrusionOk="0">
                      <a:moveTo>
                        <a:pt x="9964" y="0"/>
                      </a:moveTo>
                      <a:cubicBezTo>
                        <a:pt x="9193" y="0"/>
                        <a:pt x="8564" y="629"/>
                        <a:pt x="8564" y="1400"/>
                      </a:cubicBezTo>
                      <a:cubicBezTo>
                        <a:pt x="8564" y="2183"/>
                        <a:pt x="9193" y="2800"/>
                        <a:pt x="9964" y="2800"/>
                      </a:cubicBezTo>
                      <a:cubicBezTo>
                        <a:pt x="10746" y="2800"/>
                        <a:pt x="11363" y="2183"/>
                        <a:pt x="11363" y="1400"/>
                      </a:cubicBezTo>
                      <a:cubicBezTo>
                        <a:pt x="11363" y="629"/>
                        <a:pt x="10746" y="0"/>
                        <a:pt x="9964" y="0"/>
                      </a:cubicBezTo>
                      <a:close/>
                      <a:moveTo>
                        <a:pt x="1400" y="1673"/>
                      </a:moveTo>
                      <a:cubicBezTo>
                        <a:pt x="630" y="1673"/>
                        <a:pt x="1" y="2301"/>
                        <a:pt x="1" y="3072"/>
                      </a:cubicBezTo>
                      <a:cubicBezTo>
                        <a:pt x="1" y="3855"/>
                        <a:pt x="630" y="4484"/>
                        <a:pt x="1400" y="4484"/>
                      </a:cubicBezTo>
                      <a:cubicBezTo>
                        <a:pt x="2171" y="4484"/>
                        <a:pt x="2800" y="3855"/>
                        <a:pt x="2800" y="3072"/>
                      </a:cubicBezTo>
                      <a:cubicBezTo>
                        <a:pt x="2800" y="2301"/>
                        <a:pt x="2171" y="1673"/>
                        <a:pt x="1400" y="167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25"/>
                <p:cNvSpPr/>
                <p:nvPr/>
              </p:nvSpPr>
              <p:spPr>
                <a:xfrm>
                  <a:off x="4155448" y="963557"/>
                  <a:ext cx="28035" cy="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351" extrusionOk="0">
                      <a:moveTo>
                        <a:pt x="917" y="1"/>
                      </a:moveTo>
                      <a:cubicBezTo>
                        <a:pt x="821" y="1"/>
                        <a:pt x="711" y="10"/>
                        <a:pt x="593" y="30"/>
                      </a:cubicBezTo>
                      <a:cubicBezTo>
                        <a:pt x="261" y="77"/>
                        <a:pt x="0" y="184"/>
                        <a:pt x="12" y="267"/>
                      </a:cubicBezTo>
                      <a:cubicBezTo>
                        <a:pt x="20" y="322"/>
                        <a:pt x="145" y="351"/>
                        <a:pt x="325" y="351"/>
                      </a:cubicBezTo>
                      <a:cubicBezTo>
                        <a:pt x="418" y="351"/>
                        <a:pt x="527" y="343"/>
                        <a:pt x="641" y="326"/>
                      </a:cubicBezTo>
                      <a:cubicBezTo>
                        <a:pt x="985" y="279"/>
                        <a:pt x="1246" y="172"/>
                        <a:pt x="1234" y="89"/>
                      </a:cubicBezTo>
                      <a:cubicBezTo>
                        <a:pt x="1226" y="35"/>
                        <a:pt x="1100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25"/>
                <p:cNvSpPr/>
                <p:nvPr/>
              </p:nvSpPr>
              <p:spPr>
                <a:xfrm>
                  <a:off x="4192258" y="956467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82"/>
                        <a:pt x="630" y="2799"/>
                        <a:pt x="1400" y="2799"/>
                      </a:cubicBezTo>
                      <a:cubicBezTo>
                        <a:pt x="2183" y="2799"/>
                        <a:pt x="2812" y="2182"/>
                        <a:pt x="2812" y="1400"/>
                      </a:cubicBezTo>
                      <a:cubicBezTo>
                        <a:pt x="2812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5"/>
                <p:cNvSpPr/>
                <p:nvPr/>
              </p:nvSpPr>
              <p:spPr>
                <a:xfrm>
                  <a:off x="3964648" y="947887"/>
                  <a:ext cx="285818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3" h="2397" fill="none" extrusionOk="0">
                      <a:moveTo>
                        <a:pt x="12703" y="226"/>
                      </a:moveTo>
                      <a:cubicBezTo>
                        <a:pt x="11410" y="60"/>
                        <a:pt x="10117" y="0"/>
                        <a:pt x="8836" y="60"/>
                      </a:cubicBezTo>
                      <a:cubicBezTo>
                        <a:pt x="8350" y="83"/>
                        <a:pt x="7852" y="119"/>
                        <a:pt x="7377" y="226"/>
                      </a:cubicBezTo>
                      <a:cubicBezTo>
                        <a:pt x="6251" y="487"/>
                        <a:pt x="5254" y="1139"/>
                        <a:pt x="4175" y="1554"/>
                      </a:cubicBezTo>
                      <a:cubicBezTo>
                        <a:pt x="2847" y="2064"/>
                        <a:pt x="1412" y="2230"/>
                        <a:pt x="0" y="2396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5"/>
                <p:cNvSpPr/>
                <p:nvPr/>
              </p:nvSpPr>
              <p:spPr>
                <a:xfrm>
                  <a:off x="3964648" y="947887"/>
                  <a:ext cx="285818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3" h="2397" fill="none" extrusionOk="0">
                      <a:moveTo>
                        <a:pt x="12703" y="226"/>
                      </a:moveTo>
                      <a:cubicBezTo>
                        <a:pt x="11410" y="60"/>
                        <a:pt x="10117" y="0"/>
                        <a:pt x="8836" y="60"/>
                      </a:cubicBezTo>
                      <a:cubicBezTo>
                        <a:pt x="8350" y="83"/>
                        <a:pt x="7852" y="119"/>
                        <a:pt x="7377" y="226"/>
                      </a:cubicBezTo>
                      <a:cubicBezTo>
                        <a:pt x="6251" y="487"/>
                        <a:pt x="5254" y="1139"/>
                        <a:pt x="4175" y="1554"/>
                      </a:cubicBezTo>
                      <a:cubicBezTo>
                        <a:pt x="2847" y="2064"/>
                        <a:pt x="1412" y="2230"/>
                        <a:pt x="0" y="2396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5"/>
                <p:cNvSpPr/>
                <p:nvPr/>
              </p:nvSpPr>
              <p:spPr>
                <a:xfrm>
                  <a:off x="4081850" y="954209"/>
                  <a:ext cx="7197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493" extrusionOk="0">
                      <a:moveTo>
                        <a:pt x="2177" y="1"/>
                      </a:moveTo>
                      <a:cubicBezTo>
                        <a:pt x="1973" y="1"/>
                        <a:pt x="1771" y="14"/>
                        <a:pt x="1575" y="41"/>
                      </a:cubicBezTo>
                      <a:cubicBezTo>
                        <a:pt x="1314" y="64"/>
                        <a:pt x="1053" y="112"/>
                        <a:pt x="792" y="171"/>
                      </a:cubicBezTo>
                      <a:cubicBezTo>
                        <a:pt x="662" y="207"/>
                        <a:pt x="532" y="242"/>
                        <a:pt x="413" y="278"/>
                      </a:cubicBezTo>
                      <a:cubicBezTo>
                        <a:pt x="282" y="325"/>
                        <a:pt x="152" y="361"/>
                        <a:pt x="33" y="420"/>
                      </a:cubicBezTo>
                      <a:cubicBezTo>
                        <a:pt x="1" y="442"/>
                        <a:pt x="18" y="493"/>
                        <a:pt x="57" y="493"/>
                      </a:cubicBezTo>
                      <a:cubicBezTo>
                        <a:pt x="61" y="493"/>
                        <a:pt x="65" y="492"/>
                        <a:pt x="69" y="491"/>
                      </a:cubicBezTo>
                      <a:cubicBezTo>
                        <a:pt x="199" y="456"/>
                        <a:pt x="318" y="397"/>
                        <a:pt x="448" y="349"/>
                      </a:cubicBezTo>
                      <a:cubicBezTo>
                        <a:pt x="579" y="302"/>
                        <a:pt x="698" y="266"/>
                        <a:pt x="828" y="230"/>
                      </a:cubicBezTo>
                      <a:cubicBezTo>
                        <a:pt x="1089" y="159"/>
                        <a:pt x="1350" y="112"/>
                        <a:pt x="1611" y="76"/>
                      </a:cubicBezTo>
                      <a:cubicBezTo>
                        <a:pt x="1776" y="54"/>
                        <a:pt x="1942" y="45"/>
                        <a:pt x="2107" y="45"/>
                      </a:cubicBezTo>
                      <a:cubicBezTo>
                        <a:pt x="2203" y="45"/>
                        <a:pt x="2298" y="48"/>
                        <a:pt x="2394" y="53"/>
                      </a:cubicBezTo>
                      <a:cubicBezTo>
                        <a:pt x="2655" y="64"/>
                        <a:pt x="2927" y="100"/>
                        <a:pt x="3188" y="124"/>
                      </a:cubicBezTo>
                      <a:cubicBezTo>
                        <a:pt x="3191" y="129"/>
                        <a:pt x="3193" y="132"/>
                        <a:pt x="3195" y="132"/>
                      </a:cubicBezTo>
                      <a:cubicBezTo>
                        <a:pt x="3199" y="132"/>
                        <a:pt x="3194" y="109"/>
                        <a:pt x="3176" y="100"/>
                      </a:cubicBezTo>
                      <a:cubicBezTo>
                        <a:pt x="2915" y="29"/>
                        <a:pt x="2643" y="17"/>
                        <a:pt x="2382" y="5"/>
                      </a:cubicBezTo>
                      <a:cubicBezTo>
                        <a:pt x="2314" y="2"/>
                        <a:pt x="2245" y="1"/>
                        <a:pt x="217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25"/>
                <p:cNvSpPr/>
                <p:nvPr/>
              </p:nvSpPr>
              <p:spPr>
                <a:xfrm>
                  <a:off x="3805865" y="956467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2"/>
                        <a:pt x="629" y="2799"/>
                        <a:pt x="1400" y="2799"/>
                      </a:cubicBezTo>
                      <a:cubicBezTo>
                        <a:pt x="2183" y="2799"/>
                        <a:pt x="2811" y="2182"/>
                        <a:pt x="2811" y="1400"/>
                      </a:cubicBezTo>
                      <a:cubicBezTo>
                        <a:pt x="2811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25"/>
                <p:cNvSpPr/>
                <p:nvPr/>
              </p:nvSpPr>
              <p:spPr>
                <a:xfrm>
                  <a:off x="3818938" y="956715"/>
                  <a:ext cx="28575" cy="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0" extrusionOk="0">
                      <a:moveTo>
                        <a:pt x="763" y="1"/>
                      </a:moveTo>
                      <a:cubicBezTo>
                        <a:pt x="708" y="1"/>
                        <a:pt x="651" y="4"/>
                        <a:pt x="593" y="13"/>
                      </a:cubicBezTo>
                      <a:cubicBezTo>
                        <a:pt x="249" y="60"/>
                        <a:pt x="0" y="238"/>
                        <a:pt x="24" y="404"/>
                      </a:cubicBezTo>
                      <a:cubicBezTo>
                        <a:pt x="44" y="541"/>
                        <a:pt x="249" y="630"/>
                        <a:pt x="507" y="630"/>
                      </a:cubicBezTo>
                      <a:cubicBezTo>
                        <a:pt x="562" y="630"/>
                        <a:pt x="619" y="626"/>
                        <a:pt x="676" y="618"/>
                      </a:cubicBezTo>
                      <a:cubicBezTo>
                        <a:pt x="1020" y="570"/>
                        <a:pt x="1269" y="392"/>
                        <a:pt x="1246" y="226"/>
                      </a:cubicBezTo>
                      <a:cubicBezTo>
                        <a:pt x="1226" y="89"/>
                        <a:pt x="1021" y="1"/>
                        <a:pt x="763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25"/>
                <p:cNvSpPr/>
                <p:nvPr/>
              </p:nvSpPr>
              <p:spPr>
                <a:xfrm>
                  <a:off x="3864298" y="95323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17" y="1"/>
                        <a:pt x="1" y="629"/>
                        <a:pt x="1" y="1400"/>
                      </a:cubicBezTo>
                      <a:cubicBezTo>
                        <a:pt x="1" y="2183"/>
                        <a:pt x="617" y="2800"/>
                        <a:pt x="1400" y="2800"/>
                      </a:cubicBezTo>
                      <a:cubicBezTo>
                        <a:pt x="2171" y="2800"/>
                        <a:pt x="2800" y="2183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5"/>
                <p:cNvSpPr/>
                <p:nvPr/>
              </p:nvSpPr>
              <p:spPr>
                <a:xfrm>
                  <a:off x="3878450" y="957077"/>
                  <a:ext cx="29115" cy="21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4" extrusionOk="0">
                      <a:moveTo>
                        <a:pt x="694" y="1"/>
                      </a:moveTo>
                      <a:cubicBezTo>
                        <a:pt x="657" y="1"/>
                        <a:pt x="620" y="3"/>
                        <a:pt x="581" y="9"/>
                      </a:cubicBezTo>
                      <a:cubicBezTo>
                        <a:pt x="237" y="56"/>
                        <a:pt x="0" y="305"/>
                        <a:pt x="36" y="566"/>
                      </a:cubicBezTo>
                      <a:cubicBezTo>
                        <a:pt x="67" y="797"/>
                        <a:pt x="313" y="954"/>
                        <a:pt x="607" y="954"/>
                      </a:cubicBezTo>
                      <a:cubicBezTo>
                        <a:pt x="645" y="954"/>
                        <a:pt x="684" y="951"/>
                        <a:pt x="724" y="946"/>
                      </a:cubicBezTo>
                      <a:cubicBezTo>
                        <a:pt x="1056" y="898"/>
                        <a:pt x="1293" y="649"/>
                        <a:pt x="1257" y="388"/>
                      </a:cubicBezTo>
                      <a:cubicBezTo>
                        <a:pt x="1226" y="157"/>
                        <a:pt x="98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25"/>
                <p:cNvSpPr/>
                <p:nvPr/>
              </p:nvSpPr>
              <p:spPr>
                <a:xfrm>
                  <a:off x="3923540" y="95646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82"/>
                        <a:pt x="629" y="2799"/>
                        <a:pt x="1400" y="2799"/>
                      </a:cubicBezTo>
                      <a:cubicBezTo>
                        <a:pt x="2171" y="2799"/>
                        <a:pt x="2800" y="2182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25"/>
                <p:cNvSpPr/>
                <p:nvPr/>
              </p:nvSpPr>
              <p:spPr>
                <a:xfrm>
                  <a:off x="3940348" y="970918"/>
                  <a:ext cx="27788" cy="27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4" extrusionOk="0">
                      <a:moveTo>
                        <a:pt x="618" y="0"/>
                      </a:moveTo>
                      <a:cubicBezTo>
                        <a:pt x="274" y="0"/>
                        <a:pt x="1" y="285"/>
                        <a:pt x="1" y="617"/>
                      </a:cubicBezTo>
                      <a:cubicBezTo>
                        <a:pt x="1" y="961"/>
                        <a:pt x="274" y="1234"/>
                        <a:pt x="618" y="1234"/>
                      </a:cubicBezTo>
                      <a:cubicBezTo>
                        <a:pt x="950" y="1234"/>
                        <a:pt x="1234" y="961"/>
                        <a:pt x="1234" y="617"/>
                      </a:cubicBezTo>
                      <a:cubicBezTo>
                        <a:pt x="1234" y="285"/>
                        <a:pt x="950" y="0"/>
                        <a:pt x="61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25"/>
                <p:cNvSpPr/>
                <p:nvPr/>
              </p:nvSpPr>
              <p:spPr>
                <a:xfrm>
                  <a:off x="3981185" y="967712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2"/>
                        <a:pt x="629" y="2811"/>
                        <a:pt x="1400" y="2811"/>
                      </a:cubicBezTo>
                      <a:cubicBezTo>
                        <a:pt x="2171" y="2811"/>
                        <a:pt x="2800" y="2182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25"/>
                <p:cNvSpPr/>
                <p:nvPr/>
              </p:nvSpPr>
              <p:spPr>
                <a:xfrm>
                  <a:off x="3995855" y="995937"/>
                  <a:ext cx="2938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1" extrusionOk="0">
                      <a:moveTo>
                        <a:pt x="663" y="1"/>
                      </a:moveTo>
                      <a:cubicBezTo>
                        <a:pt x="632" y="1"/>
                        <a:pt x="601" y="3"/>
                        <a:pt x="570" y="7"/>
                      </a:cubicBezTo>
                      <a:cubicBezTo>
                        <a:pt x="238" y="55"/>
                        <a:pt x="1" y="351"/>
                        <a:pt x="48" y="660"/>
                      </a:cubicBezTo>
                      <a:cubicBezTo>
                        <a:pt x="80" y="939"/>
                        <a:pt x="347" y="1141"/>
                        <a:pt x="643" y="1141"/>
                      </a:cubicBezTo>
                      <a:cubicBezTo>
                        <a:pt x="674" y="1141"/>
                        <a:pt x="705" y="1139"/>
                        <a:pt x="736" y="1134"/>
                      </a:cubicBezTo>
                      <a:cubicBezTo>
                        <a:pt x="1068" y="1087"/>
                        <a:pt x="1305" y="790"/>
                        <a:pt x="1258" y="482"/>
                      </a:cubicBezTo>
                      <a:cubicBezTo>
                        <a:pt x="1226" y="202"/>
                        <a:pt x="960" y="1"/>
                        <a:pt x="663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25"/>
                <p:cNvSpPr/>
                <p:nvPr/>
              </p:nvSpPr>
              <p:spPr>
                <a:xfrm>
                  <a:off x="4041238" y="980560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799"/>
                        <a:pt x="1400" y="2799"/>
                      </a:cubicBezTo>
                      <a:cubicBezTo>
                        <a:pt x="2170" y="2799"/>
                        <a:pt x="2799" y="2183"/>
                        <a:pt x="2799" y="1400"/>
                      </a:cubicBezTo>
                      <a:cubicBezTo>
                        <a:pt x="2799" y="629"/>
                        <a:pt x="2170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25"/>
                <p:cNvSpPr/>
                <p:nvPr/>
              </p:nvSpPr>
              <p:spPr>
                <a:xfrm>
                  <a:off x="4058563" y="1015920"/>
                  <a:ext cx="29115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7" extrusionOk="0">
                      <a:moveTo>
                        <a:pt x="584" y="0"/>
                      </a:moveTo>
                      <a:cubicBezTo>
                        <a:pt x="305" y="0"/>
                        <a:pt x="67" y="165"/>
                        <a:pt x="37" y="391"/>
                      </a:cubicBezTo>
                      <a:cubicBezTo>
                        <a:pt x="1" y="640"/>
                        <a:pt x="238" y="901"/>
                        <a:pt x="582" y="949"/>
                      </a:cubicBezTo>
                      <a:cubicBezTo>
                        <a:pt x="620" y="954"/>
                        <a:pt x="658" y="957"/>
                        <a:pt x="695" y="957"/>
                      </a:cubicBezTo>
                      <a:cubicBezTo>
                        <a:pt x="981" y="957"/>
                        <a:pt x="1227" y="800"/>
                        <a:pt x="1258" y="569"/>
                      </a:cubicBezTo>
                      <a:cubicBezTo>
                        <a:pt x="1294" y="308"/>
                        <a:pt x="1057" y="59"/>
                        <a:pt x="713" y="12"/>
                      </a:cubicBezTo>
                      <a:cubicBezTo>
                        <a:pt x="669" y="4"/>
                        <a:pt x="626" y="0"/>
                        <a:pt x="584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25"/>
                <p:cNvSpPr/>
                <p:nvPr/>
              </p:nvSpPr>
              <p:spPr>
                <a:xfrm>
                  <a:off x="4101808" y="994763"/>
                  <a:ext cx="63000" cy="6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1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2"/>
                        <a:pt x="629" y="2811"/>
                        <a:pt x="1400" y="2811"/>
                      </a:cubicBezTo>
                      <a:cubicBezTo>
                        <a:pt x="2171" y="2811"/>
                        <a:pt x="2799" y="2182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25"/>
                <p:cNvSpPr/>
                <p:nvPr/>
              </p:nvSpPr>
              <p:spPr>
                <a:xfrm>
                  <a:off x="4112743" y="1040532"/>
                  <a:ext cx="28575" cy="1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1" extrusionOk="0">
                      <a:moveTo>
                        <a:pt x="508" y="1"/>
                      </a:moveTo>
                      <a:cubicBezTo>
                        <a:pt x="249" y="1"/>
                        <a:pt x="44" y="89"/>
                        <a:pt x="24" y="227"/>
                      </a:cubicBezTo>
                      <a:cubicBezTo>
                        <a:pt x="1" y="393"/>
                        <a:pt x="250" y="570"/>
                        <a:pt x="582" y="618"/>
                      </a:cubicBezTo>
                      <a:cubicBezTo>
                        <a:pt x="642" y="626"/>
                        <a:pt x="700" y="630"/>
                        <a:pt x="756" y="630"/>
                      </a:cubicBezTo>
                      <a:cubicBezTo>
                        <a:pt x="1021" y="630"/>
                        <a:pt x="1226" y="542"/>
                        <a:pt x="1246" y="404"/>
                      </a:cubicBezTo>
                      <a:cubicBezTo>
                        <a:pt x="1270" y="238"/>
                        <a:pt x="1009" y="60"/>
                        <a:pt x="677" y="13"/>
                      </a:cubicBezTo>
                      <a:cubicBezTo>
                        <a:pt x="619" y="5"/>
                        <a:pt x="562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25"/>
                <p:cNvSpPr/>
                <p:nvPr/>
              </p:nvSpPr>
              <p:spPr>
                <a:xfrm>
                  <a:off x="3725000" y="937703"/>
                  <a:ext cx="549472" cy="108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1" h="4793" fill="none" extrusionOk="0">
                      <a:moveTo>
                        <a:pt x="24421" y="4140"/>
                      </a:moveTo>
                      <a:cubicBezTo>
                        <a:pt x="23816" y="4614"/>
                        <a:pt x="22998" y="4697"/>
                        <a:pt x="22227" y="4733"/>
                      </a:cubicBezTo>
                      <a:cubicBezTo>
                        <a:pt x="20139" y="4792"/>
                        <a:pt x="18040" y="4437"/>
                        <a:pt x="16083" y="3725"/>
                      </a:cubicBezTo>
                      <a:cubicBezTo>
                        <a:pt x="13747" y="2859"/>
                        <a:pt x="11612" y="1471"/>
                        <a:pt x="9204" y="831"/>
                      </a:cubicBezTo>
                      <a:cubicBezTo>
                        <a:pt x="6132" y="1"/>
                        <a:pt x="2717" y="499"/>
                        <a:pt x="1" y="2159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25"/>
                <p:cNvSpPr/>
                <p:nvPr/>
              </p:nvSpPr>
              <p:spPr>
                <a:xfrm>
                  <a:off x="3725000" y="937703"/>
                  <a:ext cx="549472" cy="108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1" h="4793" fill="none" extrusionOk="0">
                      <a:moveTo>
                        <a:pt x="24421" y="4140"/>
                      </a:moveTo>
                      <a:cubicBezTo>
                        <a:pt x="23816" y="4614"/>
                        <a:pt x="22998" y="4697"/>
                        <a:pt x="22227" y="4733"/>
                      </a:cubicBezTo>
                      <a:cubicBezTo>
                        <a:pt x="20139" y="4792"/>
                        <a:pt x="18040" y="4437"/>
                        <a:pt x="16083" y="3725"/>
                      </a:cubicBezTo>
                      <a:cubicBezTo>
                        <a:pt x="13747" y="2859"/>
                        <a:pt x="11612" y="1471"/>
                        <a:pt x="9204" y="831"/>
                      </a:cubicBezTo>
                      <a:cubicBezTo>
                        <a:pt x="6132" y="1"/>
                        <a:pt x="2717" y="499"/>
                        <a:pt x="1" y="2159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25"/>
                <p:cNvSpPr/>
                <p:nvPr/>
              </p:nvSpPr>
              <p:spPr>
                <a:xfrm>
                  <a:off x="3857098" y="939306"/>
                  <a:ext cx="421380" cy="106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8" h="4696" extrusionOk="0">
                      <a:moveTo>
                        <a:pt x="214" y="1"/>
                      </a:moveTo>
                      <a:cubicBezTo>
                        <a:pt x="190" y="13"/>
                        <a:pt x="155" y="25"/>
                        <a:pt x="131" y="25"/>
                      </a:cubicBezTo>
                      <a:cubicBezTo>
                        <a:pt x="95" y="37"/>
                        <a:pt x="60" y="37"/>
                        <a:pt x="0" y="48"/>
                      </a:cubicBezTo>
                      <a:cubicBezTo>
                        <a:pt x="0" y="60"/>
                        <a:pt x="0" y="60"/>
                        <a:pt x="36" y="60"/>
                      </a:cubicBezTo>
                      <a:cubicBezTo>
                        <a:pt x="1163" y="155"/>
                        <a:pt x="2254" y="487"/>
                        <a:pt x="3238" y="1057"/>
                      </a:cubicBezTo>
                      <a:cubicBezTo>
                        <a:pt x="3243" y="1060"/>
                        <a:pt x="3248" y="1061"/>
                        <a:pt x="3254" y="1061"/>
                      </a:cubicBezTo>
                      <a:cubicBezTo>
                        <a:pt x="3285" y="1061"/>
                        <a:pt x="3315" y="1006"/>
                        <a:pt x="3274" y="985"/>
                      </a:cubicBezTo>
                      <a:cubicBezTo>
                        <a:pt x="2503" y="535"/>
                        <a:pt x="1649" y="226"/>
                        <a:pt x="771" y="72"/>
                      </a:cubicBezTo>
                      <a:cubicBezTo>
                        <a:pt x="582" y="37"/>
                        <a:pt x="392" y="13"/>
                        <a:pt x="214" y="1"/>
                      </a:cubicBezTo>
                      <a:close/>
                      <a:moveTo>
                        <a:pt x="5693" y="1270"/>
                      </a:moveTo>
                      <a:cubicBezTo>
                        <a:pt x="5682" y="1270"/>
                        <a:pt x="5670" y="1282"/>
                        <a:pt x="5682" y="1294"/>
                      </a:cubicBezTo>
                      <a:cubicBezTo>
                        <a:pt x="5824" y="1412"/>
                        <a:pt x="5990" y="1483"/>
                        <a:pt x="6144" y="1590"/>
                      </a:cubicBezTo>
                      <a:cubicBezTo>
                        <a:pt x="6298" y="1697"/>
                        <a:pt x="6452" y="1816"/>
                        <a:pt x="6595" y="1934"/>
                      </a:cubicBezTo>
                      <a:cubicBezTo>
                        <a:pt x="6879" y="2171"/>
                        <a:pt x="7128" y="2444"/>
                        <a:pt x="7354" y="2741"/>
                      </a:cubicBezTo>
                      <a:cubicBezTo>
                        <a:pt x="7368" y="2755"/>
                        <a:pt x="7385" y="2761"/>
                        <a:pt x="7400" y="2761"/>
                      </a:cubicBezTo>
                      <a:cubicBezTo>
                        <a:pt x="7434" y="2761"/>
                        <a:pt x="7462" y="2730"/>
                        <a:pt x="7437" y="2705"/>
                      </a:cubicBezTo>
                      <a:cubicBezTo>
                        <a:pt x="7212" y="2397"/>
                        <a:pt x="6951" y="2124"/>
                        <a:pt x="6654" y="1875"/>
                      </a:cubicBezTo>
                      <a:cubicBezTo>
                        <a:pt x="6512" y="1756"/>
                        <a:pt x="6358" y="1650"/>
                        <a:pt x="6203" y="1543"/>
                      </a:cubicBezTo>
                      <a:cubicBezTo>
                        <a:pt x="6049" y="1436"/>
                        <a:pt x="5883" y="1317"/>
                        <a:pt x="5693" y="1270"/>
                      </a:cubicBezTo>
                      <a:close/>
                      <a:moveTo>
                        <a:pt x="17435" y="4225"/>
                      </a:moveTo>
                      <a:cubicBezTo>
                        <a:pt x="17396" y="4225"/>
                        <a:pt x="17357" y="4228"/>
                        <a:pt x="17316" y="4235"/>
                      </a:cubicBezTo>
                      <a:cubicBezTo>
                        <a:pt x="17198" y="4247"/>
                        <a:pt x="17032" y="4247"/>
                        <a:pt x="16961" y="4330"/>
                      </a:cubicBezTo>
                      <a:cubicBezTo>
                        <a:pt x="16949" y="4354"/>
                        <a:pt x="16961" y="4366"/>
                        <a:pt x="16973" y="4366"/>
                      </a:cubicBezTo>
                      <a:cubicBezTo>
                        <a:pt x="17032" y="4366"/>
                        <a:pt x="17091" y="4330"/>
                        <a:pt x="17139" y="4330"/>
                      </a:cubicBezTo>
                      <a:cubicBezTo>
                        <a:pt x="17210" y="4318"/>
                        <a:pt x="17293" y="4306"/>
                        <a:pt x="17364" y="4306"/>
                      </a:cubicBezTo>
                      <a:cubicBezTo>
                        <a:pt x="17506" y="4306"/>
                        <a:pt x="17649" y="4330"/>
                        <a:pt x="17791" y="4354"/>
                      </a:cubicBezTo>
                      <a:cubicBezTo>
                        <a:pt x="17987" y="4396"/>
                        <a:pt x="18208" y="4457"/>
                        <a:pt x="18422" y="4457"/>
                      </a:cubicBezTo>
                      <a:cubicBezTo>
                        <a:pt x="18506" y="4457"/>
                        <a:pt x="18589" y="4448"/>
                        <a:pt x="18669" y="4425"/>
                      </a:cubicBezTo>
                      <a:cubicBezTo>
                        <a:pt x="18728" y="4425"/>
                        <a:pt x="18704" y="4330"/>
                        <a:pt x="18633" y="4330"/>
                      </a:cubicBezTo>
                      <a:cubicBezTo>
                        <a:pt x="18550" y="4348"/>
                        <a:pt x="18470" y="4357"/>
                        <a:pt x="18390" y="4357"/>
                      </a:cubicBezTo>
                      <a:cubicBezTo>
                        <a:pt x="18310" y="4357"/>
                        <a:pt x="18230" y="4348"/>
                        <a:pt x="18147" y="4330"/>
                      </a:cubicBezTo>
                      <a:cubicBezTo>
                        <a:pt x="17981" y="4318"/>
                        <a:pt x="17850" y="4271"/>
                        <a:pt x="17708" y="4247"/>
                      </a:cubicBezTo>
                      <a:cubicBezTo>
                        <a:pt x="17610" y="4239"/>
                        <a:pt x="17523" y="4225"/>
                        <a:pt x="17435" y="4225"/>
                      </a:cubicBezTo>
                      <a:close/>
                      <a:moveTo>
                        <a:pt x="10473" y="3357"/>
                      </a:moveTo>
                      <a:cubicBezTo>
                        <a:pt x="10461" y="3357"/>
                        <a:pt x="10449" y="3369"/>
                        <a:pt x="10461" y="3381"/>
                      </a:cubicBezTo>
                      <a:cubicBezTo>
                        <a:pt x="10556" y="3452"/>
                        <a:pt x="10663" y="3500"/>
                        <a:pt x="10770" y="3547"/>
                      </a:cubicBezTo>
                      <a:cubicBezTo>
                        <a:pt x="10876" y="3607"/>
                        <a:pt x="10983" y="3666"/>
                        <a:pt x="11090" y="3713"/>
                      </a:cubicBezTo>
                      <a:cubicBezTo>
                        <a:pt x="11303" y="3832"/>
                        <a:pt x="11493" y="3939"/>
                        <a:pt x="11683" y="4093"/>
                      </a:cubicBezTo>
                      <a:cubicBezTo>
                        <a:pt x="11861" y="4235"/>
                        <a:pt x="12027" y="4366"/>
                        <a:pt x="12217" y="4460"/>
                      </a:cubicBezTo>
                      <a:cubicBezTo>
                        <a:pt x="12311" y="4520"/>
                        <a:pt x="12418" y="4567"/>
                        <a:pt x="12513" y="4615"/>
                      </a:cubicBezTo>
                      <a:cubicBezTo>
                        <a:pt x="12560" y="4626"/>
                        <a:pt x="12608" y="4650"/>
                        <a:pt x="12667" y="4674"/>
                      </a:cubicBezTo>
                      <a:cubicBezTo>
                        <a:pt x="12700" y="4682"/>
                        <a:pt x="12733" y="4696"/>
                        <a:pt x="12765" y="4696"/>
                      </a:cubicBezTo>
                      <a:cubicBezTo>
                        <a:pt x="12780" y="4696"/>
                        <a:pt x="12795" y="4693"/>
                        <a:pt x="12810" y="4686"/>
                      </a:cubicBezTo>
                      <a:cubicBezTo>
                        <a:pt x="12833" y="4686"/>
                        <a:pt x="12833" y="4662"/>
                        <a:pt x="12821" y="4650"/>
                      </a:cubicBezTo>
                      <a:cubicBezTo>
                        <a:pt x="12786" y="4615"/>
                        <a:pt x="12750" y="4615"/>
                        <a:pt x="12703" y="4591"/>
                      </a:cubicBezTo>
                      <a:cubicBezTo>
                        <a:pt x="12644" y="4567"/>
                        <a:pt x="12596" y="4555"/>
                        <a:pt x="12537" y="4532"/>
                      </a:cubicBezTo>
                      <a:cubicBezTo>
                        <a:pt x="12430" y="4496"/>
                        <a:pt x="12335" y="4449"/>
                        <a:pt x="12240" y="4389"/>
                      </a:cubicBezTo>
                      <a:cubicBezTo>
                        <a:pt x="12050" y="4271"/>
                        <a:pt x="11873" y="4128"/>
                        <a:pt x="11695" y="3998"/>
                      </a:cubicBezTo>
                      <a:cubicBezTo>
                        <a:pt x="11517" y="3856"/>
                        <a:pt x="11327" y="3749"/>
                        <a:pt x="11114" y="3654"/>
                      </a:cubicBezTo>
                      <a:cubicBezTo>
                        <a:pt x="11007" y="3607"/>
                        <a:pt x="10900" y="3559"/>
                        <a:pt x="10793" y="3500"/>
                      </a:cubicBezTo>
                      <a:cubicBezTo>
                        <a:pt x="10687" y="3452"/>
                        <a:pt x="10580" y="3381"/>
                        <a:pt x="10473" y="335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25"/>
                <p:cNvSpPr/>
                <p:nvPr/>
              </p:nvSpPr>
              <p:spPr>
                <a:xfrm>
                  <a:off x="3752225" y="961277"/>
                  <a:ext cx="471555" cy="10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8" h="465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800"/>
                        <a:pt x="1400" y="2800"/>
                      </a:cubicBezTo>
                      <a:cubicBezTo>
                        <a:pt x="2183" y="2800"/>
                        <a:pt x="2799" y="2183"/>
                        <a:pt x="2799" y="1400"/>
                      </a:cubicBezTo>
                      <a:cubicBezTo>
                        <a:pt x="2799" y="629"/>
                        <a:pt x="2183" y="0"/>
                        <a:pt x="1400" y="0"/>
                      </a:cubicBezTo>
                      <a:close/>
                      <a:moveTo>
                        <a:pt x="19558" y="1839"/>
                      </a:moveTo>
                      <a:cubicBezTo>
                        <a:pt x="18787" y="1839"/>
                        <a:pt x="18158" y="2467"/>
                        <a:pt x="18158" y="3238"/>
                      </a:cubicBezTo>
                      <a:cubicBezTo>
                        <a:pt x="18158" y="4021"/>
                        <a:pt x="18787" y="4650"/>
                        <a:pt x="19558" y="4650"/>
                      </a:cubicBezTo>
                      <a:cubicBezTo>
                        <a:pt x="20341" y="4650"/>
                        <a:pt x="20957" y="4021"/>
                        <a:pt x="20957" y="3238"/>
                      </a:cubicBezTo>
                      <a:cubicBezTo>
                        <a:pt x="20957" y="2467"/>
                        <a:pt x="20341" y="1839"/>
                        <a:pt x="19558" y="1839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25"/>
                <p:cNvSpPr/>
                <p:nvPr/>
              </p:nvSpPr>
              <p:spPr>
                <a:xfrm>
                  <a:off x="3472820" y="956467"/>
                  <a:ext cx="287168" cy="84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3" h="3725" extrusionOk="0">
                      <a:moveTo>
                        <a:pt x="1400" y="0"/>
                      </a:moveTo>
                      <a:cubicBezTo>
                        <a:pt x="617" y="0"/>
                        <a:pt x="1" y="629"/>
                        <a:pt x="1" y="1400"/>
                      </a:cubicBezTo>
                      <a:cubicBezTo>
                        <a:pt x="1" y="2182"/>
                        <a:pt x="617" y="2799"/>
                        <a:pt x="1400" y="2799"/>
                      </a:cubicBezTo>
                      <a:cubicBezTo>
                        <a:pt x="2171" y="2799"/>
                        <a:pt x="2800" y="2182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  <a:moveTo>
                        <a:pt x="11363" y="913"/>
                      </a:moveTo>
                      <a:cubicBezTo>
                        <a:pt x="10592" y="913"/>
                        <a:pt x="9963" y="1542"/>
                        <a:pt x="9963" y="2313"/>
                      </a:cubicBezTo>
                      <a:cubicBezTo>
                        <a:pt x="9963" y="3096"/>
                        <a:pt x="10592" y="3724"/>
                        <a:pt x="11363" y="3724"/>
                      </a:cubicBezTo>
                      <a:cubicBezTo>
                        <a:pt x="12134" y="3724"/>
                        <a:pt x="12762" y="3096"/>
                        <a:pt x="12762" y="2313"/>
                      </a:cubicBezTo>
                      <a:cubicBezTo>
                        <a:pt x="12762" y="1542"/>
                        <a:pt x="12134" y="913"/>
                        <a:pt x="11363" y="91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25"/>
                <p:cNvSpPr/>
                <p:nvPr/>
              </p:nvSpPr>
              <p:spPr>
                <a:xfrm>
                  <a:off x="3483755" y="960644"/>
                  <a:ext cx="28575" cy="1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4" extrusionOk="0">
                      <a:moveTo>
                        <a:pt x="778" y="0"/>
                      </a:moveTo>
                      <a:cubicBezTo>
                        <a:pt x="719" y="0"/>
                        <a:pt x="657" y="5"/>
                        <a:pt x="594" y="17"/>
                      </a:cubicBezTo>
                      <a:cubicBezTo>
                        <a:pt x="250" y="64"/>
                        <a:pt x="1" y="242"/>
                        <a:pt x="25" y="408"/>
                      </a:cubicBezTo>
                      <a:cubicBezTo>
                        <a:pt x="44" y="545"/>
                        <a:pt x="250" y="634"/>
                        <a:pt x="508" y="634"/>
                      </a:cubicBezTo>
                      <a:cubicBezTo>
                        <a:pt x="562" y="634"/>
                        <a:pt x="619" y="630"/>
                        <a:pt x="677" y="622"/>
                      </a:cubicBezTo>
                      <a:cubicBezTo>
                        <a:pt x="1021" y="574"/>
                        <a:pt x="1270" y="396"/>
                        <a:pt x="1246" y="230"/>
                      </a:cubicBezTo>
                      <a:cubicBezTo>
                        <a:pt x="1227" y="96"/>
                        <a:pt x="1029" y="0"/>
                        <a:pt x="77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25"/>
                <p:cNvSpPr/>
                <p:nvPr/>
              </p:nvSpPr>
              <p:spPr>
                <a:xfrm>
                  <a:off x="3530465" y="96127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800"/>
                        <a:pt x="1400" y="2800"/>
                      </a:cubicBezTo>
                      <a:cubicBezTo>
                        <a:pt x="2171" y="2800"/>
                        <a:pt x="2799" y="2183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25"/>
                <p:cNvSpPr/>
                <p:nvPr/>
              </p:nvSpPr>
              <p:spPr>
                <a:xfrm>
                  <a:off x="3542210" y="966718"/>
                  <a:ext cx="29363" cy="21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954" extrusionOk="0">
                      <a:moveTo>
                        <a:pt x="694" y="0"/>
                      </a:moveTo>
                      <a:cubicBezTo>
                        <a:pt x="657" y="0"/>
                        <a:pt x="620" y="3"/>
                        <a:pt x="581" y="9"/>
                      </a:cubicBezTo>
                      <a:cubicBezTo>
                        <a:pt x="249" y="56"/>
                        <a:pt x="0" y="305"/>
                        <a:pt x="36" y="566"/>
                      </a:cubicBezTo>
                      <a:cubicBezTo>
                        <a:pt x="78" y="797"/>
                        <a:pt x="315" y="954"/>
                        <a:pt x="608" y="954"/>
                      </a:cubicBezTo>
                      <a:cubicBezTo>
                        <a:pt x="645" y="954"/>
                        <a:pt x="684" y="951"/>
                        <a:pt x="724" y="946"/>
                      </a:cubicBezTo>
                      <a:cubicBezTo>
                        <a:pt x="1056" y="898"/>
                        <a:pt x="1305" y="649"/>
                        <a:pt x="1257" y="388"/>
                      </a:cubicBezTo>
                      <a:cubicBezTo>
                        <a:pt x="1226" y="157"/>
                        <a:pt x="981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25"/>
                <p:cNvSpPr/>
                <p:nvPr/>
              </p:nvSpPr>
              <p:spPr>
                <a:xfrm>
                  <a:off x="3587840" y="972792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71" y="2811"/>
                        <a:pt x="2799" y="2183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25"/>
                <p:cNvSpPr/>
                <p:nvPr/>
              </p:nvSpPr>
              <p:spPr>
                <a:xfrm>
                  <a:off x="3604107" y="981892"/>
                  <a:ext cx="27788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5" extrusionOk="0">
                      <a:moveTo>
                        <a:pt x="618" y="1"/>
                      </a:moveTo>
                      <a:cubicBezTo>
                        <a:pt x="274" y="1"/>
                        <a:pt x="1" y="285"/>
                        <a:pt x="1" y="617"/>
                      </a:cubicBezTo>
                      <a:cubicBezTo>
                        <a:pt x="1" y="961"/>
                        <a:pt x="274" y="1234"/>
                        <a:pt x="618" y="1234"/>
                      </a:cubicBezTo>
                      <a:cubicBezTo>
                        <a:pt x="962" y="1234"/>
                        <a:pt x="1234" y="961"/>
                        <a:pt x="1234" y="617"/>
                      </a:cubicBezTo>
                      <a:cubicBezTo>
                        <a:pt x="1234" y="285"/>
                        <a:pt x="962" y="1"/>
                        <a:pt x="61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25"/>
                <p:cNvSpPr/>
                <p:nvPr/>
              </p:nvSpPr>
              <p:spPr>
                <a:xfrm>
                  <a:off x="3650818" y="984308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83"/>
                        <a:pt x="629" y="2811"/>
                        <a:pt x="1400" y="2811"/>
                      </a:cubicBezTo>
                      <a:cubicBezTo>
                        <a:pt x="2171" y="2811"/>
                        <a:pt x="2799" y="2183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25"/>
                <p:cNvSpPr/>
                <p:nvPr/>
              </p:nvSpPr>
              <p:spPr>
                <a:xfrm>
                  <a:off x="3659615" y="1004246"/>
                  <a:ext cx="2938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1" extrusionOk="0">
                      <a:moveTo>
                        <a:pt x="666" y="0"/>
                      </a:moveTo>
                      <a:cubicBezTo>
                        <a:pt x="634" y="0"/>
                        <a:pt x="602" y="3"/>
                        <a:pt x="570" y="7"/>
                      </a:cubicBezTo>
                      <a:cubicBezTo>
                        <a:pt x="238" y="54"/>
                        <a:pt x="1" y="351"/>
                        <a:pt x="48" y="659"/>
                      </a:cubicBezTo>
                      <a:cubicBezTo>
                        <a:pt x="91" y="939"/>
                        <a:pt x="349" y="1140"/>
                        <a:pt x="644" y="1140"/>
                      </a:cubicBezTo>
                      <a:cubicBezTo>
                        <a:pt x="674" y="1140"/>
                        <a:pt x="705" y="1138"/>
                        <a:pt x="736" y="1134"/>
                      </a:cubicBezTo>
                      <a:cubicBezTo>
                        <a:pt x="1080" y="1086"/>
                        <a:pt x="1305" y="790"/>
                        <a:pt x="1270" y="481"/>
                      </a:cubicBezTo>
                      <a:cubicBezTo>
                        <a:pt x="1227" y="202"/>
                        <a:pt x="970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25"/>
                <p:cNvSpPr/>
                <p:nvPr/>
              </p:nvSpPr>
              <p:spPr>
                <a:xfrm>
                  <a:off x="3711118" y="996095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83"/>
                        <a:pt x="629" y="2811"/>
                        <a:pt x="1400" y="2811"/>
                      </a:cubicBezTo>
                      <a:cubicBezTo>
                        <a:pt x="2171" y="2811"/>
                        <a:pt x="2800" y="2183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5"/>
                <p:cNvSpPr/>
                <p:nvPr/>
              </p:nvSpPr>
              <p:spPr>
                <a:xfrm>
                  <a:off x="3720995" y="1035475"/>
                  <a:ext cx="29115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7" extrusionOk="0">
                      <a:moveTo>
                        <a:pt x="584" y="0"/>
                      </a:moveTo>
                      <a:cubicBezTo>
                        <a:pt x="304" y="0"/>
                        <a:pt x="67" y="164"/>
                        <a:pt x="36" y="391"/>
                      </a:cubicBezTo>
                      <a:cubicBezTo>
                        <a:pt x="1" y="640"/>
                        <a:pt x="238" y="901"/>
                        <a:pt x="582" y="949"/>
                      </a:cubicBezTo>
                      <a:cubicBezTo>
                        <a:pt x="620" y="954"/>
                        <a:pt x="658" y="957"/>
                        <a:pt x="695" y="957"/>
                      </a:cubicBezTo>
                      <a:cubicBezTo>
                        <a:pt x="981" y="957"/>
                        <a:pt x="1226" y="800"/>
                        <a:pt x="1258" y="569"/>
                      </a:cubicBezTo>
                      <a:cubicBezTo>
                        <a:pt x="1293" y="308"/>
                        <a:pt x="1056" y="59"/>
                        <a:pt x="712" y="12"/>
                      </a:cubicBezTo>
                      <a:cubicBezTo>
                        <a:pt x="669" y="4"/>
                        <a:pt x="626" y="0"/>
                        <a:pt x="584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25"/>
                <p:cNvSpPr/>
                <p:nvPr/>
              </p:nvSpPr>
              <p:spPr>
                <a:xfrm>
                  <a:off x="3770090" y="1008943"/>
                  <a:ext cx="63022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12" extrusionOk="0">
                      <a:moveTo>
                        <a:pt x="1401" y="1"/>
                      </a:moveTo>
                      <a:cubicBezTo>
                        <a:pt x="630" y="1"/>
                        <a:pt x="1" y="629"/>
                        <a:pt x="1" y="1412"/>
                      </a:cubicBezTo>
                      <a:cubicBezTo>
                        <a:pt x="1" y="2183"/>
                        <a:pt x="630" y="2812"/>
                        <a:pt x="1401" y="2812"/>
                      </a:cubicBezTo>
                      <a:cubicBezTo>
                        <a:pt x="2183" y="2812"/>
                        <a:pt x="2800" y="2183"/>
                        <a:pt x="2800" y="1412"/>
                      </a:cubicBezTo>
                      <a:cubicBezTo>
                        <a:pt x="2800" y="629"/>
                        <a:pt x="2183" y="1"/>
                        <a:pt x="1401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25"/>
                <p:cNvSpPr/>
                <p:nvPr/>
              </p:nvSpPr>
              <p:spPr>
                <a:xfrm>
                  <a:off x="3776503" y="1051529"/>
                  <a:ext cx="28575" cy="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0" extrusionOk="0">
                      <a:moveTo>
                        <a:pt x="508" y="0"/>
                      </a:moveTo>
                      <a:cubicBezTo>
                        <a:pt x="250" y="0"/>
                        <a:pt x="44" y="89"/>
                        <a:pt x="24" y="226"/>
                      </a:cubicBezTo>
                      <a:cubicBezTo>
                        <a:pt x="1" y="392"/>
                        <a:pt x="250" y="570"/>
                        <a:pt x="594" y="617"/>
                      </a:cubicBezTo>
                      <a:cubicBezTo>
                        <a:pt x="652" y="625"/>
                        <a:pt x="708" y="629"/>
                        <a:pt x="763" y="629"/>
                      </a:cubicBezTo>
                      <a:cubicBezTo>
                        <a:pt x="1021" y="629"/>
                        <a:pt x="1226" y="541"/>
                        <a:pt x="1246" y="404"/>
                      </a:cubicBezTo>
                      <a:cubicBezTo>
                        <a:pt x="1270" y="238"/>
                        <a:pt x="1021" y="60"/>
                        <a:pt x="677" y="12"/>
                      </a:cubicBezTo>
                      <a:cubicBezTo>
                        <a:pt x="619" y="4"/>
                        <a:pt x="562" y="0"/>
                        <a:pt x="5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5"/>
                <p:cNvSpPr/>
                <p:nvPr/>
              </p:nvSpPr>
              <p:spPr>
                <a:xfrm>
                  <a:off x="3352468" y="947119"/>
                  <a:ext cx="559080" cy="124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8" h="5503" extrusionOk="0">
                      <a:moveTo>
                        <a:pt x="5310" y="0"/>
                      </a:moveTo>
                      <a:cubicBezTo>
                        <a:pt x="5157" y="0"/>
                        <a:pt x="5004" y="4"/>
                        <a:pt x="4851" y="11"/>
                      </a:cubicBezTo>
                      <a:cubicBezTo>
                        <a:pt x="4128" y="46"/>
                        <a:pt x="3393" y="141"/>
                        <a:pt x="2693" y="343"/>
                      </a:cubicBezTo>
                      <a:cubicBezTo>
                        <a:pt x="2029" y="521"/>
                        <a:pt x="1376" y="782"/>
                        <a:pt x="783" y="1126"/>
                      </a:cubicBezTo>
                      <a:cubicBezTo>
                        <a:pt x="534" y="1268"/>
                        <a:pt x="273" y="1387"/>
                        <a:pt x="1" y="1505"/>
                      </a:cubicBezTo>
                      <a:cubicBezTo>
                        <a:pt x="12" y="1505"/>
                        <a:pt x="12" y="1517"/>
                        <a:pt x="24" y="1517"/>
                      </a:cubicBezTo>
                      <a:cubicBezTo>
                        <a:pt x="36" y="1529"/>
                        <a:pt x="60" y="1541"/>
                        <a:pt x="72" y="1553"/>
                      </a:cubicBezTo>
                      <a:cubicBezTo>
                        <a:pt x="84" y="1564"/>
                        <a:pt x="107" y="1576"/>
                        <a:pt x="119" y="1588"/>
                      </a:cubicBezTo>
                      <a:cubicBezTo>
                        <a:pt x="131" y="1600"/>
                        <a:pt x="131" y="1600"/>
                        <a:pt x="143" y="1612"/>
                      </a:cubicBezTo>
                      <a:cubicBezTo>
                        <a:pt x="202" y="1659"/>
                        <a:pt x="262" y="1707"/>
                        <a:pt x="309" y="1778"/>
                      </a:cubicBezTo>
                      <a:lnTo>
                        <a:pt x="333" y="1802"/>
                      </a:lnTo>
                      <a:cubicBezTo>
                        <a:pt x="380" y="1837"/>
                        <a:pt x="416" y="1885"/>
                        <a:pt x="451" y="1932"/>
                      </a:cubicBezTo>
                      <a:cubicBezTo>
                        <a:pt x="499" y="1814"/>
                        <a:pt x="546" y="1695"/>
                        <a:pt x="606" y="1576"/>
                      </a:cubicBezTo>
                      <a:cubicBezTo>
                        <a:pt x="653" y="1481"/>
                        <a:pt x="724" y="1398"/>
                        <a:pt x="807" y="1315"/>
                      </a:cubicBezTo>
                      <a:cubicBezTo>
                        <a:pt x="961" y="1161"/>
                        <a:pt x="1139" y="1031"/>
                        <a:pt x="1341" y="971"/>
                      </a:cubicBezTo>
                      <a:cubicBezTo>
                        <a:pt x="1523" y="917"/>
                        <a:pt x="1725" y="876"/>
                        <a:pt x="1922" y="876"/>
                      </a:cubicBezTo>
                      <a:cubicBezTo>
                        <a:pt x="1982" y="876"/>
                        <a:pt x="2042" y="880"/>
                        <a:pt x="2100" y="888"/>
                      </a:cubicBezTo>
                      <a:lnTo>
                        <a:pt x="2171" y="888"/>
                      </a:lnTo>
                      <a:cubicBezTo>
                        <a:pt x="2302" y="912"/>
                        <a:pt x="2432" y="960"/>
                        <a:pt x="2562" y="1031"/>
                      </a:cubicBezTo>
                      <a:lnTo>
                        <a:pt x="2574" y="1043"/>
                      </a:lnTo>
                      <a:cubicBezTo>
                        <a:pt x="2610" y="1054"/>
                        <a:pt x="2634" y="1078"/>
                        <a:pt x="2669" y="1102"/>
                      </a:cubicBezTo>
                      <a:cubicBezTo>
                        <a:pt x="2835" y="1031"/>
                        <a:pt x="3013" y="995"/>
                        <a:pt x="3191" y="948"/>
                      </a:cubicBezTo>
                      <a:cubicBezTo>
                        <a:pt x="3547" y="865"/>
                        <a:pt x="3915" y="805"/>
                        <a:pt x="4294" y="770"/>
                      </a:cubicBezTo>
                      <a:cubicBezTo>
                        <a:pt x="4626" y="735"/>
                        <a:pt x="4958" y="719"/>
                        <a:pt x="5290" y="719"/>
                      </a:cubicBezTo>
                      <a:cubicBezTo>
                        <a:pt x="5751" y="719"/>
                        <a:pt x="6211" y="750"/>
                        <a:pt x="6666" y="805"/>
                      </a:cubicBezTo>
                      <a:cubicBezTo>
                        <a:pt x="6808" y="829"/>
                        <a:pt x="6963" y="841"/>
                        <a:pt x="7105" y="865"/>
                      </a:cubicBezTo>
                      <a:cubicBezTo>
                        <a:pt x="11446" y="1446"/>
                        <a:pt x="15395" y="3249"/>
                        <a:pt x="19226" y="5004"/>
                      </a:cubicBezTo>
                      <a:cubicBezTo>
                        <a:pt x="20211" y="5407"/>
                        <a:pt x="21171" y="5502"/>
                        <a:pt x="22179" y="5502"/>
                      </a:cubicBezTo>
                      <a:cubicBezTo>
                        <a:pt x="22559" y="5502"/>
                        <a:pt x="22938" y="5490"/>
                        <a:pt x="23318" y="5478"/>
                      </a:cubicBezTo>
                      <a:cubicBezTo>
                        <a:pt x="23472" y="5478"/>
                        <a:pt x="24338" y="5467"/>
                        <a:pt x="24492" y="5467"/>
                      </a:cubicBezTo>
                      <a:cubicBezTo>
                        <a:pt x="24694" y="5467"/>
                        <a:pt x="24848" y="5300"/>
                        <a:pt x="24836" y="5099"/>
                      </a:cubicBezTo>
                      <a:cubicBezTo>
                        <a:pt x="24836" y="4897"/>
                        <a:pt x="24670" y="4743"/>
                        <a:pt x="24468" y="4743"/>
                      </a:cubicBezTo>
                      <a:cubicBezTo>
                        <a:pt x="24314" y="4743"/>
                        <a:pt x="23448" y="4755"/>
                        <a:pt x="23294" y="4755"/>
                      </a:cubicBezTo>
                      <a:cubicBezTo>
                        <a:pt x="22923" y="4768"/>
                        <a:pt x="22557" y="4781"/>
                        <a:pt x="22196" y="4781"/>
                      </a:cubicBezTo>
                      <a:cubicBezTo>
                        <a:pt x="21267" y="4781"/>
                        <a:pt x="20374" y="4699"/>
                        <a:pt x="19511" y="4340"/>
                      </a:cubicBezTo>
                      <a:cubicBezTo>
                        <a:pt x="15644" y="2573"/>
                        <a:pt x="11636" y="746"/>
                        <a:pt x="7200" y="153"/>
                      </a:cubicBezTo>
                      <a:cubicBezTo>
                        <a:pt x="6579" y="58"/>
                        <a:pt x="5943" y="0"/>
                        <a:pt x="531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25"/>
                <p:cNvSpPr/>
                <p:nvPr/>
              </p:nvSpPr>
              <p:spPr>
                <a:xfrm>
                  <a:off x="3354335" y="949467"/>
                  <a:ext cx="554557" cy="118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7" h="5256" extrusionOk="0">
                      <a:moveTo>
                        <a:pt x="914" y="1033"/>
                      </a:moveTo>
                      <a:lnTo>
                        <a:pt x="914" y="1033"/>
                      </a:lnTo>
                      <a:cubicBezTo>
                        <a:pt x="795" y="1093"/>
                        <a:pt x="677" y="1164"/>
                        <a:pt x="546" y="1223"/>
                      </a:cubicBezTo>
                      <a:cubicBezTo>
                        <a:pt x="368" y="1306"/>
                        <a:pt x="190" y="1389"/>
                        <a:pt x="1" y="1460"/>
                      </a:cubicBezTo>
                      <a:cubicBezTo>
                        <a:pt x="13" y="1472"/>
                        <a:pt x="24" y="1472"/>
                        <a:pt x="24" y="1484"/>
                      </a:cubicBezTo>
                      <a:cubicBezTo>
                        <a:pt x="36" y="1496"/>
                        <a:pt x="36" y="1496"/>
                        <a:pt x="48" y="1508"/>
                      </a:cubicBezTo>
                      <a:cubicBezTo>
                        <a:pt x="107" y="1555"/>
                        <a:pt x="167" y="1603"/>
                        <a:pt x="214" y="1674"/>
                      </a:cubicBezTo>
                      <a:cubicBezTo>
                        <a:pt x="226" y="1686"/>
                        <a:pt x="238" y="1698"/>
                        <a:pt x="238" y="1698"/>
                      </a:cubicBezTo>
                      <a:cubicBezTo>
                        <a:pt x="285" y="1721"/>
                        <a:pt x="321" y="1769"/>
                        <a:pt x="356" y="1804"/>
                      </a:cubicBezTo>
                      <a:cubicBezTo>
                        <a:pt x="451" y="1508"/>
                        <a:pt x="653" y="1223"/>
                        <a:pt x="914" y="1033"/>
                      </a:cubicBezTo>
                      <a:close/>
                      <a:moveTo>
                        <a:pt x="5163" y="0"/>
                      </a:moveTo>
                      <a:cubicBezTo>
                        <a:pt x="4604" y="0"/>
                        <a:pt x="4043" y="45"/>
                        <a:pt x="3476" y="144"/>
                      </a:cubicBezTo>
                      <a:cubicBezTo>
                        <a:pt x="2800" y="263"/>
                        <a:pt x="2124" y="464"/>
                        <a:pt x="1495" y="737"/>
                      </a:cubicBezTo>
                      <a:cubicBezTo>
                        <a:pt x="1412" y="773"/>
                        <a:pt x="1317" y="820"/>
                        <a:pt x="1234" y="856"/>
                      </a:cubicBezTo>
                      <a:lnTo>
                        <a:pt x="1246" y="856"/>
                      </a:lnTo>
                      <a:cubicBezTo>
                        <a:pt x="1428" y="801"/>
                        <a:pt x="1630" y="760"/>
                        <a:pt x="1827" y="760"/>
                      </a:cubicBezTo>
                      <a:cubicBezTo>
                        <a:pt x="1887" y="760"/>
                        <a:pt x="1947" y="764"/>
                        <a:pt x="2005" y="773"/>
                      </a:cubicBezTo>
                      <a:lnTo>
                        <a:pt x="2052" y="773"/>
                      </a:lnTo>
                      <a:cubicBezTo>
                        <a:pt x="2183" y="796"/>
                        <a:pt x="2313" y="844"/>
                        <a:pt x="2444" y="903"/>
                      </a:cubicBezTo>
                      <a:cubicBezTo>
                        <a:pt x="3108" y="618"/>
                        <a:pt x="3891" y="523"/>
                        <a:pt x="4602" y="488"/>
                      </a:cubicBezTo>
                      <a:cubicBezTo>
                        <a:pt x="4792" y="477"/>
                        <a:pt x="4981" y="472"/>
                        <a:pt x="5171" y="472"/>
                      </a:cubicBezTo>
                      <a:cubicBezTo>
                        <a:pt x="5791" y="472"/>
                        <a:pt x="6414" y="528"/>
                        <a:pt x="7022" y="618"/>
                      </a:cubicBezTo>
                      <a:cubicBezTo>
                        <a:pt x="11375" y="1211"/>
                        <a:pt x="15336" y="3002"/>
                        <a:pt x="19179" y="4770"/>
                      </a:cubicBezTo>
                      <a:cubicBezTo>
                        <a:pt x="20139" y="5173"/>
                        <a:pt x="21100" y="5256"/>
                        <a:pt x="22096" y="5256"/>
                      </a:cubicBezTo>
                      <a:cubicBezTo>
                        <a:pt x="22464" y="5256"/>
                        <a:pt x="22844" y="5244"/>
                        <a:pt x="23235" y="5232"/>
                      </a:cubicBezTo>
                      <a:cubicBezTo>
                        <a:pt x="23389" y="5232"/>
                        <a:pt x="24255" y="5220"/>
                        <a:pt x="24409" y="5220"/>
                      </a:cubicBezTo>
                      <a:cubicBezTo>
                        <a:pt x="24540" y="5220"/>
                        <a:pt x="24646" y="5102"/>
                        <a:pt x="24634" y="4971"/>
                      </a:cubicBezTo>
                      <a:cubicBezTo>
                        <a:pt x="24634" y="4853"/>
                        <a:pt x="24528" y="4758"/>
                        <a:pt x="24385" y="4758"/>
                      </a:cubicBezTo>
                      <a:cubicBezTo>
                        <a:pt x="24231" y="4758"/>
                        <a:pt x="23365" y="4770"/>
                        <a:pt x="23211" y="4770"/>
                      </a:cubicBezTo>
                      <a:cubicBezTo>
                        <a:pt x="22840" y="4783"/>
                        <a:pt x="22474" y="4795"/>
                        <a:pt x="22112" y="4795"/>
                      </a:cubicBezTo>
                      <a:cubicBezTo>
                        <a:pt x="21167" y="4795"/>
                        <a:pt x="20252" y="4711"/>
                        <a:pt x="19369" y="4343"/>
                      </a:cubicBezTo>
                      <a:cubicBezTo>
                        <a:pt x="15502" y="2575"/>
                        <a:pt x="11505" y="761"/>
                        <a:pt x="7093" y="156"/>
                      </a:cubicBezTo>
                      <a:cubicBezTo>
                        <a:pt x="6631" y="85"/>
                        <a:pt x="6168" y="37"/>
                        <a:pt x="5694" y="13"/>
                      </a:cubicBezTo>
                      <a:cubicBezTo>
                        <a:pt x="5517" y="5"/>
                        <a:pt x="5340" y="0"/>
                        <a:pt x="51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25"/>
                <p:cNvSpPr/>
                <p:nvPr/>
              </p:nvSpPr>
              <p:spPr>
                <a:xfrm>
                  <a:off x="3443457" y="947887"/>
                  <a:ext cx="416588" cy="123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5" h="5457" extrusionOk="0">
                      <a:moveTo>
                        <a:pt x="452" y="0"/>
                      </a:moveTo>
                      <a:cubicBezTo>
                        <a:pt x="381" y="0"/>
                        <a:pt x="298" y="0"/>
                        <a:pt x="226" y="12"/>
                      </a:cubicBezTo>
                      <a:cubicBezTo>
                        <a:pt x="143" y="24"/>
                        <a:pt x="84" y="24"/>
                        <a:pt x="25" y="60"/>
                      </a:cubicBezTo>
                      <a:cubicBezTo>
                        <a:pt x="1" y="72"/>
                        <a:pt x="1" y="83"/>
                        <a:pt x="25" y="83"/>
                      </a:cubicBezTo>
                      <a:cubicBezTo>
                        <a:pt x="44" y="87"/>
                        <a:pt x="64" y="89"/>
                        <a:pt x="84" y="89"/>
                      </a:cubicBezTo>
                      <a:cubicBezTo>
                        <a:pt x="122" y="89"/>
                        <a:pt x="159" y="83"/>
                        <a:pt x="191" y="83"/>
                      </a:cubicBezTo>
                      <a:cubicBezTo>
                        <a:pt x="262" y="83"/>
                        <a:pt x="333" y="72"/>
                        <a:pt x="404" y="72"/>
                      </a:cubicBezTo>
                      <a:cubicBezTo>
                        <a:pt x="547" y="72"/>
                        <a:pt x="689" y="83"/>
                        <a:pt x="831" y="107"/>
                      </a:cubicBezTo>
                      <a:cubicBezTo>
                        <a:pt x="1104" y="143"/>
                        <a:pt x="1365" y="214"/>
                        <a:pt x="1626" y="273"/>
                      </a:cubicBezTo>
                      <a:cubicBezTo>
                        <a:pt x="2160" y="404"/>
                        <a:pt x="2705" y="546"/>
                        <a:pt x="3239" y="688"/>
                      </a:cubicBezTo>
                      <a:cubicBezTo>
                        <a:pt x="3393" y="736"/>
                        <a:pt x="3547" y="771"/>
                        <a:pt x="3701" y="819"/>
                      </a:cubicBezTo>
                      <a:cubicBezTo>
                        <a:pt x="3856" y="866"/>
                        <a:pt x="4010" y="926"/>
                        <a:pt x="4164" y="949"/>
                      </a:cubicBezTo>
                      <a:cubicBezTo>
                        <a:pt x="4171" y="956"/>
                        <a:pt x="4178" y="959"/>
                        <a:pt x="4183" y="959"/>
                      </a:cubicBezTo>
                      <a:cubicBezTo>
                        <a:pt x="4206" y="959"/>
                        <a:pt x="4214" y="911"/>
                        <a:pt x="4176" y="902"/>
                      </a:cubicBezTo>
                      <a:cubicBezTo>
                        <a:pt x="4045" y="843"/>
                        <a:pt x="3903" y="819"/>
                        <a:pt x="3761" y="771"/>
                      </a:cubicBezTo>
                      <a:cubicBezTo>
                        <a:pt x="3630" y="736"/>
                        <a:pt x="3488" y="688"/>
                        <a:pt x="3357" y="653"/>
                      </a:cubicBezTo>
                      <a:cubicBezTo>
                        <a:pt x="3085" y="570"/>
                        <a:pt x="2812" y="499"/>
                        <a:pt x="2539" y="427"/>
                      </a:cubicBezTo>
                      <a:cubicBezTo>
                        <a:pt x="1994" y="285"/>
                        <a:pt x="1448" y="143"/>
                        <a:pt x="902" y="48"/>
                      </a:cubicBezTo>
                      <a:cubicBezTo>
                        <a:pt x="760" y="24"/>
                        <a:pt x="606" y="12"/>
                        <a:pt x="452" y="0"/>
                      </a:cubicBezTo>
                      <a:close/>
                      <a:moveTo>
                        <a:pt x="5848" y="677"/>
                      </a:moveTo>
                      <a:cubicBezTo>
                        <a:pt x="5824" y="677"/>
                        <a:pt x="5813" y="724"/>
                        <a:pt x="5836" y="724"/>
                      </a:cubicBezTo>
                      <a:cubicBezTo>
                        <a:pt x="5955" y="771"/>
                        <a:pt x="6073" y="795"/>
                        <a:pt x="6192" y="819"/>
                      </a:cubicBezTo>
                      <a:cubicBezTo>
                        <a:pt x="6323" y="854"/>
                        <a:pt x="6441" y="890"/>
                        <a:pt x="6572" y="926"/>
                      </a:cubicBezTo>
                      <a:cubicBezTo>
                        <a:pt x="6821" y="1009"/>
                        <a:pt x="7058" y="1115"/>
                        <a:pt x="7283" y="1246"/>
                      </a:cubicBezTo>
                      <a:cubicBezTo>
                        <a:pt x="7686" y="1483"/>
                        <a:pt x="8042" y="1780"/>
                        <a:pt x="8446" y="2017"/>
                      </a:cubicBezTo>
                      <a:cubicBezTo>
                        <a:pt x="8552" y="2076"/>
                        <a:pt x="8671" y="2135"/>
                        <a:pt x="8778" y="2183"/>
                      </a:cubicBezTo>
                      <a:cubicBezTo>
                        <a:pt x="8868" y="2223"/>
                        <a:pt x="8966" y="2271"/>
                        <a:pt x="9066" y="2271"/>
                      </a:cubicBezTo>
                      <a:cubicBezTo>
                        <a:pt x="9084" y="2271"/>
                        <a:pt x="9103" y="2270"/>
                        <a:pt x="9122" y="2266"/>
                      </a:cubicBezTo>
                      <a:cubicBezTo>
                        <a:pt x="9133" y="2273"/>
                        <a:pt x="9140" y="2276"/>
                        <a:pt x="9145" y="2276"/>
                      </a:cubicBezTo>
                      <a:cubicBezTo>
                        <a:pt x="9156" y="2276"/>
                        <a:pt x="9153" y="2262"/>
                        <a:pt x="9145" y="2254"/>
                      </a:cubicBezTo>
                      <a:cubicBezTo>
                        <a:pt x="9074" y="2183"/>
                        <a:pt x="8956" y="2171"/>
                        <a:pt x="8861" y="2123"/>
                      </a:cubicBezTo>
                      <a:cubicBezTo>
                        <a:pt x="8754" y="2076"/>
                        <a:pt x="8647" y="2029"/>
                        <a:pt x="8540" y="1969"/>
                      </a:cubicBezTo>
                      <a:cubicBezTo>
                        <a:pt x="8339" y="1863"/>
                        <a:pt x="8137" y="1732"/>
                        <a:pt x="7947" y="1590"/>
                      </a:cubicBezTo>
                      <a:cubicBezTo>
                        <a:pt x="7544" y="1317"/>
                        <a:pt x="7153" y="1068"/>
                        <a:pt x="6702" y="902"/>
                      </a:cubicBezTo>
                      <a:cubicBezTo>
                        <a:pt x="6560" y="854"/>
                        <a:pt x="6429" y="807"/>
                        <a:pt x="6287" y="771"/>
                      </a:cubicBezTo>
                      <a:cubicBezTo>
                        <a:pt x="6145" y="736"/>
                        <a:pt x="6002" y="688"/>
                        <a:pt x="5848" y="677"/>
                      </a:cubicBezTo>
                      <a:close/>
                      <a:moveTo>
                        <a:pt x="11992" y="2859"/>
                      </a:moveTo>
                      <a:cubicBezTo>
                        <a:pt x="11956" y="2859"/>
                        <a:pt x="11944" y="2894"/>
                        <a:pt x="11980" y="2906"/>
                      </a:cubicBezTo>
                      <a:cubicBezTo>
                        <a:pt x="12158" y="2966"/>
                        <a:pt x="12324" y="3025"/>
                        <a:pt x="12478" y="3132"/>
                      </a:cubicBezTo>
                      <a:cubicBezTo>
                        <a:pt x="12632" y="3238"/>
                        <a:pt x="12775" y="3369"/>
                        <a:pt x="12917" y="3511"/>
                      </a:cubicBezTo>
                      <a:cubicBezTo>
                        <a:pt x="13059" y="3630"/>
                        <a:pt x="13190" y="3784"/>
                        <a:pt x="13332" y="3926"/>
                      </a:cubicBezTo>
                      <a:cubicBezTo>
                        <a:pt x="13403" y="3986"/>
                        <a:pt x="13474" y="4069"/>
                        <a:pt x="13545" y="4128"/>
                      </a:cubicBezTo>
                      <a:cubicBezTo>
                        <a:pt x="13605" y="4175"/>
                        <a:pt x="13676" y="4270"/>
                        <a:pt x="13759" y="4270"/>
                      </a:cubicBezTo>
                      <a:cubicBezTo>
                        <a:pt x="13762" y="4272"/>
                        <a:pt x="13765" y="4273"/>
                        <a:pt x="13768" y="4273"/>
                      </a:cubicBezTo>
                      <a:cubicBezTo>
                        <a:pt x="13786" y="4273"/>
                        <a:pt x="13795" y="4245"/>
                        <a:pt x="13795" y="4235"/>
                      </a:cubicBezTo>
                      <a:cubicBezTo>
                        <a:pt x="13771" y="4152"/>
                        <a:pt x="13664" y="4104"/>
                        <a:pt x="13605" y="4045"/>
                      </a:cubicBezTo>
                      <a:cubicBezTo>
                        <a:pt x="13534" y="3974"/>
                        <a:pt x="13451" y="3891"/>
                        <a:pt x="13379" y="3820"/>
                      </a:cubicBezTo>
                      <a:cubicBezTo>
                        <a:pt x="13237" y="3689"/>
                        <a:pt x="13095" y="3523"/>
                        <a:pt x="12941" y="3393"/>
                      </a:cubicBezTo>
                      <a:cubicBezTo>
                        <a:pt x="12680" y="3155"/>
                        <a:pt x="12348" y="2918"/>
                        <a:pt x="11992" y="2859"/>
                      </a:cubicBezTo>
                      <a:close/>
                      <a:moveTo>
                        <a:pt x="16333" y="4602"/>
                      </a:moveTo>
                      <a:cubicBezTo>
                        <a:pt x="16321" y="4602"/>
                        <a:pt x="16309" y="4626"/>
                        <a:pt x="16321" y="4638"/>
                      </a:cubicBezTo>
                      <a:cubicBezTo>
                        <a:pt x="16653" y="4840"/>
                        <a:pt x="16985" y="5006"/>
                        <a:pt x="17353" y="5136"/>
                      </a:cubicBezTo>
                      <a:cubicBezTo>
                        <a:pt x="17531" y="5207"/>
                        <a:pt x="17708" y="5266"/>
                        <a:pt x="17886" y="5314"/>
                      </a:cubicBezTo>
                      <a:cubicBezTo>
                        <a:pt x="18076" y="5361"/>
                        <a:pt x="18266" y="5444"/>
                        <a:pt x="18444" y="5456"/>
                      </a:cubicBezTo>
                      <a:cubicBezTo>
                        <a:pt x="18503" y="5456"/>
                        <a:pt x="18515" y="5397"/>
                        <a:pt x="18479" y="5385"/>
                      </a:cubicBezTo>
                      <a:cubicBezTo>
                        <a:pt x="18313" y="5314"/>
                        <a:pt x="18124" y="5278"/>
                        <a:pt x="17946" y="5231"/>
                      </a:cubicBezTo>
                      <a:cubicBezTo>
                        <a:pt x="17756" y="5172"/>
                        <a:pt x="17590" y="5112"/>
                        <a:pt x="17400" y="5053"/>
                      </a:cubicBezTo>
                      <a:cubicBezTo>
                        <a:pt x="17044" y="4923"/>
                        <a:pt x="16688" y="4768"/>
                        <a:pt x="16333" y="46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25"/>
                <p:cNvSpPr/>
                <p:nvPr/>
              </p:nvSpPr>
              <p:spPr>
                <a:xfrm>
                  <a:off x="3892063" y="1012149"/>
                  <a:ext cx="63000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12" extrusionOk="0">
                      <a:moveTo>
                        <a:pt x="1400" y="1"/>
                      </a:moveTo>
                      <a:cubicBezTo>
                        <a:pt x="617" y="1"/>
                        <a:pt x="0" y="630"/>
                        <a:pt x="0" y="1400"/>
                      </a:cubicBezTo>
                      <a:cubicBezTo>
                        <a:pt x="0" y="2183"/>
                        <a:pt x="617" y="2812"/>
                        <a:pt x="1400" y="2812"/>
                      </a:cubicBezTo>
                      <a:cubicBezTo>
                        <a:pt x="2171" y="2812"/>
                        <a:pt x="2799" y="2183"/>
                        <a:pt x="2799" y="1400"/>
                      </a:cubicBezTo>
                      <a:cubicBezTo>
                        <a:pt x="2799" y="630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25"/>
                <p:cNvSpPr/>
                <p:nvPr/>
              </p:nvSpPr>
              <p:spPr>
                <a:xfrm>
                  <a:off x="3832550" y="1015920"/>
                  <a:ext cx="63270" cy="63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11" extrusionOk="0">
                      <a:moveTo>
                        <a:pt x="1412" y="0"/>
                      </a:moveTo>
                      <a:cubicBezTo>
                        <a:pt x="629" y="0"/>
                        <a:pt x="0" y="629"/>
                        <a:pt x="0" y="1411"/>
                      </a:cubicBezTo>
                      <a:cubicBezTo>
                        <a:pt x="0" y="2182"/>
                        <a:pt x="629" y="2811"/>
                        <a:pt x="1412" y="2811"/>
                      </a:cubicBezTo>
                      <a:cubicBezTo>
                        <a:pt x="2183" y="2811"/>
                        <a:pt x="2811" y="2182"/>
                        <a:pt x="2811" y="1411"/>
                      </a:cubicBezTo>
                      <a:cubicBezTo>
                        <a:pt x="2811" y="629"/>
                        <a:pt x="2183" y="0"/>
                        <a:pt x="1412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25"/>
                <p:cNvSpPr/>
                <p:nvPr/>
              </p:nvSpPr>
              <p:spPr>
                <a:xfrm>
                  <a:off x="3225185" y="980289"/>
                  <a:ext cx="845415" cy="64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74" h="2836" extrusionOk="0">
                      <a:moveTo>
                        <a:pt x="35498" y="1"/>
                      </a:moveTo>
                      <a:cubicBezTo>
                        <a:pt x="35071" y="238"/>
                        <a:pt x="34775" y="700"/>
                        <a:pt x="34775" y="1222"/>
                      </a:cubicBezTo>
                      <a:cubicBezTo>
                        <a:pt x="34775" y="1993"/>
                        <a:pt x="35403" y="2634"/>
                        <a:pt x="36174" y="2634"/>
                      </a:cubicBezTo>
                      <a:cubicBezTo>
                        <a:pt x="36945" y="2634"/>
                        <a:pt x="37574" y="1993"/>
                        <a:pt x="37574" y="1222"/>
                      </a:cubicBezTo>
                      <a:cubicBezTo>
                        <a:pt x="37574" y="700"/>
                        <a:pt x="37289" y="238"/>
                        <a:pt x="36850" y="1"/>
                      </a:cubicBezTo>
                      <a:lnTo>
                        <a:pt x="36174" y="1234"/>
                      </a:lnTo>
                      <a:lnTo>
                        <a:pt x="35498" y="1"/>
                      </a:lnTo>
                      <a:close/>
                      <a:moveTo>
                        <a:pt x="724" y="202"/>
                      </a:moveTo>
                      <a:cubicBezTo>
                        <a:pt x="297" y="439"/>
                        <a:pt x="0" y="902"/>
                        <a:pt x="0" y="1424"/>
                      </a:cubicBezTo>
                      <a:cubicBezTo>
                        <a:pt x="0" y="2195"/>
                        <a:pt x="629" y="2835"/>
                        <a:pt x="1400" y="2835"/>
                      </a:cubicBezTo>
                      <a:cubicBezTo>
                        <a:pt x="2171" y="2835"/>
                        <a:pt x="2799" y="2195"/>
                        <a:pt x="2799" y="1424"/>
                      </a:cubicBezTo>
                      <a:cubicBezTo>
                        <a:pt x="2799" y="890"/>
                        <a:pt x="2503" y="439"/>
                        <a:pt x="2076" y="202"/>
                      </a:cubicBezTo>
                      <a:lnTo>
                        <a:pt x="1400" y="1436"/>
                      </a:lnTo>
                      <a:lnTo>
                        <a:pt x="724" y="202"/>
                      </a:lnTo>
                      <a:close/>
                      <a:moveTo>
                        <a:pt x="18241" y="202"/>
                      </a:moveTo>
                      <a:cubicBezTo>
                        <a:pt x="17814" y="439"/>
                        <a:pt x="17518" y="902"/>
                        <a:pt x="17518" y="1424"/>
                      </a:cubicBezTo>
                      <a:cubicBezTo>
                        <a:pt x="17518" y="2195"/>
                        <a:pt x="18147" y="2835"/>
                        <a:pt x="18917" y="2835"/>
                      </a:cubicBezTo>
                      <a:cubicBezTo>
                        <a:pt x="19688" y="2835"/>
                        <a:pt x="20317" y="2195"/>
                        <a:pt x="20317" y="1424"/>
                      </a:cubicBezTo>
                      <a:cubicBezTo>
                        <a:pt x="20317" y="890"/>
                        <a:pt x="20020" y="439"/>
                        <a:pt x="19593" y="202"/>
                      </a:cubicBezTo>
                      <a:lnTo>
                        <a:pt x="18917" y="1436"/>
                      </a:lnTo>
                      <a:lnTo>
                        <a:pt x="18241" y="202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297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25"/>
                <p:cNvSpPr/>
                <p:nvPr/>
              </p:nvSpPr>
              <p:spPr>
                <a:xfrm>
                  <a:off x="3365023" y="1411364"/>
                  <a:ext cx="707175" cy="13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30" h="5787" extrusionOk="0">
                      <a:moveTo>
                        <a:pt x="2151" y="1"/>
                      </a:moveTo>
                      <a:cubicBezTo>
                        <a:pt x="1148" y="1"/>
                        <a:pt x="257" y="1171"/>
                        <a:pt x="131" y="2685"/>
                      </a:cubicBezTo>
                      <a:cubicBezTo>
                        <a:pt x="0" y="4251"/>
                        <a:pt x="735" y="5591"/>
                        <a:pt x="1767" y="5686"/>
                      </a:cubicBezTo>
                      <a:cubicBezTo>
                        <a:pt x="1801" y="5689"/>
                        <a:pt x="1836" y="5690"/>
                        <a:pt x="1870" y="5690"/>
                      </a:cubicBezTo>
                      <a:cubicBezTo>
                        <a:pt x="2872" y="5690"/>
                        <a:pt x="3764" y="4520"/>
                        <a:pt x="3890" y="3006"/>
                      </a:cubicBezTo>
                      <a:cubicBezTo>
                        <a:pt x="4021" y="1440"/>
                        <a:pt x="3285" y="100"/>
                        <a:pt x="2254" y="5"/>
                      </a:cubicBezTo>
                      <a:cubicBezTo>
                        <a:pt x="2219" y="2"/>
                        <a:pt x="2185" y="1"/>
                        <a:pt x="2151" y="1"/>
                      </a:cubicBezTo>
                      <a:close/>
                      <a:moveTo>
                        <a:pt x="29547" y="106"/>
                      </a:moveTo>
                      <a:cubicBezTo>
                        <a:pt x="28550" y="106"/>
                        <a:pt x="27665" y="1273"/>
                        <a:pt x="27540" y="2792"/>
                      </a:cubicBezTo>
                      <a:cubicBezTo>
                        <a:pt x="27409" y="4358"/>
                        <a:pt x="28145" y="5698"/>
                        <a:pt x="29176" y="5781"/>
                      </a:cubicBezTo>
                      <a:cubicBezTo>
                        <a:pt x="29215" y="5784"/>
                        <a:pt x="29254" y="5786"/>
                        <a:pt x="29292" y="5786"/>
                      </a:cubicBezTo>
                      <a:cubicBezTo>
                        <a:pt x="30290" y="5786"/>
                        <a:pt x="31174" y="4619"/>
                        <a:pt x="31299" y="3100"/>
                      </a:cubicBezTo>
                      <a:cubicBezTo>
                        <a:pt x="31430" y="1535"/>
                        <a:pt x="30694" y="195"/>
                        <a:pt x="29663" y="112"/>
                      </a:cubicBezTo>
                      <a:cubicBezTo>
                        <a:pt x="29624" y="108"/>
                        <a:pt x="29585" y="106"/>
                        <a:pt x="29547" y="106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25"/>
                <p:cNvSpPr/>
                <p:nvPr/>
              </p:nvSpPr>
              <p:spPr>
                <a:xfrm>
                  <a:off x="3541400" y="1047826"/>
                  <a:ext cx="620730" cy="1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88" h="5753" extrusionOk="0">
                      <a:moveTo>
                        <a:pt x="2448" y="1"/>
                      </a:moveTo>
                      <a:cubicBezTo>
                        <a:pt x="1503" y="1"/>
                        <a:pt x="571" y="1041"/>
                        <a:pt x="297" y="2465"/>
                      </a:cubicBezTo>
                      <a:cubicBezTo>
                        <a:pt x="1" y="4019"/>
                        <a:pt x="594" y="5430"/>
                        <a:pt x="1626" y="5620"/>
                      </a:cubicBezTo>
                      <a:cubicBezTo>
                        <a:pt x="1703" y="5635"/>
                        <a:pt x="1781" y="5642"/>
                        <a:pt x="1858" y="5642"/>
                      </a:cubicBezTo>
                      <a:cubicBezTo>
                        <a:pt x="2803" y="5642"/>
                        <a:pt x="3736" y="4602"/>
                        <a:pt x="4010" y="3177"/>
                      </a:cubicBezTo>
                      <a:cubicBezTo>
                        <a:pt x="4294" y="1623"/>
                        <a:pt x="3701" y="212"/>
                        <a:pt x="2681" y="22"/>
                      </a:cubicBezTo>
                      <a:cubicBezTo>
                        <a:pt x="2604" y="8"/>
                        <a:pt x="2526" y="1"/>
                        <a:pt x="2448" y="1"/>
                      </a:cubicBezTo>
                      <a:close/>
                      <a:moveTo>
                        <a:pt x="25727" y="91"/>
                      </a:moveTo>
                      <a:cubicBezTo>
                        <a:pt x="24761" y="91"/>
                        <a:pt x="23838" y="1184"/>
                        <a:pt x="23626" y="2643"/>
                      </a:cubicBezTo>
                      <a:cubicBezTo>
                        <a:pt x="23389" y="4197"/>
                        <a:pt x="24042" y="5585"/>
                        <a:pt x="25073" y="5739"/>
                      </a:cubicBezTo>
                      <a:cubicBezTo>
                        <a:pt x="25135" y="5748"/>
                        <a:pt x="25198" y="5753"/>
                        <a:pt x="25260" y="5753"/>
                      </a:cubicBezTo>
                      <a:cubicBezTo>
                        <a:pt x="26216" y="5753"/>
                        <a:pt x="27140" y="4660"/>
                        <a:pt x="27362" y="3201"/>
                      </a:cubicBezTo>
                      <a:cubicBezTo>
                        <a:pt x="27588" y="1647"/>
                        <a:pt x="26947" y="259"/>
                        <a:pt x="25915" y="105"/>
                      </a:cubicBezTo>
                      <a:cubicBezTo>
                        <a:pt x="25853" y="96"/>
                        <a:pt x="25790" y="91"/>
                        <a:pt x="25727" y="9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25"/>
                <p:cNvSpPr/>
                <p:nvPr/>
              </p:nvSpPr>
              <p:spPr>
                <a:xfrm>
                  <a:off x="3424782" y="1155713"/>
                  <a:ext cx="201510" cy="16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" h="7259" extrusionOk="0">
                      <a:moveTo>
                        <a:pt x="8125" y="0"/>
                      </a:moveTo>
                      <a:lnTo>
                        <a:pt x="1" y="6156"/>
                      </a:lnTo>
                      <a:lnTo>
                        <a:pt x="831" y="7259"/>
                      </a:lnTo>
                      <a:lnTo>
                        <a:pt x="8955" y="1103"/>
                      </a:lnTo>
                      <a:lnTo>
                        <a:pt x="8125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25"/>
                <p:cNvSpPr/>
                <p:nvPr/>
              </p:nvSpPr>
              <p:spPr>
                <a:xfrm>
                  <a:off x="3433873" y="1168019"/>
                  <a:ext cx="182813" cy="1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5" h="6157" fill="none" extrusionOk="0">
                      <a:moveTo>
                        <a:pt x="0" y="6156"/>
                      </a:moveTo>
                      <a:lnTo>
                        <a:pt x="8124" y="1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25"/>
                <p:cNvSpPr/>
                <p:nvPr/>
              </p:nvSpPr>
              <p:spPr>
                <a:xfrm>
                  <a:off x="3424782" y="1155713"/>
                  <a:ext cx="201510" cy="16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" h="7259" fill="none" extrusionOk="0">
                      <a:moveTo>
                        <a:pt x="1" y="6156"/>
                      </a:moveTo>
                      <a:lnTo>
                        <a:pt x="8125" y="0"/>
                      </a:lnTo>
                      <a:lnTo>
                        <a:pt x="8955" y="1103"/>
                      </a:lnTo>
                      <a:lnTo>
                        <a:pt x="831" y="7259"/>
                      </a:lnTo>
                      <a:close/>
                      <a:moveTo>
                        <a:pt x="1" y="6156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25"/>
                <p:cNvSpPr/>
                <p:nvPr/>
              </p:nvSpPr>
              <p:spPr>
                <a:xfrm>
                  <a:off x="3972388" y="1132410"/>
                  <a:ext cx="183353" cy="185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9" h="8220" extrusionOk="0">
                      <a:moveTo>
                        <a:pt x="7164" y="0"/>
                      </a:moveTo>
                      <a:lnTo>
                        <a:pt x="0" y="7259"/>
                      </a:lnTo>
                      <a:lnTo>
                        <a:pt x="973" y="8220"/>
                      </a:lnTo>
                      <a:lnTo>
                        <a:pt x="8148" y="973"/>
                      </a:lnTo>
                      <a:lnTo>
                        <a:pt x="7164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5"/>
                <p:cNvSpPr/>
                <p:nvPr/>
              </p:nvSpPr>
              <p:spPr>
                <a:xfrm>
                  <a:off x="3983322" y="1143384"/>
                  <a:ext cx="161190" cy="163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4" h="7248" fill="none" extrusionOk="0">
                      <a:moveTo>
                        <a:pt x="0" y="7247"/>
                      </a:moveTo>
                      <a:lnTo>
                        <a:pt x="7164" y="1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5"/>
                <p:cNvSpPr/>
                <p:nvPr/>
              </p:nvSpPr>
              <p:spPr>
                <a:xfrm>
                  <a:off x="3972388" y="1132410"/>
                  <a:ext cx="183353" cy="185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9" h="8220" fill="none" extrusionOk="0">
                      <a:moveTo>
                        <a:pt x="0" y="7259"/>
                      </a:moveTo>
                      <a:lnTo>
                        <a:pt x="7164" y="0"/>
                      </a:lnTo>
                      <a:lnTo>
                        <a:pt x="8148" y="973"/>
                      </a:lnTo>
                      <a:lnTo>
                        <a:pt x="973" y="8220"/>
                      </a:lnTo>
                      <a:close/>
                      <a:moveTo>
                        <a:pt x="0" y="725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5"/>
                <p:cNvSpPr/>
                <p:nvPr/>
              </p:nvSpPr>
              <p:spPr>
                <a:xfrm>
                  <a:off x="3264403" y="1310499"/>
                  <a:ext cx="212985" cy="14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406" extrusionOk="0">
                      <a:moveTo>
                        <a:pt x="700" y="0"/>
                      </a:moveTo>
                      <a:lnTo>
                        <a:pt x="1" y="1187"/>
                      </a:lnTo>
                      <a:lnTo>
                        <a:pt x="8765" y="6405"/>
                      </a:lnTo>
                      <a:lnTo>
                        <a:pt x="9465" y="5219"/>
                      </a:lnTo>
                      <a:lnTo>
                        <a:pt x="700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5"/>
                <p:cNvSpPr/>
                <p:nvPr/>
              </p:nvSpPr>
              <p:spPr>
                <a:xfrm>
                  <a:off x="3272413" y="1323889"/>
                  <a:ext cx="197235" cy="117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6" h="5220" fill="none" extrusionOk="0">
                      <a:moveTo>
                        <a:pt x="1" y="1"/>
                      </a:moveTo>
                      <a:lnTo>
                        <a:pt x="8765" y="5219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5"/>
                <p:cNvSpPr/>
                <p:nvPr/>
              </p:nvSpPr>
              <p:spPr>
                <a:xfrm>
                  <a:off x="3264403" y="1310499"/>
                  <a:ext cx="212985" cy="14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406" fill="none" extrusionOk="0">
                      <a:moveTo>
                        <a:pt x="1" y="1187"/>
                      </a:moveTo>
                      <a:lnTo>
                        <a:pt x="700" y="0"/>
                      </a:lnTo>
                      <a:lnTo>
                        <a:pt x="9465" y="5219"/>
                      </a:lnTo>
                      <a:lnTo>
                        <a:pt x="8765" y="6405"/>
                      </a:lnTo>
                      <a:close/>
                      <a:moveTo>
                        <a:pt x="1" y="1187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5"/>
                <p:cNvSpPr/>
                <p:nvPr/>
              </p:nvSpPr>
              <p:spPr>
                <a:xfrm>
                  <a:off x="3853093" y="1297380"/>
                  <a:ext cx="212985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394" extrusionOk="0">
                      <a:moveTo>
                        <a:pt x="700" y="0"/>
                      </a:moveTo>
                      <a:lnTo>
                        <a:pt x="1" y="1186"/>
                      </a:lnTo>
                      <a:lnTo>
                        <a:pt x="8753" y="6393"/>
                      </a:lnTo>
                      <a:lnTo>
                        <a:pt x="9465" y="5207"/>
                      </a:lnTo>
                      <a:lnTo>
                        <a:pt x="700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25"/>
                <p:cNvSpPr/>
                <p:nvPr/>
              </p:nvSpPr>
              <p:spPr>
                <a:xfrm>
                  <a:off x="3861102" y="1310770"/>
                  <a:ext cx="196965" cy="11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5208" fill="none" extrusionOk="0">
                      <a:moveTo>
                        <a:pt x="0" y="0"/>
                      </a:moveTo>
                      <a:lnTo>
                        <a:pt x="8753" y="5207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25"/>
                <p:cNvSpPr/>
                <p:nvPr/>
              </p:nvSpPr>
              <p:spPr>
                <a:xfrm>
                  <a:off x="3853093" y="1297380"/>
                  <a:ext cx="212985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394" fill="none" extrusionOk="0">
                      <a:moveTo>
                        <a:pt x="1" y="1186"/>
                      </a:moveTo>
                      <a:lnTo>
                        <a:pt x="700" y="0"/>
                      </a:lnTo>
                      <a:lnTo>
                        <a:pt x="9465" y="5207"/>
                      </a:lnTo>
                      <a:lnTo>
                        <a:pt x="8753" y="6393"/>
                      </a:lnTo>
                      <a:close/>
                      <a:moveTo>
                        <a:pt x="1" y="1186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25"/>
                <p:cNvSpPr/>
                <p:nvPr/>
              </p:nvSpPr>
              <p:spPr>
                <a:xfrm>
                  <a:off x="3188893" y="1285051"/>
                  <a:ext cx="1040220" cy="6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2860" extrusionOk="0">
                      <a:moveTo>
                        <a:pt x="546" y="1"/>
                      </a:moveTo>
                      <a:cubicBezTo>
                        <a:pt x="249" y="1"/>
                        <a:pt x="0" y="250"/>
                        <a:pt x="0" y="546"/>
                      </a:cubicBezTo>
                      <a:lnTo>
                        <a:pt x="0" y="2314"/>
                      </a:lnTo>
                      <a:cubicBezTo>
                        <a:pt x="0" y="2610"/>
                        <a:pt x="249" y="2859"/>
                        <a:pt x="546" y="2859"/>
                      </a:cubicBezTo>
                      <a:lnTo>
                        <a:pt x="45686" y="2859"/>
                      </a:lnTo>
                      <a:cubicBezTo>
                        <a:pt x="45983" y="2859"/>
                        <a:pt x="46232" y="2622"/>
                        <a:pt x="46232" y="2314"/>
                      </a:cubicBezTo>
                      <a:lnTo>
                        <a:pt x="46232" y="546"/>
                      </a:lnTo>
                      <a:cubicBezTo>
                        <a:pt x="46232" y="250"/>
                        <a:pt x="45983" y="1"/>
                        <a:pt x="45686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25"/>
                <p:cNvSpPr/>
                <p:nvPr/>
              </p:nvSpPr>
              <p:spPr>
                <a:xfrm>
                  <a:off x="3188893" y="1285051"/>
                  <a:ext cx="1040220" cy="6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2860" fill="none" extrusionOk="0">
                      <a:moveTo>
                        <a:pt x="45686" y="2859"/>
                      </a:moveTo>
                      <a:lnTo>
                        <a:pt x="546" y="2859"/>
                      </a:lnTo>
                      <a:cubicBezTo>
                        <a:pt x="249" y="2859"/>
                        <a:pt x="0" y="2610"/>
                        <a:pt x="0" y="2314"/>
                      </a:cubicBezTo>
                      <a:lnTo>
                        <a:pt x="0" y="546"/>
                      </a:lnTo>
                      <a:cubicBezTo>
                        <a:pt x="0" y="250"/>
                        <a:pt x="249" y="1"/>
                        <a:pt x="546" y="1"/>
                      </a:cubicBezTo>
                      <a:lnTo>
                        <a:pt x="45686" y="1"/>
                      </a:lnTo>
                      <a:cubicBezTo>
                        <a:pt x="45983" y="1"/>
                        <a:pt x="46232" y="250"/>
                        <a:pt x="46232" y="546"/>
                      </a:cubicBezTo>
                      <a:lnTo>
                        <a:pt x="46232" y="2314"/>
                      </a:lnTo>
                      <a:cubicBezTo>
                        <a:pt x="46232" y="2622"/>
                        <a:pt x="45983" y="2859"/>
                        <a:pt x="45686" y="2859"/>
                      </a:cubicBezTo>
                      <a:close/>
                      <a:moveTo>
                        <a:pt x="45686" y="285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25"/>
                <p:cNvSpPr/>
                <p:nvPr/>
              </p:nvSpPr>
              <p:spPr>
                <a:xfrm>
                  <a:off x="3188893" y="1297109"/>
                  <a:ext cx="1040220" cy="3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1768" fill="none" extrusionOk="0">
                      <a:moveTo>
                        <a:pt x="0" y="0"/>
                      </a:moveTo>
                      <a:lnTo>
                        <a:pt x="46232" y="0"/>
                      </a:lnTo>
                      <a:moveTo>
                        <a:pt x="0" y="439"/>
                      </a:moveTo>
                      <a:lnTo>
                        <a:pt x="46232" y="439"/>
                      </a:lnTo>
                      <a:moveTo>
                        <a:pt x="0" y="878"/>
                      </a:moveTo>
                      <a:lnTo>
                        <a:pt x="46232" y="878"/>
                      </a:lnTo>
                      <a:moveTo>
                        <a:pt x="0" y="1329"/>
                      </a:moveTo>
                      <a:lnTo>
                        <a:pt x="46232" y="1329"/>
                      </a:lnTo>
                      <a:moveTo>
                        <a:pt x="0" y="1768"/>
                      </a:moveTo>
                      <a:lnTo>
                        <a:pt x="46232" y="176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25"/>
                <p:cNvSpPr/>
                <p:nvPr/>
              </p:nvSpPr>
              <p:spPr>
                <a:xfrm>
                  <a:off x="3188893" y="1285051"/>
                  <a:ext cx="1040220" cy="6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2860" fill="none" extrusionOk="0">
                      <a:moveTo>
                        <a:pt x="45686" y="2859"/>
                      </a:moveTo>
                      <a:lnTo>
                        <a:pt x="546" y="2859"/>
                      </a:lnTo>
                      <a:cubicBezTo>
                        <a:pt x="249" y="2859"/>
                        <a:pt x="0" y="2610"/>
                        <a:pt x="0" y="2314"/>
                      </a:cubicBezTo>
                      <a:lnTo>
                        <a:pt x="0" y="546"/>
                      </a:lnTo>
                      <a:cubicBezTo>
                        <a:pt x="0" y="250"/>
                        <a:pt x="249" y="1"/>
                        <a:pt x="546" y="1"/>
                      </a:cubicBezTo>
                      <a:lnTo>
                        <a:pt x="45686" y="1"/>
                      </a:lnTo>
                      <a:cubicBezTo>
                        <a:pt x="45983" y="1"/>
                        <a:pt x="46232" y="250"/>
                        <a:pt x="46232" y="546"/>
                      </a:cubicBezTo>
                      <a:lnTo>
                        <a:pt x="46232" y="2314"/>
                      </a:lnTo>
                      <a:cubicBezTo>
                        <a:pt x="46232" y="2622"/>
                        <a:pt x="45983" y="2859"/>
                        <a:pt x="45686" y="2859"/>
                      </a:cubicBezTo>
                      <a:close/>
                      <a:moveTo>
                        <a:pt x="45686" y="285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25"/>
                <p:cNvSpPr/>
                <p:nvPr/>
              </p:nvSpPr>
              <p:spPr>
                <a:xfrm>
                  <a:off x="3589978" y="1077518"/>
                  <a:ext cx="634072" cy="12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1" h="5362" extrusionOk="0">
                      <a:moveTo>
                        <a:pt x="3151" y="11"/>
                      </a:moveTo>
                      <a:cubicBezTo>
                        <a:pt x="2331" y="11"/>
                        <a:pt x="1371" y="672"/>
                        <a:pt x="771" y="1743"/>
                      </a:cubicBezTo>
                      <a:cubicBezTo>
                        <a:pt x="0" y="3119"/>
                        <a:pt x="119" y="4637"/>
                        <a:pt x="1020" y="5147"/>
                      </a:cubicBezTo>
                      <a:cubicBezTo>
                        <a:pt x="1223" y="5260"/>
                        <a:pt x="1448" y="5314"/>
                        <a:pt x="1683" y="5314"/>
                      </a:cubicBezTo>
                      <a:cubicBezTo>
                        <a:pt x="2509" y="5314"/>
                        <a:pt x="3466" y="4655"/>
                        <a:pt x="4057" y="3594"/>
                      </a:cubicBezTo>
                      <a:cubicBezTo>
                        <a:pt x="4827" y="2218"/>
                        <a:pt x="4721" y="688"/>
                        <a:pt x="3807" y="178"/>
                      </a:cubicBezTo>
                      <a:cubicBezTo>
                        <a:pt x="3608" y="65"/>
                        <a:pt x="3385" y="11"/>
                        <a:pt x="3151" y="11"/>
                      </a:cubicBezTo>
                      <a:close/>
                      <a:moveTo>
                        <a:pt x="26481" y="1"/>
                      </a:moveTo>
                      <a:cubicBezTo>
                        <a:pt x="25640" y="1"/>
                        <a:pt x="24680" y="710"/>
                        <a:pt x="24112" y="1826"/>
                      </a:cubicBezTo>
                      <a:cubicBezTo>
                        <a:pt x="23389" y="3226"/>
                        <a:pt x="23567" y="4744"/>
                        <a:pt x="24492" y="5219"/>
                      </a:cubicBezTo>
                      <a:cubicBezTo>
                        <a:pt x="24680" y="5315"/>
                        <a:pt x="24886" y="5361"/>
                        <a:pt x="25100" y="5361"/>
                      </a:cubicBezTo>
                      <a:cubicBezTo>
                        <a:pt x="25937" y="5361"/>
                        <a:pt x="26902" y="4660"/>
                        <a:pt x="27469" y="3546"/>
                      </a:cubicBezTo>
                      <a:cubicBezTo>
                        <a:pt x="28180" y="2147"/>
                        <a:pt x="28014" y="617"/>
                        <a:pt x="27089" y="142"/>
                      </a:cubicBezTo>
                      <a:cubicBezTo>
                        <a:pt x="26900" y="46"/>
                        <a:pt x="26694" y="1"/>
                        <a:pt x="26481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25"/>
                <p:cNvSpPr/>
                <p:nvPr/>
              </p:nvSpPr>
              <p:spPr>
                <a:xfrm>
                  <a:off x="3421048" y="1402129"/>
                  <a:ext cx="715995" cy="12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2" h="5693" extrusionOk="0">
                      <a:moveTo>
                        <a:pt x="1824" y="0"/>
                      </a:moveTo>
                      <a:cubicBezTo>
                        <a:pt x="1726" y="0"/>
                        <a:pt x="1628" y="11"/>
                        <a:pt x="1531" y="34"/>
                      </a:cubicBezTo>
                      <a:cubicBezTo>
                        <a:pt x="511" y="283"/>
                        <a:pt x="1" y="1730"/>
                        <a:pt x="368" y="3249"/>
                      </a:cubicBezTo>
                      <a:cubicBezTo>
                        <a:pt x="710" y="4626"/>
                        <a:pt x="1648" y="5610"/>
                        <a:pt x="2577" y="5610"/>
                      </a:cubicBezTo>
                      <a:cubicBezTo>
                        <a:pt x="2679" y="5610"/>
                        <a:pt x="2781" y="5598"/>
                        <a:pt x="2883" y="5573"/>
                      </a:cubicBezTo>
                      <a:cubicBezTo>
                        <a:pt x="3891" y="5324"/>
                        <a:pt x="4413" y="3889"/>
                        <a:pt x="4033" y="2359"/>
                      </a:cubicBezTo>
                      <a:cubicBezTo>
                        <a:pt x="3701" y="976"/>
                        <a:pt x="2749" y="0"/>
                        <a:pt x="1824" y="0"/>
                      </a:cubicBezTo>
                      <a:close/>
                      <a:moveTo>
                        <a:pt x="29234" y="83"/>
                      </a:moveTo>
                      <a:cubicBezTo>
                        <a:pt x="29135" y="83"/>
                        <a:pt x="29037" y="95"/>
                        <a:pt x="28940" y="117"/>
                      </a:cubicBezTo>
                      <a:cubicBezTo>
                        <a:pt x="27932" y="366"/>
                        <a:pt x="27410" y="1813"/>
                        <a:pt x="27778" y="3332"/>
                      </a:cubicBezTo>
                      <a:cubicBezTo>
                        <a:pt x="28119" y="4709"/>
                        <a:pt x="29067" y="5693"/>
                        <a:pt x="29989" y="5693"/>
                      </a:cubicBezTo>
                      <a:cubicBezTo>
                        <a:pt x="30090" y="5693"/>
                        <a:pt x="30192" y="5681"/>
                        <a:pt x="30292" y="5656"/>
                      </a:cubicBezTo>
                      <a:cubicBezTo>
                        <a:pt x="31300" y="5407"/>
                        <a:pt x="31822" y="3972"/>
                        <a:pt x="31454" y="2442"/>
                      </a:cubicBezTo>
                      <a:cubicBezTo>
                        <a:pt x="31111" y="1059"/>
                        <a:pt x="30158" y="83"/>
                        <a:pt x="29234" y="83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25"/>
                <p:cNvSpPr/>
                <p:nvPr/>
              </p:nvSpPr>
              <p:spPr>
                <a:xfrm>
                  <a:off x="3581968" y="872899"/>
                  <a:ext cx="140130" cy="1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5647" extrusionOk="0">
                      <a:moveTo>
                        <a:pt x="0" y="1"/>
                      </a:moveTo>
                      <a:lnTo>
                        <a:pt x="3108" y="5646"/>
                      </a:lnTo>
                      <a:lnTo>
                        <a:pt x="6227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25"/>
                <p:cNvSpPr/>
                <p:nvPr/>
              </p:nvSpPr>
              <p:spPr>
                <a:xfrm>
                  <a:off x="3186485" y="872899"/>
                  <a:ext cx="140400" cy="1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5647" extrusionOk="0">
                      <a:moveTo>
                        <a:pt x="1" y="1"/>
                      </a:moveTo>
                      <a:lnTo>
                        <a:pt x="3120" y="5646"/>
                      </a:lnTo>
                      <a:lnTo>
                        <a:pt x="6239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25"/>
                <p:cNvSpPr/>
                <p:nvPr/>
              </p:nvSpPr>
              <p:spPr>
                <a:xfrm>
                  <a:off x="3186485" y="872899"/>
                  <a:ext cx="140400" cy="1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5647" fill="none" extrusionOk="0">
                      <a:moveTo>
                        <a:pt x="6239" y="1"/>
                      </a:moveTo>
                      <a:lnTo>
                        <a:pt x="3120" y="5646"/>
                      </a:lnTo>
                      <a:lnTo>
                        <a:pt x="1" y="1"/>
                      </a:lnTo>
                      <a:close/>
                      <a:moveTo>
                        <a:pt x="6239" y="1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25"/>
                <p:cNvSpPr/>
                <p:nvPr/>
              </p:nvSpPr>
              <p:spPr>
                <a:xfrm>
                  <a:off x="3969440" y="867547"/>
                  <a:ext cx="140130" cy="12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5658" extrusionOk="0">
                      <a:moveTo>
                        <a:pt x="1" y="0"/>
                      </a:moveTo>
                      <a:lnTo>
                        <a:pt x="3120" y="5658"/>
                      </a:lnTo>
                      <a:lnTo>
                        <a:pt x="6227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4" name="Google Shape;1134;p25"/>
              <p:cNvGrpSpPr/>
              <p:nvPr/>
            </p:nvGrpSpPr>
            <p:grpSpPr>
              <a:xfrm>
                <a:off x="5900190" y="723270"/>
                <a:ext cx="1091903" cy="798880"/>
                <a:chOff x="5859215" y="738625"/>
                <a:chExt cx="1091903" cy="798880"/>
              </a:xfrm>
            </p:grpSpPr>
            <p:sp>
              <p:nvSpPr>
                <p:cNvPr id="1135" name="Google Shape;1135;p25"/>
                <p:cNvSpPr/>
                <p:nvPr/>
              </p:nvSpPr>
              <p:spPr>
                <a:xfrm>
                  <a:off x="6092698" y="835561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12" y="2171"/>
                        <a:pt x="2812" y="1400"/>
                      </a:cubicBezTo>
                      <a:cubicBezTo>
                        <a:pt x="2812" y="629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25"/>
                <p:cNvSpPr/>
                <p:nvPr/>
              </p:nvSpPr>
              <p:spPr>
                <a:xfrm>
                  <a:off x="6110045" y="886976"/>
                  <a:ext cx="6327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1" extrusionOk="0">
                      <a:moveTo>
                        <a:pt x="1400" y="1"/>
                      </a:moveTo>
                      <a:cubicBezTo>
                        <a:pt x="629" y="1"/>
                        <a:pt x="1" y="630"/>
                        <a:pt x="1" y="1401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12" y="2171"/>
                        <a:pt x="2812" y="1401"/>
                      </a:cubicBezTo>
                      <a:cubicBezTo>
                        <a:pt x="2812" y="630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25"/>
                <p:cNvSpPr/>
                <p:nvPr/>
              </p:nvSpPr>
              <p:spPr>
                <a:xfrm>
                  <a:off x="6119653" y="933310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8" y="0"/>
                      </a:moveTo>
                      <a:cubicBezTo>
                        <a:pt x="250" y="0"/>
                        <a:pt x="44" y="89"/>
                        <a:pt x="24" y="226"/>
                      </a:cubicBezTo>
                      <a:cubicBezTo>
                        <a:pt x="1" y="392"/>
                        <a:pt x="250" y="570"/>
                        <a:pt x="594" y="629"/>
                      </a:cubicBezTo>
                      <a:cubicBezTo>
                        <a:pt x="651" y="638"/>
                        <a:pt x="708" y="642"/>
                        <a:pt x="762" y="642"/>
                      </a:cubicBezTo>
                      <a:cubicBezTo>
                        <a:pt x="1020" y="642"/>
                        <a:pt x="1226" y="551"/>
                        <a:pt x="1246" y="404"/>
                      </a:cubicBezTo>
                      <a:cubicBezTo>
                        <a:pt x="1270" y="238"/>
                        <a:pt x="1021" y="60"/>
                        <a:pt x="677" y="13"/>
                      </a:cubicBezTo>
                      <a:cubicBezTo>
                        <a:pt x="619" y="4"/>
                        <a:pt x="562" y="0"/>
                        <a:pt x="5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25"/>
                <p:cNvSpPr/>
                <p:nvPr/>
              </p:nvSpPr>
              <p:spPr>
                <a:xfrm>
                  <a:off x="6035593" y="838519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83" y="2799"/>
                        <a:pt x="2800" y="2171"/>
                        <a:pt x="2800" y="1400"/>
                      </a:cubicBezTo>
                      <a:cubicBezTo>
                        <a:pt x="2800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25"/>
                <p:cNvSpPr/>
                <p:nvPr/>
              </p:nvSpPr>
              <p:spPr>
                <a:xfrm>
                  <a:off x="6047338" y="87841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00" y="2171"/>
                        <a:pt x="2800" y="1400"/>
                      </a:cubicBezTo>
                      <a:cubicBezTo>
                        <a:pt x="2800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6058543" y="914930"/>
                  <a:ext cx="29115" cy="21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4" extrusionOk="0">
                      <a:moveTo>
                        <a:pt x="608" y="0"/>
                      </a:moveTo>
                      <a:cubicBezTo>
                        <a:pt x="313" y="0"/>
                        <a:pt x="68" y="157"/>
                        <a:pt x="36" y="388"/>
                      </a:cubicBezTo>
                      <a:cubicBezTo>
                        <a:pt x="1" y="649"/>
                        <a:pt x="238" y="898"/>
                        <a:pt x="582" y="945"/>
                      </a:cubicBezTo>
                      <a:cubicBezTo>
                        <a:pt x="620" y="951"/>
                        <a:pt x="658" y="953"/>
                        <a:pt x="695" y="953"/>
                      </a:cubicBezTo>
                      <a:cubicBezTo>
                        <a:pt x="981" y="953"/>
                        <a:pt x="1226" y="797"/>
                        <a:pt x="1258" y="566"/>
                      </a:cubicBezTo>
                      <a:cubicBezTo>
                        <a:pt x="1294" y="305"/>
                        <a:pt x="1056" y="56"/>
                        <a:pt x="724" y="8"/>
                      </a:cubicBezTo>
                      <a:cubicBezTo>
                        <a:pt x="685" y="3"/>
                        <a:pt x="64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5913372" y="848432"/>
                  <a:ext cx="125978" cy="73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274" extrusionOk="0">
                      <a:moveTo>
                        <a:pt x="4199" y="0"/>
                      </a:moveTo>
                      <a:cubicBezTo>
                        <a:pt x="3428" y="0"/>
                        <a:pt x="2800" y="629"/>
                        <a:pt x="2800" y="1400"/>
                      </a:cubicBezTo>
                      <a:cubicBezTo>
                        <a:pt x="2800" y="2171"/>
                        <a:pt x="3428" y="2799"/>
                        <a:pt x="4199" y="2799"/>
                      </a:cubicBezTo>
                      <a:cubicBezTo>
                        <a:pt x="4970" y="2799"/>
                        <a:pt x="5599" y="2171"/>
                        <a:pt x="5599" y="1400"/>
                      </a:cubicBezTo>
                      <a:cubicBezTo>
                        <a:pt x="5599" y="629"/>
                        <a:pt x="4970" y="0"/>
                        <a:pt x="4199" y="0"/>
                      </a:cubicBezTo>
                      <a:close/>
                      <a:moveTo>
                        <a:pt x="1400" y="475"/>
                      </a:moveTo>
                      <a:cubicBezTo>
                        <a:pt x="629" y="475"/>
                        <a:pt x="1" y="1103"/>
                        <a:pt x="1" y="1874"/>
                      </a:cubicBezTo>
                      <a:cubicBezTo>
                        <a:pt x="1" y="2645"/>
                        <a:pt x="629" y="3274"/>
                        <a:pt x="1400" y="3274"/>
                      </a:cubicBezTo>
                      <a:cubicBezTo>
                        <a:pt x="2171" y="3274"/>
                        <a:pt x="2800" y="2645"/>
                        <a:pt x="2800" y="1874"/>
                      </a:cubicBezTo>
                      <a:cubicBezTo>
                        <a:pt x="2800" y="1103"/>
                        <a:pt x="2171" y="475"/>
                        <a:pt x="1400" y="475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5876293" y="84387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25"/>
                <p:cNvSpPr/>
                <p:nvPr/>
              </p:nvSpPr>
              <p:spPr>
                <a:xfrm>
                  <a:off x="5876293" y="84387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fill="none" extrusionOk="0">
                      <a:moveTo>
                        <a:pt x="2799" y="1400"/>
                      </a:moveTo>
                      <a:cubicBezTo>
                        <a:pt x="2799" y="2171"/>
                        <a:pt x="2171" y="2800"/>
                        <a:pt x="1400" y="2800"/>
                      </a:cubicBezTo>
                      <a:cubicBezTo>
                        <a:pt x="629" y="2800"/>
                        <a:pt x="0" y="2171"/>
                        <a:pt x="0" y="1400"/>
                      </a:cubicBezTo>
                      <a:cubicBezTo>
                        <a:pt x="0" y="629"/>
                        <a:pt x="629" y="0"/>
                        <a:pt x="1400" y="0"/>
                      </a:cubicBezTo>
                      <a:cubicBezTo>
                        <a:pt x="2171" y="0"/>
                        <a:pt x="2799" y="629"/>
                        <a:pt x="2799" y="1400"/>
                      </a:cubicBezTo>
                      <a:close/>
                      <a:moveTo>
                        <a:pt x="2799" y="140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25"/>
                <p:cNvSpPr/>
                <p:nvPr/>
              </p:nvSpPr>
              <p:spPr>
                <a:xfrm>
                  <a:off x="5894698" y="852835"/>
                  <a:ext cx="2965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141" extrusionOk="0">
                      <a:moveTo>
                        <a:pt x="643" y="0"/>
                      </a:moveTo>
                      <a:cubicBezTo>
                        <a:pt x="348" y="0"/>
                        <a:pt x="91" y="202"/>
                        <a:pt x="48" y="481"/>
                      </a:cubicBezTo>
                      <a:cubicBezTo>
                        <a:pt x="1" y="790"/>
                        <a:pt x="238" y="1086"/>
                        <a:pt x="570" y="1133"/>
                      </a:cubicBezTo>
                      <a:cubicBezTo>
                        <a:pt x="603" y="1138"/>
                        <a:pt x="637" y="1140"/>
                        <a:pt x="669" y="1140"/>
                      </a:cubicBezTo>
                      <a:cubicBezTo>
                        <a:pt x="972" y="1140"/>
                        <a:pt x="1227" y="948"/>
                        <a:pt x="1270" y="659"/>
                      </a:cubicBezTo>
                      <a:cubicBezTo>
                        <a:pt x="1317" y="351"/>
                        <a:pt x="1080" y="54"/>
                        <a:pt x="736" y="7"/>
                      </a:cubicBezTo>
                      <a:cubicBezTo>
                        <a:pt x="705" y="2"/>
                        <a:pt x="674" y="0"/>
                        <a:pt x="64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25"/>
                <p:cNvSpPr/>
                <p:nvPr/>
              </p:nvSpPr>
              <p:spPr>
                <a:xfrm>
                  <a:off x="5932588" y="85780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25"/>
                <p:cNvSpPr/>
                <p:nvPr/>
              </p:nvSpPr>
              <p:spPr>
                <a:xfrm>
                  <a:off x="5950205" y="875460"/>
                  <a:ext cx="27765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235" extrusionOk="0">
                      <a:moveTo>
                        <a:pt x="617" y="1"/>
                      </a:moveTo>
                      <a:cubicBezTo>
                        <a:pt x="273" y="1"/>
                        <a:pt x="0" y="274"/>
                        <a:pt x="0" y="618"/>
                      </a:cubicBezTo>
                      <a:cubicBezTo>
                        <a:pt x="0" y="962"/>
                        <a:pt x="273" y="1234"/>
                        <a:pt x="617" y="1234"/>
                      </a:cubicBezTo>
                      <a:cubicBezTo>
                        <a:pt x="961" y="1234"/>
                        <a:pt x="1234" y="962"/>
                        <a:pt x="1234" y="618"/>
                      </a:cubicBezTo>
                      <a:cubicBezTo>
                        <a:pt x="1234" y="274"/>
                        <a:pt x="961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25"/>
                <p:cNvSpPr/>
                <p:nvPr/>
              </p:nvSpPr>
              <p:spPr>
                <a:xfrm>
                  <a:off x="5988365" y="867173"/>
                  <a:ext cx="6354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2800" extrusionOk="0">
                      <a:moveTo>
                        <a:pt x="1402" y="0"/>
                      </a:moveTo>
                      <a:cubicBezTo>
                        <a:pt x="641" y="0"/>
                        <a:pt x="24" y="624"/>
                        <a:pt x="12" y="1388"/>
                      </a:cubicBezTo>
                      <a:cubicBezTo>
                        <a:pt x="0" y="2159"/>
                        <a:pt x="629" y="2788"/>
                        <a:pt x="1400" y="2799"/>
                      </a:cubicBezTo>
                      <a:cubicBezTo>
                        <a:pt x="1407" y="2799"/>
                        <a:pt x="1414" y="2800"/>
                        <a:pt x="1421" y="2800"/>
                      </a:cubicBezTo>
                      <a:cubicBezTo>
                        <a:pt x="2183" y="2800"/>
                        <a:pt x="2811" y="2175"/>
                        <a:pt x="2811" y="1412"/>
                      </a:cubicBezTo>
                      <a:cubicBezTo>
                        <a:pt x="2823" y="641"/>
                        <a:pt x="2195" y="0"/>
                        <a:pt x="1424" y="0"/>
                      </a:cubicBezTo>
                      <a:cubicBezTo>
                        <a:pt x="1417" y="0"/>
                        <a:pt x="1409" y="0"/>
                        <a:pt x="1402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25"/>
                <p:cNvSpPr/>
                <p:nvPr/>
              </p:nvSpPr>
              <p:spPr>
                <a:xfrm>
                  <a:off x="6001978" y="893005"/>
                  <a:ext cx="29632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1141" extrusionOk="0">
                      <a:moveTo>
                        <a:pt x="643" y="0"/>
                      </a:moveTo>
                      <a:cubicBezTo>
                        <a:pt x="348" y="0"/>
                        <a:pt x="91" y="202"/>
                        <a:pt x="48" y="481"/>
                      </a:cubicBezTo>
                      <a:cubicBezTo>
                        <a:pt x="0" y="790"/>
                        <a:pt x="238" y="1086"/>
                        <a:pt x="570" y="1134"/>
                      </a:cubicBezTo>
                      <a:cubicBezTo>
                        <a:pt x="603" y="1138"/>
                        <a:pt x="637" y="1140"/>
                        <a:pt x="669" y="1140"/>
                      </a:cubicBezTo>
                      <a:cubicBezTo>
                        <a:pt x="971" y="1140"/>
                        <a:pt x="1227" y="948"/>
                        <a:pt x="1269" y="659"/>
                      </a:cubicBezTo>
                      <a:cubicBezTo>
                        <a:pt x="1317" y="351"/>
                        <a:pt x="1080" y="54"/>
                        <a:pt x="736" y="7"/>
                      </a:cubicBezTo>
                      <a:cubicBezTo>
                        <a:pt x="705" y="2"/>
                        <a:pt x="674" y="0"/>
                        <a:pt x="64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25"/>
                <p:cNvSpPr/>
                <p:nvPr/>
              </p:nvSpPr>
              <p:spPr>
                <a:xfrm>
                  <a:off x="5876022" y="861009"/>
                  <a:ext cx="372015" cy="9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66" fill="none" extrusionOk="0">
                      <a:moveTo>
                        <a:pt x="16534" y="3535"/>
                      </a:moveTo>
                      <a:cubicBezTo>
                        <a:pt x="15585" y="3831"/>
                        <a:pt x="14612" y="4116"/>
                        <a:pt x="13628" y="4235"/>
                      </a:cubicBezTo>
                      <a:cubicBezTo>
                        <a:pt x="12525" y="4365"/>
                        <a:pt x="11410" y="4282"/>
                        <a:pt x="10307" y="4057"/>
                      </a:cubicBezTo>
                      <a:cubicBezTo>
                        <a:pt x="9228" y="3843"/>
                        <a:pt x="8208" y="3511"/>
                        <a:pt x="7164" y="3167"/>
                      </a:cubicBezTo>
                      <a:cubicBezTo>
                        <a:pt x="6749" y="3037"/>
                        <a:pt x="6334" y="2894"/>
                        <a:pt x="5919" y="2764"/>
                      </a:cubicBezTo>
                      <a:cubicBezTo>
                        <a:pt x="5432" y="2610"/>
                        <a:pt x="4946" y="2444"/>
                        <a:pt x="4460" y="2278"/>
                      </a:cubicBezTo>
                      <a:cubicBezTo>
                        <a:pt x="2871" y="1720"/>
                        <a:pt x="1317" y="1056"/>
                        <a:pt x="0" y="1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25"/>
                <p:cNvSpPr/>
                <p:nvPr/>
              </p:nvSpPr>
              <p:spPr>
                <a:xfrm>
                  <a:off x="5876022" y="861009"/>
                  <a:ext cx="372015" cy="9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66" fill="none" extrusionOk="0">
                      <a:moveTo>
                        <a:pt x="16534" y="3535"/>
                      </a:moveTo>
                      <a:cubicBezTo>
                        <a:pt x="15585" y="3831"/>
                        <a:pt x="14612" y="4116"/>
                        <a:pt x="13628" y="4235"/>
                      </a:cubicBezTo>
                      <a:cubicBezTo>
                        <a:pt x="12525" y="4365"/>
                        <a:pt x="11410" y="4282"/>
                        <a:pt x="10307" y="4057"/>
                      </a:cubicBezTo>
                      <a:cubicBezTo>
                        <a:pt x="9228" y="3843"/>
                        <a:pt x="8208" y="3511"/>
                        <a:pt x="7164" y="3167"/>
                      </a:cubicBezTo>
                      <a:cubicBezTo>
                        <a:pt x="6749" y="3037"/>
                        <a:pt x="6334" y="2894"/>
                        <a:pt x="5919" y="2764"/>
                      </a:cubicBezTo>
                      <a:cubicBezTo>
                        <a:pt x="5432" y="2610"/>
                        <a:pt x="4946" y="2444"/>
                        <a:pt x="4460" y="2278"/>
                      </a:cubicBezTo>
                      <a:cubicBezTo>
                        <a:pt x="2871" y="1720"/>
                        <a:pt x="1317" y="1056"/>
                        <a:pt x="0" y="1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25"/>
                <p:cNvSpPr/>
                <p:nvPr/>
              </p:nvSpPr>
              <p:spPr>
                <a:xfrm>
                  <a:off x="5920730" y="881783"/>
                  <a:ext cx="228578" cy="8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3655" extrusionOk="0">
                      <a:moveTo>
                        <a:pt x="58" y="1"/>
                      </a:moveTo>
                      <a:cubicBezTo>
                        <a:pt x="21" y="1"/>
                        <a:pt x="1" y="56"/>
                        <a:pt x="41" y="77"/>
                      </a:cubicBezTo>
                      <a:cubicBezTo>
                        <a:pt x="540" y="397"/>
                        <a:pt x="1050" y="717"/>
                        <a:pt x="1548" y="1026"/>
                      </a:cubicBezTo>
                      <a:cubicBezTo>
                        <a:pt x="1797" y="1180"/>
                        <a:pt x="2046" y="1334"/>
                        <a:pt x="2307" y="1488"/>
                      </a:cubicBezTo>
                      <a:cubicBezTo>
                        <a:pt x="2437" y="1559"/>
                        <a:pt x="2556" y="1642"/>
                        <a:pt x="2686" y="1714"/>
                      </a:cubicBezTo>
                      <a:cubicBezTo>
                        <a:pt x="2757" y="1749"/>
                        <a:pt x="2817" y="1797"/>
                        <a:pt x="2888" y="1832"/>
                      </a:cubicBezTo>
                      <a:cubicBezTo>
                        <a:pt x="2947" y="1868"/>
                        <a:pt x="3006" y="1915"/>
                        <a:pt x="3078" y="1927"/>
                      </a:cubicBezTo>
                      <a:cubicBezTo>
                        <a:pt x="3090" y="1927"/>
                        <a:pt x="3101" y="1891"/>
                        <a:pt x="3090" y="1880"/>
                      </a:cubicBezTo>
                      <a:cubicBezTo>
                        <a:pt x="3042" y="1832"/>
                        <a:pt x="2971" y="1797"/>
                        <a:pt x="2912" y="1761"/>
                      </a:cubicBezTo>
                      <a:cubicBezTo>
                        <a:pt x="2840" y="1725"/>
                        <a:pt x="2781" y="1678"/>
                        <a:pt x="2710" y="1642"/>
                      </a:cubicBezTo>
                      <a:cubicBezTo>
                        <a:pt x="2580" y="1571"/>
                        <a:pt x="2461" y="1488"/>
                        <a:pt x="2342" y="1417"/>
                      </a:cubicBezTo>
                      <a:cubicBezTo>
                        <a:pt x="2093" y="1263"/>
                        <a:pt x="1844" y="1109"/>
                        <a:pt x="1583" y="954"/>
                      </a:cubicBezTo>
                      <a:cubicBezTo>
                        <a:pt x="1073" y="634"/>
                        <a:pt x="575" y="314"/>
                        <a:pt x="77" y="6"/>
                      </a:cubicBezTo>
                      <a:cubicBezTo>
                        <a:pt x="70" y="2"/>
                        <a:pt x="64" y="1"/>
                        <a:pt x="58" y="1"/>
                      </a:cubicBezTo>
                      <a:close/>
                      <a:moveTo>
                        <a:pt x="6474" y="2302"/>
                      </a:moveTo>
                      <a:cubicBezTo>
                        <a:pt x="6437" y="2302"/>
                        <a:pt x="6415" y="2357"/>
                        <a:pt x="6446" y="2378"/>
                      </a:cubicBezTo>
                      <a:cubicBezTo>
                        <a:pt x="6861" y="2662"/>
                        <a:pt x="7335" y="2900"/>
                        <a:pt x="7798" y="3089"/>
                      </a:cubicBezTo>
                      <a:cubicBezTo>
                        <a:pt x="8272" y="3291"/>
                        <a:pt x="8771" y="3433"/>
                        <a:pt x="9281" y="3540"/>
                      </a:cubicBezTo>
                      <a:cubicBezTo>
                        <a:pt x="9423" y="3576"/>
                        <a:pt x="9565" y="3599"/>
                        <a:pt x="9719" y="3611"/>
                      </a:cubicBezTo>
                      <a:cubicBezTo>
                        <a:pt x="9820" y="3629"/>
                        <a:pt x="9934" y="3655"/>
                        <a:pt x="10040" y="3655"/>
                      </a:cubicBezTo>
                      <a:cubicBezTo>
                        <a:pt x="10073" y="3655"/>
                        <a:pt x="10104" y="3652"/>
                        <a:pt x="10135" y="3647"/>
                      </a:cubicBezTo>
                      <a:cubicBezTo>
                        <a:pt x="10158" y="3647"/>
                        <a:pt x="10146" y="3611"/>
                        <a:pt x="10135" y="3611"/>
                      </a:cubicBezTo>
                      <a:cubicBezTo>
                        <a:pt x="10016" y="3564"/>
                        <a:pt x="9885" y="3564"/>
                        <a:pt x="9755" y="3540"/>
                      </a:cubicBezTo>
                      <a:cubicBezTo>
                        <a:pt x="9648" y="3516"/>
                        <a:pt x="9506" y="3493"/>
                        <a:pt x="9387" y="3469"/>
                      </a:cubicBezTo>
                      <a:cubicBezTo>
                        <a:pt x="9138" y="3421"/>
                        <a:pt x="8901" y="3362"/>
                        <a:pt x="8652" y="3291"/>
                      </a:cubicBezTo>
                      <a:cubicBezTo>
                        <a:pt x="8166" y="3149"/>
                        <a:pt x="7691" y="2959"/>
                        <a:pt x="7241" y="2734"/>
                      </a:cubicBezTo>
                      <a:cubicBezTo>
                        <a:pt x="6980" y="2603"/>
                        <a:pt x="6742" y="2449"/>
                        <a:pt x="6493" y="2307"/>
                      </a:cubicBezTo>
                      <a:cubicBezTo>
                        <a:pt x="6487" y="2303"/>
                        <a:pt x="6480" y="2302"/>
                        <a:pt x="6474" y="23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25"/>
                <p:cNvSpPr/>
                <p:nvPr/>
              </p:nvSpPr>
              <p:spPr>
                <a:xfrm>
                  <a:off x="6171695" y="89395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7" y="0"/>
                        <a:pt x="1" y="629"/>
                        <a:pt x="1" y="1400"/>
                      </a:cubicBezTo>
                      <a:cubicBezTo>
                        <a:pt x="1" y="2171"/>
                        <a:pt x="617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25"/>
                <p:cNvSpPr/>
                <p:nvPr/>
              </p:nvSpPr>
              <p:spPr>
                <a:xfrm>
                  <a:off x="6232535" y="88537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25"/>
                <p:cNvSpPr/>
                <p:nvPr/>
              </p:nvSpPr>
              <p:spPr>
                <a:xfrm>
                  <a:off x="6292047" y="838519"/>
                  <a:ext cx="526522" cy="9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1" h="4282" extrusionOk="0">
                      <a:moveTo>
                        <a:pt x="22001" y="0"/>
                      </a:moveTo>
                      <a:cubicBezTo>
                        <a:pt x="21230" y="0"/>
                        <a:pt x="20602" y="629"/>
                        <a:pt x="20602" y="1400"/>
                      </a:cubicBezTo>
                      <a:cubicBezTo>
                        <a:pt x="20602" y="2171"/>
                        <a:pt x="21230" y="2799"/>
                        <a:pt x="22001" y="2799"/>
                      </a:cubicBezTo>
                      <a:cubicBezTo>
                        <a:pt x="22772" y="2799"/>
                        <a:pt x="23401" y="2171"/>
                        <a:pt x="23401" y="1400"/>
                      </a:cubicBezTo>
                      <a:cubicBezTo>
                        <a:pt x="23401" y="629"/>
                        <a:pt x="22772" y="0"/>
                        <a:pt x="22001" y="0"/>
                      </a:cubicBezTo>
                      <a:close/>
                      <a:moveTo>
                        <a:pt x="18657" y="914"/>
                      </a:moveTo>
                      <a:cubicBezTo>
                        <a:pt x="17886" y="914"/>
                        <a:pt x="17257" y="1542"/>
                        <a:pt x="17257" y="2313"/>
                      </a:cubicBezTo>
                      <a:cubicBezTo>
                        <a:pt x="17257" y="3084"/>
                        <a:pt x="17886" y="3713"/>
                        <a:pt x="18657" y="3713"/>
                      </a:cubicBezTo>
                      <a:cubicBezTo>
                        <a:pt x="19428" y="3713"/>
                        <a:pt x="20056" y="3084"/>
                        <a:pt x="20056" y="2313"/>
                      </a:cubicBezTo>
                      <a:cubicBezTo>
                        <a:pt x="20056" y="1542"/>
                        <a:pt x="19428" y="914"/>
                        <a:pt x="18657" y="914"/>
                      </a:cubicBezTo>
                      <a:close/>
                      <a:moveTo>
                        <a:pt x="1400" y="1483"/>
                      </a:moveTo>
                      <a:cubicBezTo>
                        <a:pt x="629" y="1483"/>
                        <a:pt x="1" y="2111"/>
                        <a:pt x="1" y="2882"/>
                      </a:cubicBezTo>
                      <a:cubicBezTo>
                        <a:pt x="1" y="3653"/>
                        <a:pt x="629" y="4282"/>
                        <a:pt x="1400" y="4282"/>
                      </a:cubicBezTo>
                      <a:cubicBezTo>
                        <a:pt x="2171" y="4282"/>
                        <a:pt x="2800" y="3653"/>
                        <a:pt x="2800" y="2882"/>
                      </a:cubicBezTo>
                      <a:cubicBezTo>
                        <a:pt x="2800" y="2111"/>
                        <a:pt x="2171" y="1483"/>
                        <a:pt x="1400" y="148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25"/>
                <p:cNvSpPr/>
                <p:nvPr/>
              </p:nvSpPr>
              <p:spPr>
                <a:xfrm>
                  <a:off x="6622415" y="832355"/>
                  <a:ext cx="255398" cy="100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1" h="4472" extrusionOk="0">
                      <a:moveTo>
                        <a:pt x="9951" y="0"/>
                      </a:moveTo>
                      <a:cubicBezTo>
                        <a:pt x="9180" y="0"/>
                        <a:pt x="8552" y="629"/>
                        <a:pt x="8552" y="1400"/>
                      </a:cubicBezTo>
                      <a:cubicBezTo>
                        <a:pt x="8552" y="2171"/>
                        <a:pt x="9180" y="2800"/>
                        <a:pt x="9951" y="2800"/>
                      </a:cubicBezTo>
                      <a:cubicBezTo>
                        <a:pt x="10722" y="2800"/>
                        <a:pt x="11351" y="2171"/>
                        <a:pt x="11351" y="1400"/>
                      </a:cubicBezTo>
                      <a:cubicBezTo>
                        <a:pt x="11351" y="629"/>
                        <a:pt x="10722" y="0"/>
                        <a:pt x="9951" y="0"/>
                      </a:cubicBezTo>
                      <a:close/>
                      <a:moveTo>
                        <a:pt x="1400" y="1673"/>
                      </a:moveTo>
                      <a:cubicBezTo>
                        <a:pt x="629" y="1673"/>
                        <a:pt x="1" y="2301"/>
                        <a:pt x="1" y="3072"/>
                      </a:cubicBezTo>
                      <a:cubicBezTo>
                        <a:pt x="1" y="3843"/>
                        <a:pt x="629" y="4472"/>
                        <a:pt x="1400" y="4472"/>
                      </a:cubicBezTo>
                      <a:cubicBezTo>
                        <a:pt x="2171" y="4472"/>
                        <a:pt x="2800" y="3843"/>
                        <a:pt x="2800" y="3072"/>
                      </a:cubicBezTo>
                      <a:cubicBezTo>
                        <a:pt x="2800" y="2301"/>
                        <a:pt x="2171" y="1673"/>
                        <a:pt x="1400" y="167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25"/>
                <p:cNvSpPr/>
                <p:nvPr/>
              </p:nvSpPr>
              <p:spPr>
                <a:xfrm>
                  <a:off x="6828155" y="834771"/>
                  <a:ext cx="28057" cy="8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357" extrusionOk="0">
                      <a:moveTo>
                        <a:pt x="910" y="0"/>
                      </a:moveTo>
                      <a:cubicBezTo>
                        <a:pt x="817" y="0"/>
                        <a:pt x="708" y="8"/>
                        <a:pt x="594" y="24"/>
                      </a:cubicBezTo>
                      <a:cubicBezTo>
                        <a:pt x="262" y="71"/>
                        <a:pt x="1" y="190"/>
                        <a:pt x="13" y="273"/>
                      </a:cubicBezTo>
                      <a:cubicBezTo>
                        <a:pt x="20" y="328"/>
                        <a:pt x="146" y="356"/>
                        <a:pt x="325" y="356"/>
                      </a:cubicBezTo>
                      <a:cubicBezTo>
                        <a:pt x="419" y="356"/>
                        <a:pt x="527" y="349"/>
                        <a:pt x="641" y="332"/>
                      </a:cubicBezTo>
                      <a:cubicBezTo>
                        <a:pt x="985" y="285"/>
                        <a:pt x="1246" y="178"/>
                        <a:pt x="1234" y="95"/>
                      </a:cubicBezTo>
                      <a:cubicBezTo>
                        <a:pt x="1226" y="32"/>
                        <a:pt x="1097" y="0"/>
                        <a:pt x="910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25"/>
                <p:cNvSpPr/>
                <p:nvPr/>
              </p:nvSpPr>
              <p:spPr>
                <a:xfrm>
                  <a:off x="6864718" y="827523"/>
                  <a:ext cx="6300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1" extrusionOk="0">
                      <a:moveTo>
                        <a:pt x="1400" y="1"/>
                      </a:moveTo>
                      <a:cubicBezTo>
                        <a:pt x="629" y="1"/>
                        <a:pt x="1" y="630"/>
                        <a:pt x="1" y="1401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00" y="2171"/>
                        <a:pt x="2800" y="1401"/>
                      </a:cubicBezTo>
                      <a:cubicBezTo>
                        <a:pt x="2800" y="630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25"/>
                <p:cNvSpPr/>
                <p:nvPr/>
              </p:nvSpPr>
              <p:spPr>
                <a:xfrm>
                  <a:off x="6882335" y="828336"/>
                  <a:ext cx="27765" cy="19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855" extrusionOk="0">
                      <a:moveTo>
                        <a:pt x="617" y="1"/>
                      </a:moveTo>
                      <a:cubicBezTo>
                        <a:pt x="285" y="1"/>
                        <a:pt x="0" y="190"/>
                        <a:pt x="0" y="428"/>
                      </a:cubicBezTo>
                      <a:cubicBezTo>
                        <a:pt x="0" y="665"/>
                        <a:pt x="285" y="855"/>
                        <a:pt x="617" y="855"/>
                      </a:cubicBezTo>
                      <a:cubicBezTo>
                        <a:pt x="961" y="855"/>
                        <a:pt x="1234" y="665"/>
                        <a:pt x="1234" y="428"/>
                      </a:cubicBezTo>
                      <a:cubicBezTo>
                        <a:pt x="1234" y="190"/>
                        <a:pt x="961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25"/>
                <p:cNvSpPr/>
                <p:nvPr/>
              </p:nvSpPr>
              <p:spPr>
                <a:xfrm>
                  <a:off x="6637085" y="818965"/>
                  <a:ext cx="285570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2" h="2397" fill="none" extrusionOk="0">
                      <a:moveTo>
                        <a:pt x="12691" y="226"/>
                      </a:moveTo>
                      <a:cubicBezTo>
                        <a:pt x="11410" y="60"/>
                        <a:pt x="10118" y="0"/>
                        <a:pt x="8837" y="60"/>
                      </a:cubicBezTo>
                      <a:cubicBezTo>
                        <a:pt x="8350" y="83"/>
                        <a:pt x="7852" y="119"/>
                        <a:pt x="7378" y="226"/>
                      </a:cubicBezTo>
                      <a:cubicBezTo>
                        <a:pt x="6251" y="487"/>
                        <a:pt x="5255" y="1139"/>
                        <a:pt x="4176" y="1554"/>
                      </a:cubicBezTo>
                      <a:cubicBezTo>
                        <a:pt x="2847" y="2064"/>
                        <a:pt x="1412" y="2230"/>
                        <a:pt x="1" y="2396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25"/>
                <p:cNvSpPr/>
                <p:nvPr/>
              </p:nvSpPr>
              <p:spPr>
                <a:xfrm>
                  <a:off x="6637085" y="818965"/>
                  <a:ext cx="285570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2" h="2397" fill="none" extrusionOk="0">
                      <a:moveTo>
                        <a:pt x="12691" y="226"/>
                      </a:moveTo>
                      <a:cubicBezTo>
                        <a:pt x="11410" y="60"/>
                        <a:pt x="10118" y="0"/>
                        <a:pt x="8837" y="60"/>
                      </a:cubicBezTo>
                      <a:cubicBezTo>
                        <a:pt x="8350" y="83"/>
                        <a:pt x="7852" y="119"/>
                        <a:pt x="7378" y="226"/>
                      </a:cubicBezTo>
                      <a:cubicBezTo>
                        <a:pt x="6251" y="487"/>
                        <a:pt x="5255" y="1139"/>
                        <a:pt x="4176" y="1554"/>
                      </a:cubicBezTo>
                      <a:cubicBezTo>
                        <a:pt x="2847" y="2064"/>
                        <a:pt x="1412" y="2230"/>
                        <a:pt x="1" y="2396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5"/>
                <p:cNvSpPr/>
                <p:nvPr/>
              </p:nvSpPr>
              <p:spPr>
                <a:xfrm>
                  <a:off x="6754580" y="825287"/>
                  <a:ext cx="71865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4" h="493" extrusionOk="0">
                      <a:moveTo>
                        <a:pt x="2177" y="1"/>
                      </a:moveTo>
                      <a:cubicBezTo>
                        <a:pt x="1973" y="1"/>
                        <a:pt x="1770" y="14"/>
                        <a:pt x="1575" y="41"/>
                      </a:cubicBezTo>
                      <a:cubicBezTo>
                        <a:pt x="1314" y="64"/>
                        <a:pt x="1053" y="112"/>
                        <a:pt x="792" y="171"/>
                      </a:cubicBezTo>
                      <a:cubicBezTo>
                        <a:pt x="662" y="207"/>
                        <a:pt x="531" y="242"/>
                        <a:pt x="412" y="278"/>
                      </a:cubicBezTo>
                      <a:cubicBezTo>
                        <a:pt x="282" y="325"/>
                        <a:pt x="152" y="361"/>
                        <a:pt x="33" y="420"/>
                      </a:cubicBezTo>
                      <a:cubicBezTo>
                        <a:pt x="1" y="442"/>
                        <a:pt x="17" y="493"/>
                        <a:pt x="56" y="493"/>
                      </a:cubicBezTo>
                      <a:cubicBezTo>
                        <a:pt x="60" y="493"/>
                        <a:pt x="64" y="492"/>
                        <a:pt x="69" y="491"/>
                      </a:cubicBezTo>
                      <a:cubicBezTo>
                        <a:pt x="199" y="456"/>
                        <a:pt x="318" y="396"/>
                        <a:pt x="448" y="349"/>
                      </a:cubicBezTo>
                      <a:cubicBezTo>
                        <a:pt x="579" y="302"/>
                        <a:pt x="697" y="266"/>
                        <a:pt x="828" y="230"/>
                      </a:cubicBezTo>
                      <a:cubicBezTo>
                        <a:pt x="1089" y="159"/>
                        <a:pt x="1349" y="112"/>
                        <a:pt x="1610" y="76"/>
                      </a:cubicBezTo>
                      <a:cubicBezTo>
                        <a:pt x="1776" y="54"/>
                        <a:pt x="1941" y="45"/>
                        <a:pt x="2107" y="45"/>
                      </a:cubicBezTo>
                      <a:cubicBezTo>
                        <a:pt x="2202" y="45"/>
                        <a:pt x="2298" y="48"/>
                        <a:pt x="2393" y="53"/>
                      </a:cubicBezTo>
                      <a:cubicBezTo>
                        <a:pt x="2654" y="64"/>
                        <a:pt x="2927" y="100"/>
                        <a:pt x="3188" y="124"/>
                      </a:cubicBezTo>
                      <a:cubicBezTo>
                        <a:pt x="3188" y="129"/>
                        <a:pt x="3188" y="132"/>
                        <a:pt x="3189" y="132"/>
                      </a:cubicBezTo>
                      <a:cubicBezTo>
                        <a:pt x="3191" y="132"/>
                        <a:pt x="3194" y="109"/>
                        <a:pt x="3176" y="100"/>
                      </a:cubicBezTo>
                      <a:cubicBezTo>
                        <a:pt x="2915" y="29"/>
                        <a:pt x="2642" y="17"/>
                        <a:pt x="2381" y="5"/>
                      </a:cubicBezTo>
                      <a:cubicBezTo>
                        <a:pt x="2313" y="2"/>
                        <a:pt x="2245" y="1"/>
                        <a:pt x="217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25"/>
                <p:cNvSpPr/>
                <p:nvPr/>
              </p:nvSpPr>
              <p:spPr>
                <a:xfrm>
                  <a:off x="6477515" y="827523"/>
                  <a:ext cx="64328" cy="6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" h="2802" extrusionOk="0">
                      <a:moveTo>
                        <a:pt x="1438" y="0"/>
                      </a:moveTo>
                      <a:cubicBezTo>
                        <a:pt x="676" y="0"/>
                        <a:pt x="59" y="597"/>
                        <a:pt x="36" y="1353"/>
                      </a:cubicBezTo>
                      <a:cubicBezTo>
                        <a:pt x="0" y="2136"/>
                        <a:pt x="605" y="2776"/>
                        <a:pt x="1388" y="2800"/>
                      </a:cubicBezTo>
                      <a:cubicBezTo>
                        <a:pt x="1409" y="2801"/>
                        <a:pt x="1430" y="2802"/>
                        <a:pt x="1451" y="2802"/>
                      </a:cubicBezTo>
                      <a:cubicBezTo>
                        <a:pt x="2194" y="2802"/>
                        <a:pt x="2800" y="2198"/>
                        <a:pt x="2835" y="1448"/>
                      </a:cubicBezTo>
                      <a:cubicBezTo>
                        <a:pt x="2859" y="677"/>
                        <a:pt x="2254" y="37"/>
                        <a:pt x="1483" y="1"/>
                      </a:cubicBezTo>
                      <a:cubicBezTo>
                        <a:pt x="1468" y="1"/>
                        <a:pt x="1453" y="0"/>
                        <a:pt x="1438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25"/>
                <p:cNvSpPr/>
                <p:nvPr/>
              </p:nvSpPr>
              <p:spPr>
                <a:xfrm>
                  <a:off x="6491645" y="827523"/>
                  <a:ext cx="28597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" h="642" extrusionOk="0">
                      <a:moveTo>
                        <a:pt x="762" y="1"/>
                      </a:moveTo>
                      <a:cubicBezTo>
                        <a:pt x="708" y="1"/>
                        <a:pt x="651" y="5"/>
                        <a:pt x="594" y="13"/>
                      </a:cubicBezTo>
                      <a:cubicBezTo>
                        <a:pt x="250" y="72"/>
                        <a:pt x="1" y="250"/>
                        <a:pt x="25" y="416"/>
                      </a:cubicBezTo>
                      <a:cubicBezTo>
                        <a:pt x="44" y="553"/>
                        <a:pt x="250" y="642"/>
                        <a:pt x="508" y="642"/>
                      </a:cubicBezTo>
                      <a:cubicBezTo>
                        <a:pt x="562" y="642"/>
                        <a:pt x="619" y="638"/>
                        <a:pt x="677" y="630"/>
                      </a:cubicBezTo>
                      <a:cubicBezTo>
                        <a:pt x="1021" y="582"/>
                        <a:pt x="1270" y="404"/>
                        <a:pt x="1246" y="238"/>
                      </a:cubicBezTo>
                      <a:cubicBezTo>
                        <a:pt x="1227" y="91"/>
                        <a:pt x="1020" y="1"/>
                        <a:pt x="762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25"/>
                <p:cNvSpPr/>
                <p:nvPr/>
              </p:nvSpPr>
              <p:spPr>
                <a:xfrm>
                  <a:off x="6536488" y="824317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12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12" y="2800"/>
                      </a:cubicBezTo>
                      <a:cubicBezTo>
                        <a:pt x="2183" y="2800"/>
                        <a:pt x="2811" y="2171"/>
                        <a:pt x="2811" y="1400"/>
                      </a:cubicBezTo>
                      <a:cubicBezTo>
                        <a:pt x="2811" y="629"/>
                        <a:pt x="2183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25"/>
                <p:cNvSpPr/>
                <p:nvPr/>
              </p:nvSpPr>
              <p:spPr>
                <a:xfrm>
                  <a:off x="6551158" y="828087"/>
                  <a:ext cx="29115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7" extrusionOk="0">
                      <a:moveTo>
                        <a:pt x="710" y="0"/>
                      </a:moveTo>
                      <a:cubicBezTo>
                        <a:pt x="668" y="0"/>
                        <a:pt x="625" y="4"/>
                        <a:pt x="582" y="12"/>
                      </a:cubicBezTo>
                      <a:cubicBezTo>
                        <a:pt x="238" y="59"/>
                        <a:pt x="1" y="308"/>
                        <a:pt x="36" y="569"/>
                      </a:cubicBezTo>
                      <a:cubicBezTo>
                        <a:pt x="68" y="800"/>
                        <a:pt x="313" y="957"/>
                        <a:pt x="599" y="957"/>
                      </a:cubicBezTo>
                      <a:cubicBezTo>
                        <a:pt x="637" y="957"/>
                        <a:pt x="674" y="954"/>
                        <a:pt x="712" y="949"/>
                      </a:cubicBezTo>
                      <a:cubicBezTo>
                        <a:pt x="1056" y="901"/>
                        <a:pt x="1294" y="652"/>
                        <a:pt x="1258" y="391"/>
                      </a:cubicBezTo>
                      <a:cubicBezTo>
                        <a:pt x="1227" y="164"/>
                        <a:pt x="990" y="0"/>
                        <a:pt x="710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25"/>
                <p:cNvSpPr/>
                <p:nvPr/>
              </p:nvSpPr>
              <p:spPr>
                <a:xfrm>
                  <a:off x="6596000" y="827523"/>
                  <a:ext cx="6300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1" extrusionOk="0">
                      <a:moveTo>
                        <a:pt x="1400" y="1"/>
                      </a:moveTo>
                      <a:cubicBezTo>
                        <a:pt x="629" y="1"/>
                        <a:pt x="0" y="630"/>
                        <a:pt x="0" y="1401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1"/>
                      </a:cubicBezTo>
                      <a:cubicBezTo>
                        <a:pt x="2799" y="630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25"/>
                <p:cNvSpPr/>
                <p:nvPr/>
              </p:nvSpPr>
              <p:spPr>
                <a:xfrm>
                  <a:off x="6613077" y="841997"/>
                  <a:ext cx="27765" cy="27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234" extrusionOk="0">
                      <a:moveTo>
                        <a:pt x="617" y="0"/>
                      </a:moveTo>
                      <a:cubicBezTo>
                        <a:pt x="273" y="0"/>
                        <a:pt x="0" y="273"/>
                        <a:pt x="0" y="617"/>
                      </a:cubicBezTo>
                      <a:cubicBezTo>
                        <a:pt x="0" y="961"/>
                        <a:pt x="273" y="1234"/>
                        <a:pt x="617" y="1234"/>
                      </a:cubicBezTo>
                      <a:cubicBezTo>
                        <a:pt x="949" y="1234"/>
                        <a:pt x="1234" y="961"/>
                        <a:pt x="1234" y="617"/>
                      </a:cubicBezTo>
                      <a:cubicBezTo>
                        <a:pt x="1234" y="273"/>
                        <a:pt x="949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25"/>
                <p:cNvSpPr/>
                <p:nvPr/>
              </p:nvSpPr>
              <p:spPr>
                <a:xfrm>
                  <a:off x="6653915" y="838790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70" y="2799"/>
                        <a:pt x="2799" y="2171"/>
                        <a:pt x="2799" y="1400"/>
                      </a:cubicBezTo>
                      <a:cubicBezTo>
                        <a:pt x="2799" y="629"/>
                        <a:pt x="2170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25"/>
                <p:cNvSpPr/>
                <p:nvPr/>
              </p:nvSpPr>
              <p:spPr>
                <a:xfrm>
                  <a:off x="6668585" y="867015"/>
                  <a:ext cx="29363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1141" extrusionOk="0">
                      <a:moveTo>
                        <a:pt x="662" y="1"/>
                      </a:moveTo>
                      <a:cubicBezTo>
                        <a:pt x="632" y="1"/>
                        <a:pt x="601" y="3"/>
                        <a:pt x="570" y="7"/>
                      </a:cubicBezTo>
                      <a:cubicBezTo>
                        <a:pt x="238" y="55"/>
                        <a:pt x="0" y="351"/>
                        <a:pt x="36" y="660"/>
                      </a:cubicBezTo>
                      <a:cubicBezTo>
                        <a:pt x="79" y="939"/>
                        <a:pt x="346" y="1141"/>
                        <a:pt x="643" y="1141"/>
                      </a:cubicBezTo>
                      <a:cubicBezTo>
                        <a:pt x="674" y="1141"/>
                        <a:pt x="705" y="1139"/>
                        <a:pt x="736" y="1134"/>
                      </a:cubicBezTo>
                      <a:cubicBezTo>
                        <a:pt x="1068" y="1087"/>
                        <a:pt x="1305" y="790"/>
                        <a:pt x="1258" y="482"/>
                      </a:cubicBezTo>
                      <a:cubicBezTo>
                        <a:pt x="1225" y="202"/>
                        <a:pt x="959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25"/>
                <p:cNvSpPr/>
                <p:nvPr/>
              </p:nvSpPr>
              <p:spPr>
                <a:xfrm>
                  <a:off x="6713945" y="85163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29"/>
                        <a:pt x="1" y="1400"/>
                      </a:cubicBezTo>
                      <a:cubicBezTo>
                        <a:pt x="1" y="2171"/>
                        <a:pt x="629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25"/>
                <p:cNvSpPr/>
                <p:nvPr/>
              </p:nvSpPr>
              <p:spPr>
                <a:xfrm>
                  <a:off x="6731023" y="886795"/>
                  <a:ext cx="29385" cy="2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958" extrusionOk="0">
                      <a:moveTo>
                        <a:pt x="611" y="1"/>
                      </a:moveTo>
                      <a:cubicBezTo>
                        <a:pt x="325" y="1"/>
                        <a:pt x="80" y="158"/>
                        <a:pt x="48" y="389"/>
                      </a:cubicBezTo>
                      <a:cubicBezTo>
                        <a:pt x="1" y="649"/>
                        <a:pt x="250" y="899"/>
                        <a:pt x="582" y="946"/>
                      </a:cubicBezTo>
                      <a:cubicBezTo>
                        <a:pt x="627" y="954"/>
                        <a:pt x="671" y="957"/>
                        <a:pt x="714" y="957"/>
                      </a:cubicBezTo>
                      <a:cubicBezTo>
                        <a:pt x="999" y="957"/>
                        <a:pt x="1228" y="793"/>
                        <a:pt x="1270" y="566"/>
                      </a:cubicBezTo>
                      <a:cubicBezTo>
                        <a:pt x="1305" y="317"/>
                        <a:pt x="1056" y="56"/>
                        <a:pt x="724" y="9"/>
                      </a:cubicBezTo>
                      <a:cubicBezTo>
                        <a:pt x="686" y="4"/>
                        <a:pt x="648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25"/>
                <p:cNvSpPr/>
                <p:nvPr/>
              </p:nvSpPr>
              <p:spPr>
                <a:xfrm>
                  <a:off x="6774268" y="86584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0"/>
                        <a:pt x="629" y="2799"/>
                        <a:pt x="1400" y="2799"/>
                      </a:cubicBezTo>
                      <a:cubicBezTo>
                        <a:pt x="2170" y="2799"/>
                        <a:pt x="2799" y="2170"/>
                        <a:pt x="2799" y="1400"/>
                      </a:cubicBezTo>
                      <a:cubicBezTo>
                        <a:pt x="2799" y="629"/>
                        <a:pt x="2170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25"/>
                <p:cNvSpPr/>
                <p:nvPr/>
              </p:nvSpPr>
              <p:spPr>
                <a:xfrm>
                  <a:off x="6785202" y="911362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9" y="0"/>
                      </a:moveTo>
                      <a:cubicBezTo>
                        <a:pt x="250" y="0"/>
                        <a:pt x="44" y="90"/>
                        <a:pt x="24" y="238"/>
                      </a:cubicBezTo>
                      <a:cubicBezTo>
                        <a:pt x="0" y="404"/>
                        <a:pt x="249" y="581"/>
                        <a:pt x="593" y="629"/>
                      </a:cubicBezTo>
                      <a:cubicBezTo>
                        <a:pt x="651" y="637"/>
                        <a:pt x="708" y="641"/>
                        <a:pt x="762" y="641"/>
                      </a:cubicBezTo>
                      <a:cubicBezTo>
                        <a:pt x="1020" y="641"/>
                        <a:pt x="1226" y="553"/>
                        <a:pt x="1246" y="415"/>
                      </a:cubicBezTo>
                      <a:cubicBezTo>
                        <a:pt x="1269" y="249"/>
                        <a:pt x="1020" y="71"/>
                        <a:pt x="676" y="12"/>
                      </a:cubicBezTo>
                      <a:cubicBezTo>
                        <a:pt x="619" y="4"/>
                        <a:pt x="563" y="0"/>
                        <a:pt x="509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25"/>
                <p:cNvSpPr/>
                <p:nvPr/>
              </p:nvSpPr>
              <p:spPr>
                <a:xfrm>
                  <a:off x="6397730" y="808781"/>
                  <a:ext cx="549473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1" h="4781" fill="none" extrusionOk="0">
                      <a:moveTo>
                        <a:pt x="24421" y="4128"/>
                      </a:moveTo>
                      <a:cubicBezTo>
                        <a:pt x="23804" y="4603"/>
                        <a:pt x="22997" y="4697"/>
                        <a:pt x="22226" y="4721"/>
                      </a:cubicBezTo>
                      <a:cubicBezTo>
                        <a:pt x="20139" y="4781"/>
                        <a:pt x="18040" y="4437"/>
                        <a:pt x="16083" y="3725"/>
                      </a:cubicBezTo>
                      <a:cubicBezTo>
                        <a:pt x="13746" y="2859"/>
                        <a:pt x="11611" y="1471"/>
                        <a:pt x="9204" y="831"/>
                      </a:cubicBezTo>
                      <a:cubicBezTo>
                        <a:pt x="6120" y="1"/>
                        <a:pt x="2716" y="499"/>
                        <a:pt x="0" y="2159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25"/>
                <p:cNvSpPr/>
                <p:nvPr/>
              </p:nvSpPr>
              <p:spPr>
                <a:xfrm>
                  <a:off x="6397730" y="808781"/>
                  <a:ext cx="549473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1" h="4781" fill="none" extrusionOk="0">
                      <a:moveTo>
                        <a:pt x="24421" y="4128"/>
                      </a:moveTo>
                      <a:cubicBezTo>
                        <a:pt x="23804" y="4603"/>
                        <a:pt x="22997" y="4697"/>
                        <a:pt x="22226" y="4721"/>
                      </a:cubicBezTo>
                      <a:cubicBezTo>
                        <a:pt x="20139" y="4781"/>
                        <a:pt x="18040" y="4437"/>
                        <a:pt x="16083" y="3725"/>
                      </a:cubicBezTo>
                      <a:cubicBezTo>
                        <a:pt x="13746" y="2859"/>
                        <a:pt x="11611" y="1471"/>
                        <a:pt x="9204" y="831"/>
                      </a:cubicBezTo>
                      <a:cubicBezTo>
                        <a:pt x="6120" y="1"/>
                        <a:pt x="2716" y="499"/>
                        <a:pt x="0" y="2159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25"/>
                <p:cNvSpPr/>
                <p:nvPr/>
              </p:nvSpPr>
              <p:spPr>
                <a:xfrm>
                  <a:off x="6529287" y="810385"/>
                  <a:ext cx="421830" cy="10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8" h="4690" extrusionOk="0">
                      <a:moveTo>
                        <a:pt x="214" y="1"/>
                      </a:moveTo>
                      <a:cubicBezTo>
                        <a:pt x="202" y="13"/>
                        <a:pt x="166" y="25"/>
                        <a:pt x="131" y="25"/>
                      </a:cubicBezTo>
                      <a:cubicBezTo>
                        <a:pt x="95" y="36"/>
                        <a:pt x="60" y="36"/>
                        <a:pt x="12" y="48"/>
                      </a:cubicBezTo>
                      <a:lnTo>
                        <a:pt x="0" y="48"/>
                      </a:lnTo>
                      <a:cubicBezTo>
                        <a:pt x="12" y="60"/>
                        <a:pt x="12" y="60"/>
                        <a:pt x="36" y="60"/>
                      </a:cubicBezTo>
                      <a:cubicBezTo>
                        <a:pt x="1174" y="155"/>
                        <a:pt x="2266" y="487"/>
                        <a:pt x="3250" y="1056"/>
                      </a:cubicBezTo>
                      <a:cubicBezTo>
                        <a:pt x="3257" y="1060"/>
                        <a:pt x="3263" y="1061"/>
                        <a:pt x="3269" y="1061"/>
                      </a:cubicBezTo>
                      <a:cubicBezTo>
                        <a:pt x="3306" y="1061"/>
                        <a:pt x="3326" y="1006"/>
                        <a:pt x="3286" y="985"/>
                      </a:cubicBezTo>
                      <a:cubicBezTo>
                        <a:pt x="2515" y="535"/>
                        <a:pt x="1661" y="226"/>
                        <a:pt x="783" y="72"/>
                      </a:cubicBezTo>
                      <a:cubicBezTo>
                        <a:pt x="593" y="36"/>
                        <a:pt x="392" y="13"/>
                        <a:pt x="214" y="1"/>
                      </a:cubicBezTo>
                      <a:close/>
                      <a:moveTo>
                        <a:pt x="5717" y="1270"/>
                      </a:moveTo>
                      <a:cubicBezTo>
                        <a:pt x="5705" y="1270"/>
                        <a:pt x="5693" y="1282"/>
                        <a:pt x="5705" y="1294"/>
                      </a:cubicBezTo>
                      <a:cubicBezTo>
                        <a:pt x="5847" y="1412"/>
                        <a:pt x="6013" y="1483"/>
                        <a:pt x="6168" y="1590"/>
                      </a:cubicBezTo>
                      <a:cubicBezTo>
                        <a:pt x="6322" y="1697"/>
                        <a:pt x="6476" y="1816"/>
                        <a:pt x="6618" y="1934"/>
                      </a:cubicBezTo>
                      <a:cubicBezTo>
                        <a:pt x="6903" y="2171"/>
                        <a:pt x="7152" y="2444"/>
                        <a:pt x="7377" y="2741"/>
                      </a:cubicBezTo>
                      <a:cubicBezTo>
                        <a:pt x="7388" y="2755"/>
                        <a:pt x="7402" y="2761"/>
                        <a:pt x="7416" y="2761"/>
                      </a:cubicBezTo>
                      <a:cubicBezTo>
                        <a:pt x="7447" y="2761"/>
                        <a:pt x="7477" y="2730"/>
                        <a:pt x="7460" y="2705"/>
                      </a:cubicBezTo>
                      <a:cubicBezTo>
                        <a:pt x="7235" y="2397"/>
                        <a:pt x="6974" y="2124"/>
                        <a:pt x="6678" y="1875"/>
                      </a:cubicBezTo>
                      <a:cubicBezTo>
                        <a:pt x="6535" y="1756"/>
                        <a:pt x="6381" y="1650"/>
                        <a:pt x="6227" y="1543"/>
                      </a:cubicBezTo>
                      <a:cubicBezTo>
                        <a:pt x="6073" y="1436"/>
                        <a:pt x="5907" y="1317"/>
                        <a:pt x="5717" y="1270"/>
                      </a:cubicBezTo>
                      <a:close/>
                      <a:moveTo>
                        <a:pt x="17433" y="4219"/>
                      </a:moveTo>
                      <a:cubicBezTo>
                        <a:pt x="17398" y="4219"/>
                        <a:pt x="17363" y="4220"/>
                        <a:pt x="17328" y="4223"/>
                      </a:cubicBezTo>
                      <a:cubicBezTo>
                        <a:pt x="17221" y="4235"/>
                        <a:pt x="17055" y="4247"/>
                        <a:pt x="16984" y="4330"/>
                      </a:cubicBezTo>
                      <a:cubicBezTo>
                        <a:pt x="16972" y="4342"/>
                        <a:pt x="16984" y="4366"/>
                        <a:pt x="16996" y="4366"/>
                      </a:cubicBezTo>
                      <a:cubicBezTo>
                        <a:pt x="17055" y="4366"/>
                        <a:pt x="17115" y="4330"/>
                        <a:pt x="17162" y="4318"/>
                      </a:cubicBezTo>
                      <a:cubicBezTo>
                        <a:pt x="17233" y="4306"/>
                        <a:pt x="17304" y="4294"/>
                        <a:pt x="17376" y="4294"/>
                      </a:cubicBezTo>
                      <a:cubicBezTo>
                        <a:pt x="17518" y="4294"/>
                        <a:pt x="17660" y="4318"/>
                        <a:pt x="17803" y="4342"/>
                      </a:cubicBezTo>
                      <a:cubicBezTo>
                        <a:pt x="18015" y="4386"/>
                        <a:pt x="18248" y="4450"/>
                        <a:pt x="18470" y="4450"/>
                      </a:cubicBezTo>
                      <a:cubicBezTo>
                        <a:pt x="18546" y="4450"/>
                        <a:pt x="18620" y="4443"/>
                        <a:pt x="18692" y="4425"/>
                      </a:cubicBezTo>
                      <a:cubicBezTo>
                        <a:pt x="18748" y="4414"/>
                        <a:pt x="18720" y="4329"/>
                        <a:pt x="18667" y="4329"/>
                      </a:cubicBezTo>
                      <a:cubicBezTo>
                        <a:pt x="18663" y="4329"/>
                        <a:pt x="18660" y="4329"/>
                        <a:pt x="18657" y="4330"/>
                      </a:cubicBezTo>
                      <a:cubicBezTo>
                        <a:pt x="18568" y="4342"/>
                        <a:pt x="18488" y="4348"/>
                        <a:pt x="18407" y="4348"/>
                      </a:cubicBezTo>
                      <a:cubicBezTo>
                        <a:pt x="18327" y="4348"/>
                        <a:pt x="18247" y="4342"/>
                        <a:pt x="18158" y="4330"/>
                      </a:cubicBezTo>
                      <a:cubicBezTo>
                        <a:pt x="18004" y="4306"/>
                        <a:pt x="17862" y="4271"/>
                        <a:pt x="17720" y="4247"/>
                      </a:cubicBezTo>
                      <a:cubicBezTo>
                        <a:pt x="17624" y="4230"/>
                        <a:pt x="17529" y="4219"/>
                        <a:pt x="17433" y="4219"/>
                      </a:cubicBezTo>
                      <a:close/>
                      <a:moveTo>
                        <a:pt x="10497" y="3357"/>
                      </a:moveTo>
                      <a:cubicBezTo>
                        <a:pt x="10485" y="3357"/>
                        <a:pt x="10473" y="3369"/>
                        <a:pt x="10485" y="3381"/>
                      </a:cubicBezTo>
                      <a:cubicBezTo>
                        <a:pt x="10580" y="3452"/>
                        <a:pt x="10686" y="3500"/>
                        <a:pt x="10793" y="3547"/>
                      </a:cubicBezTo>
                      <a:cubicBezTo>
                        <a:pt x="10900" y="3606"/>
                        <a:pt x="11007" y="3666"/>
                        <a:pt x="11113" y="3713"/>
                      </a:cubicBezTo>
                      <a:cubicBezTo>
                        <a:pt x="11327" y="3832"/>
                        <a:pt x="11517" y="3939"/>
                        <a:pt x="11706" y="4093"/>
                      </a:cubicBezTo>
                      <a:cubicBezTo>
                        <a:pt x="11884" y="4223"/>
                        <a:pt x="12050" y="4354"/>
                        <a:pt x="12240" y="4460"/>
                      </a:cubicBezTo>
                      <a:cubicBezTo>
                        <a:pt x="12335" y="4508"/>
                        <a:pt x="12442" y="4555"/>
                        <a:pt x="12537" y="4603"/>
                      </a:cubicBezTo>
                      <a:cubicBezTo>
                        <a:pt x="12584" y="4626"/>
                        <a:pt x="12632" y="4638"/>
                        <a:pt x="12691" y="4662"/>
                      </a:cubicBezTo>
                      <a:cubicBezTo>
                        <a:pt x="12729" y="4672"/>
                        <a:pt x="12768" y="4689"/>
                        <a:pt x="12806" y="4689"/>
                      </a:cubicBezTo>
                      <a:cubicBezTo>
                        <a:pt x="12815" y="4689"/>
                        <a:pt x="12824" y="4688"/>
                        <a:pt x="12833" y="4686"/>
                      </a:cubicBezTo>
                      <a:cubicBezTo>
                        <a:pt x="12857" y="4674"/>
                        <a:pt x="12857" y="4650"/>
                        <a:pt x="12845" y="4638"/>
                      </a:cubicBezTo>
                      <a:cubicBezTo>
                        <a:pt x="12809" y="4603"/>
                        <a:pt x="12774" y="4603"/>
                        <a:pt x="12726" y="4579"/>
                      </a:cubicBezTo>
                      <a:cubicBezTo>
                        <a:pt x="12667" y="4567"/>
                        <a:pt x="12620" y="4543"/>
                        <a:pt x="12560" y="4520"/>
                      </a:cubicBezTo>
                      <a:cubicBezTo>
                        <a:pt x="12454" y="4484"/>
                        <a:pt x="12359" y="4437"/>
                        <a:pt x="12264" y="4377"/>
                      </a:cubicBezTo>
                      <a:cubicBezTo>
                        <a:pt x="12074" y="4271"/>
                        <a:pt x="11896" y="4128"/>
                        <a:pt x="11718" y="3998"/>
                      </a:cubicBezTo>
                      <a:cubicBezTo>
                        <a:pt x="11540" y="3856"/>
                        <a:pt x="11351" y="3749"/>
                        <a:pt x="11137" y="3654"/>
                      </a:cubicBezTo>
                      <a:cubicBezTo>
                        <a:pt x="11030" y="3606"/>
                        <a:pt x="10924" y="3559"/>
                        <a:pt x="10817" y="3500"/>
                      </a:cubicBezTo>
                      <a:cubicBezTo>
                        <a:pt x="10710" y="3452"/>
                        <a:pt x="10603" y="3381"/>
                        <a:pt x="10497" y="335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5"/>
                <p:cNvSpPr/>
                <p:nvPr/>
              </p:nvSpPr>
              <p:spPr>
                <a:xfrm>
                  <a:off x="6424933" y="832355"/>
                  <a:ext cx="471577" cy="1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9" h="4638" extrusionOk="0">
                      <a:moveTo>
                        <a:pt x="1400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71"/>
                        <a:pt x="630" y="2800"/>
                        <a:pt x="1400" y="2800"/>
                      </a:cubicBezTo>
                      <a:cubicBezTo>
                        <a:pt x="2183" y="2800"/>
                        <a:pt x="2800" y="2171"/>
                        <a:pt x="2800" y="1400"/>
                      </a:cubicBezTo>
                      <a:cubicBezTo>
                        <a:pt x="2800" y="629"/>
                        <a:pt x="2183" y="0"/>
                        <a:pt x="1400" y="0"/>
                      </a:cubicBezTo>
                      <a:close/>
                      <a:moveTo>
                        <a:pt x="19559" y="1839"/>
                      </a:moveTo>
                      <a:cubicBezTo>
                        <a:pt x="18788" y="1839"/>
                        <a:pt x="18159" y="2467"/>
                        <a:pt x="18159" y="3238"/>
                      </a:cubicBezTo>
                      <a:cubicBezTo>
                        <a:pt x="18159" y="4009"/>
                        <a:pt x="18788" y="4638"/>
                        <a:pt x="19559" y="4638"/>
                      </a:cubicBezTo>
                      <a:cubicBezTo>
                        <a:pt x="20341" y="4638"/>
                        <a:pt x="20958" y="4009"/>
                        <a:pt x="20958" y="3238"/>
                      </a:cubicBezTo>
                      <a:cubicBezTo>
                        <a:pt x="20958" y="2467"/>
                        <a:pt x="20341" y="1839"/>
                        <a:pt x="19559" y="1839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25"/>
                <p:cNvSpPr/>
                <p:nvPr/>
              </p:nvSpPr>
              <p:spPr>
                <a:xfrm>
                  <a:off x="6145280" y="827523"/>
                  <a:ext cx="287415" cy="8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3714" extrusionOk="0">
                      <a:moveTo>
                        <a:pt x="1400" y="1"/>
                      </a:moveTo>
                      <a:cubicBezTo>
                        <a:pt x="617" y="1"/>
                        <a:pt x="0" y="630"/>
                        <a:pt x="0" y="1401"/>
                      </a:cubicBezTo>
                      <a:cubicBezTo>
                        <a:pt x="0" y="2171"/>
                        <a:pt x="617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1"/>
                      </a:cubicBezTo>
                      <a:cubicBezTo>
                        <a:pt x="2799" y="630"/>
                        <a:pt x="2171" y="1"/>
                        <a:pt x="1400" y="1"/>
                      </a:cubicBezTo>
                      <a:close/>
                      <a:moveTo>
                        <a:pt x="11374" y="914"/>
                      </a:moveTo>
                      <a:cubicBezTo>
                        <a:pt x="10603" y="914"/>
                        <a:pt x="9975" y="1543"/>
                        <a:pt x="9975" y="2314"/>
                      </a:cubicBezTo>
                      <a:cubicBezTo>
                        <a:pt x="9975" y="3085"/>
                        <a:pt x="10603" y="3713"/>
                        <a:pt x="11374" y="3713"/>
                      </a:cubicBezTo>
                      <a:cubicBezTo>
                        <a:pt x="12145" y="3713"/>
                        <a:pt x="12774" y="3085"/>
                        <a:pt x="12774" y="2314"/>
                      </a:cubicBezTo>
                      <a:cubicBezTo>
                        <a:pt x="12774" y="1543"/>
                        <a:pt x="12145" y="914"/>
                        <a:pt x="11374" y="914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5"/>
                <p:cNvSpPr/>
                <p:nvPr/>
              </p:nvSpPr>
              <p:spPr>
                <a:xfrm>
                  <a:off x="6156485" y="831542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761" y="1"/>
                      </a:moveTo>
                      <a:cubicBezTo>
                        <a:pt x="707" y="1"/>
                        <a:pt x="651" y="5"/>
                        <a:pt x="593" y="13"/>
                      </a:cubicBezTo>
                      <a:cubicBezTo>
                        <a:pt x="250" y="72"/>
                        <a:pt x="0" y="238"/>
                        <a:pt x="24" y="416"/>
                      </a:cubicBezTo>
                      <a:cubicBezTo>
                        <a:pt x="44" y="553"/>
                        <a:pt x="249" y="642"/>
                        <a:pt x="507" y="642"/>
                      </a:cubicBezTo>
                      <a:cubicBezTo>
                        <a:pt x="562" y="642"/>
                        <a:pt x="619" y="638"/>
                        <a:pt x="677" y="629"/>
                      </a:cubicBezTo>
                      <a:cubicBezTo>
                        <a:pt x="1020" y="582"/>
                        <a:pt x="1270" y="404"/>
                        <a:pt x="1246" y="238"/>
                      </a:cubicBezTo>
                      <a:cubicBezTo>
                        <a:pt x="1226" y="91"/>
                        <a:pt x="1020" y="1"/>
                        <a:pt x="761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5"/>
                <p:cNvSpPr/>
                <p:nvPr/>
              </p:nvSpPr>
              <p:spPr>
                <a:xfrm>
                  <a:off x="6203195" y="832355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0" y="2800"/>
                        <a:pt x="2799" y="2171"/>
                        <a:pt x="2799" y="1400"/>
                      </a:cubicBezTo>
                      <a:cubicBezTo>
                        <a:pt x="2799" y="629"/>
                        <a:pt x="2170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5"/>
                <p:cNvSpPr/>
                <p:nvPr/>
              </p:nvSpPr>
              <p:spPr>
                <a:xfrm>
                  <a:off x="6214918" y="837729"/>
                  <a:ext cx="29115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7" extrusionOk="0">
                      <a:moveTo>
                        <a:pt x="710" y="0"/>
                      </a:moveTo>
                      <a:cubicBezTo>
                        <a:pt x="668" y="0"/>
                        <a:pt x="625" y="4"/>
                        <a:pt x="582" y="12"/>
                      </a:cubicBezTo>
                      <a:cubicBezTo>
                        <a:pt x="238" y="59"/>
                        <a:pt x="1" y="308"/>
                        <a:pt x="36" y="569"/>
                      </a:cubicBezTo>
                      <a:cubicBezTo>
                        <a:pt x="68" y="800"/>
                        <a:pt x="313" y="957"/>
                        <a:pt x="608" y="957"/>
                      </a:cubicBezTo>
                      <a:cubicBezTo>
                        <a:pt x="646" y="957"/>
                        <a:pt x="685" y="954"/>
                        <a:pt x="724" y="949"/>
                      </a:cubicBezTo>
                      <a:cubicBezTo>
                        <a:pt x="1056" y="901"/>
                        <a:pt x="1294" y="652"/>
                        <a:pt x="1258" y="391"/>
                      </a:cubicBezTo>
                      <a:cubicBezTo>
                        <a:pt x="1227" y="164"/>
                        <a:pt x="990" y="0"/>
                        <a:pt x="710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25"/>
                <p:cNvSpPr/>
                <p:nvPr/>
              </p:nvSpPr>
              <p:spPr>
                <a:xfrm>
                  <a:off x="6260548" y="843871"/>
                  <a:ext cx="63022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00" extrusionOk="0">
                      <a:moveTo>
                        <a:pt x="1401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71"/>
                        <a:pt x="630" y="2800"/>
                        <a:pt x="1401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1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25"/>
                <p:cNvSpPr/>
                <p:nvPr/>
              </p:nvSpPr>
              <p:spPr>
                <a:xfrm>
                  <a:off x="6276838" y="852971"/>
                  <a:ext cx="27765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1235" extrusionOk="0">
                      <a:moveTo>
                        <a:pt x="617" y="1"/>
                      </a:moveTo>
                      <a:cubicBezTo>
                        <a:pt x="273" y="1"/>
                        <a:pt x="0" y="274"/>
                        <a:pt x="0" y="617"/>
                      </a:cubicBezTo>
                      <a:cubicBezTo>
                        <a:pt x="0" y="961"/>
                        <a:pt x="273" y="1234"/>
                        <a:pt x="617" y="1234"/>
                      </a:cubicBezTo>
                      <a:cubicBezTo>
                        <a:pt x="961" y="1234"/>
                        <a:pt x="1234" y="961"/>
                        <a:pt x="1234" y="617"/>
                      </a:cubicBezTo>
                      <a:cubicBezTo>
                        <a:pt x="1234" y="274"/>
                        <a:pt x="961" y="1"/>
                        <a:pt x="61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25"/>
                <p:cNvSpPr/>
                <p:nvPr/>
              </p:nvSpPr>
              <p:spPr>
                <a:xfrm>
                  <a:off x="6323278" y="85538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25"/>
                <p:cNvSpPr/>
                <p:nvPr/>
              </p:nvSpPr>
              <p:spPr>
                <a:xfrm>
                  <a:off x="6332345" y="875325"/>
                  <a:ext cx="29385" cy="25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1" extrusionOk="0">
                      <a:moveTo>
                        <a:pt x="665" y="0"/>
                      </a:moveTo>
                      <a:cubicBezTo>
                        <a:pt x="634" y="0"/>
                        <a:pt x="602" y="3"/>
                        <a:pt x="570" y="7"/>
                      </a:cubicBezTo>
                      <a:cubicBezTo>
                        <a:pt x="238" y="54"/>
                        <a:pt x="0" y="351"/>
                        <a:pt x="48" y="659"/>
                      </a:cubicBezTo>
                      <a:cubicBezTo>
                        <a:pt x="80" y="939"/>
                        <a:pt x="346" y="1140"/>
                        <a:pt x="643" y="1140"/>
                      </a:cubicBezTo>
                      <a:cubicBezTo>
                        <a:pt x="674" y="1140"/>
                        <a:pt x="705" y="1138"/>
                        <a:pt x="736" y="1134"/>
                      </a:cubicBezTo>
                      <a:cubicBezTo>
                        <a:pt x="1080" y="1086"/>
                        <a:pt x="1305" y="790"/>
                        <a:pt x="1269" y="481"/>
                      </a:cubicBezTo>
                      <a:cubicBezTo>
                        <a:pt x="1226" y="202"/>
                        <a:pt x="969" y="0"/>
                        <a:pt x="665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25"/>
                <p:cNvSpPr/>
                <p:nvPr/>
              </p:nvSpPr>
              <p:spPr>
                <a:xfrm>
                  <a:off x="6383848" y="86717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71" y="2799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25"/>
                <p:cNvSpPr/>
                <p:nvPr/>
              </p:nvSpPr>
              <p:spPr>
                <a:xfrm>
                  <a:off x="6393455" y="906350"/>
                  <a:ext cx="29385" cy="2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958" extrusionOk="0">
                      <a:moveTo>
                        <a:pt x="608" y="1"/>
                      </a:moveTo>
                      <a:cubicBezTo>
                        <a:pt x="315" y="1"/>
                        <a:pt x="79" y="157"/>
                        <a:pt x="48" y="388"/>
                      </a:cubicBezTo>
                      <a:cubicBezTo>
                        <a:pt x="0" y="649"/>
                        <a:pt x="249" y="898"/>
                        <a:pt x="582" y="946"/>
                      </a:cubicBezTo>
                      <a:cubicBezTo>
                        <a:pt x="626" y="954"/>
                        <a:pt x="671" y="957"/>
                        <a:pt x="713" y="957"/>
                      </a:cubicBezTo>
                      <a:cubicBezTo>
                        <a:pt x="998" y="957"/>
                        <a:pt x="1227" y="793"/>
                        <a:pt x="1258" y="566"/>
                      </a:cubicBezTo>
                      <a:cubicBezTo>
                        <a:pt x="1305" y="305"/>
                        <a:pt x="1056" y="56"/>
                        <a:pt x="724" y="9"/>
                      </a:cubicBezTo>
                      <a:cubicBezTo>
                        <a:pt x="684" y="3"/>
                        <a:pt x="646" y="1"/>
                        <a:pt x="60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25"/>
                <p:cNvSpPr/>
                <p:nvPr/>
              </p:nvSpPr>
              <p:spPr>
                <a:xfrm>
                  <a:off x="6442820" y="880021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83" y="2800"/>
                        <a:pt x="2800" y="2171"/>
                        <a:pt x="2800" y="1400"/>
                      </a:cubicBezTo>
                      <a:cubicBezTo>
                        <a:pt x="2800" y="629"/>
                        <a:pt x="2183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25"/>
                <p:cNvSpPr/>
                <p:nvPr/>
              </p:nvSpPr>
              <p:spPr>
                <a:xfrm>
                  <a:off x="6448963" y="922336"/>
                  <a:ext cx="2884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" h="642" extrusionOk="0">
                      <a:moveTo>
                        <a:pt x="516" y="0"/>
                      </a:moveTo>
                      <a:cubicBezTo>
                        <a:pt x="254" y="0"/>
                        <a:pt x="56" y="91"/>
                        <a:pt x="36" y="238"/>
                      </a:cubicBezTo>
                      <a:cubicBezTo>
                        <a:pt x="0" y="404"/>
                        <a:pt x="261" y="582"/>
                        <a:pt x="593" y="629"/>
                      </a:cubicBezTo>
                      <a:cubicBezTo>
                        <a:pt x="653" y="637"/>
                        <a:pt x="711" y="641"/>
                        <a:pt x="767" y="641"/>
                      </a:cubicBezTo>
                      <a:cubicBezTo>
                        <a:pt x="1029" y="641"/>
                        <a:pt x="1226" y="553"/>
                        <a:pt x="1246" y="416"/>
                      </a:cubicBezTo>
                      <a:cubicBezTo>
                        <a:pt x="1281" y="238"/>
                        <a:pt x="1020" y="72"/>
                        <a:pt x="688" y="12"/>
                      </a:cubicBezTo>
                      <a:cubicBezTo>
                        <a:pt x="629" y="4"/>
                        <a:pt x="571" y="0"/>
                        <a:pt x="516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25"/>
                <p:cNvSpPr/>
                <p:nvPr/>
              </p:nvSpPr>
              <p:spPr>
                <a:xfrm>
                  <a:off x="6025198" y="818197"/>
                  <a:ext cx="559080" cy="1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8" h="5491" extrusionOk="0">
                      <a:moveTo>
                        <a:pt x="5309" y="0"/>
                      </a:moveTo>
                      <a:cubicBezTo>
                        <a:pt x="5156" y="0"/>
                        <a:pt x="5003" y="4"/>
                        <a:pt x="4851" y="11"/>
                      </a:cubicBezTo>
                      <a:cubicBezTo>
                        <a:pt x="4116" y="46"/>
                        <a:pt x="3392" y="141"/>
                        <a:pt x="2692" y="343"/>
                      </a:cubicBezTo>
                      <a:cubicBezTo>
                        <a:pt x="2028" y="521"/>
                        <a:pt x="1376" y="782"/>
                        <a:pt x="783" y="1126"/>
                      </a:cubicBezTo>
                      <a:cubicBezTo>
                        <a:pt x="534" y="1268"/>
                        <a:pt x="273" y="1387"/>
                        <a:pt x="0" y="1505"/>
                      </a:cubicBezTo>
                      <a:cubicBezTo>
                        <a:pt x="12" y="1505"/>
                        <a:pt x="12" y="1517"/>
                        <a:pt x="24" y="1517"/>
                      </a:cubicBezTo>
                      <a:cubicBezTo>
                        <a:pt x="36" y="1529"/>
                        <a:pt x="60" y="1541"/>
                        <a:pt x="71" y="1553"/>
                      </a:cubicBezTo>
                      <a:cubicBezTo>
                        <a:pt x="83" y="1564"/>
                        <a:pt x="107" y="1576"/>
                        <a:pt x="119" y="1588"/>
                      </a:cubicBezTo>
                      <a:lnTo>
                        <a:pt x="143" y="1612"/>
                      </a:lnTo>
                      <a:cubicBezTo>
                        <a:pt x="202" y="1659"/>
                        <a:pt x="261" y="1707"/>
                        <a:pt x="309" y="1778"/>
                      </a:cubicBezTo>
                      <a:cubicBezTo>
                        <a:pt x="320" y="1790"/>
                        <a:pt x="332" y="1802"/>
                        <a:pt x="332" y="1802"/>
                      </a:cubicBezTo>
                      <a:cubicBezTo>
                        <a:pt x="380" y="1837"/>
                        <a:pt x="415" y="1885"/>
                        <a:pt x="451" y="1932"/>
                      </a:cubicBezTo>
                      <a:cubicBezTo>
                        <a:pt x="498" y="1814"/>
                        <a:pt x="546" y="1695"/>
                        <a:pt x="605" y="1576"/>
                      </a:cubicBezTo>
                      <a:cubicBezTo>
                        <a:pt x="653" y="1481"/>
                        <a:pt x="724" y="1398"/>
                        <a:pt x="807" y="1315"/>
                      </a:cubicBezTo>
                      <a:cubicBezTo>
                        <a:pt x="961" y="1161"/>
                        <a:pt x="1139" y="1031"/>
                        <a:pt x="1340" y="971"/>
                      </a:cubicBezTo>
                      <a:cubicBezTo>
                        <a:pt x="1522" y="917"/>
                        <a:pt x="1725" y="876"/>
                        <a:pt x="1922" y="876"/>
                      </a:cubicBezTo>
                      <a:cubicBezTo>
                        <a:pt x="1982" y="876"/>
                        <a:pt x="2041" y="880"/>
                        <a:pt x="2099" y="888"/>
                      </a:cubicBezTo>
                      <a:lnTo>
                        <a:pt x="2171" y="888"/>
                      </a:lnTo>
                      <a:cubicBezTo>
                        <a:pt x="2301" y="912"/>
                        <a:pt x="2432" y="960"/>
                        <a:pt x="2562" y="1031"/>
                      </a:cubicBezTo>
                      <a:lnTo>
                        <a:pt x="2574" y="1043"/>
                      </a:lnTo>
                      <a:cubicBezTo>
                        <a:pt x="2609" y="1054"/>
                        <a:pt x="2633" y="1078"/>
                        <a:pt x="2669" y="1102"/>
                      </a:cubicBezTo>
                      <a:cubicBezTo>
                        <a:pt x="2835" y="1031"/>
                        <a:pt x="3013" y="995"/>
                        <a:pt x="3191" y="948"/>
                      </a:cubicBezTo>
                      <a:cubicBezTo>
                        <a:pt x="3546" y="865"/>
                        <a:pt x="3914" y="805"/>
                        <a:pt x="4282" y="770"/>
                      </a:cubicBezTo>
                      <a:cubicBezTo>
                        <a:pt x="4614" y="735"/>
                        <a:pt x="4948" y="719"/>
                        <a:pt x="5282" y="719"/>
                      </a:cubicBezTo>
                      <a:cubicBezTo>
                        <a:pt x="5747" y="719"/>
                        <a:pt x="6210" y="750"/>
                        <a:pt x="6666" y="805"/>
                      </a:cubicBezTo>
                      <a:cubicBezTo>
                        <a:pt x="6808" y="829"/>
                        <a:pt x="6962" y="841"/>
                        <a:pt x="7105" y="865"/>
                      </a:cubicBezTo>
                      <a:cubicBezTo>
                        <a:pt x="11445" y="1446"/>
                        <a:pt x="15395" y="3249"/>
                        <a:pt x="19226" y="4992"/>
                      </a:cubicBezTo>
                      <a:cubicBezTo>
                        <a:pt x="20210" y="5395"/>
                        <a:pt x="21171" y="5490"/>
                        <a:pt x="22167" y="5490"/>
                      </a:cubicBezTo>
                      <a:cubicBezTo>
                        <a:pt x="22547" y="5490"/>
                        <a:pt x="22938" y="5478"/>
                        <a:pt x="23318" y="5467"/>
                      </a:cubicBezTo>
                      <a:cubicBezTo>
                        <a:pt x="23472" y="5467"/>
                        <a:pt x="24338" y="5455"/>
                        <a:pt x="24492" y="5455"/>
                      </a:cubicBezTo>
                      <a:cubicBezTo>
                        <a:pt x="24693" y="5455"/>
                        <a:pt x="24848" y="5289"/>
                        <a:pt x="24836" y="5087"/>
                      </a:cubicBezTo>
                      <a:cubicBezTo>
                        <a:pt x="24824" y="4874"/>
                        <a:pt x="24670" y="4731"/>
                        <a:pt x="24468" y="4731"/>
                      </a:cubicBezTo>
                      <a:cubicBezTo>
                        <a:pt x="24314" y="4731"/>
                        <a:pt x="23436" y="4743"/>
                        <a:pt x="23294" y="4743"/>
                      </a:cubicBezTo>
                      <a:cubicBezTo>
                        <a:pt x="22919" y="4756"/>
                        <a:pt x="22552" y="4769"/>
                        <a:pt x="22191" y="4769"/>
                      </a:cubicBezTo>
                      <a:cubicBezTo>
                        <a:pt x="21261" y="4769"/>
                        <a:pt x="20373" y="4687"/>
                        <a:pt x="19510" y="4328"/>
                      </a:cubicBezTo>
                      <a:cubicBezTo>
                        <a:pt x="15644" y="2573"/>
                        <a:pt x="11635" y="746"/>
                        <a:pt x="7199" y="153"/>
                      </a:cubicBezTo>
                      <a:cubicBezTo>
                        <a:pt x="6579" y="58"/>
                        <a:pt x="5942" y="0"/>
                        <a:pt x="530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25"/>
                <p:cNvSpPr/>
                <p:nvPr/>
              </p:nvSpPr>
              <p:spPr>
                <a:xfrm>
                  <a:off x="6026795" y="820546"/>
                  <a:ext cx="554805" cy="118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8" h="5244" extrusionOk="0">
                      <a:moveTo>
                        <a:pt x="914" y="1033"/>
                      </a:moveTo>
                      <a:lnTo>
                        <a:pt x="914" y="1033"/>
                      </a:lnTo>
                      <a:cubicBezTo>
                        <a:pt x="795" y="1093"/>
                        <a:pt x="676" y="1164"/>
                        <a:pt x="546" y="1223"/>
                      </a:cubicBezTo>
                      <a:cubicBezTo>
                        <a:pt x="368" y="1306"/>
                        <a:pt x="190" y="1389"/>
                        <a:pt x="0" y="1460"/>
                      </a:cubicBezTo>
                      <a:cubicBezTo>
                        <a:pt x="12" y="1472"/>
                        <a:pt x="24" y="1472"/>
                        <a:pt x="24" y="1484"/>
                      </a:cubicBezTo>
                      <a:lnTo>
                        <a:pt x="48" y="1508"/>
                      </a:lnTo>
                      <a:cubicBezTo>
                        <a:pt x="107" y="1555"/>
                        <a:pt x="166" y="1603"/>
                        <a:pt x="214" y="1674"/>
                      </a:cubicBezTo>
                      <a:cubicBezTo>
                        <a:pt x="226" y="1686"/>
                        <a:pt x="238" y="1698"/>
                        <a:pt x="238" y="1698"/>
                      </a:cubicBezTo>
                      <a:cubicBezTo>
                        <a:pt x="297" y="1721"/>
                        <a:pt x="332" y="1769"/>
                        <a:pt x="356" y="1804"/>
                      </a:cubicBezTo>
                      <a:cubicBezTo>
                        <a:pt x="451" y="1508"/>
                        <a:pt x="653" y="1223"/>
                        <a:pt x="914" y="1033"/>
                      </a:cubicBezTo>
                      <a:close/>
                      <a:moveTo>
                        <a:pt x="5173" y="0"/>
                      </a:moveTo>
                      <a:cubicBezTo>
                        <a:pt x="4611" y="0"/>
                        <a:pt x="4046" y="45"/>
                        <a:pt x="3487" y="144"/>
                      </a:cubicBezTo>
                      <a:cubicBezTo>
                        <a:pt x="2811" y="263"/>
                        <a:pt x="2135" y="464"/>
                        <a:pt x="1507" y="737"/>
                      </a:cubicBezTo>
                      <a:cubicBezTo>
                        <a:pt x="1424" y="773"/>
                        <a:pt x="1329" y="820"/>
                        <a:pt x="1246" y="856"/>
                      </a:cubicBezTo>
                      <a:lnTo>
                        <a:pt x="1258" y="856"/>
                      </a:lnTo>
                      <a:cubicBezTo>
                        <a:pt x="1439" y="801"/>
                        <a:pt x="1642" y="760"/>
                        <a:pt x="1839" y="760"/>
                      </a:cubicBezTo>
                      <a:cubicBezTo>
                        <a:pt x="1899" y="760"/>
                        <a:pt x="1958" y="764"/>
                        <a:pt x="2017" y="773"/>
                      </a:cubicBezTo>
                      <a:lnTo>
                        <a:pt x="2064" y="773"/>
                      </a:lnTo>
                      <a:cubicBezTo>
                        <a:pt x="2195" y="796"/>
                        <a:pt x="2325" y="844"/>
                        <a:pt x="2455" y="903"/>
                      </a:cubicBezTo>
                      <a:cubicBezTo>
                        <a:pt x="3120" y="618"/>
                        <a:pt x="3891" y="523"/>
                        <a:pt x="4614" y="488"/>
                      </a:cubicBezTo>
                      <a:cubicBezTo>
                        <a:pt x="4803" y="477"/>
                        <a:pt x="4993" y="472"/>
                        <a:pt x="5183" y="472"/>
                      </a:cubicBezTo>
                      <a:cubicBezTo>
                        <a:pt x="5803" y="472"/>
                        <a:pt x="6425" y="528"/>
                        <a:pt x="7034" y="618"/>
                      </a:cubicBezTo>
                      <a:cubicBezTo>
                        <a:pt x="11386" y="1211"/>
                        <a:pt x="15348" y="3002"/>
                        <a:pt x="19190" y="4758"/>
                      </a:cubicBezTo>
                      <a:cubicBezTo>
                        <a:pt x="20151" y="5161"/>
                        <a:pt x="21112" y="5244"/>
                        <a:pt x="22096" y="5244"/>
                      </a:cubicBezTo>
                      <a:cubicBezTo>
                        <a:pt x="22464" y="5244"/>
                        <a:pt x="22855" y="5232"/>
                        <a:pt x="23247" y="5220"/>
                      </a:cubicBezTo>
                      <a:cubicBezTo>
                        <a:pt x="23401" y="5220"/>
                        <a:pt x="24267" y="5208"/>
                        <a:pt x="24421" y="5208"/>
                      </a:cubicBezTo>
                      <a:cubicBezTo>
                        <a:pt x="24551" y="5208"/>
                        <a:pt x="24658" y="5090"/>
                        <a:pt x="24646" y="4959"/>
                      </a:cubicBezTo>
                      <a:cubicBezTo>
                        <a:pt x="24634" y="4841"/>
                        <a:pt x="24527" y="4746"/>
                        <a:pt x="24397" y="4746"/>
                      </a:cubicBezTo>
                      <a:cubicBezTo>
                        <a:pt x="24243" y="4746"/>
                        <a:pt x="23365" y="4758"/>
                        <a:pt x="23223" y="4758"/>
                      </a:cubicBezTo>
                      <a:cubicBezTo>
                        <a:pt x="22849" y="4771"/>
                        <a:pt x="22481" y="4783"/>
                        <a:pt x="22119" y="4783"/>
                      </a:cubicBezTo>
                      <a:cubicBezTo>
                        <a:pt x="21172" y="4783"/>
                        <a:pt x="20264" y="4700"/>
                        <a:pt x="19380" y="4331"/>
                      </a:cubicBezTo>
                      <a:cubicBezTo>
                        <a:pt x="15514" y="2575"/>
                        <a:pt x="11517" y="761"/>
                        <a:pt x="7105" y="156"/>
                      </a:cubicBezTo>
                      <a:cubicBezTo>
                        <a:pt x="6642" y="85"/>
                        <a:pt x="6180" y="37"/>
                        <a:pt x="5705" y="13"/>
                      </a:cubicBezTo>
                      <a:cubicBezTo>
                        <a:pt x="5528" y="5"/>
                        <a:pt x="5351" y="0"/>
                        <a:pt x="51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25"/>
                <p:cNvSpPr/>
                <p:nvPr/>
              </p:nvSpPr>
              <p:spPr>
                <a:xfrm>
                  <a:off x="6115918" y="818965"/>
                  <a:ext cx="416588" cy="12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5" h="5445" extrusionOk="0">
                      <a:moveTo>
                        <a:pt x="451" y="0"/>
                      </a:moveTo>
                      <a:cubicBezTo>
                        <a:pt x="368" y="0"/>
                        <a:pt x="285" y="0"/>
                        <a:pt x="214" y="12"/>
                      </a:cubicBezTo>
                      <a:cubicBezTo>
                        <a:pt x="143" y="24"/>
                        <a:pt x="72" y="24"/>
                        <a:pt x="13" y="60"/>
                      </a:cubicBezTo>
                      <a:cubicBezTo>
                        <a:pt x="1" y="72"/>
                        <a:pt x="1" y="83"/>
                        <a:pt x="13" y="83"/>
                      </a:cubicBezTo>
                      <a:cubicBezTo>
                        <a:pt x="32" y="87"/>
                        <a:pt x="52" y="89"/>
                        <a:pt x="71" y="89"/>
                      </a:cubicBezTo>
                      <a:cubicBezTo>
                        <a:pt x="110" y="89"/>
                        <a:pt x="147" y="83"/>
                        <a:pt x="179" y="83"/>
                      </a:cubicBezTo>
                      <a:cubicBezTo>
                        <a:pt x="250" y="83"/>
                        <a:pt x="321" y="72"/>
                        <a:pt x="392" y="72"/>
                      </a:cubicBezTo>
                      <a:cubicBezTo>
                        <a:pt x="534" y="72"/>
                        <a:pt x="677" y="83"/>
                        <a:pt x="819" y="107"/>
                      </a:cubicBezTo>
                      <a:cubicBezTo>
                        <a:pt x="1104" y="143"/>
                        <a:pt x="1365" y="214"/>
                        <a:pt x="1626" y="273"/>
                      </a:cubicBezTo>
                      <a:cubicBezTo>
                        <a:pt x="2159" y="404"/>
                        <a:pt x="2705" y="546"/>
                        <a:pt x="3239" y="688"/>
                      </a:cubicBezTo>
                      <a:cubicBezTo>
                        <a:pt x="3393" y="736"/>
                        <a:pt x="3547" y="771"/>
                        <a:pt x="3701" y="819"/>
                      </a:cubicBezTo>
                      <a:cubicBezTo>
                        <a:pt x="3855" y="866"/>
                        <a:pt x="4009" y="926"/>
                        <a:pt x="4164" y="949"/>
                      </a:cubicBezTo>
                      <a:cubicBezTo>
                        <a:pt x="4173" y="956"/>
                        <a:pt x="4181" y="959"/>
                        <a:pt x="4187" y="959"/>
                      </a:cubicBezTo>
                      <a:cubicBezTo>
                        <a:pt x="4213" y="959"/>
                        <a:pt x="4214" y="911"/>
                        <a:pt x="4176" y="902"/>
                      </a:cubicBezTo>
                      <a:cubicBezTo>
                        <a:pt x="4045" y="843"/>
                        <a:pt x="3903" y="819"/>
                        <a:pt x="3760" y="771"/>
                      </a:cubicBezTo>
                      <a:cubicBezTo>
                        <a:pt x="3630" y="736"/>
                        <a:pt x="3488" y="688"/>
                        <a:pt x="3357" y="653"/>
                      </a:cubicBezTo>
                      <a:cubicBezTo>
                        <a:pt x="3084" y="570"/>
                        <a:pt x="2812" y="499"/>
                        <a:pt x="2539" y="427"/>
                      </a:cubicBezTo>
                      <a:cubicBezTo>
                        <a:pt x="1993" y="285"/>
                        <a:pt x="1436" y="143"/>
                        <a:pt x="890" y="48"/>
                      </a:cubicBezTo>
                      <a:cubicBezTo>
                        <a:pt x="748" y="24"/>
                        <a:pt x="594" y="12"/>
                        <a:pt x="451" y="0"/>
                      </a:cubicBezTo>
                      <a:close/>
                      <a:moveTo>
                        <a:pt x="5860" y="676"/>
                      </a:moveTo>
                      <a:cubicBezTo>
                        <a:pt x="5836" y="676"/>
                        <a:pt x="5824" y="724"/>
                        <a:pt x="5848" y="724"/>
                      </a:cubicBezTo>
                      <a:cubicBezTo>
                        <a:pt x="5966" y="771"/>
                        <a:pt x="6085" y="795"/>
                        <a:pt x="6204" y="819"/>
                      </a:cubicBezTo>
                      <a:cubicBezTo>
                        <a:pt x="6334" y="854"/>
                        <a:pt x="6453" y="890"/>
                        <a:pt x="6583" y="926"/>
                      </a:cubicBezTo>
                      <a:cubicBezTo>
                        <a:pt x="6832" y="1009"/>
                        <a:pt x="7069" y="1115"/>
                        <a:pt x="7295" y="1246"/>
                      </a:cubicBezTo>
                      <a:cubicBezTo>
                        <a:pt x="7698" y="1483"/>
                        <a:pt x="8054" y="1780"/>
                        <a:pt x="8457" y="2017"/>
                      </a:cubicBezTo>
                      <a:cubicBezTo>
                        <a:pt x="8564" y="2076"/>
                        <a:pt x="8682" y="2135"/>
                        <a:pt x="8789" y="2183"/>
                      </a:cubicBezTo>
                      <a:cubicBezTo>
                        <a:pt x="8879" y="2223"/>
                        <a:pt x="8978" y="2271"/>
                        <a:pt x="9077" y="2271"/>
                      </a:cubicBezTo>
                      <a:cubicBezTo>
                        <a:pt x="9096" y="2271"/>
                        <a:pt x="9115" y="2270"/>
                        <a:pt x="9133" y="2266"/>
                      </a:cubicBezTo>
                      <a:cubicBezTo>
                        <a:pt x="9140" y="2273"/>
                        <a:pt x="9147" y="2276"/>
                        <a:pt x="9151" y="2276"/>
                      </a:cubicBezTo>
                      <a:cubicBezTo>
                        <a:pt x="9162" y="2276"/>
                        <a:pt x="9165" y="2262"/>
                        <a:pt x="9157" y="2254"/>
                      </a:cubicBezTo>
                      <a:cubicBezTo>
                        <a:pt x="9086" y="2183"/>
                        <a:pt x="8967" y="2171"/>
                        <a:pt x="8872" y="2123"/>
                      </a:cubicBezTo>
                      <a:cubicBezTo>
                        <a:pt x="8765" y="2076"/>
                        <a:pt x="8659" y="2029"/>
                        <a:pt x="8552" y="1969"/>
                      </a:cubicBezTo>
                      <a:cubicBezTo>
                        <a:pt x="8350" y="1863"/>
                        <a:pt x="8149" y="1732"/>
                        <a:pt x="7959" y="1590"/>
                      </a:cubicBezTo>
                      <a:cubicBezTo>
                        <a:pt x="7556" y="1317"/>
                        <a:pt x="7164" y="1068"/>
                        <a:pt x="6714" y="902"/>
                      </a:cubicBezTo>
                      <a:cubicBezTo>
                        <a:pt x="6571" y="854"/>
                        <a:pt x="6441" y="807"/>
                        <a:pt x="6299" y="771"/>
                      </a:cubicBezTo>
                      <a:cubicBezTo>
                        <a:pt x="6156" y="736"/>
                        <a:pt x="6014" y="688"/>
                        <a:pt x="5860" y="676"/>
                      </a:cubicBezTo>
                      <a:close/>
                      <a:moveTo>
                        <a:pt x="11991" y="2859"/>
                      </a:moveTo>
                      <a:cubicBezTo>
                        <a:pt x="11956" y="2859"/>
                        <a:pt x="11944" y="2894"/>
                        <a:pt x="11980" y="2906"/>
                      </a:cubicBezTo>
                      <a:cubicBezTo>
                        <a:pt x="12158" y="2966"/>
                        <a:pt x="12324" y="3025"/>
                        <a:pt x="12478" y="3132"/>
                      </a:cubicBezTo>
                      <a:cubicBezTo>
                        <a:pt x="12632" y="3238"/>
                        <a:pt x="12774" y="3369"/>
                        <a:pt x="12917" y="3499"/>
                      </a:cubicBezTo>
                      <a:cubicBezTo>
                        <a:pt x="13059" y="3630"/>
                        <a:pt x="13189" y="3772"/>
                        <a:pt x="13332" y="3914"/>
                      </a:cubicBezTo>
                      <a:cubicBezTo>
                        <a:pt x="13403" y="3986"/>
                        <a:pt x="13474" y="4057"/>
                        <a:pt x="13545" y="4116"/>
                      </a:cubicBezTo>
                      <a:cubicBezTo>
                        <a:pt x="13604" y="4163"/>
                        <a:pt x="13676" y="4258"/>
                        <a:pt x="13759" y="4258"/>
                      </a:cubicBezTo>
                      <a:cubicBezTo>
                        <a:pt x="13763" y="4261"/>
                        <a:pt x="13767" y="4261"/>
                        <a:pt x="13771" y="4261"/>
                      </a:cubicBezTo>
                      <a:cubicBezTo>
                        <a:pt x="13790" y="4261"/>
                        <a:pt x="13804" y="4242"/>
                        <a:pt x="13794" y="4223"/>
                      </a:cubicBezTo>
                      <a:cubicBezTo>
                        <a:pt x="13771" y="4140"/>
                        <a:pt x="13664" y="4092"/>
                        <a:pt x="13604" y="4033"/>
                      </a:cubicBezTo>
                      <a:cubicBezTo>
                        <a:pt x="13533" y="3962"/>
                        <a:pt x="13450" y="3891"/>
                        <a:pt x="13379" y="3820"/>
                      </a:cubicBezTo>
                      <a:cubicBezTo>
                        <a:pt x="13237" y="3677"/>
                        <a:pt x="13094" y="3523"/>
                        <a:pt x="12940" y="3393"/>
                      </a:cubicBezTo>
                      <a:cubicBezTo>
                        <a:pt x="12679" y="3155"/>
                        <a:pt x="12347" y="2918"/>
                        <a:pt x="11991" y="2859"/>
                      </a:cubicBezTo>
                      <a:close/>
                      <a:moveTo>
                        <a:pt x="16338" y="4599"/>
                      </a:moveTo>
                      <a:cubicBezTo>
                        <a:pt x="16329" y="4599"/>
                        <a:pt x="16323" y="4616"/>
                        <a:pt x="16332" y="4626"/>
                      </a:cubicBezTo>
                      <a:cubicBezTo>
                        <a:pt x="16664" y="4828"/>
                        <a:pt x="16997" y="4994"/>
                        <a:pt x="17352" y="5124"/>
                      </a:cubicBezTo>
                      <a:cubicBezTo>
                        <a:pt x="17530" y="5195"/>
                        <a:pt x="17708" y="5255"/>
                        <a:pt x="17898" y="5302"/>
                      </a:cubicBezTo>
                      <a:cubicBezTo>
                        <a:pt x="18076" y="5350"/>
                        <a:pt x="18266" y="5433"/>
                        <a:pt x="18455" y="5444"/>
                      </a:cubicBezTo>
                      <a:cubicBezTo>
                        <a:pt x="18491" y="5444"/>
                        <a:pt x="18515" y="5385"/>
                        <a:pt x="18479" y="5373"/>
                      </a:cubicBezTo>
                      <a:cubicBezTo>
                        <a:pt x="18313" y="5302"/>
                        <a:pt x="18123" y="5266"/>
                        <a:pt x="17945" y="5219"/>
                      </a:cubicBezTo>
                      <a:cubicBezTo>
                        <a:pt x="17767" y="5160"/>
                        <a:pt x="17590" y="5100"/>
                        <a:pt x="17412" y="5041"/>
                      </a:cubicBezTo>
                      <a:cubicBezTo>
                        <a:pt x="17056" y="4911"/>
                        <a:pt x="16700" y="4756"/>
                        <a:pt x="16344" y="4602"/>
                      </a:cubicBezTo>
                      <a:cubicBezTo>
                        <a:pt x="16342" y="4600"/>
                        <a:pt x="16340" y="4599"/>
                        <a:pt x="16338" y="45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25"/>
                <p:cNvSpPr/>
                <p:nvPr/>
              </p:nvSpPr>
              <p:spPr>
                <a:xfrm>
                  <a:off x="6564500" y="88322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18" y="1"/>
                        <a:pt x="1" y="630"/>
                        <a:pt x="1" y="1400"/>
                      </a:cubicBezTo>
                      <a:cubicBezTo>
                        <a:pt x="1" y="2171"/>
                        <a:pt x="618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30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25"/>
                <p:cNvSpPr/>
                <p:nvPr/>
              </p:nvSpPr>
              <p:spPr>
                <a:xfrm>
                  <a:off x="6504200" y="887224"/>
                  <a:ext cx="64327" cy="6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" h="2802" extrusionOk="0">
                      <a:moveTo>
                        <a:pt x="1407" y="0"/>
                      </a:moveTo>
                      <a:cubicBezTo>
                        <a:pt x="665" y="0"/>
                        <a:pt x="59" y="593"/>
                        <a:pt x="24" y="1354"/>
                      </a:cubicBezTo>
                      <a:cubicBezTo>
                        <a:pt x="0" y="2125"/>
                        <a:pt x="605" y="2765"/>
                        <a:pt x="1388" y="2801"/>
                      </a:cubicBezTo>
                      <a:cubicBezTo>
                        <a:pt x="1403" y="2801"/>
                        <a:pt x="1417" y="2802"/>
                        <a:pt x="1432" y="2802"/>
                      </a:cubicBezTo>
                      <a:cubicBezTo>
                        <a:pt x="2183" y="2802"/>
                        <a:pt x="2800" y="2205"/>
                        <a:pt x="2835" y="1449"/>
                      </a:cubicBezTo>
                      <a:cubicBezTo>
                        <a:pt x="2859" y="666"/>
                        <a:pt x="2254" y="26"/>
                        <a:pt x="1471" y="2"/>
                      </a:cubicBezTo>
                      <a:cubicBezTo>
                        <a:pt x="1449" y="1"/>
                        <a:pt x="1428" y="0"/>
                        <a:pt x="1407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25"/>
                <p:cNvSpPr/>
                <p:nvPr/>
              </p:nvSpPr>
              <p:spPr>
                <a:xfrm>
                  <a:off x="5897893" y="851367"/>
                  <a:ext cx="845438" cy="63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75" h="2824" extrusionOk="0">
                      <a:moveTo>
                        <a:pt x="35499" y="1"/>
                      </a:moveTo>
                      <a:cubicBezTo>
                        <a:pt x="35072" y="238"/>
                        <a:pt x="34775" y="700"/>
                        <a:pt x="34775" y="1222"/>
                      </a:cubicBezTo>
                      <a:cubicBezTo>
                        <a:pt x="34775" y="1993"/>
                        <a:pt x="35404" y="2622"/>
                        <a:pt x="36175" y="2622"/>
                      </a:cubicBezTo>
                      <a:cubicBezTo>
                        <a:pt x="36946" y="2622"/>
                        <a:pt x="37574" y="1993"/>
                        <a:pt x="37574" y="1222"/>
                      </a:cubicBezTo>
                      <a:cubicBezTo>
                        <a:pt x="37574" y="700"/>
                        <a:pt x="37278" y="238"/>
                        <a:pt x="36851" y="1"/>
                      </a:cubicBezTo>
                      <a:lnTo>
                        <a:pt x="36175" y="1234"/>
                      </a:lnTo>
                      <a:lnTo>
                        <a:pt x="35499" y="1"/>
                      </a:lnTo>
                      <a:close/>
                      <a:moveTo>
                        <a:pt x="724" y="202"/>
                      </a:moveTo>
                      <a:cubicBezTo>
                        <a:pt x="297" y="439"/>
                        <a:pt x="1" y="902"/>
                        <a:pt x="1" y="1424"/>
                      </a:cubicBezTo>
                      <a:cubicBezTo>
                        <a:pt x="1" y="2195"/>
                        <a:pt x="629" y="2823"/>
                        <a:pt x="1400" y="2823"/>
                      </a:cubicBezTo>
                      <a:cubicBezTo>
                        <a:pt x="2171" y="2823"/>
                        <a:pt x="2800" y="2195"/>
                        <a:pt x="2800" y="1424"/>
                      </a:cubicBezTo>
                      <a:cubicBezTo>
                        <a:pt x="2788" y="890"/>
                        <a:pt x="2503" y="439"/>
                        <a:pt x="2076" y="202"/>
                      </a:cubicBezTo>
                      <a:lnTo>
                        <a:pt x="1400" y="1436"/>
                      </a:lnTo>
                      <a:lnTo>
                        <a:pt x="724" y="202"/>
                      </a:lnTo>
                      <a:close/>
                      <a:moveTo>
                        <a:pt x="18242" y="202"/>
                      </a:moveTo>
                      <a:cubicBezTo>
                        <a:pt x="17815" y="439"/>
                        <a:pt x="17519" y="902"/>
                        <a:pt x="17519" y="1424"/>
                      </a:cubicBezTo>
                      <a:cubicBezTo>
                        <a:pt x="17519" y="2195"/>
                        <a:pt x="18147" y="2823"/>
                        <a:pt x="18918" y="2823"/>
                      </a:cubicBezTo>
                      <a:cubicBezTo>
                        <a:pt x="19689" y="2823"/>
                        <a:pt x="20318" y="2195"/>
                        <a:pt x="20318" y="1424"/>
                      </a:cubicBezTo>
                      <a:cubicBezTo>
                        <a:pt x="20306" y="890"/>
                        <a:pt x="20021" y="439"/>
                        <a:pt x="19594" y="202"/>
                      </a:cubicBezTo>
                      <a:lnTo>
                        <a:pt x="18918" y="1436"/>
                      </a:lnTo>
                      <a:lnTo>
                        <a:pt x="18242" y="202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297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25"/>
                <p:cNvSpPr/>
                <p:nvPr/>
              </p:nvSpPr>
              <p:spPr>
                <a:xfrm>
                  <a:off x="6037460" y="1404826"/>
                  <a:ext cx="90765" cy="128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4" h="5691" extrusionOk="0">
                      <a:moveTo>
                        <a:pt x="2153" y="1"/>
                      </a:moveTo>
                      <a:cubicBezTo>
                        <a:pt x="1161" y="1"/>
                        <a:pt x="269" y="1171"/>
                        <a:pt x="131" y="2686"/>
                      </a:cubicBezTo>
                      <a:cubicBezTo>
                        <a:pt x="1" y="4251"/>
                        <a:pt x="736" y="5591"/>
                        <a:pt x="1780" y="5686"/>
                      </a:cubicBezTo>
                      <a:cubicBezTo>
                        <a:pt x="1814" y="5689"/>
                        <a:pt x="1847" y="5690"/>
                        <a:pt x="1881" y="5690"/>
                      </a:cubicBezTo>
                      <a:cubicBezTo>
                        <a:pt x="2873" y="5690"/>
                        <a:pt x="3765" y="4520"/>
                        <a:pt x="3903" y="3006"/>
                      </a:cubicBezTo>
                      <a:cubicBezTo>
                        <a:pt x="4033" y="1440"/>
                        <a:pt x="3298" y="88"/>
                        <a:pt x="2254" y="5"/>
                      </a:cubicBezTo>
                      <a:cubicBezTo>
                        <a:pt x="2220" y="2"/>
                        <a:pt x="2187" y="1"/>
                        <a:pt x="2153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25"/>
                <p:cNvSpPr/>
                <p:nvPr/>
              </p:nvSpPr>
              <p:spPr>
                <a:xfrm>
                  <a:off x="6037460" y="1403065"/>
                  <a:ext cx="90765" cy="132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4" h="5848" fill="none" extrusionOk="0">
                      <a:moveTo>
                        <a:pt x="2254" y="83"/>
                      </a:moveTo>
                      <a:cubicBezTo>
                        <a:pt x="1222" y="0"/>
                        <a:pt x="274" y="1198"/>
                        <a:pt x="131" y="2764"/>
                      </a:cubicBezTo>
                      <a:cubicBezTo>
                        <a:pt x="1" y="4329"/>
                        <a:pt x="736" y="5669"/>
                        <a:pt x="1780" y="5764"/>
                      </a:cubicBezTo>
                      <a:cubicBezTo>
                        <a:pt x="2812" y="5847"/>
                        <a:pt x="3760" y="4649"/>
                        <a:pt x="3903" y="3084"/>
                      </a:cubicBezTo>
                      <a:cubicBezTo>
                        <a:pt x="4033" y="1518"/>
                        <a:pt x="3298" y="166"/>
                        <a:pt x="2254" y="83"/>
                      </a:cubicBezTo>
                      <a:close/>
                      <a:moveTo>
                        <a:pt x="2254" y="83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25"/>
                <p:cNvSpPr/>
                <p:nvPr/>
              </p:nvSpPr>
              <p:spPr>
                <a:xfrm>
                  <a:off x="6654163" y="1407219"/>
                  <a:ext cx="90765" cy="128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4" h="5681" extrusionOk="0">
                      <a:moveTo>
                        <a:pt x="2140" y="1"/>
                      </a:moveTo>
                      <a:cubicBezTo>
                        <a:pt x="1152" y="1"/>
                        <a:pt x="257" y="1167"/>
                        <a:pt x="131" y="2674"/>
                      </a:cubicBezTo>
                      <a:cubicBezTo>
                        <a:pt x="1" y="4252"/>
                        <a:pt x="736" y="5592"/>
                        <a:pt x="1780" y="5675"/>
                      </a:cubicBezTo>
                      <a:cubicBezTo>
                        <a:pt x="1818" y="5679"/>
                        <a:pt x="1856" y="5680"/>
                        <a:pt x="1894" y="5680"/>
                      </a:cubicBezTo>
                      <a:cubicBezTo>
                        <a:pt x="2881" y="5680"/>
                        <a:pt x="3765" y="4503"/>
                        <a:pt x="3891" y="2995"/>
                      </a:cubicBezTo>
                      <a:cubicBezTo>
                        <a:pt x="4033" y="1429"/>
                        <a:pt x="3298" y="89"/>
                        <a:pt x="2254" y="6"/>
                      </a:cubicBezTo>
                      <a:cubicBezTo>
                        <a:pt x="2216" y="2"/>
                        <a:pt x="2178" y="1"/>
                        <a:pt x="2140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25"/>
                <p:cNvSpPr/>
                <p:nvPr/>
              </p:nvSpPr>
              <p:spPr>
                <a:xfrm>
                  <a:off x="6654163" y="1405187"/>
                  <a:ext cx="90765" cy="132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4" h="5860" fill="none" extrusionOk="0">
                      <a:moveTo>
                        <a:pt x="2254" y="96"/>
                      </a:moveTo>
                      <a:cubicBezTo>
                        <a:pt x="1223" y="1"/>
                        <a:pt x="262" y="1199"/>
                        <a:pt x="131" y="2764"/>
                      </a:cubicBezTo>
                      <a:cubicBezTo>
                        <a:pt x="1" y="4342"/>
                        <a:pt x="736" y="5682"/>
                        <a:pt x="1780" y="5765"/>
                      </a:cubicBezTo>
                      <a:cubicBezTo>
                        <a:pt x="2812" y="5860"/>
                        <a:pt x="3761" y="4650"/>
                        <a:pt x="3891" y="3085"/>
                      </a:cubicBezTo>
                      <a:cubicBezTo>
                        <a:pt x="4033" y="1519"/>
                        <a:pt x="3298" y="179"/>
                        <a:pt x="2254" y="96"/>
                      </a:cubicBezTo>
                      <a:close/>
                      <a:moveTo>
                        <a:pt x="2254" y="96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25"/>
                <p:cNvSpPr/>
                <p:nvPr/>
              </p:nvSpPr>
              <p:spPr>
                <a:xfrm>
                  <a:off x="6205063" y="1036230"/>
                  <a:ext cx="629798" cy="135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1" h="5999" extrusionOk="0">
                      <a:moveTo>
                        <a:pt x="1840" y="1"/>
                      </a:moveTo>
                      <a:cubicBezTo>
                        <a:pt x="1728" y="1"/>
                        <a:pt x="1616" y="15"/>
                        <a:pt x="1506" y="45"/>
                      </a:cubicBezTo>
                      <a:cubicBezTo>
                        <a:pt x="498" y="306"/>
                        <a:pt x="0" y="1764"/>
                        <a:pt x="403" y="3283"/>
                      </a:cubicBezTo>
                      <a:cubicBezTo>
                        <a:pt x="763" y="4635"/>
                        <a:pt x="1715" y="5592"/>
                        <a:pt x="2623" y="5592"/>
                      </a:cubicBezTo>
                      <a:cubicBezTo>
                        <a:pt x="2734" y="5592"/>
                        <a:pt x="2845" y="5578"/>
                        <a:pt x="2953" y="5548"/>
                      </a:cubicBezTo>
                      <a:cubicBezTo>
                        <a:pt x="3961" y="5287"/>
                        <a:pt x="4460" y="3828"/>
                        <a:pt x="4056" y="2310"/>
                      </a:cubicBezTo>
                      <a:cubicBezTo>
                        <a:pt x="3697" y="958"/>
                        <a:pt x="2754" y="1"/>
                        <a:pt x="1840" y="1"/>
                      </a:cubicBezTo>
                      <a:close/>
                      <a:moveTo>
                        <a:pt x="25707" y="331"/>
                      </a:moveTo>
                      <a:cubicBezTo>
                        <a:pt x="25654" y="331"/>
                        <a:pt x="25601" y="334"/>
                        <a:pt x="25547" y="341"/>
                      </a:cubicBezTo>
                      <a:cubicBezTo>
                        <a:pt x="24515" y="472"/>
                        <a:pt x="23839" y="1847"/>
                        <a:pt x="24053" y="3413"/>
                      </a:cubicBezTo>
                      <a:cubicBezTo>
                        <a:pt x="24243" y="4880"/>
                        <a:pt x="25142" y="5999"/>
                        <a:pt x="26111" y="5999"/>
                      </a:cubicBezTo>
                      <a:cubicBezTo>
                        <a:pt x="26168" y="5999"/>
                        <a:pt x="26225" y="5995"/>
                        <a:pt x="26282" y="5987"/>
                      </a:cubicBezTo>
                      <a:cubicBezTo>
                        <a:pt x="27326" y="5856"/>
                        <a:pt x="27990" y="4480"/>
                        <a:pt x="27789" y="2927"/>
                      </a:cubicBezTo>
                      <a:cubicBezTo>
                        <a:pt x="27598" y="1442"/>
                        <a:pt x="26681" y="331"/>
                        <a:pt x="25707" y="33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25"/>
                <p:cNvSpPr/>
                <p:nvPr/>
              </p:nvSpPr>
              <p:spPr>
                <a:xfrm>
                  <a:off x="6644825" y="1125872"/>
                  <a:ext cx="186030" cy="185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8" h="8208" extrusionOk="0">
                      <a:moveTo>
                        <a:pt x="7164" y="0"/>
                      </a:moveTo>
                      <a:lnTo>
                        <a:pt x="7117" y="2894"/>
                      </a:lnTo>
                      <a:lnTo>
                        <a:pt x="1" y="7247"/>
                      </a:lnTo>
                      <a:lnTo>
                        <a:pt x="973" y="8208"/>
                      </a:lnTo>
                      <a:lnTo>
                        <a:pt x="8267" y="3843"/>
                      </a:lnTo>
                      <a:lnTo>
                        <a:pt x="8137" y="961"/>
                      </a:lnTo>
                      <a:lnTo>
                        <a:pt x="7164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25"/>
                <p:cNvSpPr/>
                <p:nvPr/>
              </p:nvSpPr>
              <p:spPr>
                <a:xfrm>
                  <a:off x="6655783" y="1136846"/>
                  <a:ext cx="162788" cy="16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5" h="7236" fill="none" extrusionOk="0">
                      <a:moveTo>
                        <a:pt x="0" y="7236"/>
                      </a:moveTo>
                      <a:lnTo>
                        <a:pt x="7235" y="2764"/>
                      </a:lnTo>
                      <a:lnTo>
                        <a:pt x="7164" y="1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25"/>
                <p:cNvSpPr/>
                <p:nvPr/>
              </p:nvSpPr>
              <p:spPr>
                <a:xfrm>
                  <a:off x="6644825" y="1125872"/>
                  <a:ext cx="186030" cy="185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8" h="8208" fill="none" extrusionOk="0">
                      <a:moveTo>
                        <a:pt x="1" y="7247"/>
                      </a:moveTo>
                      <a:lnTo>
                        <a:pt x="7117" y="2894"/>
                      </a:lnTo>
                      <a:lnTo>
                        <a:pt x="7164" y="0"/>
                      </a:lnTo>
                      <a:lnTo>
                        <a:pt x="8137" y="961"/>
                      </a:lnTo>
                      <a:lnTo>
                        <a:pt x="8267" y="3843"/>
                      </a:lnTo>
                      <a:lnTo>
                        <a:pt x="973" y="8208"/>
                      </a:lnTo>
                      <a:close/>
                      <a:moveTo>
                        <a:pt x="1" y="7247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25"/>
                <p:cNvSpPr/>
                <p:nvPr/>
              </p:nvSpPr>
              <p:spPr>
                <a:xfrm>
                  <a:off x="6116458" y="1125872"/>
                  <a:ext cx="188145" cy="185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" h="8208" extrusionOk="0">
                      <a:moveTo>
                        <a:pt x="7176" y="0"/>
                      </a:moveTo>
                      <a:lnTo>
                        <a:pt x="7117" y="2894"/>
                      </a:lnTo>
                      <a:lnTo>
                        <a:pt x="0" y="7247"/>
                      </a:lnTo>
                      <a:lnTo>
                        <a:pt x="985" y="8208"/>
                      </a:lnTo>
                      <a:lnTo>
                        <a:pt x="8362" y="3772"/>
                      </a:lnTo>
                      <a:lnTo>
                        <a:pt x="8148" y="961"/>
                      </a:lnTo>
                      <a:lnTo>
                        <a:pt x="7176" y="0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5"/>
                <p:cNvSpPr/>
                <p:nvPr/>
              </p:nvSpPr>
              <p:spPr>
                <a:xfrm>
                  <a:off x="6127393" y="1136846"/>
                  <a:ext cx="163080" cy="16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8" h="7236" fill="none" extrusionOk="0">
                      <a:moveTo>
                        <a:pt x="1" y="7236"/>
                      </a:moveTo>
                      <a:lnTo>
                        <a:pt x="7247" y="2764"/>
                      </a:lnTo>
                      <a:lnTo>
                        <a:pt x="7176" y="1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5"/>
                <p:cNvSpPr/>
                <p:nvPr/>
              </p:nvSpPr>
              <p:spPr>
                <a:xfrm>
                  <a:off x="6116458" y="1125872"/>
                  <a:ext cx="188145" cy="185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" h="8208" fill="none" extrusionOk="0">
                      <a:moveTo>
                        <a:pt x="0" y="7247"/>
                      </a:moveTo>
                      <a:lnTo>
                        <a:pt x="7117" y="2894"/>
                      </a:lnTo>
                      <a:lnTo>
                        <a:pt x="7176" y="0"/>
                      </a:lnTo>
                      <a:lnTo>
                        <a:pt x="8148" y="961"/>
                      </a:lnTo>
                      <a:lnTo>
                        <a:pt x="8362" y="3772"/>
                      </a:lnTo>
                      <a:lnTo>
                        <a:pt x="985" y="8208"/>
                      </a:lnTo>
                      <a:close/>
                      <a:moveTo>
                        <a:pt x="0" y="7247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5"/>
                <p:cNvSpPr/>
                <p:nvPr/>
              </p:nvSpPr>
              <p:spPr>
                <a:xfrm>
                  <a:off x="5937133" y="1303961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extrusionOk="0">
                      <a:moveTo>
                        <a:pt x="700" y="1"/>
                      </a:moveTo>
                      <a:lnTo>
                        <a:pt x="0" y="1175"/>
                      </a:lnTo>
                      <a:lnTo>
                        <a:pt x="8765" y="6393"/>
                      </a:lnTo>
                      <a:lnTo>
                        <a:pt x="9465" y="5207"/>
                      </a:lnTo>
                      <a:lnTo>
                        <a:pt x="700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5"/>
                <p:cNvSpPr/>
                <p:nvPr/>
              </p:nvSpPr>
              <p:spPr>
                <a:xfrm>
                  <a:off x="5944873" y="1317351"/>
                  <a:ext cx="197482" cy="11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7" h="5208" fill="none" extrusionOk="0">
                      <a:moveTo>
                        <a:pt x="0" y="1"/>
                      </a:moveTo>
                      <a:lnTo>
                        <a:pt x="8777" y="5207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5"/>
                <p:cNvSpPr/>
                <p:nvPr/>
              </p:nvSpPr>
              <p:spPr>
                <a:xfrm>
                  <a:off x="5937133" y="1303961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fill="none" extrusionOk="0">
                      <a:moveTo>
                        <a:pt x="0" y="1175"/>
                      </a:moveTo>
                      <a:lnTo>
                        <a:pt x="700" y="1"/>
                      </a:lnTo>
                      <a:lnTo>
                        <a:pt x="9465" y="5207"/>
                      </a:lnTo>
                      <a:lnTo>
                        <a:pt x="8765" y="6393"/>
                      </a:lnTo>
                      <a:close/>
                      <a:moveTo>
                        <a:pt x="0" y="1175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25"/>
                <p:cNvSpPr/>
                <p:nvPr/>
              </p:nvSpPr>
              <p:spPr>
                <a:xfrm>
                  <a:off x="6525283" y="1290842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extrusionOk="0">
                      <a:moveTo>
                        <a:pt x="712" y="1"/>
                      </a:moveTo>
                      <a:lnTo>
                        <a:pt x="0" y="1175"/>
                      </a:lnTo>
                      <a:lnTo>
                        <a:pt x="8765" y="6393"/>
                      </a:lnTo>
                      <a:lnTo>
                        <a:pt x="9465" y="5207"/>
                      </a:lnTo>
                      <a:lnTo>
                        <a:pt x="712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25"/>
                <p:cNvSpPr/>
                <p:nvPr/>
              </p:nvSpPr>
              <p:spPr>
                <a:xfrm>
                  <a:off x="6533293" y="1303961"/>
                  <a:ext cx="197482" cy="117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7" h="5220" fill="none" extrusionOk="0">
                      <a:moveTo>
                        <a:pt x="0" y="1"/>
                      </a:moveTo>
                      <a:lnTo>
                        <a:pt x="8777" y="5219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25"/>
                <p:cNvSpPr/>
                <p:nvPr/>
              </p:nvSpPr>
              <p:spPr>
                <a:xfrm>
                  <a:off x="6525283" y="1290842"/>
                  <a:ext cx="212963" cy="144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5" h="6394" fill="none" extrusionOk="0">
                      <a:moveTo>
                        <a:pt x="0" y="1175"/>
                      </a:moveTo>
                      <a:lnTo>
                        <a:pt x="712" y="1"/>
                      </a:lnTo>
                      <a:lnTo>
                        <a:pt x="9465" y="5207"/>
                      </a:lnTo>
                      <a:lnTo>
                        <a:pt x="8765" y="6393"/>
                      </a:lnTo>
                      <a:close/>
                      <a:moveTo>
                        <a:pt x="0" y="1175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25"/>
                <p:cNvSpPr/>
                <p:nvPr/>
              </p:nvSpPr>
              <p:spPr>
                <a:xfrm>
                  <a:off x="5861330" y="1278513"/>
                  <a:ext cx="1040243" cy="6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3" h="2860" extrusionOk="0">
                      <a:moveTo>
                        <a:pt x="547" y="1"/>
                      </a:moveTo>
                      <a:cubicBezTo>
                        <a:pt x="250" y="1"/>
                        <a:pt x="1" y="250"/>
                        <a:pt x="1" y="547"/>
                      </a:cubicBezTo>
                      <a:lnTo>
                        <a:pt x="1" y="2314"/>
                      </a:lnTo>
                      <a:cubicBezTo>
                        <a:pt x="1" y="2610"/>
                        <a:pt x="250" y="2859"/>
                        <a:pt x="547" y="2859"/>
                      </a:cubicBezTo>
                      <a:lnTo>
                        <a:pt x="45687" y="2859"/>
                      </a:lnTo>
                      <a:cubicBezTo>
                        <a:pt x="45995" y="2859"/>
                        <a:pt x="46232" y="2610"/>
                        <a:pt x="46232" y="2314"/>
                      </a:cubicBezTo>
                      <a:lnTo>
                        <a:pt x="46232" y="547"/>
                      </a:lnTo>
                      <a:cubicBezTo>
                        <a:pt x="46232" y="250"/>
                        <a:pt x="45983" y="1"/>
                        <a:pt x="45687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25"/>
                <p:cNvSpPr/>
                <p:nvPr/>
              </p:nvSpPr>
              <p:spPr>
                <a:xfrm>
                  <a:off x="5861330" y="1278513"/>
                  <a:ext cx="1040243" cy="6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3" h="2860" fill="none" extrusionOk="0">
                      <a:moveTo>
                        <a:pt x="45687" y="2859"/>
                      </a:moveTo>
                      <a:lnTo>
                        <a:pt x="547" y="2859"/>
                      </a:lnTo>
                      <a:cubicBezTo>
                        <a:pt x="250" y="2859"/>
                        <a:pt x="1" y="2610"/>
                        <a:pt x="1" y="2314"/>
                      </a:cubicBezTo>
                      <a:lnTo>
                        <a:pt x="1" y="547"/>
                      </a:lnTo>
                      <a:cubicBezTo>
                        <a:pt x="1" y="250"/>
                        <a:pt x="250" y="1"/>
                        <a:pt x="547" y="1"/>
                      </a:cubicBezTo>
                      <a:lnTo>
                        <a:pt x="45687" y="1"/>
                      </a:lnTo>
                      <a:cubicBezTo>
                        <a:pt x="45983" y="1"/>
                        <a:pt x="46232" y="250"/>
                        <a:pt x="46232" y="547"/>
                      </a:cubicBezTo>
                      <a:lnTo>
                        <a:pt x="46232" y="2314"/>
                      </a:lnTo>
                      <a:cubicBezTo>
                        <a:pt x="46232" y="2610"/>
                        <a:pt x="45995" y="2859"/>
                        <a:pt x="45687" y="2859"/>
                      </a:cubicBezTo>
                      <a:close/>
                      <a:moveTo>
                        <a:pt x="45687" y="285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25"/>
                <p:cNvSpPr/>
                <p:nvPr/>
              </p:nvSpPr>
              <p:spPr>
                <a:xfrm>
                  <a:off x="5861330" y="1290300"/>
                  <a:ext cx="1040243" cy="3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3" h="1768" fill="none" extrusionOk="0">
                      <a:moveTo>
                        <a:pt x="1" y="1"/>
                      </a:moveTo>
                      <a:lnTo>
                        <a:pt x="46232" y="1"/>
                      </a:lnTo>
                      <a:moveTo>
                        <a:pt x="1" y="451"/>
                      </a:moveTo>
                      <a:lnTo>
                        <a:pt x="46232" y="451"/>
                      </a:lnTo>
                      <a:moveTo>
                        <a:pt x="1" y="890"/>
                      </a:moveTo>
                      <a:lnTo>
                        <a:pt x="46232" y="890"/>
                      </a:lnTo>
                      <a:moveTo>
                        <a:pt x="1" y="1329"/>
                      </a:moveTo>
                      <a:lnTo>
                        <a:pt x="46232" y="1329"/>
                      </a:lnTo>
                      <a:moveTo>
                        <a:pt x="1" y="1768"/>
                      </a:moveTo>
                      <a:lnTo>
                        <a:pt x="46232" y="176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25"/>
                <p:cNvSpPr/>
                <p:nvPr/>
              </p:nvSpPr>
              <p:spPr>
                <a:xfrm>
                  <a:off x="5861330" y="1278513"/>
                  <a:ext cx="1040243" cy="6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3" h="2860" fill="none" extrusionOk="0">
                      <a:moveTo>
                        <a:pt x="45687" y="2859"/>
                      </a:moveTo>
                      <a:lnTo>
                        <a:pt x="547" y="2859"/>
                      </a:lnTo>
                      <a:cubicBezTo>
                        <a:pt x="250" y="2859"/>
                        <a:pt x="1" y="2610"/>
                        <a:pt x="1" y="2314"/>
                      </a:cubicBezTo>
                      <a:lnTo>
                        <a:pt x="1" y="547"/>
                      </a:lnTo>
                      <a:cubicBezTo>
                        <a:pt x="1" y="250"/>
                        <a:pt x="250" y="1"/>
                        <a:pt x="547" y="1"/>
                      </a:cubicBezTo>
                      <a:lnTo>
                        <a:pt x="45687" y="1"/>
                      </a:lnTo>
                      <a:cubicBezTo>
                        <a:pt x="45983" y="1"/>
                        <a:pt x="46232" y="250"/>
                        <a:pt x="46232" y="547"/>
                      </a:cubicBezTo>
                      <a:lnTo>
                        <a:pt x="46232" y="2314"/>
                      </a:lnTo>
                      <a:cubicBezTo>
                        <a:pt x="46232" y="2610"/>
                        <a:pt x="45995" y="2859"/>
                        <a:pt x="45687" y="2859"/>
                      </a:cubicBezTo>
                      <a:close/>
                      <a:moveTo>
                        <a:pt x="45687" y="2859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25"/>
                <p:cNvSpPr/>
                <p:nvPr/>
              </p:nvSpPr>
              <p:spPr>
                <a:xfrm>
                  <a:off x="6271505" y="1034740"/>
                  <a:ext cx="89415" cy="128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" h="5689" extrusionOk="0">
                      <a:moveTo>
                        <a:pt x="2085" y="1"/>
                      </a:moveTo>
                      <a:cubicBezTo>
                        <a:pt x="1088" y="1"/>
                        <a:pt x="211" y="1198"/>
                        <a:pt x="107" y="2720"/>
                      </a:cubicBezTo>
                      <a:cubicBezTo>
                        <a:pt x="0" y="4286"/>
                        <a:pt x="759" y="5614"/>
                        <a:pt x="1803" y="5685"/>
                      </a:cubicBezTo>
                      <a:cubicBezTo>
                        <a:pt x="1832" y="5687"/>
                        <a:pt x="1861" y="5688"/>
                        <a:pt x="1890" y="5688"/>
                      </a:cubicBezTo>
                      <a:cubicBezTo>
                        <a:pt x="2898" y="5688"/>
                        <a:pt x="3774" y="4491"/>
                        <a:pt x="3867" y="2969"/>
                      </a:cubicBezTo>
                      <a:cubicBezTo>
                        <a:pt x="3973" y="1403"/>
                        <a:pt x="3214" y="75"/>
                        <a:pt x="2171" y="4"/>
                      </a:cubicBezTo>
                      <a:cubicBezTo>
                        <a:pt x="2142" y="2"/>
                        <a:pt x="2113" y="1"/>
                        <a:pt x="2085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25"/>
                <p:cNvSpPr/>
                <p:nvPr/>
              </p:nvSpPr>
              <p:spPr>
                <a:xfrm>
                  <a:off x="6799333" y="1051675"/>
                  <a:ext cx="96907" cy="1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7" h="5647" extrusionOk="0">
                      <a:moveTo>
                        <a:pt x="2459" y="1"/>
                      </a:moveTo>
                      <a:cubicBezTo>
                        <a:pt x="1517" y="1"/>
                        <a:pt x="582" y="1038"/>
                        <a:pt x="309" y="2456"/>
                      </a:cubicBezTo>
                      <a:cubicBezTo>
                        <a:pt x="1" y="3998"/>
                        <a:pt x="582" y="5421"/>
                        <a:pt x="1602" y="5623"/>
                      </a:cubicBezTo>
                      <a:cubicBezTo>
                        <a:pt x="1685" y="5639"/>
                        <a:pt x="1768" y="5647"/>
                        <a:pt x="1850" y="5647"/>
                      </a:cubicBezTo>
                      <a:cubicBezTo>
                        <a:pt x="2800" y="5647"/>
                        <a:pt x="3726" y="4610"/>
                        <a:pt x="4010" y="3192"/>
                      </a:cubicBezTo>
                      <a:cubicBezTo>
                        <a:pt x="4306" y="1650"/>
                        <a:pt x="3725" y="227"/>
                        <a:pt x="2705" y="25"/>
                      </a:cubicBezTo>
                      <a:cubicBezTo>
                        <a:pt x="2623" y="9"/>
                        <a:pt x="2541" y="1"/>
                        <a:pt x="2459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25"/>
                <p:cNvSpPr/>
                <p:nvPr/>
              </p:nvSpPr>
              <p:spPr>
                <a:xfrm>
                  <a:off x="6710480" y="1397465"/>
                  <a:ext cx="99293" cy="126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5611" extrusionOk="0">
                      <a:moveTo>
                        <a:pt x="1824" y="1"/>
                      </a:moveTo>
                      <a:cubicBezTo>
                        <a:pt x="1726" y="1"/>
                        <a:pt x="1627" y="12"/>
                        <a:pt x="1530" y="35"/>
                      </a:cubicBezTo>
                      <a:cubicBezTo>
                        <a:pt x="522" y="284"/>
                        <a:pt x="0" y="1731"/>
                        <a:pt x="380" y="3249"/>
                      </a:cubicBezTo>
                      <a:cubicBezTo>
                        <a:pt x="711" y="4627"/>
                        <a:pt x="1658" y="5610"/>
                        <a:pt x="2579" y="5610"/>
                      </a:cubicBezTo>
                      <a:cubicBezTo>
                        <a:pt x="2681" y="5610"/>
                        <a:pt x="2782" y="5598"/>
                        <a:pt x="2882" y="5573"/>
                      </a:cubicBezTo>
                      <a:cubicBezTo>
                        <a:pt x="3891" y="5324"/>
                        <a:pt x="4412" y="3889"/>
                        <a:pt x="4045" y="2359"/>
                      </a:cubicBezTo>
                      <a:cubicBezTo>
                        <a:pt x="3702" y="976"/>
                        <a:pt x="2749" y="1"/>
                        <a:pt x="1824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25"/>
                <p:cNvSpPr/>
                <p:nvPr/>
              </p:nvSpPr>
              <p:spPr>
                <a:xfrm>
                  <a:off x="6710480" y="1392881"/>
                  <a:ext cx="99293" cy="13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026" fill="none" extrusionOk="0">
                      <a:moveTo>
                        <a:pt x="4045" y="2562"/>
                      </a:moveTo>
                      <a:cubicBezTo>
                        <a:pt x="3665" y="1032"/>
                        <a:pt x="2539" y="0"/>
                        <a:pt x="1530" y="238"/>
                      </a:cubicBezTo>
                      <a:cubicBezTo>
                        <a:pt x="522" y="487"/>
                        <a:pt x="0" y="1934"/>
                        <a:pt x="380" y="3452"/>
                      </a:cubicBezTo>
                      <a:cubicBezTo>
                        <a:pt x="748" y="4982"/>
                        <a:pt x="1874" y="6025"/>
                        <a:pt x="2882" y="5776"/>
                      </a:cubicBezTo>
                      <a:cubicBezTo>
                        <a:pt x="3891" y="5527"/>
                        <a:pt x="4412" y="4092"/>
                        <a:pt x="4045" y="2562"/>
                      </a:cubicBezTo>
                      <a:close/>
                      <a:moveTo>
                        <a:pt x="4045" y="256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25"/>
                <p:cNvSpPr/>
                <p:nvPr/>
              </p:nvSpPr>
              <p:spPr>
                <a:xfrm>
                  <a:off x="6093778" y="1395591"/>
                  <a:ext cx="99293" cy="126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5611" extrusionOk="0">
                      <a:moveTo>
                        <a:pt x="1824" y="1"/>
                      </a:moveTo>
                      <a:cubicBezTo>
                        <a:pt x="1725" y="1"/>
                        <a:pt x="1627" y="12"/>
                        <a:pt x="1530" y="35"/>
                      </a:cubicBezTo>
                      <a:cubicBezTo>
                        <a:pt x="510" y="284"/>
                        <a:pt x="0" y="1731"/>
                        <a:pt x="368" y="3249"/>
                      </a:cubicBezTo>
                      <a:cubicBezTo>
                        <a:pt x="710" y="4627"/>
                        <a:pt x="1648" y="5610"/>
                        <a:pt x="2576" y="5610"/>
                      </a:cubicBezTo>
                      <a:cubicBezTo>
                        <a:pt x="2679" y="5610"/>
                        <a:pt x="2781" y="5598"/>
                        <a:pt x="2882" y="5573"/>
                      </a:cubicBezTo>
                      <a:cubicBezTo>
                        <a:pt x="3890" y="5324"/>
                        <a:pt x="4412" y="3889"/>
                        <a:pt x="4033" y="2359"/>
                      </a:cubicBezTo>
                      <a:cubicBezTo>
                        <a:pt x="3701" y="976"/>
                        <a:pt x="2748" y="1"/>
                        <a:pt x="1824" y="1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25"/>
                <p:cNvSpPr/>
                <p:nvPr/>
              </p:nvSpPr>
              <p:spPr>
                <a:xfrm>
                  <a:off x="6093778" y="1391007"/>
                  <a:ext cx="99293" cy="13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026" fill="none" extrusionOk="0">
                      <a:moveTo>
                        <a:pt x="4033" y="2562"/>
                      </a:moveTo>
                      <a:cubicBezTo>
                        <a:pt x="3665" y="1032"/>
                        <a:pt x="2538" y="0"/>
                        <a:pt x="1530" y="238"/>
                      </a:cubicBezTo>
                      <a:cubicBezTo>
                        <a:pt x="510" y="487"/>
                        <a:pt x="0" y="1934"/>
                        <a:pt x="368" y="3452"/>
                      </a:cubicBezTo>
                      <a:cubicBezTo>
                        <a:pt x="748" y="4982"/>
                        <a:pt x="1862" y="6025"/>
                        <a:pt x="2882" y="5776"/>
                      </a:cubicBezTo>
                      <a:cubicBezTo>
                        <a:pt x="3890" y="5527"/>
                        <a:pt x="4412" y="4092"/>
                        <a:pt x="4033" y="2562"/>
                      </a:cubicBezTo>
                      <a:close/>
                      <a:moveTo>
                        <a:pt x="4033" y="2562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25"/>
                <p:cNvSpPr/>
                <p:nvPr/>
              </p:nvSpPr>
              <p:spPr>
                <a:xfrm>
                  <a:off x="6254427" y="743706"/>
                  <a:ext cx="140378" cy="12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9" h="5659" extrusionOk="0">
                      <a:moveTo>
                        <a:pt x="0" y="1"/>
                      </a:moveTo>
                      <a:lnTo>
                        <a:pt x="3119" y="5658"/>
                      </a:lnTo>
                      <a:lnTo>
                        <a:pt x="6239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25"/>
                <p:cNvSpPr/>
                <p:nvPr/>
              </p:nvSpPr>
              <p:spPr>
                <a:xfrm>
                  <a:off x="5859215" y="743706"/>
                  <a:ext cx="140107" cy="12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7" h="5659" extrusionOk="0">
                      <a:moveTo>
                        <a:pt x="0" y="1"/>
                      </a:moveTo>
                      <a:lnTo>
                        <a:pt x="3119" y="5658"/>
                      </a:lnTo>
                      <a:lnTo>
                        <a:pt x="6227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25"/>
                <p:cNvSpPr/>
                <p:nvPr/>
              </p:nvSpPr>
              <p:spPr>
                <a:xfrm>
                  <a:off x="5859215" y="743706"/>
                  <a:ext cx="140107" cy="12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7" h="5659" fill="none" extrusionOk="0">
                      <a:moveTo>
                        <a:pt x="6227" y="1"/>
                      </a:moveTo>
                      <a:lnTo>
                        <a:pt x="3119" y="5658"/>
                      </a:lnTo>
                      <a:lnTo>
                        <a:pt x="0" y="1"/>
                      </a:lnTo>
                      <a:close/>
                      <a:moveTo>
                        <a:pt x="6227" y="1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25"/>
                <p:cNvSpPr/>
                <p:nvPr/>
              </p:nvSpPr>
              <p:spPr>
                <a:xfrm>
                  <a:off x="6642170" y="738625"/>
                  <a:ext cx="140107" cy="12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7" h="5658" extrusionOk="0">
                      <a:moveTo>
                        <a:pt x="0" y="0"/>
                      </a:moveTo>
                      <a:lnTo>
                        <a:pt x="3108" y="5658"/>
                      </a:lnTo>
                      <a:lnTo>
                        <a:pt x="6227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7" name="Google Shape;1227;p25"/>
              <p:cNvGrpSpPr/>
              <p:nvPr/>
            </p:nvGrpSpPr>
            <p:grpSpPr>
              <a:xfrm>
                <a:off x="4550185" y="847671"/>
                <a:ext cx="1091925" cy="674465"/>
                <a:chOff x="4542110" y="867558"/>
                <a:chExt cx="1091925" cy="674465"/>
              </a:xfrm>
            </p:grpSpPr>
            <p:sp>
              <p:nvSpPr>
                <p:cNvPr id="1228" name="Google Shape;1228;p25"/>
                <p:cNvSpPr/>
                <p:nvPr/>
              </p:nvSpPr>
              <p:spPr>
                <a:xfrm>
                  <a:off x="4775615" y="964788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83" y="2799"/>
                        <a:pt x="2811" y="2171"/>
                        <a:pt x="2811" y="1400"/>
                      </a:cubicBezTo>
                      <a:cubicBezTo>
                        <a:pt x="2811" y="629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25"/>
                <p:cNvSpPr/>
                <p:nvPr/>
              </p:nvSpPr>
              <p:spPr>
                <a:xfrm>
                  <a:off x="4793233" y="1015932"/>
                  <a:ext cx="63247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2800" extrusionOk="0">
                      <a:moveTo>
                        <a:pt x="1411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11" y="2800"/>
                      </a:cubicBezTo>
                      <a:cubicBezTo>
                        <a:pt x="2182" y="2800"/>
                        <a:pt x="2811" y="2171"/>
                        <a:pt x="2811" y="1400"/>
                      </a:cubicBezTo>
                      <a:cubicBezTo>
                        <a:pt x="2811" y="629"/>
                        <a:pt x="2182" y="1"/>
                        <a:pt x="1411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25"/>
                <p:cNvSpPr/>
                <p:nvPr/>
              </p:nvSpPr>
              <p:spPr>
                <a:xfrm>
                  <a:off x="4802570" y="1062266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508" y="0"/>
                      </a:moveTo>
                      <a:cubicBezTo>
                        <a:pt x="250" y="0"/>
                        <a:pt x="44" y="90"/>
                        <a:pt x="24" y="238"/>
                      </a:cubicBezTo>
                      <a:cubicBezTo>
                        <a:pt x="0" y="404"/>
                        <a:pt x="249" y="582"/>
                        <a:pt x="593" y="629"/>
                      </a:cubicBezTo>
                      <a:cubicBezTo>
                        <a:pt x="651" y="637"/>
                        <a:pt x="708" y="641"/>
                        <a:pt x="762" y="641"/>
                      </a:cubicBezTo>
                      <a:cubicBezTo>
                        <a:pt x="1020" y="641"/>
                        <a:pt x="1226" y="553"/>
                        <a:pt x="1246" y="415"/>
                      </a:cubicBezTo>
                      <a:cubicBezTo>
                        <a:pt x="1269" y="238"/>
                        <a:pt x="1020" y="72"/>
                        <a:pt x="676" y="12"/>
                      </a:cubicBezTo>
                      <a:cubicBezTo>
                        <a:pt x="619" y="4"/>
                        <a:pt x="562" y="0"/>
                        <a:pt x="5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5"/>
                <p:cNvSpPr/>
                <p:nvPr/>
              </p:nvSpPr>
              <p:spPr>
                <a:xfrm>
                  <a:off x="4718510" y="96745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82" y="2800"/>
                        <a:pt x="2799" y="2171"/>
                        <a:pt x="2799" y="1400"/>
                      </a:cubicBezTo>
                      <a:cubicBezTo>
                        <a:pt x="2799" y="629"/>
                        <a:pt x="2182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5"/>
                <p:cNvSpPr/>
                <p:nvPr/>
              </p:nvSpPr>
              <p:spPr>
                <a:xfrm>
                  <a:off x="4730255" y="1007351"/>
                  <a:ext cx="6300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1" extrusionOk="0">
                      <a:moveTo>
                        <a:pt x="1400" y="1"/>
                      </a:moveTo>
                      <a:cubicBezTo>
                        <a:pt x="629" y="1"/>
                        <a:pt x="0" y="630"/>
                        <a:pt x="0" y="1401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82" y="2800"/>
                        <a:pt x="2799" y="2171"/>
                        <a:pt x="2799" y="1401"/>
                      </a:cubicBezTo>
                      <a:cubicBezTo>
                        <a:pt x="2799" y="630"/>
                        <a:pt x="2182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5"/>
                <p:cNvSpPr/>
                <p:nvPr/>
              </p:nvSpPr>
              <p:spPr>
                <a:xfrm>
                  <a:off x="4741460" y="1043863"/>
                  <a:ext cx="29093" cy="21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" h="966" extrusionOk="0">
                      <a:moveTo>
                        <a:pt x="607" y="1"/>
                      </a:moveTo>
                      <a:cubicBezTo>
                        <a:pt x="313" y="1"/>
                        <a:pt x="67" y="157"/>
                        <a:pt x="36" y="388"/>
                      </a:cubicBezTo>
                      <a:cubicBezTo>
                        <a:pt x="0" y="649"/>
                        <a:pt x="237" y="898"/>
                        <a:pt x="581" y="958"/>
                      </a:cubicBezTo>
                      <a:cubicBezTo>
                        <a:pt x="618" y="963"/>
                        <a:pt x="653" y="965"/>
                        <a:pt x="689" y="965"/>
                      </a:cubicBezTo>
                      <a:cubicBezTo>
                        <a:pt x="977" y="965"/>
                        <a:pt x="1226" y="799"/>
                        <a:pt x="1257" y="566"/>
                      </a:cubicBezTo>
                      <a:cubicBezTo>
                        <a:pt x="1293" y="317"/>
                        <a:pt x="1056" y="56"/>
                        <a:pt x="724" y="9"/>
                      </a:cubicBezTo>
                      <a:cubicBezTo>
                        <a:pt x="684" y="3"/>
                        <a:pt x="645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5"/>
                <p:cNvSpPr/>
                <p:nvPr/>
              </p:nvSpPr>
              <p:spPr>
                <a:xfrm>
                  <a:off x="4658997" y="977094"/>
                  <a:ext cx="6354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2800" extrusionOk="0">
                      <a:moveTo>
                        <a:pt x="1421" y="1"/>
                      </a:moveTo>
                      <a:cubicBezTo>
                        <a:pt x="1414" y="1"/>
                        <a:pt x="1407" y="1"/>
                        <a:pt x="1400" y="1"/>
                      </a:cubicBezTo>
                      <a:cubicBezTo>
                        <a:pt x="629" y="13"/>
                        <a:pt x="0" y="641"/>
                        <a:pt x="12" y="1412"/>
                      </a:cubicBezTo>
                      <a:cubicBezTo>
                        <a:pt x="24" y="2188"/>
                        <a:pt x="641" y="2800"/>
                        <a:pt x="1402" y="2800"/>
                      </a:cubicBezTo>
                      <a:cubicBezTo>
                        <a:pt x="1409" y="2800"/>
                        <a:pt x="1416" y="2800"/>
                        <a:pt x="1424" y="2800"/>
                      </a:cubicBezTo>
                      <a:cubicBezTo>
                        <a:pt x="2206" y="2800"/>
                        <a:pt x="2823" y="2159"/>
                        <a:pt x="2811" y="1388"/>
                      </a:cubicBezTo>
                      <a:cubicBezTo>
                        <a:pt x="2811" y="625"/>
                        <a:pt x="2183" y="1"/>
                        <a:pt x="1421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5"/>
                <p:cNvSpPr/>
                <p:nvPr/>
              </p:nvSpPr>
              <p:spPr>
                <a:xfrm>
                  <a:off x="4596560" y="988090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0"/>
                        <a:pt x="629" y="2799"/>
                        <a:pt x="1400" y="2799"/>
                      </a:cubicBezTo>
                      <a:cubicBezTo>
                        <a:pt x="2170" y="2799"/>
                        <a:pt x="2799" y="2170"/>
                        <a:pt x="2799" y="1400"/>
                      </a:cubicBezTo>
                      <a:cubicBezTo>
                        <a:pt x="2799" y="629"/>
                        <a:pt x="2170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25"/>
                <p:cNvSpPr/>
                <p:nvPr/>
              </p:nvSpPr>
              <p:spPr>
                <a:xfrm>
                  <a:off x="4559458" y="972804"/>
                  <a:ext cx="6300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1" extrusionOk="0">
                      <a:moveTo>
                        <a:pt x="1412" y="1"/>
                      </a:moveTo>
                      <a:cubicBezTo>
                        <a:pt x="629" y="1"/>
                        <a:pt x="0" y="618"/>
                        <a:pt x="0" y="1389"/>
                      </a:cubicBezTo>
                      <a:cubicBezTo>
                        <a:pt x="0" y="2171"/>
                        <a:pt x="617" y="2800"/>
                        <a:pt x="1388" y="2800"/>
                      </a:cubicBezTo>
                      <a:cubicBezTo>
                        <a:pt x="2171" y="2800"/>
                        <a:pt x="2799" y="2183"/>
                        <a:pt x="2799" y="1401"/>
                      </a:cubicBezTo>
                      <a:cubicBezTo>
                        <a:pt x="2799" y="630"/>
                        <a:pt x="2183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25"/>
                <p:cNvSpPr/>
                <p:nvPr/>
              </p:nvSpPr>
              <p:spPr>
                <a:xfrm>
                  <a:off x="4577593" y="981768"/>
                  <a:ext cx="29655" cy="2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153" extrusionOk="0">
                      <a:moveTo>
                        <a:pt x="644" y="1"/>
                      </a:moveTo>
                      <a:cubicBezTo>
                        <a:pt x="349" y="1"/>
                        <a:pt x="91" y="203"/>
                        <a:pt x="48" y="494"/>
                      </a:cubicBezTo>
                      <a:cubicBezTo>
                        <a:pt x="1" y="802"/>
                        <a:pt x="238" y="1087"/>
                        <a:pt x="582" y="1146"/>
                      </a:cubicBezTo>
                      <a:cubicBezTo>
                        <a:pt x="613" y="1150"/>
                        <a:pt x="644" y="1152"/>
                        <a:pt x="675" y="1152"/>
                      </a:cubicBezTo>
                      <a:cubicBezTo>
                        <a:pt x="970" y="1152"/>
                        <a:pt x="1227" y="951"/>
                        <a:pt x="1270" y="671"/>
                      </a:cubicBezTo>
                      <a:cubicBezTo>
                        <a:pt x="1317" y="351"/>
                        <a:pt x="1080" y="67"/>
                        <a:pt x="736" y="7"/>
                      </a:cubicBezTo>
                      <a:cubicBezTo>
                        <a:pt x="705" y="3"/>
                        <a:pt x="674" y="1"/>
                        <a:pt x="644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25"/>
                <p:cNvSpPr/>
                <p:nvPr/>
              </p:nvSpPr>
              <p:spPr>
                <a:xfrm>
                  <a:off x="4615753" y="98700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30" y="1"/>
                        <a:pt x="1" y="629"/>
                        <a:pt x="1" y="1400"/>
                      </a:cubicBezTo>
                      <a:cubicBezTo>
                        <a:pt x="1" y="2171"/>
                        <a:pt x="630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25"/>
                <p:cNvSpPr/>
                <p:nvPr/>
              </p:nvSpPr>
              <p:spPr>
                <a:xfrm>
                  <a:off x="4633370" y="1004687"/>
                  <a:ext cx="27788" cy="27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4" extrusionOk="0">
                      <a:moveTo>
                        <a:pt x="617" y="0"/>
                      </a:moveTo>
                      <a:cubicBezTo>
                        <a:pt x="274" y="0"/>
                        <a:pt x="1" y="273"/>
                        <a:pt x="1" y="617"/>
                      </a:cubicBezTo>
                      <a:cubicBezTo>
                        <a:pt x="1" y="961"/>
                        <a:pt x="274" y="1234"/>
                        <a:pt x="617" y="1234"/>
                      </a:cubicBezTo>
                      <a:cubicBezTo>
                        <a:pt x="961" y="1234"/>
                        <a:pt x="1234" y="961"/>
                        <a:pt x="1234" y="617"/>
                      </a:cubicBezTo>
                      <a:cubicBezTo>
                        <a:pt x="1234" y="273"/>
                        <a:pt x="961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25"/>
                <p:cNvSpPr/>
                <p:nvPr/>
              </p:nvSpPr>
              <p:spPr>
                <a:xfrm>
                  <a:off x="4671530" y="996106"/>
                  <a:ext cx="6354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2801" extrusionOk="0">
                      <a:moveTo>
                        <a:pt x="1424" y="1"/>
                      </a:moveTo>
                      <a:cubicBezTo>
                        <a:pt x="653" y="1"/>
                        <a:pt x="13" y="618"/>
                        <a:pt x="13" y="1389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1408" y="2800"/>
                        <a:pt x="1415" y="2800"/>
                        <a:pt x="1422" y="2800"/>
                      </a:cubicBezTo>
                      <a:cubicBezTo>
                        <a:pt x="2183" y="2800"/>
                        <a:pt x="2800" y="2188"/>
                        <a:pt x="2812" y="1412"/>
                      </a:cubicBezTo>
                      <a:cubicBezTo>
                        <a:pt x="2824" y="641"/>
                        <a:pt x="2195" y="13"/>
                        <a:pt x="1424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25"/>
                <p:cNvSpPr/>
                <p:nvPr/>
              </p:nvSpPr>
              <p:spPr>
                <a:xfrm>
                  <a:off x="4684873" y="1022141"/>
                  <a:ext cx="29655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144" extrusionOk="0">
                      <a:moveTo>
                        <a:pt x="625" y="0"/>
                      </a:moveTo>
                      <a:cubicBezTo>
                        <a:pt x="338" y="0"/>
                        <a:pt x="90" y="199"/>
                        <a:pt x="48" y="473"/>
                      </a:cubicBezTo>
                      <a:cubicBezTo>
                        <a:pt x="1" y="793"/>
                        <a:pt x="238" y="1078"/>
                        <a:pt x="570" y="1137"/>
                      </a:cubicBezTo>
                      <a:cubicBezTo>
                        <a:pt x="602" y="1141"/>
                        <a:pt x="634" y="1143"/>
                        <a:pt x="666" y="1143"/>
                      </a:cubicBezTo>
                      <a:cubicBezTo>
                        <a:pt x="970" y="1143"/>
                        <a:pt x="1227" y="942"/>
                        <a:pt x="1270" y="662"/>
                      </a:cubicBezTo>
                      <a:cubicBezTo>
                        <a:pt x="1317" y="342"/>
                        <a:pt x="1080" y="58"/>
                        <a:pt x="736" y="10"/>
                      </a:cubicBezTo>
                      <a:cubicBezTo>
                        <a:pt x="699" y="3"/>
                        <a:pt x="661" y="0"/>
                        <a:pt x="625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5"/>
                <p:cNvSpPr/>
                <p:nvPr/>
              </p:nvSpPr>
              <p:spPr>
                <a:xfrm>
                  <a:off x="4558918" y="989965"/>
                  <a:ext cx="372015" cy="98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65" fill="none" extrusionOk="0">
                      <a:moveTo>
                        <a:pt x="16534" y="3534"/>
                      </a:moveTo>
                      <a:cubicBezTo>
                        <a:pt x="15585" y="3831"/>
                        <a:pt x="14613" y="4116"/>
                        <a:pt x="13628" y="4234"/>
                      </a:cubicBezTo>
                      <a:cubicBezTo>
                        <a:pt x="12525" y="4365"/>
                        <a:pt x="11410" y="4282"/>
                        <a:pt x="10307" y="4056"/>
                      </a:cubicBezTo>
                      <a:cubicBezTo>
                        <a:pt x="9228" y="3843"/>
                        <a:pt x="8208" y="3511"/>
                        <a:pt x="7164" y="3167"/>
                      </a:cubicBezTo>
                      <a:cubicBezTo>
                        <a:pt x="6749" y="3036"/>
                        <a:pt x="6334" y="2894"/>
                        <a:pt x="5919" y="2764"/>
                      </a:cubicBezTo>
                      <a:cubicBezTo>
                        <a:pt x="5433" y="2609"/>
                        <a:pt x="4946" y="2443"/>
                        <a:pt x="4460" y="2277"/>
                      </a:cubicBezTo>
                      <a:cubicBezTo>
                        <a:pt x="2871" y="1720"/>
                        <a:pt x="1317" y="1056"/>
                        <a:pt x="1" y="0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25"/>
                <p:cNvSpPr/>
                <p:nvPr/>
              </p:nvSpPr>
              <p:spPr>
                <a:xfrm>
                  <a:off x="4558918" y="989965"/>
                  <a:ext cx="372015" cy="98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34" h="4365" fill="none" extrusionOk="0">
                      <a:moveTo>
                        <a:pt x="16534" y="3534"/>
                      </a:moveTo>
                      <a:cubicBezTo>
                        <a:pt x="15585" y="3831"/>
                        <a:pt x="14613" y="4116"/>
                        <a:pt x="13628" y="4234"/>
                      </a:cubicBezTo>
                      <a:cubicBezTo>
                        <a:pt x="12525" y="4365"/>
                        <a:pt x="11410" y="4282"/>
                        <a:pt x="10307" y="4056"/>
                      </a:cubicBezTo>
                      <a:cubicBezTo>
                        <a:pt x="9228" y="3843"/>
                        <a:pt x="8208" y="3511"/>
                        <a:pt x="7164" y="3167"/>
                      </a:cubicBezTo>
                      <a:cubicBezTo>
                        <a:pt x="6749" y="3036"/>
                        <a:pt x="6334" y="2894"/>
                        <a:pt x="5919" y="2764"/>
                      </a:cubicBezTo>
                      <a:cubicBezTo>
                        <a:pt x="5433" y="2609"/>
                        <a:pt x="4946" y="2443"/>
                        <a:pt x="4460" y="2277"/>
                      </a:cubicBezTo>
                      <a:cubicBezTo>
                        <a:pt x="2871" y="1720"/>
                        <a:pt x="1317" y="1056"/>
                        <a:pt x="1" y="0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25"/>
                <p:cNvSpPr/>
                <p:nvPr/>
              </p:nvSpPr>
              <p:spPr>
                <a:xfrm>
                  <a:off x="4603648" y="1010738"/>
                  <a:ext cx="228555" cy="8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8" h="3655" extrusionOk="0">
                      <a:moveTo>
                        <a:pt x="57" y="0"/>
                      </a:moveTo>
                      <a:cubicBezTo>
                        <a:pt x="21" y="0"/>
                        <a:pt x="0" y="56"/>
                        <a:pt x="41" y="76"/>
                      </a:cubicBezTo>
                      <a:cubicBezTo>
                        <a:pt x="539" y="397"/>
                        <a:pt x="1049" y="717"/>
                        <a:pt x="1547" y="1025"/>
                      </a:cubicBezTo>
                      <a:cubicBezTo>
                        <a:pt x="1796" y="1179"/>
                        <a:pt x="2045" y="1334"/>
                        <a:pt x="2306" y="1488"/>
                      </a:cubicBezTo>
                      <a:cubicBezTo>
                        <a:pt x="2437" y="1559"/>
                        <a:pt x="2555" y="1642"/>
                        <a:pt x="2686" y="1713"/>
                      </a:cubicBezTo>
                      <a:cubicBezTo>
                        <a:pt x="2757" y="1749"/>
                        <a:pt x="2816" y="1796"/>
                        <a:pt x="2887" y="1832"/>
                      </a:cubicBezTo>
                      <a:cubicBezTo>
                        <a:pt x="2947" y="1867"/>
                        <a:pt x="3006" y="1915"/>
                        <a:pt x="3077" y="1927"/>
                      </a:cubicBezTo>
                      <a:cubicBezTo>
                        <a:pt x="3089" y="1927"/>
                        <a:pt x="3113" y="1903"/>
                        <a:pt x="3089" y="1879"/>
                      </a:cubicBezTo>
                      <a:cubicBezTo>
                        <a:pt x="3041" y="1832"/>
                        <a:pt x="2970" y="1796"/>
                        <a:pt x="2911" y="1761"/>
                      </a:cubicBezTo>
                      <a:cubicBezTo>
                        <a:pt x="2840" y="1725"/>
                        <a:pt x="2781" y="1677"/>
                        <a:pt x="2709" y="1642"/>
                      </a:cubicBezTo>
                      <a:cubicBezTo>
                        <a:pt x="2579" y="1571"/>
                        <a:pt x="2460" y="1488"/>
                        <a:pt x="2342" y="1417"/>
                      </a:cubicBezTo>
                      <a:cubicBezTo>
                        <a:pt x="2093" y="1262"/>
                        <a:pt x="1844" y="1108"/>
                        <a:pt x="1583" y="954"/>
                      </a:cubicBezTo>
                      <a:cubicBezTo>
                        <a:pt x="1073" y="634"/>
                        <a:pt x="575" y="314"/>
                        <a:pt x="76" y="5"/>
                      </a:cubicBezTo>
                      <a:cubicBezTo>
                        <a:pt x="70" y="2"/>
                        <a:pt x="63" y="0"/>
                        <a:pt x="57" y="0"/>
                      </a:cubicBezTo>
                      <a:close/>
                      <a:moveTo>
                        <a:pt x="6474" y="2301"/>
                      </a:moveTo>
                      <a:cubicBezTo>
                        <a:pt x="6437" y="2301"/>
                        <a:pt x="6415" y="2357"/>
                        <a:pt x="6445" y="2377"/>
                      </a:cubicBezTo>
                      <a:cubicBezTo>
                        <a:pt x="6861" y="2662"/>
                        <a:pt x="7335" y="2899"/>
                        <a:pt x="7797" y="3089"/>
                      </a:cubicBezTo>
                      <a:cubicBezTo>
                        <a:pt x="8272" y="3290"/>
                        <a:pt x="8782" y="3433"/>
                        <a:pt x="9292" y="3540"/>
                      </a:cubicBezTo>
                      <a:cubicBezTo>
                        <a:pt x="9434" y="3575"/>
                        <a:pt x="9577" y="3599"/>
                        <a:pt x="9731" y="3611"/>
                      </a:cubicBezTo>
                      <a:cubicBezTo>
                        <a:pt x="9831" y="3629"/>
                        <a:pt x="9938" y="3654"/>
                        <a:pt x="10041" y="3654"/>
                      </a:cubicBezTo>
                      <a:cubicBezTo>
                        <a:pt x="10073" y="3654"/>
                        <a:pt x="10104" y="3652"/>
                        <a:pt x="10134" y="3646"/>
                      </a:cubicBezTo>
                      <a:cubicBezTo>
                        <a:pt x="10158" y="3646"/>
                        <a:pt x="10158" y="3623"/>
                        <a:pt x="10134" y="3611"/>
                      </a:cubicBezTo>
                      <a:cubicBezTo>
                        <a:pt x="10015" y="3563"/>
                        <a:pt x="9885" y="3563"/>
                        <a:pt x="9766" y="3540"/>
                      </a:cubicBezTo>
                      <a:cubicBezTo>
                        <a:pt x="9648" y="3516"/>
                        <a:pt x="9517" y="3492"/>
                        <a:pt x="9399" y="3468"/>
                      </a:cubicBezTo>
                      <a:cubicBezTo>
                        <a:pt x="9150" y="3421"/>
                        <a:pt x="8912" y="3362"/>
                        <a:pt x="8651" y="3290"/>
                      </a:cubicBezTo>
                      <a:cubicBezTo>
                        <a:pt x="8165" y="3148"/>
                        <a:pt x="7691" y="2958"/>
                        <a:pt x="7240" y="2733"/>
                      </a:cubicBezTo>
                      <a:cubicBezTo>
                        <a:pt x="6979" y="2603"/>
                        <a:pt x="6742" y="2448"/>
                        <a:pt x="6493" y="2306"/>
                      </a:cubicBezTo>
                      <a:cubicBezTo>
                        <a:pt x="6486" y="2303"/>
                        <a:pt x="6480" y="2301"/>
                        <a:pt x="6474" y="2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25"/>
                <p:cNvSpPr/>
                <p:nvPr/>
              </p:nvSpPr>
              <p:spPr>
                <a:xfrm>
                  <a:off x="4854590" y="1022886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30" y="1"/>
                        <a:pt x="1" y="629"/>
                        <a:pt x="1" y="1400"/>
                      </a:cubicBezTo>
                      <a:cubicBezTo>
                        <a:pt x="1" y="2171"/>
                        <a:pt x="630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25"/>
                <p:cNvSpPr/>
                <p:nvPr/>
              </p:nvSpPr>
              <p:spPr>
                <a:xfrm>
                  <a:off x="4915700" y="101432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71"/>
                        <a:pt x="630" y="2799"/>
                        <a:pt x="1400" y="2799"/>
                      </a:cubicBezTo>
                      <a:cubicBezTo>
                        <a:pt x="2171" y="2799"/>
                        <a:pt x="2800" y="2171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25"/>
                <p:cNvSpPr/>
                <p:nvPr/>
              </p:nvSpPr>
              <p:spPr>
                <a:xfrm>
                  <a:off x="4974943" y="967452"/>
                  <a:ext cx="526545" cy="9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2" h="4295" extrusionOk="0">
                      <a:moveTo>
                        <a:pt x="22002" y="1"/>
                      </a:moveTo>
                      <a:cubicBezTo>
                        <a:pt x="21231" y="1"/>
                        <a:pt x="20602" y="629"/>
                        <a:pt x="20602" y="1400"/>
                      </a:cubicBezTo>
                      <a:cubicBezTo>
                        <a:pt x="20602" y="2171"/>
                        <a:pt x="21231" y="2800"/>
                        <a:pt x="22002" y="2800"/>
                      </a:cubicBezTo>
                      <a:cubicBezTo>
                        <a:pt x="22773" y="2800"/>
                        <a:pt x="23401" y="2171"/>
                        <a:pt x="23401" y="1400"/>
                      </a:cubicBezTo>
                      <a:cubicBezTo>
                        <a:pt x="23401" y="629"/>
                        <a:pt x="22773" y="1"/>
                        <a:pt x="22002" y="1"/>
                      </a:cubicBezTo>
                      <a:close/>
                      <a:moveTo>
                        <a:pt x="18657" y="914"/>
                      </a:moveTo>
                      <a:cubicBezTo>
                        <a:pt x="17886" y="914"/>
                        <a:pt x="17258" y="1543"/>
                        <a:pt x="17258" y="2314"/>
                      </a:cubicBezTo>
                      <a:cubicBezTo>
                        <a:pt x="17258" y="3084"/>
                        <a:pt x="17886" y="3713"/>
                        <a:pt x="18657" y="3713"/>
                      </a:cubicBezTo>
                      <a:cubicBezTo>
                        <a:pt x="19428" y="3713"/>
                        <a:pt x="20057" y="3084"/>
                        <a:pt x="20057" y="2314"/>
                      </a:cubicBezTo>
                      <a:cubicBezTo>
                        <a:pt x="20057" y="1543"/>
                        <a:pt x="19428" y="914"/>
                        <a:pt x="18657" y="914"/>
                      </a:cubicBezTo>
                      <a:close/>
                      <a:moveTo>
                        <a:pt x="1400" y="1495"/>
                      </a:moveTo>
                      <a:cubicBezTo>
                        <a:pt x="630" y="1495"/>
                        <a:pt x="1" y="2124"/>
                        <a:pt x="1" y="2895"/>
                      </a:cubicBezTo>
                      <a:cubicBezTo>
                        <a:pt x="1" y="3666"/>
                        <a:pt x="630" y="4294"/>
                        <a:pt x="1400" y="4294"/>
                      </a:cubicBezTo>
                      <a:cubicBezTo>
                        <a:pt x="2171" y="4294"/>
                        <a:pt x="2800" y="3666"/>
                        <a:pt x="2800" y="2895"/>
                      </a:cubicBezTo>
                      <a:cubicBezTo>
                        <a:pt x="2800" y="2124"/>
                        <a:pt x="2171" y="1495"/>
                        <a:pt x="1400" y="1495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25"/>
                <p:cNvSpPr/>
                <p:nvPr/>
              </p:nvSpPr>
              <p:spPr>
                <a:xfrm>
                  <a:off x="5305310" y="961559"/>
                  <a:ext cx="255690" cy="10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4" h="4473" extrusionOk="0">
                      <a:moveTo>
                        <a:pt x="9964" y="1"/>
                      </a:moveTo>
                      <a:cubicBezTo>
                        <a:pt x="9193" y="1"/>
                        <a:pt x="8564" y="629"/>
                        <a:pt x="8564" y="1400"/>
                      </a:cubicBezTo>
                      <a:cubicBezTo>
                        <a:pt x="8564" y="2171"/>
                        <a:pt x="9193" y="2800"/>
                        <a:pt x="9964" y="2800"/>
                      </a:cubicBezTo>
                      <a:cubicBezTo>
                        <a:pt x="10746" y="2800"/>
                        <a:pt x="11363" y="2171"/>
                        <a:pt x="11363" y="1400"/>
                      </a:cubicBezTo>
                      <a:cubicBezTo>
                        <a:pt x="11363" y="629"/>
                        <a:pt x="10746" y="1"/>
                        <a:pt x="9964" y="1"/>
                      </a:cubicBezTo>
                      <a:close/>
                      <a:moveTo>
                        <a:pt x="1400" y="1673"/>
                      </a:moveTo>
                      <a:cubicBezTo>
                        <a:pt x="630" y="1673"/>
                        <a:pt x="1" y="2302"/>
                        <a:pt x="1" y="3073"/>
                      </a:cubicBezTo>
                      <a:cubicBezTo>
                        <a:pt x="1" y="3844"/>
                        <a:pt x="630" y="4472"/>
                        <a:pt x="1400" y="4472"/>
                      </a:cubicBezTo>
                      <a:cubicBezTo>
                        <a:pt x="2171" y="4472"/>
                        <a:pt x="2800" y="3844"/>
                        <a:pt x="2800" y="3073"/>
                      </a:cubicBezTo>
                      <a:cubicBezTo>
                        <a:pt x="2800" y="2302"/>
                        <a:pt x="2171" y="1673"/>
                        <a:pt x="1400" y="1673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25"/>
                <p:cNvSpPr/>
                <p:nvPr/>
              </p:nvSpPr>
              <p:spPr>
                <a:xfrm>
                  <a:off x="5511073" y="963704"/>
                  <a:ext cx="28035" cy="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355" extrusionOk="0">
                      <a:moveTo>
                        <a:pt x="921" y="0"/>
                      </a:moveTo>
                      <a:cubicBezTo>
                        <a:pt x="827" y="0"/>
                        <a:pt x="719" y="8"/>
                        <a:pt x="605" y="24"/>
                      </a:cubicBezTo>
                      <a:cubicBezTo>
                        <a:pt x="261" y="72"/>
                        <a:pt x="0" y="179"/>
                        <a:pt x="12" y="262"/>
                      </a:cubicBezTo>
                      <a:cubicBezTo>
                        <a:pt x="20" y="319"/>
                        <a:pt x="160" y="354"/>
                        <a:pt x="356" y="354"/>
                      </a:cubicBezTo>
                      <a:cubicBezTo>
                        <a:pt x="442" y="354"/>
                        <a:pt x="539" y="347"/>
                        <a:pt x="641" y="333"/>
                      </a:cubicBezTo>
                      <a:cubicBezTo>
                        <a:pt x="985" y="285"/>
                        <a:pt x="1246" y="167"/>
                        <a:pt x="1234" y="84"/>
                      </a:cubicBezTo>
                      <a:cubicBezTo>
                        <a:pt x="1226" y="29"/>
                        <a:pt x="1100" y="0"/>
                        <a:pt x="921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25"/>
                <p:cNvSpPr/>
                <p:nvPr/>
              </p:nvSpPr>
              <p:spPr>
                <a:xfrm>
                  <a:off x="5547883" y="956478"/>
                  <a:ext cx="6327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" h="2800" extrusionOk="0">
                      <a:moveTo>
                        <a:pt x="1400" y="0"/>
                      </a:moveTo>
                      <a:cubicBezTo>
                        <a:pt x="630" y="0"/>
                        <a:pt x="1" y="617"/>
                        <a:pt x="1" y="1400"/>
                      </a:cubicBezTo>
                      <a:cubicBezTo>
                        <a:pt x="1" y="2171"/>
                        <a:pt x="630" y="2800"/>
                        <a:pt x="1400" y="2800"/>
                      </a:cubicBezTo>
                      <a:cubicBezTo>
                        <a:pt x="2183" y="2800"/>
                        <a:pt x="2812" y="2171"/>
                        <a:pt x="2812" y="1400"/>
                      </a:cubicBezTo>
                      <a:cubicBezTo>
                        <a:pt x="2812" y="617"/>
                        <a:pt x="2183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25"/>
                <p:cNvSpPr/>
                <p:nvPr/>
              </p:nvSpPr>
              <p:spPr>
                <a:xfrm>
                  <a:off x="5565500" y="957291"/>
                  <a:ext cx="27788" cy="19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855" extrusionOk="0">
                      <a:moveTo>
                        <a:pt x="617" y="0"/>
                      </a:moveTo>
                      <a:cubicBezTo>
                        <a:pt x="285" y="0"/>
                        <a:pt x="1" y="190"/>
                        <a:pt x="1" y="427"/>
                      </a:cubicBezTo>
                      <a:cubicBezTo>
                        <a:pt x="1" y="664"/>
                        <a:pt x="285" y="854"/>
                        <a:pt x="617" y="854"/>
                      </a:cubicBezTo>
                      <a:cubicBezTo>
                        <a:pt x="961" y="854"/>
                        <a:pt x="1234" y="664"/>
                        <a:pt x="1234" y="427"/>
                      </a:cubicBezTo>
                      <a:cubicBezTo>
                        <a:pt x="1234" y="190"/>
                        <a:pt x="961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25"/>
                <p:cNvSpPr/>
                <p:nvPr/>
              </p:nvSpPr>
              <p:spPr>
                <a:xfrm>
                  <a:off x="5320273" y="948169"/>
                  <a:ext cx="285818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3" h="2397" fill="none" extrusionOk="0">
                      <a:moveTo>
                        <a:pt x="12703" y="226"/>
                      </a:moveTo>
                      <a:cubicBezTo>
                        <a:pt x="11410" y="60"/>
                        <a:pt x="10117" y="1"/>
                        <a:pt x="8836" y="60"/>
                      </a:cubicBezTo>
                      <a:cubicBezTo>
                        <a:pt x="8350" y="84"/>
                        <a:pt x="7852" y="119"/>
                        <a:pt x="7377" y="226"/>
                      </a:cubicBezTo>
                      <a:cubicBezTo>
                        <a:pt x="6251" y="487"/>
                        <a:pt x="5254" y="1139"/>
                        <a:pt x="4175" y="1555"/>
                      </a:cubicBezTo>
                      <a:cubicBezTo>
                        <a:pt x="2847" y="2065"/>
                        <a:pt x="1412" y="2231"/>
                        <a:pt x="0" y="2397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25"/>
                <p:cNvSpPr/>
                <p:nvPr/>
              </p:nvSpPr>
              <p:spPr>
                <a:xfrm>
                  <a:off x="5320273" y="948169"/>
                  <a:ext cx="285818" cy="54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3" h="2397" fill="none" extrusionOk="0">
                      <a:moveTo>
                        <a:pt x="12703" y="226"/>
                      </a:moveTo>
                      <a:cubicBezTo>
                        <a:pt x="11410" y="60"/>
                        <a:pt x="10117" y="1"/>
                        <a:pt x="8836" y="60"/>
                      </a:cubicBezTo>
                      <a:cubicBezTo>
                        <a:pt x="8350" y="84"/>
                        <a:pt x="7852" y="119"/>
                        <a:pt x="7377" y="226"/>
                      </a:cubicBezTo>
                      <a:cubicBezTo>
                        <a:pt x="6251" y="487"/>
                        <a:pt x="5254" y="1139"/>
                        <a:pt x="4175" y="1555"/>
                      </a:cubicBezTo>
                      <a:cubicBezTo>
                        <a:pt x="2847" y="2065"/>
                        <a:pt x="1412" y="2231"/>
                        <a:pt x="0" y="2397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25"/>
                <p:cNvSpPr/>
                <p:nvPr/>
              </p:nvSpPr>
              <p:spPr>
                <a:xfrm>
                  <a:off x="5437475" y="954514"/>
                  <a:ext cx="72000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0" h="493" extrusionOk="0">
                      <a:moveTo>
                        <a:pt x="2177" y="0"/>
                      </a:moveTo>
                      <a:cubicBezTo>
                        <a:pt x="1973" y="0"/>
                        <a:pt x="1771" y="13"/>
                        <a:pt x="1575" y="40"/>
                      </a:cubicBezTo>
                      <a:cubicBezTo>
                        <a:pt x="1314" y="64"/>
                        <a:pt x="1053" y="111"/>
                        <a:pt x="792" y="171"/>
                      </a:cubicBezTo>
                      <a:cubicBezTo>
                        <a:pt x="662" y="206"/>
                        <a:pt x="532" y="242"/>
                        <a:pt x="413" y="277"/>
                      </a:cubicBezTo>
                      <a:cubicBezTo>
                        <a:pt x="282" y="325"/>
                        <a:pt x="152" y="360"/>
                        <a:pt x="33" y="420"/>
                      </a:cubicBezTo>
                      <a:cubicBezTo>
                        <a:pt x="1" y="441"/>
                        <a:pt x="18" y="492"/>
                        <a:pt x="57" y="492"/>
                      </a:cubicBezTo>
                      <a:cubicBezTo>
                        <a:pt x="61" y="492"/>
                        <a:pt x="65" y="492"/>
                        <a:pt x="69" y="491"/>
                      </a:cubicBezTo>
                      <a:cubicBezTo>
                        <a:pt x="199" y="455"/>
                        <a:pt x="318" y="396"/>
                        <a:pt x="448" y="348"/>
                      </a:cubicBezTo>
                      <a:cubicBezTo>
                        <a:pt x="579" y="301"/>
                        <a:pt x="698" y="265"/>
                        <a:pt x="828" y="230"/>
                      </a:cubicBezTo>
                      <a:cubicBezTo>
                        <a:pt x="1089" y="159"/>
                        <a:pt x="1350" y="111"/>
                        <a:pt x="1611" y="76"/>
                      </a:cubicBezTo>
                      <a:cubicBezTo>
                        <a:pt x="1776" y="53"/>
                        <a:pt x="1942" y="45"/>
                        <a:pt x="2107" y="45"/>
                      </a:cubicBezTo>
                      <a:cubicBezTo>
                        <a:pt x="2203" y="45"/>
                        <a:pt x="2298" y="48"/>
                        <a:pt x="2394" y="52"/>
                      </a:cubicBezTo>
                      <a:cubicBezTo>
                        <a:pt x="2655" y="64"/>
                        <a:pt x="2927" y="99"/>
                        <a:pt x="3188" y="123"/>
                      </a:cubicBezTo>
                      <a:cubicBezTo>
                        <a:pt x="3190" y="125"/>
                        <a:pt x="3191" y="125"/>
                        <a:pt x="3193" y="125"/>
                      </a:cubicBezTo>
                      <a:cubicBezTo>
                        <a:pt x="3200" y="125"/>
                        <a:pt x="3197" y="99"/>
                        <a:pt x="3176" y="99"/>
                      </a:cubicBezTo>
                      <a:cubicBezTo>
                        <a:pt x="2915" y="28"/>
                        <a:pt x="2643" y="16"/>
                        <a:pt x="2382" y="4"/>
                      </a:cubicBezTo>
                      <a:cubicBezTo>
                        <a:pt x="2314" y="2"/>
                        <a:pt x="2245" y="0"/>
                        <a:pt x="21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5"/>
                <p:cNvSpPr/>
                <p:nvPr/>
              </p:nvSpPr>
              <p:spPr>
                <a:xfrm>
                  <a:off x="5160950" y="956456"/>
                  <a:ext cx="64080" cy="6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" h="2802" extrusionOk="0">
                      <a:moveTo>
                        <a:pt x="1427" y="1"/>
                      </a:moveTo>
                      <a:cubicBezTo>
                        <a:pt x="676" y="1"/>
                        <a:pt x="48" y="597"/>
                        <a:pt x="24" y="1354"/>
                      </a:cubicBezTo>
                      <a:cubicBezTo>
                        <a:pt x="1" y="2125"/>
                        <a:pt x="605" y="2777"/>
                        <a:pt x="1376" y="2801"/>
                      </a:cubicBezTo>
                      <a:cubicBezTo>
                        <a:pt x="1391" y="2801"/>
                        <a:pt x="1406" y="2801"/>
                        <a:pt x="1420" y="2801"/>
                      </a:cubicBezTo>
                      <a:cubicBezTo>
                        <a:pt x="2172" y="2801"/>
                        <a:pt x="2800" y="2205"/>
                        <a:pt x="2823" y="1448"/>
                      </a:cubicBezTo>
                      <a:cubicBezTo>
                        <a:pt x="2847" y="678"/>
                        <a:pt x="2242" y="25"/>
                        <a:pt x="1471" y="1"/>
                      </a:cubicBezTo>
                      <a:cubicBezTo>
                        <a:pt x="1457" y="1"/>
                        <a:pt x="1442" y="1"/>
                        <a:pt x="1427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5"/>
                <p:cNvSpPr/>
                <p:nvPr/>
              </p:nvSpPr>
              <p:spPr>
                <a:xfrm>
                  <a:off x="5174563" y="956749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763" y="0"/>
                      </a:moveTo>
                      <a:cubicBezTo>
                        <a:pt x="708" y="0"/>
                        <a:pt x="651" y="4"/>
                        <a:pt x="593" y="12"/>
                      </a:cubicBezTo>
                      <a:cubicBezTo>
                        <a:pt x="249" y="60"/>
                        <a:pt x="0" y="238"/>
                        <a:pt x="24" y="404"/>
                      </a:cubicBezTo>
                      <a:cubicBezTo>
                        <a:pt x="44" y="551"/>
                        <a:pt x="250" y="641"/>
                        <a:pt x="509" y="641"/>
                      </a:cubicBezTo>
                      <a:cubicBezTo>
                        <a:pt x="563" y="641"/>
                        <a:pt x="619" y="637"/>
                        <a:pt x="676" y="629"/>
                      </a:cubicBezTo>
                      <a:cubicBezTo>
                        <a:pt x="1020" y="570"/>
                        <a:pt x="1269" y="392"/>
                        <a:pt x="1246" y="226"/>
                      </a:cubicBezTo>
                      <a:cubicBezTo>
                        <a:pt x="1226" y="89"/>
                        <a:pt x="1021" y="0"/>
                        <a:pt x="76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5"/>
                <p:cNvSpPr/>
                <p:nvPr/>
              </p:nvSpPr>
              <p:spPr>
                <a:xfrm>
                  <a:off x="5219923" y="95354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7" y="0"/>
                        <a:pt x="1" y="629"/>
                        <a:pt x="1" y="1400"/>
                      </a:cubicBezTo>
                      <a:cubicBezTo>
                        <a:pt x="1" y="2170"/>
                        <a:pt x="617" y="2799"/>
                        <a:pt x="1400" y="2799"/>
                      </a:cubicBezTo>
                      <a:cubicBezTo>
                        <a:pt x="2171" y="2799"/>
                        <a:pt x="2800" y="2170"/>
                        <a:pt x="2800" y="1400"/>
                      </a:cubicBezTo>
                      <a:cubicBezTo>
                        <a:pt x="2800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5"/>
                <p:cNvSpPr/>
                <p:nvPr/>
              </p:nvSpPr>
              <p:spPr>
                <a:xfrm>
                  <a:off x="5234075" y="956840"/>
                  <a:ext cx="29115" cy="2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57" extrusionOk="0">
                      <a:moveTo>
                        <a:pt x="694" y="0"/>
                      </a:moveTo>
                      <a:cubicBezTo>
                        <a:pt x="657" y="0"/>
                        <a:pt x="620" y="3"/>
                        <a:pt x="581" y="8"/>
                      </a:cubicBezTo>
                      <a:cubicBezTo>
                        <a:pt x="237" y="56"/>
                        <a:pt x="0" y="317"/>
                        <a:pt x="36" y="566"/>
                      </a:cubicBezTo>
                      <a:cubicBezTo>
                        <a:pt x="67" y="793"/>
                        <a:pt x="304" y="957"/>
                        <a:pt x="584" y="957"/>
                      </a:cubicBezTo>
                      <a:cubicBezTo>
                        <a:pt x="626" y="957"/>
                        <a:pt x="669" y="953"/>
                        <a:pt x="712" y="945"/>
                      </a:cubicBezTo>
                      <a:cubicBezTo>
                        <a:pt x="1056" y="898"/>
                        <a:pt x="1293" y="649"/>
                        <a:pt x="1257" y="388"/>
                      </a:cubicBezTo>
                      <a:cubicBezTo>
                        <a:pt x="1226" y="157"/>
                        <a:pt x="981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5"/>
                <p:cNvSpPr/>
                <p:nvPr/>
              </p:nvSpPr>
              <p:spPr>
                <a:xfrm>
                  <a:off x="5279165" y="956478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1" y="617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17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25"/>
                <p:cNvSpPr/>
                <p:nvPr/>
              </p:nvSpPr>
              <p:spPr>
                <a:xfrm>
                  <a:off x="5295973" y="971201"/>
                  <a:ext cx="27788" cy="2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5" extrusionOk="0">
                      <a:moveTo>
                        <a:pt x="618" y="1"/>
                      </a:moveTo>
                      <a:cubicBezTo>
                        <a:pt x="274" y="1"/>
                        <a:pt x="1" y="274"/>
                        <a:pt x="1" y="618"/>
                      </a:cubicBezTo>
                      <a:cubicBezTo>
                        <a:pt x="1" y="950"/>
                        <a:pt x="274" y="1234"/>
                        <a:pt x="618" y="1234"/>
                      </a:cubicBezTo>
                      <a:cubicBezTo>
                        <a:pt x="950" y="1234"/>
                        <a:pt x="1234" y="950"/>
                        <a:pt x="1234" y="618"/>
                      </a:cubicBezTo>
                      <a:cubicBezTo>
                        <a:pt x="1234" y="274"/>
                        <a:pt x="950" y="1"/>
                        <a:pt x="618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25"/>
                <p:cNvSpPr/>
                <p:nvPr/>
              </p:nvSpPr>
              <p:spPr>
                <a:xfrm>
                  <a:off x="5336810" y="967723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25"/>
                <p:cNvSpPr/>
                <p:nvPr/>
              </p:nvSpPr>
              <p:spPr>
                <a:xfrm>
                  <a:off x="5351750" y="995700"/>
                  <a:ext cx="29385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4" extrusionOk="0">
                      <a:moveTo>
                        <a:pt x="663" y="0"/>
                      </a:moveTo>
                      <a:cubicBezTo>
                        <a:pt x="632" y="0"/>
                        <a:pt x="601" y="3"/>
                        <a:pt x="570" y="7"/>
                      </a:cubicBezTo>
                      <a:cubicBezTo>
                        <a:pt x="226" y="54"/>
                        <a:pt x="1" y="351"/>
                        <a:pt x="36" y="659"/>
                      </a:cubicBezTo>
                      <a:cubicBezTo>
                        <a:pt x="78" y="943"/>
                        <a:pt x="326" y="1144"/>
                        <a:pt x="622" y="1144"/>
                      </a:cubicBezTo>
                      <a:cubicBezTo>
                        <a:pt x="659" y="1144"/>
                        <a:pt x="697" y="1140"/>
                        <a:pt x="736" y="1134"/>
                      </a:cubicBezTo>
                      <a:cubicBezTo>
                        <a:pt x="1068" y="1086"/>
                        <a:pt x="1305" y="802"/>
                        <a:pt x="1258" y="481"/>
                      </a:cubicBezTo>
                      <a:cubicBezTo>
                        <a:pt x="1226" y="202"/>
                        <a:pt x="960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25"/>
                <p:cNvSpPr/>
                <p:nvPr/>
              </p:nvSpPr>
              <p:spPr>
                <a:xfrm>
                  <a:off x="5396863" y="980842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0" y="2800"/>
                        <a:pt x="2799" y="2171"/>
                        <a:pt x="2799" y="1400"/>
                      </a:cubicBezTo>
                      <a:cubicBezTo>
                        <a:pt x="2799" y="629"/>
                        <a:pt x="2170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25"/>
                <p:cNvSpPr/>
                <p:nvPr/>
              </p:nvSpPr>
              <p:spPr>
                <a:xfrm>
                  <a:off x="5413940" y="1015932"/>
                  <a:ext cx="29363" cy="2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958" extrusionOk="0">
                      <a:moveTo>
                        <a:pt x="592" y="1"/>
                      </a:moveTo>
                      <a:cubicBezTo>
                        <a:pt x="307" y="1"/>
                        <a:pt x="78" y="165"/>
                        <a:pt x="48" y="392"/>
                      </a:cubicBezTo>
                      <a:cubicBezTo>
                        <a:pt x="0" y="641"/>
                        <a:pt x="249" y="902"/>
                        <a:pt x="581" y="949"/>
                      </a:cubicBezTo>
                      <a:cubicBezTo>
                        <a:pt x="621" y="955"/>
                        <a:pt x="660" y="957"/>
                        <a:pt x="698" y="957"/>
                      </a:cubicBezTo>
                      <a:cubicBezTo>
                        <a:pt x="990" y="957"/>
                        <a:pt x="1227" y="801"/>
                        <a:pt x="1269" y="570"/>
                      </a:cubicBezTo>
                      <a:cubicBezTo>
                        <a:pt x="1305" y="309"/>
                        <a:pt x="1056" y="60"/>
                        <a:pt x="724" y="12"/>
                      </a:cubicBezTo>
                      <a:cubicBezTo>
                        <a:pt x="679" y="5"/>
                        <a:pt x="635" y="1"/>
                        <a:pt x="592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25"/>
                <p:cNvSpPr/>
                <p:nvPr/>
              </p:nvSpPr>
              <p:spPr>
                <a:xfrm>
                  <a:off x="5457433" y="995045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29" y="0"/>
                        <a:pt x="0" y="629"/>
                        <a:pt x="0" y="1400"/>
                      </a:cubicBezTo>
                      <a:cubicBezTo>
                        <a:pt x="0" y="2171"/>
                        <a:pt x="629" y="2799"/>
                        <a:pt x="1400" y="2799"/>
                      </a:cubicBezTo>
                      <a:cubicBezTo>
                        <a:pt x="2171" y="2799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25"/>
                <p:cNvSpPr/>
                <p:nvPr/>
              </p:nvSpPr>
              <p:spPr>
                <a:xfrm>
                  <a:off x="5468368" y="1040566"/>
                  <a:ext cx="28575" cy="14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34" extrusionOk="0">
                      <a:moveTo>
                        <a:pt x="508" y="0"/>
                      </a:moveTo>
                      <a:cubicBezTo>
                        <a:pt x="249" y="0"/>
                        <a:pt x="44" y="89"/>
                        <a:pt x="24" y="226"/>
                      </a:cubicBezTo>
                      <a:cubicBezTo>
                        <a:pt x="1" y="392"/>
                        <a:pt x="250" y="570"/>
                        <a:pt x="594" y="617"/>
                      </a:cubicBezTo>
                      <a:cubicBezTo>
                        <a:pt x="657" y="629"/>
                        <a:pt x="719" y="634"/>
                        <a:pt x="778" y="634"/>
                      </a:cubicBezTo>
                      <a:cubicBezTo>
                        <a:pt x="1029" y="634"/>
                        <a:pt x="1227" y="538"/>
                        <a:pt x="1246" y="404"/>
                      </a:cubicBezTo>
                      <a:cubicBezTo>
                        <a:pt x="1270" y="238"/>
                        <a:pt x="1021" y="60"/>
                        <a:pt x="677" y="13"/>
                      </a:cubicBezTo>
                      <a:cubicBezTo>
                        <a:pt x="619" y="4"/>
                        <a:pt x="562" y="0"/>
                        <a:pt x="50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25"/>
                <p:cNvSpPr/>
                <p:nvPr/>
              </p:nvSpPr>
              <p:spPr>
                <a:xfrm>
                  <a:off x="5080625" y="937737"/>
                  <a:ext cx="549472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1" h="4781" fill="none" extrusionOk="0">
                      <a:moveTo>
                        <a:pt x="24421" y="4128"/>
                      </a:moveTo>
                      <a:cubicBezTo>
                        <a:pt x="23816" y="4602"/>
                        <a:pt x="22998" y="4697"/>
                        <a:pt x="22227" y="4721"/>
                      </a:cubicBezTo>
                      <a:cubicBezTo>
                        <a:pt x="20139" y="4780"/>
                        <a:pt x="18040" y="4436"/>
                        <a:pt x="16083" y="3724"/>
                      </a:cubicBezTo>
                      <a:cubicBezTo>
                        <a:pt x="13747" y="2859"/>
                        <a:pt x="11612" y="1471"/>
                        <a:pt x="9204" y="830"/>
                      </a:cubicBezTo>
                      <a:cubicBezTo>
                        <a:pt x="6132" y="0"/>
                        <a:pt x="2717" y="498"/>
                        <a:pt x="1" y="2159"/>
                      </a:cubicBezTo>
                    </a:path>
                  </a:pathLst>
                </a:custGeom>
                <a:noFill/>
                <a:ln w="178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25"/>
                <p:cNvSpPr/>
                <p:nvPr/>
              </p:nvSpPr>
              <p:spPr>
                <a:xfrm>
                  <a:off x="5080625" y="937737"/>
                  <a:ext cx="549472" cy="10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1" h="4781" fill="none" extrusionOk="0">
                      <a:moveTo>
                        <a:pt x="24421" y="4128"/>
                      </a:moveTo>
                      <a:cubicBezTo>
                        <a:pt x="23816" y="4602"/>
                        <a:pt x="22998" y="4697"/>
                        <a:pt x="22227" y="4721"/>
                      </a:cubicBezTo>
                      <a:cubicBezTo>
                        <a:pt x="20139" y="4780"/>
                        <a:pt x="18040" y="4436"/>
                        <a:pt x="16083" y="3724"/>
                      </a:cubicBezTo>
                      <a:cubicBezTo>
                        <a:pt x="13747" y="2859"/>
                        <a:pt x="11612" y="1471"/>
                        <a:pt x="9204" y="830"/>
                      </a:cubicBezTo>
                      <a:cubicBezTo>
                        <a:pt x="6132" y="0"/>
                        <a:pt x="2717" y="498"/>
                        <a:pt x="1" y="2159"/>
                      </a:cubicBezTo>
                    </a:path>
                  </a:pathLst>
                </a:custGeom>
                <a:noFill/>
                <a:ln w="11850" cap="rnd" cmpd="sng">
                  <a:solidFill>
                    <a:srgbClr val="F2F2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25"/>
                <p:cNvSpPr/>
                <p:nvPr/>
              </p:nvSpPr>
              <p:spPr>
                <a:xfrm>
                  <a:off x="5212723" y="939340"/>
                  <a:ext cx="421313" cy="105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5" h="4689" extrusionOk="0">
                      <a:moveTo>
                        <a:pt x="214" y="0"/>
                      </a:moveTo>
                      <a:cubicBezTo>
                        <a:pt x="190" y="12"/>
                        <a:pt x="155" y="24"/>
                        <a:pt x="131" y="24"/>
                      </a:cubicBezTo>
                      <a:cubicBezTo>
                        <a:pt x="95" y="36"/>
                        <a:pt x="60" y="36"/>
                        <a:pt x="0" y="48"/>
                      </a:cubicBezTo>
                      <a:cubicBezTo>
                        <a:pt x="0" y="60"/>
                        <a:pt x="0" y="60"/>
                        <a:pt x="36" y="60"/>
                      </a:cubicBezTo>
                      <a:cubicBezTo>
                        <a:pt x="1163" y="155"/>
                        <a:pt x="2254" y="487"/>
                        <a:pt x="3238" y="1056"/>
                      </a:cubicBezTo>
                      <a:cubicBezTo>
                        <a:pt x="3245" y="1063"/>
                        <a:pt x="3252" y="1066"/>
                        <a:pt x="3259" y="1066"/>
                      </a:cubicBezTo>
                      <a:cubicBezTo>
                        <a:pt x="3289" y="1066"/>
                        <a:pt x="3312" y="1014"/>
                        <a:pt x="3274" y="985"/>
                      </a:cubicBezTo>
                      <a:cubicBezTo>
                        <a:pt x="2503" y="534"/>
                        <a:pt x="1649" y="226"/>
                        <a:pt x="771" y="72"/>
                      </a:cubicBezTo>
                      <a:cubicBezTo>
                        <a:pt x="582" y="36"/>
                        <a:pt x="392" y="12"/>
                        <a:pt x="214" y="0"/>
                      </a:cubicBezTo>
                      <a:close/>
                      <a:moveTo>
                        <a:pt x="5693" y="1269"/>
                      </a:moveTo>
                      <a:cubicBezTo>
                        <a:pt x="5682" y="1269"/>
                        <a:pt x="5670" y="1281"/>
                        <a:pt x="5682" y="1293"/>
                      </a:cubicBezTo>
                      <a:cubicBezTo>
                        <a:pt x="5824" y="1412"/>
                        <a:pt x="5990" y="1483"/>
                        <a:pt x="6144" y="1590"/>
                      </a:cubicBezTo>
                      <a:cubicBezTo>
                        <a:pt x="6298" y="1696"/>
                        <a:pt x="6452" y="1815"/>
                        <a:pt x="6595" y="1934"/>
                      </a:cubicBezTo>
                      <a:cubicBezTo>
                        <a:pt x="6879" y="2171"/>
                        <a:pt x="7128" y="2444"/>
                        <a:pt x="7354" y="2740"/>
                      </a:cubicBezTo>
                      <a:cubicBezTo>
                        <a:pt x="7370" y="2760"/>
                        <a:pt x="7388" y="2768"/>
                        <a:pt x="7404" y="2768"/>
                      </a:cubicBezTo>
                      <a:cubicBezTo>
                        <a:pt x="7437" y="2768"/>
                        <a:pt x="7461" y="2736"/>
                        <a:pt x="7437" y="2705"/>
                      </a:cubicBezTo>
                      <a:cubicBezTo>
                        <a:pt x="7212" y="2396"/>
                        <a:pt x="6951" y="2123"/>
                        <a:pt x="6654" y="1874"/>
                      </a:cubicBezTo>
                      <a:cubicBezTo>
                        <a:pt x="6512" y="1756"/>
                        <a:pt x="6358" y="1649"/>
                        <a:pt x="6203" y="1542"/>
                      </a:cubicBezTo>
                      <a:cubicBezTo>
                        <a:pt x="6049" y="1436"/>
                        <a:pt x="5883" y="1317"/>
                        <a:pt x="5693" y="1269"/>
                      </a:cubicBezTo>
                      <a:close/>
                      <a:moveTo>
                        <a:pt x="17419" y="4218"/>
                      </a:moveTo>
                      <a:cubicBezTo>
                        <a:pt x="17386" y="4218"/>
                        <a:pt x="17351" y="4220"/>
                        <a:pt x="17316" y="4223"/>
                      </a:cubicBezTo>
                      <a:cubicBezTo>
                        <a:pt x="17198" y="4235"/>
                        <a:pt x="17032" y="4246"/>
                        <a:pt x="16961" y="4329"/>
                      </a:cubicBezTo>
                      <a:cubicBezTo>
                        <a:pt x="16949" y="4341"/>
                        <a:pt x="16961" y="4365"/>
                        <a:pt x="16973" y="4365"/>
                      </a:cubicBezTo>
                      <a:cubicBezTo>
                        <a:pt x="17032" y="4365"/>
                        <a:pt x="17091" y="4329"/>
                        <a:pt x="17139" y="4318"/>
                      </a:cubicBezTo>
                      <a:cubicBezTo>
                        <a:pt x="17210" y="4306"/>
                        <a:pt x="17293" y="4294"/>
                        <a:pt x="17364" y="4294"/>
                      </a:cubicBezTo>
                      <a:cubicBezTo>
                        <a:pt x="17506" y="4294"/>
                        <a:pt x="17649" y="4318"/>
                        <a:pt x="17791" y="4341"/>
                      </a:cubicBezTo>
                      <a:cubicBezTo>
                        <a:pt x="17995" y="4386"/>
                        <a:pt x="18225" y="4450"/>
                        <a:pt x="18447" y="4450"/>
                      </a:cubicBezTo>
                      <a:cubicBezTo>
                        <a:pt x="18522" y="4450"/>
                        <a:pt x="18596" y="4442"/>
                        <a:pt x="18669" y="4424"/>
                      </a:cubicBezTo>
                      <a:cubicBezTo>
                        <a:pt x="18724" y="4413"/>
                        <a:pt x="18707" y="4328"/>
                        <a:pt x="18645" y="4328"/>
                      </a:cubicBezTo>
                      <a:cubicBezTo>
                        <a:pt x="18641" y="4328"/>
                        <a:pt x="18637" y="4329"/>
                        <a:pt x="18633" y="4329"/>
                      </a:cubicBezTo>
                      <a:cubicBezTo>
                        <a:pt x="18550" y="4341"/>
                        <a:pt x="18470" y="4347"/>
                        <a:pt x="18390" y="4347"/>
                      </a:cubicBezTo>
                      <a:cubicBezTo>
                        <a:pt x="18310" y="4347"/>
                        <a:pt x="18230" y="4341"/>
                        <a:pt x="18147" y="4329"/>
                      </a:cubicBezTo>
                      <a:cubicBezTo>
                        <a:pt x="17981" y="4306"/>
                        <a:pt x="17850" y="4270"/>
                        <a:pt x="17708" y="4246"/>
                      </a:cubicBezTo>
                      <a:cubicBezTo>
                        <a:pt x="17604" y="4229"/>
                        <a:pt x="17512" y="4218"/>
                        <a:pt x="17419" y="4218"/>
                      </a:cubicBezTo>
                      <a:close/>
                      <a:moveTo>
                        <a:pt x="10473" y="3357"/>
                      </a:moveTo>
                      <a:cubicBezTo>
                        <a:pt x="10461" y="3357"/>
                        <a:pt x="10449" y="3369"/>
                        <a:pt x="10461" y="3381"/>
                      </a:cubicBezTo>
                      <a:cubicBezTo>
                        <a:pt x="10556" y="3452"/>
                        <a:pt x="10663" y="3499"/>
                        <a:pt x="10770" y="3547"/>
                      </a:cubicBezTo>
                      <a:cubicBezTo>
                        <a:pt x="10876" y="3606"/>
                        <a:pt x="10983" y="3665"/>
                        <a:pt x="11090" y="3713"/>
                      </a:cubicBezTo>
                      <a:cubicBezTo>
                        <a:pt x="11303" y="3831"/>
                        <a:pt x="11493" y="3938"/>
                        <a:pt x="11683" y="4092"/>
                      </a:cubicBezTo>
                      <a:cubicBezTo>
                        <a:pt x="11861" y="4223"/>
                        <a:pt x="12027" y="4353"/>
                        <a:pt x="12217" y="4460"/>
                      </a:cubicBezTo>
                      <a:cubicBezTo>
                        <a:pt x="12311" y="4507"/>
                        <a:pt x="12418" y="4555"/>
                        <a:pt x="12513" y="4602"/>
                      </a:cubicBezTo>
                      <a:cubicBezTo>
                        <a:pt x="12560" y="4626"/>
                        <a:pt x="12608" y="4638"/>
                        <a:pt x="12667" y="4662"/>
                      </a:cubicBezTo>
                      <a:cubicBezTo>
                        <a:pt x="12706" y="4671"/>
                        <a:pt x="12744" y="4689"/>
                        <a:pt x="12782" y="4689"/>
                      </a:cubicBezTo>
                      <a:cubicBezTo>
                        <a:pt x="12791" y="4689"/>
                        <a:pt x="12800" y="4688"/>
                        <a:pt x="12810" y="4685"/>
                      </a:cubicBezTo>
                      <a:cubicBezTo>
                        <a:pt x="12833" y="4685"/>
                        <a:pt x="12833" y="4662"/>
                        <a:pt x="12821" y="4638"/>
                      </a:cubicBezTo>
                      <a:cubicBezTo>
                        <a:pt x="12786" y="4602"/>
                        <a:pt x="12750" y="4602"/>
                        <a:pt x="12703" y="4579"/>
                      </a:cubicBezTo>
                      <a:cubicBezTo>
                        <a:pt x="12644" y="4567"/>
                        <a:pt x="12596" y="4543"/>
                        <a:pt x="12537" y="4519"/>
                      </a:cubicBezTo>
                      <a:cubicBezTo>
                        <a:pt x="12430" y="4484"/>
                        <a:pt x="12335" y="4436"/>
                        <a:pt x="12240" y="4377"/>
                      </a:cubicBezTo>
                      <a:cubicBezTo>
                        <a:pt x="12050" y="4270"/>
                        <a:pt x="11873" y="4128"/>
                        <a:pt x="11695" y="3997"/>
                      </a:cubicBezTo>
                      <a:cubicBezTo>
                        <a:pt x="11517" y="3855"/>
                        <a:pt x="11327" y="3748"/>
                        <a:pt x="11114" y="3653"/>
                      </a:cubicBezTo>
                      <a:cubicBezTo>
                        <a:pt x="11007" y="3606"/>
                        <a:pt x="10900" y="3559"/>
                        <a:pt x="10793" y="3499"/>
                      </a:cubicBezTo>
                      <a:cubicBezTo>
                        <a:pt x="10687" y="3452"/>
                        <a:pt x="10580" y="3381"/>
                        <a:pt x="10473" y="335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25"/>
                <p:cNvSpPr/>
                <p:nvPr/>
              </p:nvSpPr>
              <p:spPr>
                <a:xfrm>
                  <a:off x="5107850" y="961559"/>
                  <a:ext cx="471555" cy="104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8" h="4639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83" y="2800"/>
                        <a:pt x="2799" y="2171"/>
                        <a:pt x="2799" y="1400"/>
                      </a:cubicBezTo>
                      <a:cubicBezTo>
                        <a:pt x="2799" y="629"/>
                        <a:pt x="2183" y="1"/>
                        <a:pt x="1400" y="1"/>
                      </a:cubicBezTo>
                      <a:close/>
                      <a:moveTo>
                        <a:pt x="19558" y="1839"/>
                      </a:moveTo>
                      <a:cubicBezTo>
                        <a:pt x="18787" y="1839"/>
                        <a:pt x="18158" y="2468"/>
                        <a:pt x="18158" y="3239"/>
                      </a:cubicBezTo>
                      <a:cubicBezTo>
                        <a:pt x="18158" y="4010"/>
                        <a:pt x="18787" y="4638"/>
                        <a:pt x="19558" y="4638"/>
                      </a:cubicBezTo>
                      <a:cubicBezTo>
                        <a:pt x="20341" y="4638"/>
                        <a:pt x="20957" y="4010"/>
                        <a:pt x="20957" y="3239"/>
                      </a:cubicBezTo>
                      <a:cubicBezTo>
                        <a:pt x="20957" y="2468"/>
                        <a:pt x="20341" y="1839"/>
                        <a:pt x="19558" y="1839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25"/>
                <p:cNvSpPr/>
                <p:nvPr/>
              </p:nvSpPr>
              <p:spPr>
                <a:xfrm>
                  <a:off x="4828445" y="956478"/>
                  <a:ext cx="287168" cy="8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3" h="3713" extrusionOk="0">
                      <a:moveTo>
                        <a:pt x="1400" y="0"/>
                      </a:moveTo>
                      <a:cubicBezTo>
                        <a:pt x="617" y="0"/>
                        <a:pt x="1" y="617"/>
                        <a:pt x="1" y="1400"/>
                      </a:cubicBezTo>
                      <a:cubicBezTo>
                        <a:pt x="1" y="2171"/>
                        <a:pt x="617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17"/>
                        <a:pt x="2171" y="0"/>
                        <a:pt x="1400" y="0"/>
                      </a:cubicBezTo>
                      <a:close/>
                      <a:moveTo>
                        <a:pt x="11363" y="914"/>
                      </a:moveTo>
                      <a:cubicBezTo>
                        <a:pt x="10592" y="914"/>
                        <a:pt x="9963" y="1542"/>
                        <a:pt x="9963" y="2313"/>
                      </a:cubicBezTo>
                      <a:cubicBezTo>
                        <a:pt x="9963" y="3084"/>
                        <a:pt x="10592" y="3713"/>
                        <a:pt x="11363" y="3713"/>
                      </a:cubicBezTo>
                      <a:cubicBezTo>
                        <a:pt x="12134" y="3713"/>
                        <a:pt x="12762" y="3084"/>
                        <a:pt x="12762" y="2313"/>
                      </a:cubicBezTo>
                      <a:cubicBezTo>
                        <a:pt x="12762" y="1542"/>
                        <a:pt x="12134" y="914"/>
                        <a:pt x="11363" y="914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25"/>
                <p:cNvSpPr/>
                <p:nvPr/>
              </p:nvSpPr>
              <p:spPr>
                <a:xfrm>
                  <a:off x="4839380" y="960498"/>
                  <a:ext cx="28575" cy="14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642" extrusionOk="0">
                      <a:moveTo>
                        <a:pt x="763" y="0"/>
                      </a:moveTo>
                      <a:cubicBezTo>
                        <a:pt x="709" y="0"/>
                        <a:pt x="652" y="4"/>
                        <a:pt x="594" y="12"/>
                      </a:cubicBezTo>
                      <a:cubicBezTo>
                        <a:pt x="250" y="60"/>
                        <a:pt x="1" y="238"/>
                        <a:pt x="25" y="404"/>
                      </a:cubicBezTo>
                      <a:cubicBezTo>
                        <a:pt x="44" y="551"/>
                        <a:pt x="250" y="641"/>
                        <a:pt x="509" y="641"/>
                      </a:cubicBezTo>
                      <a:cubicBezTo>
                        <a:pt x="563" y="641"/>
                        <a:pt x="620" y="637"/>
                        <a:pt x="677" y="629"/>
                      </a:cubicBezTo>
                      <a:cubicBezTo>
                        <a:pt x="1021" y="570"/>
                        <a:pt x="1270" y="392"/>
                        <a:pt x="1246" y="226"/>
                      </a:cubicBezTo>
                      <a:cubicBezTo>
                        <a:pt x="1227" y="89"/>
                        <a:pt x="1021" y="0"/>
                        <a:pt x="763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25"/>
                <p:cNvSpPr/>
                <p:nvPr/>
              </p:nvSpPr>
              <p:spPr>
                <a:xfrm>
                  <a:off x="4886090" y="961559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0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25"/>
                <p:cNvSpPr/>
                <p:nvPr/>
              </p:nvSpPr>
              <p:spPr>
                <a:xfrm>
                  <a:off x="4897835" y="966730"/>
                  <a:ext cx="29363" cy="2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958" extrusionOk="0">
                      <a:moveTo>
                        <a:pt x="694" y="1"/>
                      </a:moveTo>
                      <a:cubicBezTo>
                        <a:pt x="657" y="1"/>
                        <a:pt x="620" y="4"/>
                        <a:pt x="581" y="9"/>
                      </a:cubicBezTo>
                      <a:cubicBezTo>
                        <a:pt x="249" y="56"/>
                        <a:pt x="0" y="317"/>
                        <a:pt x="36" y="566"/>
                      </a:cubicBezTo>
                      <a:cubicBezTo>
                        <a:pt x="77" y="793"/>
                        <a:pt x="307" y="957"/>
                        <a:pt x="592" y="957"/>
                      </a:cubicBezTo>
                      <a:cubicBezTo>
                        <a:pt x="635" y="957"/>
                        <a:pt x="679" y="954"/>
                        <a:pt x="724" y="946"/>
                      </a:cubicBezTo>
                      <a:cubicBezTo>
                        <a:pt x="1056" y="899"/>
                        <a:pt x="1305" y="650"/>
                        <a:pt x="1257" y="389"/>
                      </a:cubicBezTo>
                      <a:cubicBezTo>
                        <a:pt x="1226" y="158"/>
                        <a:pt x="98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25"/>
                <p:cNvSpPr/>
                <p:nvPr/>
              </p:nvSpPr>
              <p:spPr>
                <a:xfrm>
                  <a:off x="4943465" y="972804"/>
                  <a:ext cx="63000" cy="6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1" extrusionOk="0">
                      <a:moveTo>
                        <a:pt x="1400" y="1"/>
                      </a:moveTo>
                      <a:cubicBezTo>
                        <a:pt x="629" y="1"/>
                        <a:pt x="0" y="630"/>
                        <a:pt x="0" y="1401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1"/>
                      </a:cubicBezTo>
                      <a:cubicBezTo>
                        <a:pt x="2799" y="630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25"/>
                <p:cNvSpPr/>
                <p:nvPr/>
              </p:nvSpPr>
              <p:spPr>
                <a:xfrm>
                  <a:off x="4959733" y="982197"/>
                  <a:ext cx="27788" cy="27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4" extrusionOk="0">
                      <a:moveTo>
                        <a:pt x="618" y="0"/>
                      </a:moveTo>
                      <a:cubicBezTo>
                        <a:pt x="274" y="0"/>
                        <a:pt x="1" y="273"/>
                        <a:pt x="1" y="617"/>
                      </a:cubicBezTo>
                      <a:cubicBezTo>
                        <a:pt x="1" y="949"/>
                        <a:pt x="274" y="1234"/>
                        <a:pt x="618" y="1234"/>
                      </a:cubicBezTo>
                      <a:cubicBezTo>
                        <a:pt x="962" y="1234"/>
                        <a:pt x="1234" y="949"/>
                        <a:pt x="1234" y="617"/>
                      </a:cubicBezTo>
                      <a:cubicBezTo>
                        <a:pt x="1234" y="273"/>
                        <a:pt x="962" y="0"/>
                        <a:pt x="618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25"/>
                <p:cNvSpPr/>
                <p:nvPr/>
              </p:nvSpPr>
              <p:spPr>
                <a:xfrm>
                  <a:off x="5006443" y="984590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0" y="629"/>
                        <a:pt x="0" y="1400"/>
                      </a:cubicBezTo>
                      <a:cubicBezTo>
                        <a:pt x="0" y="2171"/>
                        <a:pt x="629" y="2800"/>
                        <a:pt x="1400" y="2800"/>
                      </a:cubicBezTo>
                      <a:cubicBezTo>
                        <a:pt x="2171" y="2800"/>
                        <a:pt x="2799" y="2171"/>
                        <a:pt x="2799" y="1400"/>
                      </a:cubicBezTo>
                      <a:cubicBezTo>
                        <a:pt x="2799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25"/>
                <p:cNvSpPr/>
                <p:nvPr/>
              </p:nvSpPr>
              <p:spPr>
                <a:xfrm>
                  <a:off x="5015510" y="1004009"/>
                  <a:ext cx="29385" cy="2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1144" extrusionOk="0">
                      <a:moveTo>
                        <a:pt x="666" y="0"/>
                      </a:moveTo>
                      <a:cubicBezTo>
                        <a:pt x="634" y="0"/>
                        <a:pt x="602" y="2"/>
                        <a:pt x="570" y="7"/>
                      </a:cubicBezTo>
                      <a:cubicBezTo>
                        <a:pt x="238" y="66"/>
                        <a:pt x="1" y="351"/>
                        <a:pt x="48" y="659"/>
                      </a:cubicBezTo>
                      <a:cubicBezTo>
                        <a:pt x="90" y="943"/>
                        <a:pt x="338" y="1143"/>
                        <a:pt x="625" y="1143"/>
                      </a:cubicBezTo>
                      <a:cubicBezTo>
                        <a:pt x="662" y="1143"/>
                        <a:pt x="699" y="1140"/>
                        <a:pt x="736" y="1133"/>
                      </a:cubicBezTo>
                      <a:cubicBezTo>
                        <a:pt x="1080" y="1086"/>
                        <a:pt x="1305" y="801"/>
                        <a:pt x="1270" y="481"/>
                      </a:cubicBezTo>
                      <a:cubicBezTo>
                        <a:pt x="1227" y="202"/>
                        <a:pt x="969" y="0"/>
                        <a:pt x="666" y="0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25"/>
                <p:cNvSpPr/>
                <p:nvPr/>
              </p:nvSpPr>
              <p:spPr>
                <a:xfrm>
                  <a:off x="5066743" y="996377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1"/>
                      </a:moveTo>
                      <a:cubicBezTo>
                        <a:pt x="629" y="1"/>
                        <a:pt x="1" y="629"/>
                        <a:pt x="1" y="1400"/>
                      </a:cubicBezTo>
                      <a:cubicBezTo>
                        <a:pt x="1" y="2171"/>
                        <a:pt x="629" y="2800"/>
                        <a:pt x="1400" y="2800"/>
                      </a:cubicBezTo>
                      <a:cubicBezTo>
                        <a:pt x="2171" y="2800"/>
                        <a:pt x="2800" y="2171"/>
                        <a:pt x="2800" y="1400"/>
                      </a:cubicBezTo>
                      <a:cubicBezTo>
                        <a:pt x="2800" y="629"/>
                        <a:pt x="2171" y="1"/>
                        <a:pt x="1400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25"/>
                <p:cNvSpPr/>
                <p:nvPr/>
              </p:nvSpPr>
              <p:spPr>
                <a:xfrm>
                  <a:off x="5076620" y="1035215"/>
                  <a:ext cx="29385" cy="2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" h="958" extrusionOk="0">
                      <a:moveTo>
                        <a:pt x="596" y="1"/>
                      </a:moveTo>
                      <a:cubicBezTo>
                        <a:pt x="316" y="1"/>
                        <a:pt x="79" y="165"/>
                        <a:pt x="48" y="392"/>
                      </a:cubicBezTo>
                      <a:cubicBezTo>
                        <a:pt x="1" y="653"/>
                        <a:pt x="250" y="902"/>
                        <a:pt x="582" y="949"/>
                      </a:cubicBezTo>
                      <a:cubicBezTo>
                        <a:pt x="621" y="955"/>
                        <a:pt x="660" y="957"/>
                        <a:pt x="698" y="957"/>
                      </a:cubicBezTo>
                      <a:cubicBezTo>
                        <a:pt x="991" y="957"/>
                        <a:pt x="1228" y="801"/>
                        <a:pt x="1270" y="570"/>
                      </a:cubicBezTo>
                      <a:cubicBezTo>
                        <a:pt x="1305" y="309"/>
                        <a:pt x="1056" y="60"/>
                        <a:pt x="724" y="12"/>
                      </a:cubicBezTo>
                      <a:cubicBezTo>
                        <a:pt x="681" y="5"/>
                        <a:pt x="63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25"/>
                <p:cNvSpPr/>
                <p:nvPr/>
              </p:nvSpPr>
              <p:spPr>
                <a:xfrm>
                  <a:off x="5125715" y="1008977"/>
                  <a:ext cx="63022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1" h="2800" extrusionOk="0">
                      <a:moveTo>
                        <a:pt x="1401" y="0"/>
                      </a:moveTo>
                      <a:cubicBezTo>
                        <a:pt x="630" y="0"/>
                        <a:pt x="1" y="629"/>
                        <a:pt x="1" y="1400"/>
                      </a:cubicBezTo>
                      <a:cubicBezTo>
                        <a:pt x="1" y="2171"/>
                        <a:pt x="630" y="2799"/>
                        <a:pt x="1401" y="2799"/>
                      </a:cubicBezTo>
                      <a:cubicBezTo>
                        <a:pt x="2183" y="2799"/>
                        <a:pt x="2800" y="2171"/>
                        <a:pt x="2800" y="1400"/>
                      </a:cubicBezTo>
                      <a:cubicBezTo>
                        <a:pt x="2800" y="629"/>
                        <a:pt x="2183" y="0"/>
                        <a:pt x="1401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25"/>
                <p:cNvSpPr/>
                <p:nvPr/>
              </p:nvSpPr>
              <p:spPr>
                <a:xfrm>
                  <a:off x="5132128" y="1051540"/>
                  <a:ext cx="28845" cy="14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" h="635" extrusionOk="0">
                      <a:moveTo>
                        <a:pt x="515" y="1"/>
                      </a:moveTo>
                      <a:cubicBezTo>
                        <a:pt x="253" y="1"/>
                        <a:pt x="54" y="89"/>
                        <a:pt x="24" y="226"/>
                      </a:cubicBezTo>
                      <a:cubicBezTo>
                        <a:pt x="1" y="392"/>
                        <a:pt x="262" y="570"/>
                        <a:pt x="594" y="618"/>
                      </a:cubicBezTo>
                      <a:cubicBezTo>
                        <a:pt x="659" y="629"/>
                        <a:pt x="722" y="634"/>
                        <a:pt x="782" y="634"/>
                      </a:cubicBezTo>
                      <a:cubicBezTo>
                        <a:pt x="1036" y="634"/>
                        <a:pt x="1227" y="539"/>
                        <a:pt x="1246" y="404"/>
                      </a:cubicBezTo>
                      <a:cubicBezTo>
                        <a:pt x="1282" y="238"/>
                        <a:pt x="1021" y="60"/>
                        <a:pt x="689" y="13"/>
                      </a:cubicBezTo>
                      <a:cubicBezTo>
                        <a:pt x="629" y="5"/>
                        <a:pt x="570" y="1"/>
                        <a:pt x="515" y="1"/>
                      </a:cubicBezTo>
                      <a:close/>
                    </a:path>
                  </a:pathLst>
                </a:custGeom>
                <a:solidFill>
                  <a:srgbClr val="5B4634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25"/>
                <p:cNvSpPr/>
                <p:nvPr/>
              </p:nvSpPr>
              <p:spPr>
                <a:xfrm>
                  <a:off x="4708093" y="947130"/>
                  <a:ext cx="559080" cy="123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8" h="5491" extrusionOk="0">
                      <a:moveTo>
                        <a:pt x="5310" y="1"/>
                      </a:moveTo>
                      <a:cubicBezTo>
                        <a:pt x="5157" y="1"/>
                        <a:pt x="5004" y="4"/>
                        <a:pt x="4851" y="11"/>
                      </a:cubicBezTo>
                      <a:cubicBezTo>
                        <a:pt x="4128" y="47"/>
                        <a:pt x="3393" y="142"/>
                        <a:pt x="2693" y="343"/>
                      </a:cubicBezTo>
                      <a:cubicBezTo>
                        <a:pt x="2029" y="521"/>
                        <a:pt x="1376" y="782"/>
                        <a:pt x="783" y="1126"/>
                      </a:cubicBezTo>
                      <a:cubicBezTo>
                        <a:pt x="534" y="1268"/>
                        <a:pt x="273" y="1387"/>
                        <a:pt x="1" y="1506"/>
                      </a:cubicBezTo>
                      <a:cubicBezTo>
                        <a:pt x="12" y="1506"/>
                        <a:pt x="12" y="1518"/>
                        <a:pt x="24" y="1518"/>
                      </a:cubicBezTo>
                      <a:cubicBezTo>
                        <a:pt x="36" y="1529"/>
                        <a:pt x="60" y="1541"/>
                        <a:pt x="72" y="1553"/>
                      </a:cubicBezTo>
                      <a:cubicBezTo>
                        <a:pt x="84" y="1565"/>
                        <a:pt x="107" y="1577"/>
                        <a:pt x="119" y="1589"/>
                      </a:cubicBezTo>
                      <a:cubicBezTo>
                        <a:pt x="131" y="1601"/>
                        <a:pt x="131" y="1601"/>
                        <a:pt x="143" y="1612"/>
                      </a:cubicBezTo>
                      <a:cubicBezTo>
                        <a:pt x="202" y="1660"/>
                        <a:pt x="262" y="1707"/>
                        <a:pt x="309" y="1778"/>
                      </a:cubicBezTo>
                      <a:cubicBezTo>
                        <a:pt x="321" y="1790"/>
                        <a:pt x="333" y="1802"/>
                        <a:pt x="333" y="1802"/>
                      </a:cubicBezTo>
                      <a:cubicBezTo>
                        <a:pt x="380" y="1838"/>
                        <a:pt x="416" y="1885"/>
                        <a:pt x="451" y="1933"/>
                      </a:cubicBezTo>
                      <a:cubicBezTo>
                        <a:pt x="499" y="1814"/>
                        <a:pt x="546" y="1695"/>
                        <a:pt x="606" y="1577"/>
                      </a:cubicBezTo>
                      <a:cubicBezTo>
                        <a:pt x="653" y="1482"/>
                        <a:pt x="724" y="1399"/>
                        <a:pt x="807" y="1316"/>
                      </a:cubicBezTo>
                      <a:cubicBezTo>
                        <a:pt x="961" y="1162"/>
                        <a:pt x="1139" y="1031"/>
                        <a:pt x="1341" y="972"/>
                      </a:cubicBezTo>
                      <a:cubicBezTo>
                        <a:pt x="1523" y="917"/>
                        <a:pt x="1725" y="877"/>
                        <a:pt x="1922" y="877"/>
                      </a:cubicBezTo>
                      <a:cubicBezTo>
                        <a:pt x="1982" y="877"/>
                        <a:pt x="2042" y="881"/>
                        <a:pt x="2100" y="889"/>
                      </a:cubicBezTo>
                      <a:lnTo>
                        <a:pt x="2171" y="889"/>
                      </a:lnTo>
                      <a:cubicBezTo>
                        <a:pt x="2302" y="913"/>
                        <a:pt x="2432" y="960"/>
                        <a:pt x="2562" y="1031"/>
                      </a:cubicBezTo>
                      <a:lnTo>
                        <a:pt x="2574" y="1043"/>
                      </a:lnTo>
                      <a:cubicBezTo>
                        <a:pt x="2610" y="1055"/>
                        <a:pt x="2634" y="1079"/>
                        <a:pt x="2669" y="1102"/>
                      </a:cubicBezTo>
                      <a:cubicBezTo>
                        <a:pt x="2835" y="1031"/>
                        <a:pt x="3013" y="996"/>
                        <a:pt x="3191" y="948"/>
                      </a:cubicBezTo>
                      <a:cubicBezTo>
                        <a:pt x="3547" y="865"/>
                        <a:pt x="3915" y="806"/>
                        <a:pt x="4294" y="770"/>
                      </a:cubicBezTo>
                      <a:cubicBezTo>
                        <a:pt x="4626" y="736"/>
                        <a:pt x="4958" y="720"/>
                        <a:pt x="5290" y="720"/>
                      </a:cubicBezTo>
                      <a:cubicBezTo>
                        <a:pt x="5751" y="720"/>
                        <a:pt x="6211" y="751"/>
                        <a:pt x="6666" y="806"/>
                      </a:cubicBezTo>
                      <a:cubicBezTo>
                        <a:pt x="6808" y="830"/>
                        <a:pt x="6963" y="841"/>
                        <a:pt x="7105" y="865"/>
                      </a:cubicBezTo>
                      <a:cubicBezTo>
                        <a:pt x="11446" y="1446"/>
                        <a:pt x="15395" y="3249"/>
                        <a:pt x="19226" y="4993"/>
                      </a:cubicBezTo>
                      <a:cubicBezTo>
                        <a:pt x="20211" y="5396"/>
                        <a:pt x="21171" y="5491"/>
                        <a:pt x="22179" y="5491"/>
                      </a:cubicBezTo>
                      <a:cubicBezTo>
                        <a:pt x="22559" y="5491"/>
                        <a:pt x="22938" y="5479"/>
                        <a:pt x="23318" y="5467"/>
                      </a:cubicBezTo>
                      <a:cubicBezTo>
                        <a:pt x="23472" y="5467"/>
                        <a:pt x="24338" y="5455"/>
                        <a:pt x="24492" y="5455"/>
                      </a:cubicBezTo>
                      <a:cubicBezTo>
                        <a:pt x="24694" y="5455"/>
                        <a:pt x="24848" y="5289"/>
                        <a:pt x="24836" y="5088"/>
                      </a:cubicBezTo>
                      <a:cubicBezTo>
                        <a:pt x="24836" y="4886"/>
                        <a:pt x="24670" y="4732"/>
                        <a:pt x="24468" y="4732"/>
                      </a:cubicBezTo>
                      <a:cubicBezTo>
                        <a:pt x="24314" y="4732"/>
                        <a:pt x="23448" y="4744"/>
                        <a:pt x="23294" y="4744"/>
                      </a:cubicBezTo>
                      <a:cubicBezTo>
                        <a:pt x="22923" y="4757"/>
                        <a:pt x="22557" y="4769"/>
                        <a:pt x="22196" y="4769"/>
                      </a:cubicBezTo>
                      <a:cubicBezTo>
                        <a:pt x="21267" y="4769"/>
                        <a:pt x="20374" y="4687"/>
                        <a:pt x="19511" y="4328"/>
                      </a:cubicBezTo>
                      <a:cubicBezTo>
                        <a:pt x="15644" y="2573"/>
                        <a:pt x="11636" y="747"/>
                        <a:pt x="7200" y="154"/>
                      </a:cubicBezTo>
                      <a:cubicBezTo>
                        <a:pt x="6579" y="58"/>
                        <a:pt x="5943" y="1"/>
                        <a:pt x="53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25"/>
                <p:cNvSpPr/>
                <p:nvPr/>
              </p:nvSpPr>
              <p:spPr>
                <a:xfrm>
                  <a:off x="4709960" y="949479"/>
                  <a:ext cx="554557" cy="118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7" h="5245" extrusionOk="0">
                      <a:moveTo>
                        <a:pt x="914" y="1046"/>
                      </a:moveTo>
                      <a:lnTo>
                        <a:pt x="914" y="1046"/>
                      </a:lnTo>
                      <a:cubicBezTo>
                        <a:pt x="795" y="1105"/>
                        <a:pt x="677" y="1176"/>
                        <a:pt x="546" y="1236"/>
                      </a:cubicBezTo>
                      <a:cubicBezTo>
                        <a:pt x="368" y="1319"/>
                        <a:pt x="190" y="1402"/>
                        <a:pt x="1" y="1473"/>
                      </a:cubicBezTo>
                      <a:cubicBezTo>
                        <a:pt x="13" y="1485"/>
                        <a:pt x="24" y="1485"/>
                        <a:pt x="24" y="1497"/>
                      </a:cubicBezTo>
                      <a:cubicBezTo>
                        <a:pt x="36" y="1508"/>
                        <a:pt x="36" y="1508"/>
                        <a:pt x="48" y="1520"/>
                      </a:cubicBezTo>
                      <a:cubicBezTo>
                        <a:pt x="107" y="1568"/>
                        <a:pt x="167" y="1615"/>
                        <a:pt x="214" y="1686"/>
                      </a:cubicBezTo>
                      <a:cubicBezTo>
                        <a:pt x="226" y="1698"/>
                        <a:pt x="238" y="1710"/>
                        <a:pt x="238" y="1710"/>
                      </a:cubicBezTo>
                      <a:cubicBezTo>
                        <a:pt x="285" y="1734"/>
                        <a:pt x="321" y="1769"/>
                        <a:pt x="356" y="1817"/>
                      </a:cubicBezTo>
                      <a:cubicBezTo>
                        <a:pt x="451" y="1520"/>
                        <a:pt x="653" y="1236"/>
                        <a:pt x="914" y="1046"/>
                      </a:cubicBezTo>
                      <a:close/>
                      <a:moveTo>
                        <a:pt x="5163" y="1"/>
                      </a:moveTo>
                      <a:cubicBezTo>
                        <a:pt x="4604" y="1"/>
                        <a:pt x="4043" y="45"/>
                        <a:pt x="3476" y="144"/>
                      </a:cubicBezTo>
                      <a:cubicBezTo>
                        <a:pt x="2800" y="263"/>
                        <a:pt x="2124" y="465"/>
                        <a:pt x="1495" y="737"/>
                      </a:cubicBezTo>
                      <a:cubicBezTo>
                        <a:pt x="1412" y="773"/>
                        <a:pt x="1317" y="820"/>
                        <a:pt x="1234" y="856"/>
                      </a:cubicBezTo>
                      <a:lnTo>
                        <a:pt x="1246" y="856"/>
                      </a:lnTo>
                      <a:cubicBezTo>
                        <a:pt x="1428" y="802"/>
                        <a:pt x="1630" y="761"/>
                        <a:pt x="1827" y="761"/>
                      </a:cubicBezTo>
                      <a:cubicBezTo>
                        <a:pt x="1887" y="761"/>
                        <a:pt x="1947" y="765"/>
                        <a:pt x="2005" y="773"/>
                      </a:cubicBezTo>
                      <a:lnTo>
                        <a:pt x="2052" y="773"/>
                      </a:lnTo>
                      <a:cubicBezTo>
                        <a:pt x="2183" y="797"/>
                        <a:pt x="2313" y="844"/>
                        <a:pt x="2444" y="904"/>
                      </a:cubicBezTo>
                      <a:cubicBezTo>
                        <a:pt x="3108" y="619"/>
                        <a:pt x="3891" y="524"/>
                        <a:pt x="4602" y="488"/>
                      </a:cubicBezTo>
                      <a:cubicBezTo>
                        <a:pt x="4792" y="477"/>
                        <a:pt x="4981" y="472"/>
                        <a:pt x="5171" y="472"/>
                      </a:cubicBezTo>
                      <a:cubicBezTo>
                        <a:pt x="5791" y="472"/>
                        <a:pt x="6414" y="528"/>
                        <a:pt x="7022" y="619"/>
                      </a:cubicBezTo>
                      <a:cubicBezTo>
                        <a:pt x="11375" y="1212"/>
                        <a:pt x="15336" y="3003"/>
                        <a:pt x="19179" y="4758"/>
                      </a:cubicBezTo>
                      <a:cubicBezTo>
                        <a:pt x="20139" y="5161"/>
                        <a:pt x="21100" y="5244"/>
                        <a:pt x="22096" y="5244"/>
                      </a:cubicBezTo>
                      <a:cubicBezTo>
                        <a:pt x="22464" y="5244"/>
                        <a:pt x="22844" y="5233"/>
                        <a:pt x="23235" y="5221"/>
                      </a:cubicBezTo>
                      <a:cubicBezTo>
                        <a:pt x="23389" y="5221"/>
                        <a:pt x="24255" y="5209"/>
                        <a:pt x="24409" y="5209"/>
                      </a:cubicBezTo>
                      <a:cubicBezTo>
                        <a:pt x="24540" y="5209"/>
                        <a:pt x="24646" y="5090"/>
                        <a:pt x="24634" y="4960"/>
                      </a:cubicBezTo>
                      <a:cubicBezTo>
                        <a:pt x="24634" y="4853"/>
                        <a:pt x="24528" y="4746"/>
                        <a:pt x="24385" y="4746"/>
                      </a:cubicBezTo>
                      <a:cubicBezTo>
                        <a:pt x="24231" y="4746"/>
                        <a:pt x="23365" y="4758"/>
                        <a:pt x="23211" y="4758"/>
                      </a:cubicBezTo>
                      <a:cubicBezTo>
                        <a:pt x="22840" y="4771"/>
                        <a:pt x="22474" y="4784"/>
                        <a:pt x="22112" y="4784"/>
                      </a:cubicBezTo>
                      <a:cubicBezTo>
                        <a:pt x="21167" y="4784"/>
                        <a:pt x="20252" y="4700"/>
                        <a:pt x="19369" y="4331"/>
                      </a:cubicBezTo>
                      <a:cubicBezTo>
                        <a:pt x="15502" y="2576"/>
                        <a:pt x="11505" y="761"/>
                        <a:pt x="7093" y="156"/>
                      </a:cubicBezTo>
                      <a:cubicBezTo>
                        <a:pt x="6631" y="85"/>
                        <a:pt x="6168" y="38"/>
                        <a:pt x="5694" y="14"/>
                      </a:cubicBezTo>
                      <a:cubicBezTo>
                        <a:pt x="5517" y="5"/>
                        <a:pt x="5340" y="1"/>
                        <a:pt x="516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25"/>
                <p:cNvSpPr/>
                <p:nvPr/>
              </p:nvSpPr>
              <p:spPr>
                <a:xfrm>
                  <a:off x="4799083" y="947898"/>
                  <a:ext cx="416520" cy="122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2" h="5447" extrusionOk="0">
                      <a:moveTo>
                        <a:pt x="452" y="1"/>
                      </a:moveTo>
                      <a:cubicBezTo>
                        <a:pt x="381" y="1"/>
                        <a:pt x="298" y="1"/>
                        <a:pt x="226" y="13"/>
                      </a:cubicBezTo>
                      <a:cubicBezTo>
                        <a:pt x="143" y="25"/>
                        <a:pt x="84" y="25"/>
                        <a:pt x="25" y="60"/>
                      </a:cubicBezTo>
                      <a:cubicBezTo>
                        <a:pt x="1" y="72"/>
                        <a:pt x="1" y="84"/>
                        <a:pt x="25" y="84"/>
                      </a:cubicBezTo>
                      <a:cubicBezTo>
                        <a:pt x="44" y="88"/>
                        <a:pt x="64" y="89"/>
                        <a:pt x="84" y="89"/>
                      </a:cubicBezTo>
                      <a:cubicBezTo>
                        <a:pt x="122" y="89"/>
                        <a:pt x="159" y="84"/>
                        <a:pt x="191" y="84"/>
                      </a:cubicBezTo>
                      <a:cubicBezTo>
                        <a:pt x="262" y="84"/>
                        <a:pt x="333" y="72"/>
                        <a:pt x="404" y="72"/>
                      </a:cubicBezTo>
                      <a:cubicBezTo>
                        <a:pt x="547" y="72"/>
                        <a:pt x="689" y="84"/>
                        <a:pt x="831" y="108"/>
                      </a:cubicBezTo>
                      <a:cubicBezTo>
                        <a:pt x="1104" y="143"/>
                        <a:pt x="1365" y="214"/>
                        <a:pt x="1626" y="274"/>
                      </a:cubicBezTo>
                      <a:cubicBezTo>
                        <a:pt x="2160" y="404"/>
                        <a:pt x="2705" y="547"/>
                        <a:pt x="3239" y="689"/>
                      </a:cubicBezTo>
                      <a:cubicBezTo>
                        <a:pt x="3393" y="736"/>
                        <a:pt x="3547" y="772"/>
                        <a:pt x="3701" y="819"/>
                      </a:cubicBezTo>
                      <a:cubicBezTo>
                        <a:pt x="3856" y="867"/>
                        <a:pt x="4010" y="926"/>
                        <a:pt x="4164" y="950"/>
                      </a:cubicBezTo>
                      <a:cubicBezTo>
                        <a:pt x="4172" y="958"/>
                        <a:pt x="4179" y="961"/>
                        <a:pt x="4185" y="961"/>
                      </a:cubicBezTo>
                      <a:cubicBezTo>
                        <a:pt x="4207" y="961"/>
                        <a:pt x="4213" y="921"/>
                        <a:pt x="4176" y="902"/>
                      </a:cubicBezTo>
                      <a:cubicBezTo>
                        <a:pt x="4045" y="843"/>
                        <a:pt x="3903" y="819"/>
                        <a:pt x="3761" y="772"/>
                      </a:cubicBezTo>
                      <a:cubicBezTo>
                        <a:pt x="3630" y="736"/>
                        <a:pt x="3488" y="689"/>
                        <a:pt x="3357" y="653"/>
                      </a:cubicBezTo>
                      <a:cubicBezTo>
                        <a:pt x="3085" y="570"/>
                        <a:pt x="2812" y="499"/>
                        <a:pt x="2539" y="428"/>
                      </a:cubicBezTo>
                      <a:cubicBezTo>
                        <a:pt x="1994" y="286"/>
                        <a:pt x="1448" y="143"/>
                        <a:pt x="902" y="48"/>
                      </a:cubicBezTo>
                      <a:cubicBezTo>
                        <a:pt x="760" y="25"/>
                        <a:pt x="606" y="13"/>
                        <a:pt x="452" y="1"/>
                      </a:cubicBezTo>
                      <a:close/>
                      <a:moveTo>
                        <a:pt x="5848" y="677"/>
                      </a:moveTo>
                      <a:cubicBezTo>
                        <a:pt x="5824" y="677"/>
                        <a:pt x="5813" y="724"/>
                        <a:pt x="5836" y="724"/>
                      </a:cubicBezTo>
                      <a:cubicBezTo>
                        <a:pt x="5955" y="772"/>
                        <a:pt x="6073" y="796"/>
                        <a:pt x="6192" y="819"/>
                      </a:cubicBezTo>
                      <a:cubicBezTo>
                        <a:pt x="6323" y="855"/>
                        <a:pt x="6441" y="890"/>
                        <a:pt x="6572" y="926"/>
                      </a:cubicBezTo>
                      <a:cubicBezTo>
                        <a:pt x="6821" y="1009"/>
                        <a:pt x="7058" y="1116"/>
                        <a:pt x="7283" y="1246"/>
                      </a:cubicBezTo>
                      <a:cubicBezTo>
                        <a:pt x="7686" y="1484"/>
                        <a:pt x="8042" y="1780"/>
                        <a:pt x="8446" y="2017"/>
                      </a:cubicBezTo>
                      <a:cubicBezTo>
                        <a:pt x="8552" y="2077"/>
                        <a:pt x="8671" y="2136"/>
                        <a:pt x="8778" y="2183"/>
                      </a:cubicBezTo>
                      <a:cubicBezTo>
                        <a:pt x="8868" y="2223"/>
                        <a:pt x="8966" y="2272"/>
                        <a:pt x="9066" y="2272"/>
                      </a:cubicBezTo>
                      <a:cubicBezTo>
                        <a:pt x="9084" y="2272"/>
                        <a:pt x="9103" y="2270"/>
                        <a:pt x="9122" y="2266"/>
                      </a:cubicBezTo>
                      <a:cubicBezTo>
                        <a:pt x="9133" y="2278"/>
                        <a:pt x="9141" y="2282"/>
                        <a:pt x="9145" y="2282"/>
                      </a:cubicBezTo>
                      <a:cubicBezTo>
                        <a:pt x="9156" y="2282"/>
                        <a:pt x="9153" y="2263"/>
                        <a:pt x="9145" y="2254"/>
                      </a:cubicBezTo>
                      <a:cubicBezTo>
                        <a:pt x="9074" y="2183"/>
                        <a:pt x="8956" y="2171"/>
                        <a:pt x="8861" y="2124"/>
                      </a:cubicBezTo>
                      <a:cubicBezTo>
                        <a:pt x="8754" y="2077"/>
                        <a:pt x="8647" y="2029"/>
                        <a:pt x="8540" y="1970"/>
                      </a:cubicBezTo>
                      <a:cubicBezTo>
                        <a:pt x="8339" y="1863"/>
                        <a:pt x="8137" y="1733"/>
                        <a:pt x="7947" y="1590"/>
                      </a:cubicBezTo>
                      <a:cubicBezTo>
                        <a:pt x="7544" y="1317"/>
                        <a:pt x="7153" y="1068"/>
                        <a:pt x="6702" y="902"/>
                      </a:cubicBezTo>
                      <a:cubicBezTo>
                        <a:pt x="6560" y="855"/>
                        <a:pt x="6429" y="807"/>
                        <a:pt x="6287" y="772"/>
                      </a:cubicBezTo>
                      <a:cubicBezTo>
                        <a:pt x="6145" y="736"/>
                        <a:pt x="6002" y="689"/>
                        <a:pt x="5848" y="677"/>
                      </a:cubicBezTo>
                      <a:close/>
                      <a:moveTo>
                        <a:pt x="11992" y="2871"/>
                      </a:moveTo>
                      <a:cubicBezTo>
                        <a:pt x="11956" y="2871"/>
                        <a:pt x="11944" y="2907"/>
                        <a:pt x="11980" y="2919"/>
                      </a:cubicBezTo>
                      <a:cubicBezTo>
                        <a:pt x="12158" y="2978"/>
                        <a:pt x="12324" y="3037"/>
                        <a:pt x="12478" y="3144"/>
                      </a:cubicBezTo>
                      <a:cubicBezTo>
                        <a:pt x="12632" y="3251"/>
                        <a:pt x="12775" y="3381"/>
                        <a:pt x="12917" y="3512"/>
                      </a:cubicBezTo>
                      <a:cubicBezTo>
                        <a:pt x="13059" y="3642"/>
                        <a:pt x="13190" y="3784"/>
                        <a:pt x="13332" y="3927"/>
                      </a:cubicBezTo>
                      <a:cubicBezTo>
                        <a:pt x="13403" y="3998"/>
                        <a:pt x="13474" y="4069"/>
                        <a:pt x="13545" y="4128"/>
                      </a:cubicBezTo>
                      <a:cubicBezTo>
                        <a:pt x="13605" y="4176"/>
                        <a:pt x="13676" y="4271"/>
                        <a:pt x="13759" y="4271"/>
                      </a:cubicBezTo>
                      <a:cubicBezTo>
                        <a:pt x="13762" y="4272"/>
                        <a:pt x="13765" y="4273"/>
                        <a:pt x="13768" y="4273"/>
                      </a:cubicBezTo>
                      <a:cubicBezTo>
                        <a:pt x="13786" y="4273"/>
                        <a:pt x="13795" y="4245"/>
                        <a:pt x="13795" y="4235"/>
                      </a:cubicBezTo>
                      <a:cubicBezTo>
                        <a:pt x="13771" y="4152"/>
                        <a:pt x="13664" y="4105"/>
                        <a:pt x="13605" y="4045"/>
                      </a:cubicBezTo>
                      <a:cubicBezTo>
                        <a:pt x="13534" y="3974"/>
                        <a:pt x="13451" y="3903"/>
                        <a:pt x="13379" y="3832"/>
                      </a:cubicBezTo>
                      <a:cubicBezTo>
                        <a:pt x="13237" y="3690"/>
                        <a:pt x="13095" y="3535"/>
                        <a:pt x="12941" y="3405"/>
                      </a:cubicBezTo>
                      <a:cubicBezTo>
                        <a:pt x="12680" y="3168"/>
                        <a:pt x="12348" y="2930"/>
                        <a:pt x="11992" y="2871"/>
                      </a:cubicBezTo>
                      <a:close/>
                      <a:moveTo>
                        <a:pt x="16326" y="4600"/>
                      </a:moveTo>
                      <a:cubicBezTo>
                        <a:pt x="16317" y="4600"/>
                        <a:pt x="16311" y="4617"/>
                        <a:pt x="16321" y="4627"/>
                      </a:cubicBezTo>
                      <a:cubicBezTo>
                        <a:pt x="16653" y="4828"/>
                        <a:pt x="16985" y="4994"/>
                        <a:pt x="17353" y="5125"/>
                      </a:cubicBezTo>
                      <a:cubicBezTo>
                        <a:pt x="17531" y="5196"/>
                        <a:pt x="17708" y="5255"/>
                        <a:pt x="17886" y="5303"/>
                      </a:cubicBezTo>
                      <a:cubicBezTo>
                        <a:pt x="18076" y="5350"/>
                        <a:pt x="18266" y="5433"/>
                        <a:pt x="18444" y="5445"/>
                      </a:cubicBezTo>
                      <a:cubicBezTo>
                        <a:pt x="18449" y="5446"/>
                        <a:pt x="18454" y="5446"/>
                        <a:pt x="18459" y="5446"/>
                      </a:cubicBezTo>
                      <a:cubicBezTo>
                        <a:pt x="18505" y="5446"/>
                        <a:pt x="18512" y="5395"/>
                        <a:pt x="18479" y="5374"/>
                      </a:cubicBezTo>
                      <a:cubicBezTo>
                        <a:pt x="18313" y="5303"/>
                        <a:pt x="18124" y="5267"/>
                        <a:pt x="17946" y="5220"/>
                      </a:cubicBezTo>
                      <a:cubicBezTo>
                        <a:pt x="17756" y="5160"/>
                        <a:pt x="17590" y="5101"/>
                        <a:pt x="17400" y="5042"/>
                      </a:cubicBezTo>
                      <a:cubicBezTo>
                        <a:pt x="17044" y="4911"/>
                        <a:pt x="16688" y="4757"/>
                        <a:pt x="16333" y="4603"/>
                      </a:cubicBezTo>
                      <a:cubicBezTo>
                        <a:pt x="16330" y="4601"/>
                        <a:pt x="16328" y="4600"/>
                        <a:pt x="16326" y="4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25"/>
                <p:cNvSpPr/>
                <p:nvPr/>
              </p:nvSpPr>
              <p:spPr>
                <a:xfrm>
                  <a:off x="5247688" y="1012454"/>
                  <a:ext cx="63000" cy="63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0" h="2800" extrusionOk="0">
                      <a:moveTo>
                        <a:pt x="1400" y="0"/>
                      </a:moveTo>
                      <a:cubicBezTo>
                        <a:pt x="617" y="0"/>
                        <a:pt x="0" y="629"/>
                        <a:pt x="0" y="1400"/>
                      </a:cubicBezTo>
                      <a:cubicBezTo>
                        <a:pt x="0" y="2171"/>
                        <a:pt x="617" y="2799"/>
                        <a:pt x="1400" y="2799"/>
                      </a:cubicBezTo>
                      <a:cubicBezTo>
                        <a:pt x="2171" y="2799"/>
                        <a:pt x="2799" y="2171"/>
                        <a:pt x="2799" y="1400"/>
                      </a:cubicBezTo>
                      <a:cubicBezTo>
                        <a:pt x="2799" y="629"/>
                        <a:pt x="2171" y="0"/>
                        <a:pt x="1400" y="0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25"/>
                <p:cNvSpPr/>
                <p:nvPr/>
              </p:nvSpPr>
              <p:spPr>
                <a:xfrm>
                  <a:off x="5187635" y="1015909"/>
                  <a:ext cx="64080" cy="6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" h="2802" extrusionOk="0">
                      <a:moveTo>
                        <a:pt x="1427" y="1"/>
                      </a:moveTo>
                      <a:cubicBezTo>
                        <a:pt x="676" y="1"/>
                        <a:pt x="48" y="597"/>
                        <a:pt x="24" y="1354"/>
                      </a:cubicBezTo>
                      <a:cubicBezTo>
                        <a:pt x="1" y="2136"/>
                        <a:pt x="605" y="2777"/>
                        <a:pt x="1376" y="2801"/>
                      </a:cubicBezTo>
                      <a:cubicBezTo>
                        <a:pt x="1391" y="2801"/>
                        <a:pt x="1406" y="2801"/>
                        <a:pt x="1420" y="2801"/>
                      </a:cubicBezTo>
                      <a:cubicBezTo>
                        <a:pt x="2172" y="2801"/>
                        <a:pt x="2800" y="2205"/>
                        <a:pt x="2823" y="1448"/>
                      </a:cubicBezTo>
                      <a:cubicBezTo>
                        <a:pt x="2847" y="678"/>
                        <a:pt x="2242" y="25"/>
                        <a:pt x="1471" y="2"/>
                      </a:cubicBezTo>
                      <a:cubicBezTo>
                        <a:pt x="1457" y="1"/>
                        <a:pt x="1442" y="1"/>
                        <a:pt x="1427" y="1"/>
                      </a:cubicBezTo>
                      <a:close/>
                    </a:path>
                  </a:pathLst>
                </a:custGeom>
                <a:solidFill>
                  <a:srgbClr val="F9CB9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25"/>
                <p:cNvSpPr/>
                <p:nvPr/>
              </p:nvSpPr>
              <p:spPr>
                <a:xfrm>
                  <a:off x="4580810" y="980571"/>
                  <a:ext cx="845415" cy="6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74" h="2812" extrusionOk="0">
                      <a:moveTo>
                        <a:pt x="35498" y="1"/>
                      </a:moveTo>
                      <a:cubicBezTo>
                        <a:pt x="35071" y="238"/>
                        <a:pt x="34775" y="701"/>
                        <a:pt x="34775" y="1223"/>
                      </a:cubicBezTo>
                      <a:cubicBezTo>
                        <a:pt x="34775" y="1993"/>
                        <a:pt x="35403" y="2622"/>
                        <a:pt x="36174" y="2622"/>
                      </a:cubicBezTo>
                      <a:cubicBezTo>
                        <a:pt x="36945" y="2622"/>
                        <a:pt x="37574" y="1993"/>
                        <a:pt x="37574" y="1223"/>
                      </a:cubicBezTo>
                      <a:cubicBezTo>
                        <a:pt x="37574" y="689"/>
                        <a:pt x="37289" y="238"/>
                        <a:pt x="36850" y="1"/>
                      </a:cubicBezTo>
                      <a:lnTo>
                        <a:pt x="36174" y="1234"/>
                      </a:lnTo>
                      <a:lnTo>
                        <a:pt x="35498" y="1"/>
                      </a:lnTo>
                      <a:close/>
                      <a:moveTo>
                        <a:pt x="724" y="191"/>
                      </a:moveTo>
                      <a:cubicBezTo>
                        <a:pt x="297" y="428"/>
                        <a:pt x="0" y="890"/>
                        <a:pt x="0" y="1412"/>
                      </a:cubicBezTo>
                      <a:cubicBezTo>
                        <a:pt x="0" y="2183"/>
                        <a:pt x="629" y="2812"/>
                        <a:pt x="1400" y="2812"/>
                      </a:cubicBezTo>
                      <a:cubicBezTo>
                        <a:pt x="2171" y="2812"/>
                        <a:pt x="2799" y="2183"/>
                        <a:pt x="2799" y="1412"/>
                      </a:cubicBezTo>
                      <a:cubicBezTo>
                        <a:pt x="2799" y="890"/>
                        <a:pt x="2503" y="428"/>
                        <a:pt x="2076" y="191"/>
                      </a:cubicBezTo>
                      <a:lnTo>
                        <a:pt x="1400" y="1424"/>
                      </a:lnTo>
                      <a:lnTo>
                        <a:pt x="724" y="191"/>
                      </a:lnTo>
                      <a:close/>
                      <a:moveTo>
                        <a:pt x="18241" y="191"/>
                      </a:moveTo>
                      <a:cubicBezTo>
                        <a:pt x="17814" y="428"/>
                        <a:pt x="17518" y="890"/>
                        <a:pt x="17518" y="1412"/>
                      </a:cubicBezTo>
                      <a:cubicBezTo>
                        <a:pt x="17518" y="2183"/>
                        <a:pt x="18147" y="2812"/>
                        <a:pt x="18917" y="2812"/>
                      </a:cubicBezTo>
                      <a:cubicBezTo>
                        <a:pt x="19688" y="2812"/>
                        <a:pt x="20317" y="2183"/>
                        <a:pt x="20317" y="1412"/>
                      </a:cubicBezTo>
                      <a:cubicBezTo>
                        <a:pt x="20317" y="890"/>
                        <a:pt x="20020" y="428"/>
                        <a:pt x="19593" y="191"/>
                      </a:cubicBezTo>
                      <a:lnTo>
                        <a:pt x="18917" y="1424"/>
                      </a:lnTo>
                      <a:lnTo>
                        <a:pt x="18241" y="191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2975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25"/>
                <p:cNvSpPr/>
                <p:nvPr/>
              </p:nvSpPr>
              <p:spPr>
                <a:xfrm>
                  <a:off x="4720648" y="1411623"/>
                  <a:ext cx="707175" cy="130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30" h="5775" extrusionOk="0">
                      <a:moveTo>
                        <a:pt x="2140" y="1"/>
                      </a:moveTo>
                      <a:cubicBezTo>
                        <a:pt x="1152" y="1"/>
                        <a:pt x="256" y="1179"/>
                        <a:pt x="131" y="2687"/>
                      </a:cubicBezTo>
                      <a:cubicBezTo>
                        <a:pt x="0" y="4252"/>
                        <a:pt x="735" y="5592"/>
                        <a:pt x="1767" y="5676"/>
                      </a:cubicBezTo>
                      <a:cubicBezTo>
                        <a:pt x="1806" y="5679"/>
                        <a:pt x="1845" y="5681"/>
                        <a:pt x="1883" y="5681"/>
                      </a:cubicBezTo>
                      <a:cubicBezTo>
                        <a:pt x="2880" y="5681"/>
                        <a:pt x="3765" y="4514"/>
                        <a:pt x="3890" y="3007"/>
                      </a:cubicBezTo>
                      <a:cubicBezTo>
                        <a:pt x="4033" y="1429"/>
                        <a:pt x="3297" y="89"/>
                        <a:pt x="2254" y="6"/>
                      </a:cubicBezTo>
                      <a:cubicBezTo>
                        <a:pt x="2215" y="3"/>
                        <a:pt x="2178" y="1"/>
                        <a:pt x="2140" y="1"/>
                      </a:cubicBezTo>
                      <a:close/>
                      <a:moveTo>
                        <a:pt x="29560" y="85"/>
                      </a:moveTo>
                      <a:cubicBezTo>
                        <a:pt x="28558" y="85"/>
                        <a:pt x="27666" y="1255"/>
                        <a:pt x="27540" y="2770"/>
                      </a:cubicBezTo>
                      <a:cubicBezTo>
                        <a:pt x="27409" y="4335"/>
                        <a:pt x="28145" y="5687"/>
                        <a:pt x="29176" y="5770"/>
                      </a:cubicBezTo>
                      <a:cubicBezTo>
                        <a:pt x="29211" y="5773"/>
                        <a:pt x="29245" y="5774"/>
                        <a:pt x="29279" y="5774"/>
                      </a:cubicBezTo>
                      <a:cubicBezTo>
                        <a:pt x="30281" y="5774"/>
                        <a:pt x="31173" y="4604"/>
                        <a:pt x="31299" y="3090"/>
                      </a:cubicBezTo>
                      <a:cubicBezTo>
                        <a:pt x="31430" y="1524"/>
                        <a:pt x="30706" y="184"/>
                        <a:pt x="29663" y="89"/>
                      </a:cubicBezTo>
                      <a:cubicBezTo>
                        <a:pt x="29628" y="87"/>
                        <a:pt x="29594" y="85"/>
                        <a:pt x="29560" y="8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25"/>
                <p:cNvSpPr/>
                <p:nvPr/>
              </p:nvSpPr>
              <p:spPr>
                <a:xfrm>
                  <a:off x="4897295" y="1047860"/>
                  <a:ext cx="620460" cy="129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76" h="5741" extrusionOk="0">
                      <a:moveTo>
                        <a:pt x="2446" y="0"/>
                      </a:moveTo>
                      <a:cubicBezTo>
                        <a:pt x="1492" y="0"/>
                        <a:pt x="560" y="1041"/>
                        <a:pt x="297" y="2477"/>
                      </a:cubicBezTo>
                      <a:cubicBezTo>
                        <a:pt x="1" y="4019"/>
                        <a:pt x="594" y="5430"/>
                        <a:pt x="1614" y="5620"/>
                      </a:cubicBezTo>
                      <a:cubicBezTo>
                        <a:pt x="1692" y="5634"/>
                        <a:pt x="1771" y="5641"/>
                        <a:pt x="1849" y="5641"/>
                      </a:cubicBezTo>
                      <a:cubicBezTo>
                        <a:pt x="2803" y="5641"/>
                        <a:pt x="3734" y="4601"/>
                        <a:pt x="3998" y="3176"/>
                      </a:cubicBezTo>
                      <a:cubicBezTo>
                        <a:pt x="4294" y="1623"/>
                        <a:pt x="3701" y="211"/>
                        <a:pt x="2681" y="22"/>
                      </a:cubicBezTo>
                      <a:cubicBezTo>
                        <a:pt x="2603" y="7"/>
                        <a:pt x="2524" y="0"/>
                        <a:pt x="2446" y="0"/>
                      </a:cubicBezTo>
                      <a:close/>
                      <a:moveTo>
                        <a:pt x="25715" y="79"/>
                      </a:moveTo>
                      <a:cubicBezTo>
                        <a:pt x="24749" y="79"/>
                        <a:pt x="23826" y="1172"/>
                        <a:pt x="23614" y="2631"/>
                      </a:cubicBezTo>
                      <a:cubicBezTo>
                        <a:pt x="23377" y="4185"/>
                        <a:pt x="24030" y="5572"/>
                        <a:pt x="25061" y="5726"/>
                      </a:cubicBezTo>
                      <a:cubicBezTo>
                        <a:pt x="25123" y="5736"/>
                        <a:pt x="25186" y="5740"/>
                        <a:pt x="25248" y="5740"/>
                      </a:cubicBezTo>
                      <a:cubicBezTo>
                        <a:pt x="26204" y="5740"/>
                        <a:pt x="27128" y="4647"/>
                        <a:pt x="27350" y="3188"/>
                      </a:cubicBezTo>
                      <a:cubicBezTo>
                        <a:pt x="27576" y="1635"/>
                        <a:pt x="26935" y="247"/>
                        <a:pt x="25903" y="93"/>
                      </a:cubicBezTo>
                      <a:cubicBezTo>
                        <a:pt x="25841" y="83"/>
                        <a:pt x="25778" y="79"/>
                        <a:pt x="25715" y="79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25"/>
                <p:cNvSpPr/>
                <p:nvPr/>
              </p:nvSpPr>
              <p:spPr>
                <a:xfrm>
                  <a:off x="5328013" y="1132422"/>
                  <a:ext cx="183082" cy="18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7" h="8221" extrusionOk="0">
                      <a:moveTo>
                        <a:pt x="7164" y="1"/>
                      </a:moveTo>
                      <a:lnTo>
                        <a:pt x="5871" y="2930"/>
                      </a:lnTo>
                      <a:lnTo>
                        <a:pt x="0" y="7248"/>
                      </a:lnTo>
                      <a:lnTo>
                        <a:pt x="973" y="8220"/>
                      </a:lnTo>
                      <a:lnTo>
                        <a:pt x="6796" y="3950"/>
                      </a:lnTo>
                      <a:lnTo>
                        <a:pt x="8136" y="961"/>
                      </a:lnTo>
                      <a:lnTo>
                        <a:pt x="7164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25"/>
                <p:cNvSpPr/>
                <p:nvPr/>
              </p:nvSpPr>
              <p:spPr>
                <a:xfrm>
                  <a:off x="5338947" y="1143147"/>
                  <a:ext cx="161190" cy="16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4" h="7259" fill="none" extrusionOk="0">
                      <a:moveTo>
                        <a:pt x="0" y="7259"/>
                      </a:moveTo>
                      <a:lnTo>
                        <a:pt x="5990" y="2811"/>
                      </a:lnTo>
                      <a:lnTo>
                        <a:pt x="7164" y="0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25"/>
                <p:cNvSpPr/>
                <p:nvPr/>
              </p:nvSpPr>
              <p:spPr>
                <a:xfrm>
                  <a:off x="5328013" y="1132422"/>
                  <a:ext cx="183082" cy="18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7" h="8221" fill="none" extrusionOk="0">
                      <a:moveTo>
                        <a:pt x="0" y="7248"/>
                      </a:moveTo>
                      <a:lnTo>
                        <a:pt x="5871" y="2930"/>
                      </a:lnTo>
                      <a:lnTo>
                        <a:pt x="7164" y="1"/>
                      </a:lnTo>
                      <a:lnTo>
                        <a:pt x="8136" y="961"/>
                      </a:lnTo>
                      <a:lnTo>
                        <a:pt x="6796" y="3950"/>
                      </a:lnTo>
                      <a:lnTo>
                        <a:pt x="973" y="8220"/>
                      </a:lnTo>
                      <a:close/>
                      <a:moveTo>
                        <a:pt x="0" y="7248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25"/>
                <p:cNvSpPr/>
                <p:nvPr/>
              </p:nvSpPr>
              <p:spPr>
                <a:xfrm>
                  <a:off x="4791883" y="1132422"/>
                  <a:ext cx="190822" cy="18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8221" extrusionOk="0">
                      <a:moveTo>
                        <a:pt x="7508" y="1"/>
                      </a:moveTo>
                      <a:lnTo>
                        <a:pt x="6227" y="2930"/>
                      </a:lnTo>
                      <a:lnTo>
                        <a:pt x="1" y="6880"/>
                      </a:lnTo>
                      <a:lnTo>
                        <a:pt x="1317" y="8220"/>
                      </a:lnTo>
                      <a:lnTo>
                        <a:pt x="7141" y="3950"/>
                      </a:lnTo>
                      <a:lnTo>
                        <a:pt x="8481" y="961"/>
                      </a:lnTo>
                      <a:lnTo>
                        <a:pt x="7508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25"/>
                <p:cNvSpPr/>
                <p:nvPr/>
              </p:nvSpPr>
              <p:spPr>
                <a:xfrm>
                  <a:off x="4810558" y="1143147"/>
                  <a:ext cx="161213" cy="16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5" h="7259" fill="none" extrusionOk="0">
                      <a:moveTo>
                        <a:pt x="1" y="7259"/>
                      </a:moveTo>
                      <a:lnTo>
                        <a:pt x="6002" y="2811"/>
                      </a:lnTo>
                      <a:lnTo>
                        <a:pt x="7165" y="0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25"/>
                <p:cNvSpPr/>
                <p:nvPr/>
              </p:nvSpPr>
              <p:spPr>
                <a:xfrm>
                  <a:off x="4782275" y="1132422"/>
                  <a:ext cx="200430" cy="18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8" h="8221" fill="none" extrusionOk="0">
                      <a:moveTo>
                        <a:pt x="1" y="7153"/>
                      </a:moveTo>
                      <a:lnTo>
                        <a:pt x="6654" y="2930"/>
                      </a:lnTo>
                      <a:lnTo>
                        <a:pt x="7935" y="1"/>
                      </a:lnTo>
                      <a:lnTo>
                        <a:pt x="8908" y="961"/>
                      </a:lnTo>
                      <a:lnTo>
                        <a:pt x="7568" y="3950"/>
                      </a:lnTo>
                      <a:lnTo>
                        <a:pt x="1744" y="8220"/>
                      </a:lnTo>
                      <a:close/>
                      <a:moveTo>
                        <a:pt x="1" y="7153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25"/>
                <p:cNvSpPr/>
                <p:nvPr/>
              </p:nvSpPr>
              <p:spPr>
                <a:xfrm>
                  <a:off x="4620028" y="1310510"/>
                  <a:ext cx="212985" cy="14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406" extrusionOk="0">
                      <a:moveTo>
                        <a:pt x="712" y="1"/>
                      </a:moveTo>
                      <a:lnTo>
                        <a:pt x="1" y="1187"/>
                      </a:lnTo>
                      <a:lnTo>
                        <a:pt x="8765" y="6406"/>
                      </a:lnTo>
                      <a:lnTo>
                        <a:pt x="9465" y="5220"/>
                      </a:lnTo>
                      <a:lnTo>
                        <a:pt x="712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25"/>
                <p:cNvSpPr/>
                <p:nvPr/>
              </p:nvSpPr>
              <p:spPr>
                <a:xfrm>
                  <a:off x="4628038" y="1324171"/>
                  <a:ext cx="197235" cy="11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6" h="5208" fill="none" extrusionOk="0">
                      <a:moveTo>
                        <a:pt x="1" y="1"/>
                      </a:moveTo>
                      <a:lnTo>
                        <a:pt x="8765" y="520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25"/>
                <p:cNvSpPr/>
                <p:nvPr/>
              </p:nvSpPr>
              <p:spPr>
                <a:xfrm>
                  <a:off x="4620028" y="1310510"/>
                  <a:ext cx="212985" cy="14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406" fill="none" extrusionOk="0">
                      <a:moveTo>
                        <a:pt x="1" y="1187"/>
                      </a:moveTo>
                      <a:lnTo>
                        <a:pt x="712" y="1"/>
                      </a:lnTo>
                      <a:lnTo>
                        <a:pt x="9465" y="5220"/>
                      </a:lnTo>
                      <a:lnTo>
                        <a:pt x="8765" y="6406"/>
                      </a:lnTo>
                      <a:close/>
                      <a:moveTo>
                        <a:pt x="1" y="1187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5"/>
                <p:cNvSpPr/>
                <p:nvPr/>
              </p:nvSpPr>
              <p:spPr>
                <a:xfrm>
                  <a:off x="5208448" y="1297120"/>
                  <a:ext cx="212985" cy="14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406" extrusionOk="0">
                      <a:moveTo>
                        <a:pt x="712" y="1"/>
                      </a:moveTo>
                      <a:lnTo>
                        <a:pt x="1" y="1187"/>
                      </a:lnTo>
                      <a:lnTo>
                        <a:pt x="8765" y="6406"/>
                      </a:lnTo>
                      <a:lnTo>
                        <a:pt x="9465" y="5220"/>
                      </a:lnTo>
                      <a:lnTo>
                        <a:pt x="712" y="1"/>
                      </a:ln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5"/>
                <p:cNvSpPr/>
                <p:nvPr/>
              </p:nvSpPr>
              <p:spPr>
                <a:xfrm>
                  <a:off x="5216727" y="1310781"/>
                  <a:ext cx="196965" cy="11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5208" fill="none" extrusionOk="0">
                      <a:moveTo>
                        <a:pt x="0" y="1"/>
                      </a:moveTo>
                      <a:lnTo>
                        <a:pt x="8753" y="5208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5"/>
                <p:cNvSpPr/>
                <p:nvPr/>
              </p:nvSpPr>
              <p:spPr>
                <a:xfrm>
                  <a:off x="5208448" y="1297120"/>
                  <a:ext cx="212985" cy="14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6" h="6406" fill="none" extrusionOk="0">
                      <a:moveTo>
                        <a:pt x="1" y="1187"/>
                      </a:moveTo>
                      <a:lnTo>
                        <a:pt x="712" y="1"/>
                      </a:lnTo>
                      <a:lnTo>
                        <a:pt x="9465" y="5220"/>
                      </a:lnTo>
                      <a:lnTo>
                        <a:pt x="8765" y="6406"/>
                      </a:lnTo>
                      <a:close/>
                      <a:moveTo>
                        <a:pt x="1" y="1187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25"/>
                <p:cNvSpPr/>
                <p:nvPr/>
              </p:nvSpPr>
              <p:spPr>
                <a:xfrm>
                  <a:off x="4544518" y="1285085"/>
                  <a:ext cx="1040220" cy="6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2871" extrusionOk="0">
                      <a:moveTo>
                        <a:pt x="546" y="0"/>
                      </a:moveTo>
                      <a:cubicBezTo>
                        <a:pt x="249" y="0"/>
                        <a:pt x="0" y="249"/>
                        <a:pt x="0" y="546"/>
                      </a:cubicBezTo>
                      <a:lnTo>
                        <a:pt x="0" y="2325"/>
                      </a:lnTo>
                      <a:cubicBezTo>
                        <a:pt x="0" y="2621"/>
                        <a:pt x="249" y="2870"/>
                        <a:pt x="546" y="2870"/>
                      </a:cubicBezTo>
                      <a:lnTo>
                        <a:pt x="45686" y="2870"/>
                      </a:lnTo>
                      <a:cubicBezTo>
                        <a:pt x="45983" y="2870"/>
                        <a:pt x="46232" y="2621"/>
                        <a:pt x="46232" y="2325"/>
                      </a:cubicBezTo>
                      <a:lnTo>
                        <a:pt x="46232" y="546"/>
                      </a:lnTo>
                      <a:cubicBezTo>
                        <a:pt x="46232" y="249"/>
                        <a:pt x="45983" y="0"/>
                        <a:pt x="45686" y="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25"/>
                <p:cNvSpPr/>
                <p:nvPr/>
              </p:nvSpPr>
              <p:spPr>
                <a:xfrm>
                  <a:off x="4544518" y="1285085"/>
                  <a:ext cx="1040220" cy="6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2871" fill="none" extrusionOk="0">
                      <a:moveTo>
                        <a:pt x="45686" y="2870"/>
                      </a:moveTo>
                      <a:lnTo>
                        <a:pt x="546" y="2870"/>
                      </a:lnTo>
                      <a:cubicBezTo>
                        <a:pt x="249" y="2870"/>
                        <a:pt x="0" y="2621"/>
                        <a:pt x="0" y="2325"/>
                      </a:cubicBezTo>
                      <a:lnTo>
                        <a:pt x="0" y="546"/>
                      </a:lnTo>
                      <a:cubicBezTo>
                        <a:pt x="0" y="249"/>
                        <a:pt x="249" y="0"/>
                        <a:pt x="546" y="0"/>
                      </a:cubicBezTo>
                      <a:lnTo>
                        <a:pt x="45686" y="0"/>
                      </a:lnTo>
                      <a:cubicBezTo>
                        <a:pt x="45983" y="0"/>
                        <a:pt x="46232" y="249"/>
                        <a:pt x="46232" y="546"/>
                      </a:cubicBezTo>
                      <a:lnTo>
                        <a:pt x="46232" y="2325"/>
                      </a:lnTo>
                      <a:cubicBezTo>
                        <a:pt x="46232" y="2621"/>
                        <a:pt x="45983" y="2870"/>
                        <a:pt x="45686" y="2870"/>
                      </a:cubicBezTo>
                      <a:close/>
                      <a:moveTo>
                        <a:pt x="45686" y="287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25"/>
                <p:cNvSpPr/>
                <p:nvPr/>
              </p:nvSpPr>
              <p:spPr>
                <a:xfrm>
                  <a:off x="4544518" y="1296872"/>
                  <a:ext cx="1040220" cy="40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1780" fill="none" extrusionOk="0">
                      <a:moveTo>
                        <a:pt x="0" y="0"/>
                      </a:moveTo>
                      <a:lnTo>
                        <a:pt x="46232" y="0"/>
                      </a:lnTo>
                      <a:moveTo>
                        <a:pt x="0" y="451"/>
                      </a:moveTo>
                      <a:lnTo>
                        <a:pt x="46232" y="451"/>
                      </a:lnTo>
                      <a:moveTo>
                        <a:pt x="0" y="901"/>
                      </a:moveTo>
                      <a:lnTo>
                        <a:pt x="46232" y="901"/>
                      </a:lnTo>
                      <a:moveTo>
                        <a:pt x="0" y="1340"/>
                      </a:moveTo>
                      <a:lnTo>
                        <a:pt x="46232" y="1340"/>
                      </a:lnTo>
                      <a:moveTo>
                        <a:pt x="0" y="1779"/>
                      </a:moveTo>
                      <a:lnTo>
                        <a:pt x="46232" y="1779"/>
                      </a:lnTo>
                    </a:path>
                  </a:pathLst>
                </a:custGeom>
                <a:noFill/>
                <a:ln w="2975" cap="flat" cmpd="sng">
                  <a:solidFill>
                    <a:srgbClr val="F0B5B5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25"/>
                <p:cNvSpPr/>
                <p:nvPr/>
              </p:nvSpPr>
              <p:spPr>
                <a:xfrm>
                  <a:off x="4544518" y="1285085"/>
                  <a:ext cx="1040220" cy="6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2" h="2871" fill="none" extrusionOk="0">
                      <a:moveTo>
                        <a:pt x="45686" y="2870"/>
                      </a:moveTo>
                      <a:lnTo>
                        <a:pt x="546" y="2870"/>
                      </a:lnTo>
                      <a:cubicBezTo>
                        <a:pt x="249" y="2870"/>
                        <a:pt x="0" y="2621"/>
                        <a:pt x="0" y="2325"/>
                      </a:cubicBezTo>
                      <a:lnTo>
                        <a:pt x="0" y="546"/>
                      </a:lnTo>
                      <a:cubicBezTo>
                        <a:pt x="0" y="249"/>
                        <a:pt x="249" y="0"/>
                        <a:pt x="546" y="0"/>
                      </a:cubicBezTo>
                      <a:lnTo>
                        <a:pt x="45686" y="0"/>
                      </a:lnTo>
                      <a:cubicBezTo>
                        <a:pt x="45983" y="0"/>
                        <a:pt x="46232" y="249"/>
                        <a:pt x="46232" y="546"/>
                      </a:cubicBezTo>
                      <a:lnTo>
                        <a:pt x="46232" y="2325"/>
                      </a:lnTo>
                      <a:cubicBezTo>
                        <a:pt x="46232" y="2621"/>
                        <a:pt x="45983" y="2870"/>
                        <a:pt x="45686" y="2870"/>
                      </a:cubicBezTo>
                      <a:close/>
                      <a:moveTo>
                        <a:pt x="45686" y="287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25"/>
                <p:cNvSpPr/>
                <p:nvPr/>
              </p:nvSpPr>
              <p:spPr>
                <a:xfrm>
                  <a:off x="4945603" y="1077530"/>
                  <a:ext cx="634072" cy="12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1" h="5350" extrusionOk="0">
                      <a:moveTo>
                        <a:pt x="3157" y="12"/>
                      </a:moveTo>
                      <a:cubicBezTo>
                        <a:pt x="2331" y="12"/>
                        <a:pt x="1371" y="673"/>
                        <a:pt x="771" y="1744"/>
                      </a:cubicBezTo>
                      <a:cubicBezTo>
                        <a:pt x="0" y="3120"/>
                        <a:pt x="119" y="4638"/>
                        <a:pt x="1032" y="5148"/>
                      </a:cubicBezTo>
                      <a:cubicBezTo>
                        <a:pt x="1232" y="5261"/>
                        <a:pt x="1454" y="5314"/>
                        <a:pt x="1688" y="5314"/>
                      </a:cubicBezTo>
                      <a:cubicBezTo>
                        <a:pt x="2509" y="5314"/>
                        <a:pt x="3468" y="4653"/>
                        <a:pt x="4068" y="3582"/>
                      </a:cubicBezTo>
                      <a:cubicBezTo>
                        <a:pt x="4839" y="2218"/>
                        <a:pt x="4721" y="688"/>
                        <a:pt x="3819" y="178"/>
                      </a:cubicBezTo>
                      <a:cubicBezTo>
                        <a:pt x="3617" y="65"/>
                        <a:pt x="3392" y="12"/>
                        <a:pt x="3157" y="12"/>
                      </a:cubicBezTo>
                      <a:close/>
                      <a:moveTo>
                        <a:pt x="26469" y="0"/>
                      </a:moveTo>
                      <a:cubicBezTo>
                        <a:pt x="25632" y="0"/>
                        <a:pt x="24667" y="701"/>
                        <a:pt x="24100" y="1815"/>
                      </a:cubicBezTo>
                      <a:cubicBezTo>
                        <a:pt x="23389" y="3215"/>
                        <a:pt x="23555" y="4733"/>
                        <a:pt x="24480" y="5207"/>
                      </a:cubicBezTo>
                      <a:cubicBezTo>
                        <a:pt x="24671" y="5304"/>
                        <a:pt x="24878" y="5350"/>
                        <a:pt x="25093" y="5350"/>
                      </a:cubicBezTo>
                      <a:cubicBezTo>
                        <a:pt x="25933" y="5350"/>
                        <a:pt x="26890" y="4649"/>
                        <a:pt x="27457" y="3535"/>
                      </a:cubicBezTo>
                      <a:cubicBezTo>
                        <a:pt x="28180" y="2135"/>
                        <a:pt x="28002" y="617"/>
                        <a:pt x="27077" y="143"/>
                      </a:cubicBezTo>
                      <a:cubicBezTo>
                        <a:pt x="26889" y="46"/>
                        <a:pt x="26683" y="0"/>
                        <a:pt x="26469" y="0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25"/>
                <p:cNvSpPr/>
                <p:nvPr/>
              </p:nvSpPr>
              <p:spPr>
                <a:xfrm>
                  <a:off x="4776673" y="1402095"/>
                  <a:ext cx="715995" cy="12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2" h="5696" extrusionOk="0">
                      <a:moveTo>
                        <a:pt x="1834" y="0"/>
                      </a:moveTo>
                      <a:cubicBezTo>
                        <a:pt x="1732" y="0"/>
                        <a:pt x="1631" y="12"/>
                        <a:pt x="1531" y="37"/>
                      </a:cubicBezTo>
                      <a:cubicBezTo>
                        <a:pt x="511" y="286"/>
                        <a:pt x="1" y="1721"/>
                        <a:pt x="368" y="3251"/>
                      </a:cubicBezTo>
                      <a:cubicBezTo>
                        <a:pt x="699" y="4628"/>
                        <a:pt x="1644" y="5601"/>
                        <a:pt x="2565" y="5601"/>
                      </a:cubicBezTo>
                      <a:cubicBezTo>
                        <a:pt x="2668" y="5601"/>
                        <a:pt x="2770" y="5589"/>
                        <a:pt x="2871" y="5564"/>
                      </a:cubicBezTo>
                      <a:cubicBezTo>
                        <a:pt x="3891" y="5327"/>
                        <a:pt x="4413" y="3880"/>
                        <a:pt x="4033" y="2350"/>
                      </a:cubicBezTo>
                      <a:cubicBezTo>
                        <a:pt x="3702" y="982"/>
                        <a:pt x="2755" y="0"/>
                        <a:pt x="1834" y="0"/>
                      </a:cubicBezTo>
                      <a:close/>
                      <a:moveTo>
                        <a:pt x="29246" y="95"/>
                      </a:moveTo>
                      <a:cubicBezTo>
                        <a:pt x="29144" y="95"/>
                        <a:pt x="29041" y="107"/>
                        <a:pt x="28940" y="132"/>
                      </a:cubicBezTo>
                      <a:cubicBezTo>
                        <a:pt x="27932" y="381"/>
                        <a:pt x="27410" y="1816"/>
                        <a:pt x="27789" y="3346"/>
                      </a:cubicBezTo>
                      <a:cubicBezTo>
                        <a:pt x="28120" y="4722"/>
                        <a:pt x="29065" y="5696"/>
                        <a:pt x="29986" y="5696"/>
                      </a:cubicBezTo>
                      <a:cubicBezTo>
                        <a:pt x="30088" y="5696"/>
                        <a:pt x="30191" y="5684"/>
                        <a:pt x="30292" y="5659"/>
                      </a:cubicBezTo>
                      <a:cubicBezTo>
                        <a:pt x="31300" y="5421"/>
                        <a:pt x="31822" y="3974"/>
                        <a:pt x="31454" y="2444"/>
                      </a:cubicBezTo>
                      <a:cubicBezTo>
                        <a:pt x="31112" y="1077"/>
                        <a:pt x="30174" y="95"/>
                        <a:pt x="29246" y="95"/>
                      </a:cubicBezTo>
                      <a:close/>
                    </a:path>
                  </a:pathLst>
                </a:custGeom>
                <a:solidFill>
                  <a:srgbClr val="F4CCCC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25"/>
                <p:cNvSpPr/>
                <p:nvPr/>
              </p:nvSpPr>
              <p:spPr>
                <a:xfrm>
                  <a:off x="4937593" y="872661"/>
                  <a:ext cx="140130" cy="1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5670" extrusionOk="0">
                      <a:moveTo>
                        <a:pt x="0" y="0"/>
                      </a:moveTo>
                      <a:lnTo>
                        <a:pt x="3108" y="5669"/>
                      </a:lnTo>
                      <a:lnTo>
                        <a:pt x="6227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25"/>
                <p:cNvSpPr/>
                <p:nvPr/>
              </p:nvSpPr>
              <p:spPr>
                <a:xfrm>
                  <a:off x="4542110" y="872661"/>
                  <a:ext cx="140400" cy="1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5670" extrusionOk="0">
                      <a:moveTo>
                        <a:pt x="1" y="0"/>
                      </a:moveTo>
                      <a:lnTo>
                        <a:pt x="3120" y="5669"/>
                      </a:lnTo>
                      <a:lnTo>
                        <a:pt x="6239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25"/>
                <p:cNvSpPr/>
                <p:nvPr/>
              </p:nvSpPr>
              <p:spPr>
                <a:xfrm>
                  <a:off x="4542110" y="872661"/>
                  <a:ext cx="140400" cy="1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0" h="5670" fill="none" extrusionOk="0">
                      <a:moveTo>
                        <a:pt x="6239" y="0"/>
                      </a:moveTo>
                      <a:lnTo>
                        <a:pt x="3120" y="5669"/>
                      </a:lnTo>
                      <a:lnTo>
                        <a:pt x="1" y="0"/>
                      </a:lnTo>
                      <a:close/>
                      <a:moveTo>
                        <a:pt x="6239" y="0"/>
                      </a:moveTo>
                      <a:close/>
                    </a:path>
                  </a:pathLst>
                </a:custGeom>
                <a:noFill/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25"/>
                <p:cNvSpPr/>
                <p:nvPr/>
              </p:nvSpPr>
              <p:spPr>
                <a:xfrm>
                  <a:off x="5325065" y="867558"/>
                  <a:ext cx="140130" cy="128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5671" extrusionOk="0">
                      <a:moveTo>
                        <a:pt x="1" y="1"/>
                      </a:moveTo>
                      <a:lnTo>
                        <a:pt x="3120" y="5670"/>
                      </a:lnTo>
                      <a:lnTo>
                        <a:pt x="6227" y="1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 w="2975" cap="flat" cmpd="sng">
                  <a:solidFill>
                    <a:srgbClr val="000000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25"/>
                <p:cNvSpPr/>
                <p:nvPr/>
              </p:nvSpPr>
              <p:spPr>
                <a:xfrm>
                  <a:off x="5155348" y="1206078"/>
                  <a:ext cx="237532" cy="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7" h="1" fill="none" extrusionOk="0">
                      <a:moveTo>
                        <a:pt x="1055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C989AB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25"/>
                <p:cNvSpPr/>
                <p:nvPr/>
              </p:nvSpPr>
              <p:spPr>
                <a:xfrm>
                  <a:off x="5136403" y="1195104"/>
                  <a:ext cx="26707" cy="21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973" extrusionOk="0">
                      <a:moveTo>
                        <a:pt x="1186" y="0"/>
                      </a:moveTo>
                      <a:lnTo>
                        <a:pt x="0" y="486"/>
                      </a:lnTo>
                      <a:lnTo>
                        <a:pt x="1186" y="973"/>
                      </a:lnTo>
                      <a:lnTo>
                        <a:pt x="1186" y="973"/>
                      </a:lnTo>
                      <a:lnTo>
                        <a:pt x="902" y="486"/>
                      </a:lnTo>
                      <a:lnTo>
                        <a:pt x="1186" y="0"/>
                      </a:lnTo>
                      <a:close/>
                    </a:path>
                  </a:pathLst>
                </a:custGeom>
                <a:solidFill>
                  <a:srgbClr val="C989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25"/>
                <p:cNvSpPr/>
                <p:nvPr/>
              </p:nvSpPr>
              <p:spPr>
                <a:xfrm>
                  <a:off x="4598158" y="1206078"/>
                  <a:ext cx="237510" cy="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6" h="1" fill="none" extrusionOk="0">
                      <a:moveTo>
                        <a:pt x="1055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C989AB"/>
                  </a:solidFill>
                  <a:prstDash val="solid"/>
                  <a:miter lim="1186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25"/>
                <p:cNvSpPr/>
                <p:nvPr/>
              </p:nvSpPr>
              <p:spPr>
                <a:xfrm>
                  <a:off x="4579460" y="1195104"/>
                  <a:ext cx="26460" cy="21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973" extrusionOk="0">
                      <a:moveTo>
                        <a:pt x="1175" y="0"/>
                      </a:moveTo>
                      <a:lnTo>
                        <a:pt x="1" y="486"/>
                      </a:lnTo>
                      <a:lnTo>
                        <a:pt x="1175" y="973"/>
                      </a:lnTo>
                      <a:lnTo>
                        <a:pt x="1175" y="973"/>
                      </a:lnTo>
                      <a:lnTo>
                        <a:pt x="902" y="486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rgbClr val="C989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317" name="Google Shape;1317;p25"/>
              <p:cNvCxnSpPr/>
              <p:nvPr/>
            </p:nvCxnSpPr>
            <p:spPr>
              <a:xfrm>
                <a:off x="1470725" y="1291450"/>
                <a:ext cx="258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318" name="Google Shape;1318;p25"/>
              <p:cNvCxnSpPr/>
              <p:nvPr/>
            </p:nvCxnSpPr>
            <p:spPr>
              <a:xfrm>
                <a:off x="2873500" y="1291450"/>
                <a:ext cx="258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319" name="Google Shape;1319;p25"/>
              <p:cNvCxnSpPr/>
              <p:nvPr/>
            </p:nvCxnSpPr>
            <p:spPr>
              <a:xfrm>
                <a:off x="5619000" y="1301800"/>
                <a:ext cx="258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320" name="Google Shape;1320;p25"/>
              <p:cNvCxnSpPr/>
              <p:nvPr/>
            </p:nvCxnSpPr>
            <p:spPr>
              <a:xfrm>
                <a:off x="4257700" y="1301800"/>
                <a:ext cx="258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1321" name="Google Shape;1321;p25"/>
            <p:cNvSpPr txBox="1"/>
            <p:nvPr/>
          </p:nvSpPr>
          <p:spPr>
            <a:xfrm>
              <a:off x="657300" y="2338375"/>
              <a:ext cx="1227000" cy="75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AT REST, THE ACTIN-MYOSIN BINDING SITE IS BLOCKED BY A </a:t>
              </a:r>
              <a:r>
                <a:rPr lang="en" sz="700" b="1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COMPLEX </a:t>
              </a: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CONTAINING TROPOMYOSIN AND TROPONIN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2" name="Google Shape;1322;p25"/>
            <p:cNvSpPr txBox="1"/>
            <p:nvPr/>
          </p:nvSpPr>
          <p:spPr>
            <a:xfrm>
              <a:off x="2319175" y="2338375"/>
              <a:ext cx="1227000" cy="75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Ca</a:t>
              </a:r>
              <a:r>
                <a:rPr lang="en" sz="700" b="1" baseline="30000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2+</a:t>
              </a:r>
              <a:r>
                <a:rPr lang="en" sz="700" baseline="30000"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IS RELEASED FROM THE SARCOPLASMIC RETICULUM AND BINDS THE </a:t>
              </a:r>
              <a:r>
                <a:rPr lang="en" sz="700" b="1">
                  <a:solidFill>
                    <a:srgbClr val="9900FF"/>
                  </a:solidFill>
                  <a:latin typeface="Kalam"/>
                  <a:ea typeface="Kalam"/>
                  <a:cs typeface="Kalam"/>
                  <a:sym typeface="Kalam"/>
                </a:rPr>
                <a:t>COMPLEX</a:t>
              </a: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. THIS RELEASES THE COMPLEX FROM THE BINDING SITE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3" name="Google Shape;1323;p25"/>
            <p:cNvSpPr txBox="1"/>
            <p:nvPr/>
          </p:nvSpPr>
          <p:spPr>
            <a:xfrm>
              <a:off x="4012125" y="2338375"/>
              <a:ext cx="1227000" cy="45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THE MYOSIN HEAD BINDS TO THE BINDING SITE ON THE ACTIN</a:t>
              </a:r>
              <a:endParaRPr sz="7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4" name="Google Shape;1324;p25"/>
            <p:cNvSpPr txBox="1"/>
            <p:nvPr/>
          </p:nvSpPr>
          <p:spPr>
            <a:xfrm>
              <a:off x="5705075" y="2338375"/>
              <a:ext cx="12270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THE MYOSIN HEAD ROTATES DURING THE POWER STROKE, PULLING THE ACTIN FILAMENT OVER THE MYOSIN. THIS REQUIRES THE HYDROLYSIS OF A MOLECULE OF </a:t>
              </a: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ATP</a:t>
              </a:r>
              <a:endParaRPr sz="700" b="1">
                <a:solidFill>
                  <a:srgbClr val="02AE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5" name="Google Shape;1325;p25"/>
            <p:cNvSpPr txBox="1"/>
            <p:nvPr/>
          </p:nvSpPr>
          <p:spPr>
            <a:xfrm>
              <a:off x="7280000" y="2334150"/>
              <a:ext cx="1227000" cy="6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ANOTHER MOLECULE OF </a:t>
              </a: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ATP </a:t>
              </a: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IS HYDROLYSED TO ALLOW THE MYOSIN HEAD TO DETACH FROM THE BINDING SITE</a:t>
              </a:r>
              <a:endParaRPr sz="700">
                <a:solidFill>
                  <a:srgbClr val="009FE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6" name="Google Shape;1326;p25"/>
            <p:cNvSpPr txBox="1"/>
            <p:nvPr/>
          </p:nvSpPr>
          <p:spPr>
            <a:xfrm>
              <a:off x="5658675" y="1035750"/>
              <a:ext cx="12270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ATP </a:t>
              </a:r>
              <a:r>
                <a:rPr lang="en" sz="700" b="1">
                  <a:latin typeface="Kalam"/>
                  <a:ea typeface="Kalam"/>
                  <a:cs typeface="Kalam"/>
                  <a:sym typeface="Kalam"/>
                </a:rPr>
                <a:t>→ </a:t>
              </a:r>
              <a:r>
                <a:rPr lang="en" sz="700" b="1">
                  <a:solidFill>
                    <a:srgbClr val="FF029B"/>
                  </a:solidFill>
                  <a:latin typeface="Kalam"/>
                  <a:ea typeface="Kalam"/>
                  <a:cs typeface="Kalam"/>
                  <a:sym typeface="Kalam"/>
                </a:rPr>
                <a:t>ADP</a:t>
              </a: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700">
                  <a:latin typeface="Kalam"/>
                  <a:ea typeface="Kalam"/>
                  <a:cs typeface="Kalam"/>
                  <a:sym typeface="Kalam"/>
                </a:rPr>
                <a:t>+</a:t>
              </a:r>
              <a:r>
                <a:rPr lang="en" sz="700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700" b="1">
                  <a:latin typeface="Kalam"/>
                  <a:ea typeface="Kalam"/>
                  <a:cs typeface="Kalam"/>
                  <a:sym typeface="Kalam"/>
                </a:rPr>
                <a:t>P</a:t>
              </a:r>
              <a:r>
                <a:rPr lang="en" sz="700" b="1" baseline="-25000">
                  <a:latin typeface="Kalam"/>
                  <a:ea typeface="Kalam"/>
                  <a:cs typeface="Kalam"/>
                  <a:sym typeface="Kalam"/>
                </a:rPr>
                <a:t>i</a:t>
              </a:r>
              <a:endParaRPr sz="700" b="1" baseline="-25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7" name="Google Shape;1327;p25"/>
            <p:cNvSpPr txBox="1"/>
            <p:nvPr/>
          </p:nvSpPr>
          <p:spPr>
            <a:xfrm>
              <a:off x="7280000" y="853175"/>
              <a:ext cx="12270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ATP </a:t>
              </a:r>
              <a:r>
                <a:rPr lang="en" sz="700" b="1">
                  <a:latin typeface="Kalam"/>
                  <a:ea typeface="Kalam"/>
                  <a:cs typeface="Kalam"/>
                  <a:sym typeface="Kalam"/>
                </a:rPr>
                <a:t>→ </a:t>
              </a:r>
              <a:r>
                <a:rPr lang="en" sz="700" b="1">
                  <a:solidFill>
                    <a:srgbClr val="FF029B"/>
                  </a:solidFill>
                  <a:latin typeface="Kalam"/>
                  <a:ea typeface="Kalam"/>
                  <a:cs typeface="Kalam"/>
                  <a:sym typeface="Kalam"/>
                </a:rPr>
                <a:t>ADP</a:t>
              </a: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700" b="1">
                  <a:latin typeface="Kalam"/>
                  <a:ea typeface="Kalam"/>
                  <a:cs typeface="Kalam"/>
                  <a:sym typeface="Kalam"/>
                </a:rPr>
                <a:t>+</a:t>
              </a:r>
              <a:r>
                <a:rPr lang="en" sz="700" b="1">
                  <a:solidFill>
                    <a:srgbClr val="02AE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700" b="1">
                  <a:latin typeface="Kalam"/>
                  <a:ea typeface="Kalam"/>
                  <a:cs typeface="Kalam"/>
                  <a:sym typeface="Kalam"/>
                </a:rPr>
                <a:t>P</a:t>
              </a:r>
              <a:r>
                <a:rPr lang="en" sz="700" b="1" baseline="-25000">
                  <a:latin typeface="Kalam"/>
                  <a:ea typeface="Kalam"/>
                  <a:cs typeface="Kalam"/>
                  <a:sym typeface="Kalam"/>
                </a:rPr>
                <a:t>i</a:t>
              </a:r>
              <a:endParaRPr sz="700" b="1" baseline="-25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328" name="Google Shape;1328;p25"/>
          <p:cNvSpPr txBox="1"/>
          <p:nvPr/>
        </p:nvSpPr>
        <p:spPr>
          <a:xfrm>
            <a:off x="2114238" y="423175"/>
            <a:ext cx="482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sliding filament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theory of muscle contraction.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Generating ATP for Muscles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34" name="Google Shape;133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Lots of </a:t>
            </a:r>
            <a:r>
              <a:rPr lang="en" sz="1400" b="1">
                <a:solidFill>
                  <a:srgbClr val="CCCCCC"/>
                </a:solidFill>
              </a:rPr>
              <a:t>ATP </a:t>
            </a:r>
            <a:r>
              <a:rPr lang="en" sz="1400">
                <a:solidFill>
                  <a:srgbClr val="CCCCCC"/>
                </a:solidFill>
              </a:rPr>
              <a:t>is required for muscle contraction.</a:t>
            </a:r>
            <a:endParaRPr sz="14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There are 3 main ways to </a:t>
            </a:r>
            <a:r>
              <a:rPr lang="en" sz="1400" b="1">
                <a:solidFill>
                  <a:srgbClr val="CCCCCC"/>
                </a:solidFill>
              </a:rPr>
              <a:t>generate </a:t>
            </a:r>
            <a:r>
              <a:rPr lang="en" sz="1400">
                <a:solidFill>
                  <a:srgbClr val="CCCCCC"/>
                </a:solidFill>
              </a:rPr>
              <a:t>ATP: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Aerobic respiration.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Anaerobic respiration.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The ATP-phosphocreatine system.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During aerobic respiration, </a:t>
            </a:r>
            <a:r>
              <a:rPr lang="en" sz="1400" b="1">
                <a:solidFill>
                  <a:srgbClr val="CCCCCC"/>
                </a:solidFill>
              </a:rPr>
              <a:t>lots </a:t>
            </a:r>
            <a:r>
              <a:rPr lang="en" sz="1400">
                <a:solidFill>
                  <a:srgbClr val="CCCCCC"/>
                </a:solidFill>
              </a:rPr>
              <a:t>of ATP is generated.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There are several stages to aerobic respiration, culminating with </a:t>
            </a:r>
            <a:r>
              <a:rPr lang="en" sz="1000" b="1">
                <a:solidFill>
                  <a:srgbClr val="CCCCCC"/>
                </a:solidFill>
              </a:rPr>
              <a:t>oxidative phosphorylation</a:t>
            </a:r>
            <a:r>
              <a:rPr lang="en" sz="1000">
                <a:solidFill>
                  <a:srgbClr val="CCCCCC"/>
                </a:solidFill>
              </a:rPr>
              <a:t>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Aerobic respiration requires </a:t>
            </a:r>
            <a:r>
              <a:rPr lang="en" sz="1000" b="1">
                <a:solidFill>
                  <a:srgbClr val="CCCCCC"/>
                </a:solidFill>
              </a:rPr>
              <a:t>oxygen </a:t>
            </a:r>
            <a:r>
              <a:rPr lang="en" sz="1000">
                <a:solidFill>
                  <a:srgbClr val="CCCCCC"/>
                </a:solidFill>
              </a:rPr>
              <a:t>(</a:t>
            </a:r>
            <a:r>
              <a:rPr lang="en" sz="1000" b="1">
                <a:solidFill>
                  <a:srgbClr val="CCCCCC"/>
                </a:solidFill>
              </a:rPr>
              <a:t>O</a:t>
            </a:r>
            <a:r>
              <a:rPr lang="en" sz="1000" b="1" baseline="-25000">
                <a:solidFill>
                  <a:srgbClr val="CCCCCC"/>
                </a:solidFill>
              </a:rPr>
              <a:t>2</a:t>
            </a:r>
            <a:r>
              <a:rPr lang="en" sz="1000">
                <a:solidFill>
                  <a:srgbClr val="CCCCCC"/>
                </a:solidFill>
              </a:rPr>
              <a:t>)</a:t>
            </a:r>
            <a:r>
              <a:rPr lang="en" sz="1000" b="1">
                <a:solidFill>
                  <a:srgbClr val="CCCCCC"/>
                </a:solidFill>
              </a:rPr>
              <a:t> </a:t>
            </a:r>
            <a:r>
              <a:rPr lang="en" sz="1000">
                <a:solidFill>
                  <a:srgbClr val="CCCCCC"/>
                </a:solidFill>
              </a:rPr>
              <a:t>and is slow to deliver ATP.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It is most suitable for </a:t>
            </a:r>
            <a:r>
              <a:rPr lang="en" sz="1000" b="1">
                <a:solidFill>
                  <a:srgbClr val="CCCCCC"/>
                </a:solidFill>
              </a:rPr>
              <a:t>long periods </a:t>
            </a:r>
            <a:r>
              <a:rPr lang="en" sz="1000">
                <a:solidFill>
                  <a:srgbClr val="CCCCCC"/>
                </a:solidFill>
              </a:rPr>
              <a:t>of </a:t>
            </a:r>
            <a:r>
              <a:rPr lang="en" sz="1000" b="1">
                <a:solidFill>
                  <a:srgbClr val="CCCCCC"/>
                </a:solidFill>
              </a:rPr>
              <a:t>low-intensity </a:t>
            </a:r>
            <a:r>
              <a:rPr lang="en" sz="1000">
                <a:solidFill>
                  <a:srgbClr val="CCCCCC"/>
                </a:solidFill>
              </a:rPr>
              <a:t>exercise, such as walking.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Anaerobic respiration produces ATP </a:t>
            </a:r>
            <a:r>
              <a:rPr lang="en" sz="1400" b="1">
                <a:solidFill>
                  <a:srgbClr val="CCCCCC"/>
                </a:solidFill>
              </a:rPr>
              <a:t>more quickly</a:t>
            </a:r>
            <a:r>
              <a:rPr lang="en" sz="1400">
                <a:solidFill>
                  <a:srgbClr val="CCCCCC"/>
                </a:solidFill>
              </a:rPr>
              <a:t> and does not require O</a:t>
            </a:r>
            <a:r>
              <a:rPr lang="en" sz="1400" baseline="-25000">
                <a:solidFill>
                  <a:srgbClr val="CCCCCC"/>
                </a:solidFill>
              </a:rPr>
              <a:t>2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It does however lead to the production of </a:t>
            </a:r>
            <a:r>
              <a:rPr lang="en" sz="1000" b="1">
                <a:solidFill>
                  <a:srgbClr val="CCCCCC"/>
                </a:solidFill>
              </a:rPr>
              <a:t>lactic acid</a:t>
            </a:r>
            <a:r>
              <a:rPr lang="en" sz="1000">
                <a:solidFill>
                  <a:srgbClr val="CCCCCC"/>
                </a:solidFill>
              </a:rPr>
              <a:t>, which builds up in the muscle and can lead to </a:t>
            </a:r>
            <a:r>
              <a:rPr lang="en" sz="1000" b="1">
                <a:solidFill>
                  <a:srgbClr val="CCCCCC"/>
                </a:solidFill>
              </a:rPr>
              <a:t>cramping</a:t>
            </a:r>
            <a:r>
              <a:rPr lang="en" sz="1000">
                <a:solidFill>
                  <a:srgbClr val="CCCCCC"/>
                </a:solidFill>
              </a:rPr>
              <a:t>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It is most suitable for </a:t>
            </a:r>
            <a:r>
              <a:rPr lang="en" sz="1000" b="1">
                <a:solidFill>
                  <a:srgbClr val="CCCCCC"/>
                </a:solidFill>
              </a:rPr>
              <a:t>short bursts </a:t>
            </a:r>
            <a:r>
              <a:rPr lang="en" sz="1000">
                <a:solidFill>
                  <a:srgbClr val="CCCCCC"/>
                </a:solidFill>
              </a:rPr>
              <a:t>of </a:t>
            </a:r>
            <a:r>
              <a:rPr lang="en" sz="1000" b="1">
                <a:solidFill>
                  <a:srgbClr val="CCCCCC"/>
                </a:solidFill>
              </a:rPr>
              <a:t>high-intensity </a:t>
            </a:r>
            <a:r>
              <a:rPr lang="en" sz="1000">
                <a:solidFill>
                  <a:srgbClr val="CCCCCC"/>
                </a:solidFill>
              </a:rPr>
              <a:t>exercise, such as sprinting.</a:t>
            </a:r>
            <a:endParaRPr sz="1000">
              <a:solidFill>
                <a:srgbClr val="CCCC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●"/>
            </a:pPr>
            <a:r>
              <a:rPr lang="en" sz="1400">
                <a:solidFill>
                  <a:srgbClr val="CCCCCC"/>
                </a:solidFill>
              </a:rPr>
              <a:t>The ATP-phosphocreatine system produces ATP almost </a:t>
            </a:r>
            <a:r>
              <a:rPr lang="en" sz="1400" b="1">
                <a:solidFill>
                  <a:srgbClr val="CCCCCC"/>
                </a:solidFill>
              </a:rPr>
              <a:t>instantaneously</a:t>
            </a:r>
            <a:r>
              <a:rPr lang="en" sz="1400">
                <a:solidFill>
                  <a:srgbClr val="CCCCCC"/>
                </a:solidFill>
              </a:rPr>
              <a:t>.</a:t>
            </a:r>
            <a:endParaRPr sz="14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ADP can be </a:t>
            </a:r>
            <a:r>
              <a:rPr lang="en" sz="1000" b="1">
                <a:solidFill>
                  <a:srgbClr val="CCCCCC"/>
                </a:solidFill>
              </a:rPr>
              <a:t>phosphorylated </a:t>
            </a:r>
            <a:r>
              <a:rPr lang="en" sz="1000">
                <a:solidFill>
                  <a:srgbClr val="CCCCCC"/>
                </a:solidFill>
              </a:rPr>
              <a:t>using a phosphate group provided by phosphocreatine (PCr)</a:t>
            </a:r>
            <a:r>
              <a:rPr lang="en" sz="1000" b="1">
                <a:solidFill>
                  <a:srgbClr val="CCCCCC"/>
                </a:solidFill>
              </a:rPr>
              <a:t>.</a:t>
            </a:r>
            <a:endParaRPr sz="1000" b="1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This is a </a:t>
            </a:r>
            <a:r>
              <a:rPr lang="en" sz="1000" b="1">
                <a:solidFill>
                  <a:srgbClr val="CCCCCC"/>
                </a:solidFill>
              </a:rPr>
              <a:t>single-step </a:t>
            </a:r>
            <a:r>
              <a:rPr lang="en" sz="1000">
                <a:solidFill>
                  <a:srgbClr val="CCCCCC"/>
                </a:solidFill>
              </a:rPr>
              <a:t>reaction, so ATP is produced very quickly.</a:t>
            </a:r>
            <a:endParaRPr sz="1000">
              <a:solidFill>
                <a:srgbClr val="CCCCCC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Char char="○"/>
            </a:pPr>
            <a:r>
              <a:rPr lang="en" sz="1000">
                <a:solidFill>
                  <a:srgbClr val="CCCCCC"/>
                </a:solidFill>
              </a:rPr>
              <a:t>The cell’s supply of PCr </a:t>
            </a:r>
            <a:r>
              <a:rPr lang="en" sz="1000" b="1">
                <a:solidFill>
                  <a:srgbClr val="CCCCCC"/>
                </a:solidFill>
              </a:rPr>
              <a:t>runs out </a:t>
            </a:r>
            <a:r>
              <a:rPr lang="en" sz="1000">
                <a:solidFill>
                  <a:srgbClr val="CCCCCC"/>
                </a:solidFill>
              </a:rPr>
              <a:t>after a few seconds, so the system is most useful for </a:t>
            </a:r>
            <a:r>
              <a:rPr lang="en" sz="1000" b="1">
                <a:solidFill>
                  <a:srgbClr val="CCCCCC"/>
                </a:solidFill>
              </a:rPr>
              <a:t>very short bursts </a:t>
            </a:r>
            <a:r>
              <a:rPr lang="en" sz="1000">
                <a:solidFill>
                  <a:srgbClr val="CCCCCC"/>
                </a:solidFill>
              </a:rPr>
              <a:t>of </a:t>
            </a:r>
            <a:r>
              <a:rPr lang="en" sz="1000" b="1">
                <a:solidFill>
                  <a:srgbClr val="CCCCCC"/>
                </a:solidFill>
              </a:rPr>
              <a:t>very intense </a:t>
            </a:r>
            <a:r>
              <a:rPr lang="en" sz="1000">
                <a:solidFill>
                  <a:srgbClr val="CCCCCC"/>
                </a:solidFill>
              </a:rPr>
              <a:t>exercise, such as a tennis serve.</a:t>
            </a:r>
            <a:endParaRPr sz="1000">
              <a:solidFill>
                <a:srgbClr val="CCCCCC"/>
              </a:solidFill>
            </a:endParaRPr>
          </a:p>
        </p:txBody>
      </p:sp>
      <p:sp>
        <p:nvSpPr>
          <p:cNvPr id="1335" name="Google Shape;133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340;p27"/>
          <p:cNvPicPr preferRelativeResize="0"/>
          <p:nvPr/>
        </p:nvPicPr>
        <p:blipFill rotWithShape="1">
          <a:blip r:embed="rId3">
            <a:alphaModFix/>
          </a:blip>
          <a:srcRect r="32786"/>
          <a:stretch/>
        </p:blipFill>
        <p:spPr>
          <a:xfrm>
            <a:off x="0" y="0"/>
            <a:ext cx="51867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342" name="Google Shape;1342;p27"/>
          <p:cNvSpPr txBox="1"/>
          <p:nvPr/>
        </p:nvSpPr>
        <p:spPr>
          <a:xfrm>
            <a:off x="5824525" y="2179200"/>
            <a:ext cx="2758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Jogging, a low-intensity exercise, primarily uses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aerobic respiration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generate lots of ATP.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43" name="Google Shape;1343;p27"/>
          <p:cNvCxnSpPr/>
          <p:nvPr/>
        </p:nvCxnSpPr>
        <p:spPr>
          <a:xfrm>
            <a:off x="5186725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Google Shape;1348;p28"/>
          <p:cNvPicPr preferRelativeResize="0"/>
          <p:nvPr/>
        </p:nvPicPr>
        <p:blipFill rotWithShape="1">
          <a:blip r:embed="rId3">
            <a:alphaModFix/>
          </a:blip>
          <a:srcRect l="4992" r="30503"/>
          <a:stretch/>
        </p:blipFill>
        <p:spPr>
          <a:xfrm>
            <a:off x="0" y="0"/>
            <a:ext cx="497044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350" name="Google Shape;1350;p28"/>
          <p:cNvSpPr txBox="1"/>
          <p:nvPr/>
        </p:nvSpPr>
        <p:spPr>
          <a:xfrm>
            <a:off x="5675325" y="1678950"/>
            <a:ext cx="2751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Sprinting, a high-intensity exercise, primarily uses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anaerobic respiration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generate much smaller amounts of ATP.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Sprinting can only be maintained for a short period due to the buildup 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lactic acid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muscles.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51" name="Google Shape;1351;p28"/>
          <p:cNvCxnSpPr/>
          <p:nvPr/>
        </p:nvCxnSpPr>
        <p:spPr>
          <a:xfrm>
            <a:off x="49704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750" y="1"/>
            <a:ext cx="344323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358" name="Google Shape;1358;p29"/>
          <p:cNvSpPr txBox="1"/>
          <p:nvPr/>
        </p:nvSpPr>
        <p:spPr>
          <a:xfrm>
            <a:off x="556200" y="2010000"/>
            <a:ext cx="4530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tennis serve is an activity that requires a very short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burst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energy. As such, ATP is mainly provided through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ATP-phosphocreatine system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ADP + PHOSPHOCREATINE (PCr) → ATP + CREATINE (Cr)</a:t>
            </a:r>
            <a:endParaRPr sz="11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59" name="Google Shape;1359;p29"/>
          <p:cNvCxnSpPr/>
          <p:nvPr/>
        </p:nvCxnSpPr>
        <p:spPr>
          <a:xfrm>
            <a:off x="57007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Slow and Fast Twitch Muscles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5" name="Google Shape;136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Slow twitch muscle fibres are used for </a:t>
            </a:r>
            <a:r>
              <a:rPr lang="en" sz="1700" b="1" dirty="0">
                <a:solidFill>
                  <a:srgbClr val="CCCCCC"/>
                </a:solidFill>
              </a:rPr>
              <a:t>endurance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Slow twitch muscles are used for walking and maintaining posture.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These muscles primarily use </a:t>
            </a:r>
            <a:r>
              <a:rPr lang="en" sz="1300" b="1" dirty="0">
                <a:solidFill>
                  <a:srgbClr val="CCCCCC"/>
                </a:solidFill>
              </a:rPr>
              <a:t>aerobic respiration </a:t>
            </a:r>
            <a:r>
              <a:rPr lang="en" sz="1300" dirty="0">
                <a:solidFill>
                  <a:srgbClr val="CCCCCC"/>
                </a:solidFill>
              </a:rPr>
              <a:t>to generate ATP.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Slow twitch muscles are well-supplied with </a:t>
            </a:r>
            <a:r>
              <a:rPr lang="en" sz="1700" b="1" dirty="0">
                <a:solidFill>
                  <a:srgbClr val="CC0000"/>
                </a:solidFill>
              </a:rPr>
              <a:t>blood </a:t>
            </a:r>
            <a:r>
              <a:rPr lang="en" sz="1700" dirty="0">
                <a:solidFill>
                  <a:srgbClr val="CCCCCC"/>
                </a:solidFill>
              </a:rPr>
              <a:t>and </a:t>
            </a:r>
            <a:r>
              <a:rPr lang="en" sz="1700" b="1" dirty="0">
                <a:solidFill>
                  <a:srgbClr val="CCCCCC"/>
                </a:solidFill>
              </a:rPr>
              <a:t>mitochondria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A good blood supply provides O</a:t>
            </a:r>
            <a:r>
              <a:rPr lang="en" sz="1300" baseline="-25000" dirty="0">
                <a:solidFill>
                  <a:srgbClr val="CCCCCC"/>
                </a:solidFill>
              </a:rPr>
              <a:t>2</a:t>
            </a:r>
            <a:r>
              <a:rPr lang="en" sz="1300" dirty="0">
                <a:solidFill>
                  <a:srgbClr val="CCCCCC"/>
                </a:solidFill>
              </a:rPr>
              <a:t> for aerobic respiration.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Mitochondria are used to generate ATP.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Slow twitch muscles contain lots of </a:t>
            </a:r>
            <a:r>
              <a:rPr lang="en" sz="1700" b="1" dirty="0">
                <a:solidFill>
                  <a:srgbClr val="CCCCCC"/>
                </a:solidFill>
              </a:rPr>
              <a:t>myoglobin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Myoglobin is a </a:t>
            </a:r>
            <a:r>
              <a:rPr lang="en" sz="1300" b="1" dirty="0">
                <a:solidFill>
                  <a:srgbClr val="CCCCCC"/>
                </a:solidFill>
              </a:rPr>
              <a:t>protein </a:t>
            </a:r>
            <a:r>
              <a:rPr lang="en" sz="1300" dirty="0">
                <a:solidFill>
                  <a:srgbClr val="CCCCCC"/>
                </a:solidFill>
              </a:rPr>
              <a:t>found in muscles that helps to </a:t>
            </a:r>
            <a:r>
              <a:rPr lang="en" sz="1300" b="1" dirty="0">
                <a:solidFill>
                  <a:srgbClr val="CCCCCC"/>
                </a:solidFill>
              </a:rPr>
              <a:t>store </a:t>
            </a:r>
            <a:r>
              <a:rPr lang="en" sz="1300" dirty="0">
                <a:solidFill>
                  <a:srgbClr val="CCCCCC"/>
                </a:solidFill>
              </a:rPr>
              <a:t>O</a:t>
            </a:r>
            <a:r>
              <a:rPr lang="en" sz="1300" baseline="-25000" dirty="0">
                <a:solidFill>
                  <a:srgbClr val="CCCCCC"/>
                </a:solidFill>
              </a:rPr>
              <a:t>2</a:t>
            </a:r>
            <a:r>
              <a:rPr lang="en" sz="1300" dirty="0">
                <a:solidFill>
                  <a:srgbClr val="CCCCCC"/>
                </a:solidFill>
              </a:rPr>
              <a:t>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Fast twitch muscle fibres are used for </a:t>
            </a:r>
            <a:r>
              <a:rPr lang="en" sz="1700" b="1" dirty="0">
                <a:solidFill>
                  <a:srgbClr val="CCCCCC"/>
                </a:solidFill>
              </a:rPr>
              <a:t>speed </a:t>
            </a:r>
            <a:r>
              <a:rPr lang="en" sz="1700" dirty="0">
                <a:solidFill>
                  <a:srgbClr val="CCCCCC"/>
                </a:solidFill>
              </a:rPr>
              <a:t>and </a:t>
            </a:r>
            <a:r>
              <a:rPr lang="en" sz="1700" b="1" dirty="0">
                <a:solidFill>
                  <a:srgbClr val="CCCCCC"/>
                </a:solidFill>
              </a:rPr>
              <a:t>power</a:t>
            </a:r>
            <a:r>
              <a:rPr lang="en" sz="1700" dirty="0">
                <a:solidFill>
                  <a:srgbClr val="CCCCCC"/>
                </a:solidFill>
              </a:rPr>
              <a:t>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Fast twitch muscles are used for sprints.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These muscles primarily use </a:t>
            </a:r>
            <a:r>
              <a:rPr lang="en" sz="1300" b="1" dirty="0">
                <a:solidFill>
                  <a:srgbClr val="CCCCCC"/>
                </a:solidFill>
              </a:rPr>
              <a:t>anaerobic respiration </a:t>
            </a:r>
            <a:r>
              <a:rPr lang="en" sz="1300" dirty="0">
                <a:solidFill>
                  <a:srgbClr val="CCCCCC"/>
                </a:solidFill>
              </a:rPr>
              <a:t>to generate ATP.</a:t>
            </a:r>
            <a:endParaRPr sz="13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Fast </a:t>
            </a:r>
            <a:r>
              <a:rPr lang="en" sz="1700" dirty="0">
                <a:solidFill>
                  <a:srgbClr val="CCCCCC"/>
                </a:solidFill>
              </a:rPr>
              <a:t>twitch muscles contain </a:t>
            </a:r>
            <a:r>
              <a:rPr lang="en" sz="1700" b="1" dirty="0">
                <a:solidFill>
                  <a:srgbClr val="CCCCCC"/>
                </a:solidFill>
              </a:rPr>
              <a:t>fewer </a:t>
            </a:r>
            <a:r>
              <a:rPr lang="en" sz="1700" dirty="0">
                <a:solidFill>
                  <a:srgbClr val="CCCCCC"/>
                </a:solidFill>
              </a:rPr>
              <a:t>blood vessels and mitochondria.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They also contain much </a:t>
            </a:r>
            <a:r>
              <a:rPr lang="en" sz="1300" b="1" dirty="0">
                <a:solidFill>
                  <a:srgbClr val="CCCCCC"/>
                </a:solidFill>
              </a:rPr>
              <a:t>less </a:t>
            </a:r>
            <a:r>
              <a:rPr lang="en" sz="1300" dirty="0">
                <a:solidFill>
                  <a:srgbClr val="CCCCCC"/>
                </a:solidFill>
              </a:rPr>
              <a:t>myoglobin.</a:t>
            </a:r>
            <a:endParaRPr sz="1300" dirty="0">
              <a:solidFill>
                <a:srgbClr val="CCCCCC"/>
              </a:solidFill>
            </a:endParaRPr>
          </a:p>
        </p:txBody>
      </p:sp>
      <p:sp>
        <p:nvSpPr>
          <p:cNvPr id="1366" name="Google Shape;136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31"/>
          <p:cNvSpPr/>
          <p:nvPr/>
        </p:nvSpPr>
        <p:spPr>
          <a:xfrm>
            <a:off x="7675" y="0"/>
            <a:ext cx="4871700" cy="5142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373" name="Google Shape;1373;p31"/>
          <p:cNvSpPr txBox="1"/>
          <p:nvPr/>
        </p:nvSpPr>
        <p:spPr>
          <a:xfrm>
            <a:off x="5524825" y="1940400"/>
            <a:ext cx="3027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5052FF"/>
                </a:solidFill>
                <a:latin typeface="Cambria"/>
                <a:ea typeface="Cambria"/>
                <a:cs typeface="Cambria"/>
                <a:sym typeface="Cambria"/>
              </a:rPr>
              <a:t>Myoglobin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 quaternary protein that closely resembles haemoglobin.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Myoglobin is found in muscles and helps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store O</a:t>
            </a:r>
            <a:r>
              <a:rPr lang="en" b="1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 respiration.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74" name="Google Shape;1374;p31"/>
          <p:cNvCxnSpPr/>
          <p:nvPr/>
        </p:nvCxnSpPr>
        <p:spPr>
          <a:xfrm>
            <a:off x="48793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75" name="Google Shape;13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725" y="738050"/>
            <a:ext cx="3511602" cy="36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Muscle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3.6.2.3 - Skeletal muscles are stimulated to contract by nerves and act as effectors.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There are 3 main types of </a:t>
            </a:r>
            <a:r>
              <a:rPr lang="en" sz="1700" b="1">
                <a:solidFill>
                  <a:srgbClr val="CCCCCC"/>
                </a:solidFill>
              </a:rPr>
              <a:t>muscle </a:t>
            </a:r>
            <a:r>
              <a:rPr lang="en" sz="1700">
                <a:solidFill>
                  <a:srgbClr val="CCCCCC"/>
                </a:solidFill>
              </a:rPr>
              <a:t>in the human body: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Skeletal muscle moves bones by </a:t>
            </a:r>
            <a:r>
              <a:rPr lang="en" sz="1300" b="1">
                <a:solidFill>
                  <a:srgbClr val="CCCCCC"/>
                </a:solidFill>
              </a:rPr>
              <a:t>contracting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relaxing </a:t>
            </a:r>
            <a:r>
              <a:rPr lang="en" sz="1300">
                <a:solidFill>
                  <a:srgbClr val="CCCCCC"/>
                </a:solidFill>
              </a:rPr>
              <a:t>in response to impulses from the nervous system.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Smooth muscle contract and relax the walls of internal organs </a:t>
            </a:r>
            <a:r>
              <a:rPr lang="en" sz="1300" b="1">
                <a:solidFill>
                  <a:srgbClr val="CCCCCC"/>
                </a:solidFill>
              </a:rPr>
              <a:t>automatically</a:t>
            </a:r>
            <a:r>
              <a:rPr lang="en" sz="1300">
                <a:solidFill>
                  <a:srgbClr val="CCCCCC"/>
                </a:solidFill>
              </a:rPr>
              <a:t>, without nervous control.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Cardiac muscle is a specific form of smooth muscle found only in the </a:t>
            </a:r>
            <a:r>
              <a:rPr lang="en" sz="1300" b="1">
                <a:solidFill>
                  <a:srgbClr val="CCCCCC"/>
                </a:solidFill>
              </a:rPr>
              <a:t>walls </a:t>
            </a:r>
            <a:r>
              <a:rPr lang="en" sz="1300">
                <a:solidFill>
                  <a:srgbClr val="CCCCCC"/>
                </a:solidFill>
              </a:rPr>
              <a:t>of the </a:t>
            </a:r>
            <a:r>
              <a:rPr lang="en" sz="1300" b="1">
                <a:solidFill>
                  <a:srgbClr val="CCCCCC"/>
                </a:solidFill>
              </a:rPr>
              <a:t>heart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Skeletal muscle is attached to bones by </a:t>
            </a:r>
            <a:r>
              <a:rPr lang="en" sz="1700" b="1">
                <a:solidFill>
                  <a:srgbClr val="CCCCCC"/>
                </a:solidFill>
              </a:rPr>
              <a:t>tendons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Bones are attached to </a:t>
            </a:r>
            <a:r>
              <a:rPr lang="en" sz="1300" b="1">
                <a:solidFill>
                  <a:srgbClr val="CCCCCC"/>
                </a:solidFill>
              </a:rPr>
              <a:t>each other </a:t>
            </a:r>
            <a:r>
              <a:rPr lang="en" sz="1300">
                <a:solidFill>
                  <a:srgbClr val="CCCCCC"/>
                </a:solidFill>
              </a:rPr>
              <a:t>by </a:t>
            </a:r>
            <a:r>
              <a:rPr lang="en" sz="1300" b="1">
                <a:solidFill>
                  <a:srgbClr val="CCCCCC"/>
                </a:solidFill>
              </a:rPr>
              <a:t>ligaments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Skeletal muscles work in </a:t>
            </a:r>
            <a:r>
              <a:rPr lang="en" sz="1700" b="1">
                <a:solidFill>
                  <a:srgbClr val="CCCCCC"/>
                </a:solidFill>
              </a:rPr>
              <a:t>antagonistic pairs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one muscle </a:t>
            </a:r>
            <a:r>
              <a:rPr lang="en" sz="1300" b="1">
                <a:solidFill>
                  <a:srgbClr val="CCCCCC"/>
                </a:solidFill>
              </a:rPr>
              <a:t>contracts </a:t>
            </a:r>
            <a:r>
              <a:rPr lang="en" sz="1300">
                <a:solidFill>
                  <a:srgbClr val="CCCCCC"/>
                </a:solidFill>
              </a:rPr>
              <a:t>(the agonist), the other muscle </a:t>
            </a:r>
            <a:r>
              <a:rPr lang="en" sz="1300" b="1">
                <a:solidFill>
                  <a:srgbClr val="CCCCCC"/>
                </a:solidFill>
              </a:rPr>
              <a:t>relaxes </a:t>
            </a:r>
            <a:r>
              <a:rPr lang="en" sz="1300">
                <a:solidFill>
                  <a:srgbClr val="CCCCCC"/>
                </a:solidFill>
              </a:rPr>
              <a:t>(the antagonist).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most obvious in the arm, where the </a:t>
            </a:r>
            <a:r>
              <a:rPr lang="en" sz="1300" b="1">
                <a:solidFill>
                  <a:srgbClr val="CCCCCC"/>
                </a:solidFill>
              </a:rPr>
              <a:t>biceps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triceps </a:t>
            </a:r>
            <a:r>
              <a:rPr lang="en" sz="1300">
                <a:solidFill>
                  <a:srgbClr val="CCCCCC"/>
                </a:solidFill>
              </a:rPr>
              <a:t>will combine to move bones at the </a:t>
            </a:r>
            <a:r>
              <a:rPr lang="en" sz="1300" b="1">
                <a:solidFill>
                  <a:srgbClr val="CCCCCC"/>
                </a:solidFill>
              </a:rPr>
              <a:t>elbow joint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Google Shape;1380;p32"/>
          <p:cNvPicPr preferRelativeResize="0"/>
          <p:nvPr/>
        </p:nvPicPr>
        <p:blipFill rotWithShape="1">
          <a:blip r:embed="rId3">
            <a:alphaModFix/>
          </a:blip>
          <a:srcRect t="7838" r="43933" b="7787"/>
          <a:stretch/>
        </p:blipFill>
        <p:spPr>
          <a:xfrm>
            <a:off x="0" y="0"/>
            <a:ext cx="512679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382" name="Google Shape;1382;p32"/>
          <p:cNvSpPr txBox="1"/>
          <p:nvPr/>
        </p:nvSpPr>
        <p:spPr>
          <a:xfrm>
            <a:off x="5640575" y="2048400"/>
            <a:ext cx="2984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cross-sectional micrograph of a muscle. The dark fibres, full of myoglobin are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slow twitch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fibres. The light fibres are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fast twitch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fibres.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83" name="Google Shape;1383;p32"/>
          <p:cNvCxnSpPr/>
          <p:nvPr/>
        </p:nvCxnSpPr>
        <p:spPr>
          <a:xfrm>
            <a:off x="512680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4510525" y="0"/>
            <a:ext cx="4633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465300" y="1879050"/>
            <a:ext cx="348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biceps and the triceps work in an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antagonistic pair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As the biceps (top) contract, the triceps (bottom) relax and vice versa.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allows bones in the arm to be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levered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into position using the elbow joint.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t="9392" b="7565"/>
          <a:stretch/>
        </p:blipFill>
        <p:spPr>
          <a:xfrm>
            <a:off x="5050237" y="798150"/>
            <a:ext cx="3345374" cy="378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6647150" y="4220775"/>
            <a:ext cx="1653000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3" name="Google Shape;73;p15"/>
          <p:cNvCxnSpPr/>
          <p:nvPr/>
        </p:nvCxnSpPr>
        <p:spPr>
          <a:xfrm>
            <a:off x="4510525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Skeletal Muscle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Skeletal muscles are made up of </a:t>
            </a:r>
            <a:r>
              <a:rPr lang="en" sz="1600" b="1">
                <a:solidFill>
                  <a:srgbClr val="CCCCCC"/>
                </a:solidFill>
              </a:rPr>
              <a:t>muscle fibres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cell membrane of these muscle fibres is referred to as the </a:t>
            </a:r>
            <a:r>
              <a:rPr lang="en" sz="1200" b="1">
                <a:solidFill>
                  <a:srgbClr val="CCCCCC"/>
                </a:solidFill>
              </a:rPr>
              <a:t>sarcolemma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cytoplasm of muscle fibres is referred to as the </a:t>
            </a:r>
            <a:r>
              <a:rPr lang="en" sz="1200" b="1">
                <a:solidFill>
                  <a:srgbClr val="CCCCCC"/>
                </a:solidFill>
              </a:rPr>
              <a:t>sarcoplasm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sarcolemma of muscle fibres will fold inwards to form </a:t>
            </a:r>
            <a:r>
              <a:rPr lang="en" sz="1600" b="1">
                <a:solidFill>
                  <a:srgbClr val="CCCCCC"/>
                </a:solidFill>
              </a:rPr>
              <a:t>transverse </a:t>
            </a:r>
            <a:r>
              <a:rPr lang="en" sz="1600">
                <a:solidFill>
                  <a:srgbClr val="CCCCCC"/>
                </a:solidFill>
              </a:rPr>
              <a:t>(</a:t>
            </a:r>
            <a:r>
              <a:rPr lang="en" sz="1600" b="1">
                <a:solidFill>
                  <a:srgbClr val="CCCCCC"/>
                </a:solidFill>
              </a:rPr>
              <a:t>T</a:t>
            </a:r>
            <a:r>
              <a:rPr lang="en" sz="1600">
                <a:solidFill>
                  <a:srgbClr val="CCCCCC"/>
                </a:solidFill>
              </a:rPr>
              <a:t>) </a:t>
            </a:r>
            <a:r>
              <a:rPr lang="en" sz="1600" b="1">
                <a:solidFill>
                  <a:srgbClr val="CCCCCC"/>
                </a:solidFill>
              </a:rPr>
              <a:t>tubules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T-tubules are </a:t>
            </a:r>
            <a:r>
              <a:rPr lang="en" sz="1200" b="1">
                <a:solidFill>
                  <a:srgbClr val="CCCCCC"/>
                </a:solidFill>
              </a:rPr>
              <a:t>conductive</a:t>
            </a:r>
            <a:r>
              <a:rPr lang="en" sz="1200">
                <a:solidFill>
                  <a:srgbClr val="CCCCCC"/>
                </a:solidFill>
              </a:rPr>
              <a:t>. They help to carry electrical impulses </a:t>
            </a:r>
            <a:r>
              <a:rPr lang="en" sz="1200" b="1">
                <a:solidFill>
                  <a:srgbClr val="CCCCCC"/>
                </a:solidFill>
              </a:rPr>
              <a:t>throughout </a:t>
            </a:r>
            <a:r>
              <a:rPr lang="en" sz="1200">
                <a:solidFill>
                  <a:srgbClr val="CCCCCC"/>
                </a:solidFill>
              </a:rPr>
              <a:t>the sarcoplasm.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Every skeletal muscle cell contains a </a:t>
            </a:r>
            <a:r>
              <a:rPr lang="en" sz="1600" b="1">
                <a:solidFill>
                  <a:srgbClr val="CCCCCC"/>
                </a:solidFill>
              </a:rPr>
              <a:t>sarcoplasmic reticulum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sarcoplasmic reticulum is a network of </a:t>
            </a:r>
            <a:r>
              <a:rPr lang="en" sz="1200" b="1">
                <a:solidFill>
                  <a:srgbClr val="CCCCCC"/>
                </a:solidFill>
              </a:rPr>
              <a:t>sac-like membranes</a:t>
            </a:r>
            <a:r>
              <a:rPr lang="en" sz="1200">
                <a:solidFill>
                  <a:srgbClr val="CCCCCC"/>
                </a:solidFill>
              </a:rPr>
              <a:t> that is found in the sarcoplasm.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Its structure is very similar to the </a:t>
            </a:r>
            <a:r>
              <a:rPr lang="en" sz="1200" b="1">
                <a:solidFill>
                  <a:srgbClr val="CCCCCC"/>
                </a:solidFill>
              </a:rPr>
              <a:t>endoplasmic reticulum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sarcoplasmic reticulum stores </a:t>
            </a:r>
            <a:r>
              <a:rPr lang="en" sz="1200" b="1">
                <a:solidFill>
                  <a:srgbClr val="CCCCCC"/>
                </a:solidFill>
              </a:rPr>
              <a:t>calcium ions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Ca</a:t>
            </a:r>
            <a:r>
              <a:rPr lang="en" sz="1200" b="1" baseline="30000">
                <a:solidFill>
                  <a:srgbClr val="CCCCCC"/>
                </a:solidFill>
              </a:rPr>
              <a:t>2+</a:t>
            </a:r>
            <a:r>
              <a:rPr lang="en" sz="1200">
                <a:solidFill>
                  <a:srgbClr val="CCCCCC"/>
                </a:solidFill>
              </a:rPr>
              <a:t>); these are important for muscle contraction.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Skeletal muscle fibres are </a:t>
            </a:r>
            <a:r>
              <a:rPr lang="en" sz="1600" b="1">
                <a:solidFill>
                  <a:srgbClr val="CCCCCC"/>
                </a:solidFill>
              </a:rPr>
              <a:t>multinucleate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means each cell may contain </a:t>
            </a:r>
            <a:r>
              <a:rPr lang="en" sz="1200" b="1">
                <a:solidFill>
                  <a:srgbClr val="CCCCCC"/>
                </a:solidFill>
              </a:rPr>
              <a:t>several </a:t>
            </a:r>
            <a:r>
              <a:rPr lang="en" sz="1200">
                <a:solidFill>
                  <a:srgbClr val="CCCCCC"/>
                </a:solidFill>
              </a:rPr>
              <a:t>nuclei.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They are also rich in </a:t>
            </a:r>
            <a:r>
              <a:rPr lang="en" sz="1200" b="1">
                <a:solidFill>
                  <a:srgbClr val="CCCCCC"/>
                </a:solidFill>
              </a:rPr>
              <a:t>mitochondria </a:t>
            </a:r>
            <a:r>
              <a:rPr lang="en" sz="1200">
                <a:solidFill>
                  <a:srgbClr val="CCCCCC"/>
                </a:solidFill>
              </a:rPr>
              <a:t>for ATP production.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Muscle fibres are arranged in a </a:t>
            </a:r>
            <a:r>
              <a:rPr lang="en" sz="1600" b="1">
                <a:solidFill>
                  <a:srgbClr val="CCCCCC"/>
                </a:solidFill>
              </a:rPr>
              <a:t>myofibril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myofibril is a rod-shaped structure that is dense in several different</a:t>
            </a:r>
            <a:r>
              <a:rPr lang="en" sz="1300" b="1">
                <a:solidFill>
                  <a:srgbClr val="CCCCCC"/>
                </a:solidFill>
              </a:rPr>
              <a:t> proteins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7675" y="25"/>
            <a:ext cx="50793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5686900" y="1879038"/>
            <a:ext cx="2847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Skeletal muscle fibres are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striated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Each myofibril is surrounded by the sarcolemma.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</a:t>
            </a:r>
            <a:endParaRPr sz="13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T-tubules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help to conduct electrical impulses throughout the muscle fibre.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8" name="Google Shape;88;p17"/>
          <p:cNvGrpSpPr/>
          <p:nvPr/>
        </p:nvGrpSpPr>
        <p:grpSpPr>
          <a:xfrm>
            <a:off x="-11" y="484944"/>
            <a:ext cx="4880362" cy="4202299"/>
            <a:chOff x="-49511" y="687594"/>
            <a:chExt cx="4880362" cy="4202299"/>
          </a:xfrm>
        </p:grpSpPr>
        <p:pic>
          <p:nvPicPr>
            <p:cNvPr id="89" name="Google Shape;89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49511" y="853802"/>
              <a:ext cx="4358176" cy="4007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7"/>
            <p:cNvSpPr txBox="1"/>
            <p:nvPr/>
          </p:nvSpPr>
          <p:spPr>
            <a:xfrm>
              <a:off x="991843" y="687594"/>
              <a:ext cx="132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MITOCHONDRIA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1" name="Google Shape;91;p17"/>
            <p:cNvSpPr txBox="1"/>
            <p:nvPr/>
          </p:nvSpPr>
          <p:spPr>
            <a:xfrm>
              <a:off x="4044251" y="851702"/>
              <a:ext cx="78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MYOFIBRILS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2" name="Google Shape;92;p17"/>
            <p:cNvSpPr txBox="1"/>
            <p:nvPr/>
          </p:nvSpPr>
          <p:spPr>
            <a:xfrm>
              <a:off x="132047" y="1046524"/>
              <a:ext cx="1006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SARCOLEMMA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3" name="Google Shape;93;p17"/>
            <p:cNvSpPr txBox="1"/>
            <p:nvPr/>
          </p:nvSpPr>
          <p:spPr>
            <a:xfrm>
              <a:off x="-34578" y="3523350"/>
              <a:ext cx="921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NUCLEUS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1712677" y="3728550"/>
              <a:ext cx="921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T-TUBULE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5" name="Google Shape;95;p17"/>
            <p:cNvSpPr txBox="1"/>
            <p:nvPr/>
          </p:nvSpPr>
          <p:spPr>
            <a:xfrm>
              <a:off x="1270891" y="4043103"/>
              <a:ext cx="1320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TERMINAL CISTERNA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6" name="Google Shape;96;p17"/>
            <p:cNvSpPr txBox="1"/>
            <p:nvPr/>
          </p:nvSpPr>
          <p:spPr>
            <a:xfrm>
              <a:off x="1987625" y="4302980"/>
              <a:ext cx="548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TRIAD</a:t>
              </a:r>
              <a:endParaRPr sz="8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7" name="Google Shape;97;p17"/>
            <p:cNvSpPr txBox="1"/>
            <p:nvPr/>
          </p:nvSpPr>
          <p:spPr>
            <a:xfrm>
              <a:off x="915371" y="4582093"/>
              <a:ext cx="1773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SARCOPLASMIC RETICULUM</a:t>
              </a:r>
              <a:endParaRPr sz="8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98" name="Google Shape;98;p17"/>
          <p:cNvCxnSpPr/>
          <p:nvPr/>
        </p:nvCxnSpPr>
        <p:spPr>
          <a:xfrm>
            <a:off x="5086975" y="-2075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Myofibrils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Myofibrils are composed of protein.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proteins are arranged into </a:t>
            </a:r>
            <a:r>
              <a:rPr lang="en" b="1">
                <a:solidFill>
                  <a:srgbClr val="CCCCCC"/>
                </a:solidFill>
              </a:rPr>
              <a:t>myofilaments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Thick myofilaments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are made up of the protein </a:t>
            </a:r>
            <a:r>
              <a:rPr lang="en" b="1">
                <a:solidFill>
                  <a:srgbClr val="CCCCCC"/>
                </a:solidFill>
              </a:rPr>
              <a:t>myosin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Myosin appears as a </a:t>
            </a:r>
            <a:r>
              <a:rPr lang="en" b="1">
                <a:solidFill>
                  <a:srgbClr val="CCCCCC"/>
                </a:solidFill>
              </a:rPr>
              <a:t>dark </a:t>
            </a:r>
            <a:r>
              <a:rPr lang="en">
                <a:solidFill>
                  <a:srgbClr val="CCCCCC"/>
                </a:solidFill>
              </a:rPr>
              <a:t>band under an electron microscope.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dark band is referred to as the </a:t>
            </a:r>
            <a:r>
              <a:rPr lang="en" b="1">
                <a:solidFill>
                  <a:srgbClr val="CCCCCC"/>
                </a:solidFill>
              </a:rPr>
              <a:t>A-band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Thin myofilaments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are made up of the protein </a:t>
            </a:r>
            <a:r>
              <a:rPr lang="en" b="1">
                <a:solidFill>
                  <a:srgbClr val="CCCCCC"/>
                </a:solidFill>
              </a:rPr>
              <a:t>actin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Actin appears as a </a:t>
            </a:r>
            <a:r>
              <a:rPr lang="en" b="1">
                <a:solidFill>
                  <a:srgbClr val="CCCCCC"/>
                </a:solidFill>
              </a:rPr>
              <a:t>light </a:t>
            </a:r>
            <a:r>
              <a:rPr lang="en">
                <a:solidFill>
                  <a:srgbClr val="CCCCCC"/>
                </a:solidFill>
              </a:rPr>
              <a:t>band under an electron microscope.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light band is referred to as the </a:t>
            </a:r>
            <a:r>
              <a:rPr lang="en" b="1">
                <a:solidFill>
                  <a:srgbClr val="CCCCCC"/>
                </a:solidFill>
              </a:rPr>
              <a:t>I-band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myofibril is made up of </a:t>
            </a:r>
            <a:r>
              <a:rPr lang="en" b="1">
                <a:solidFill>
                  <a:srgbClr val="CCCCCC"/>
                </a:solidFill>
              </a:rPr>
              <a:t>sarcomeres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sarcomere is considered the </a:t>
            </a:r>
            <a:r>
              <a:rPr lang="en" b="1">
                <a:solidFill>
                  <a:srgbClr val="CCCCCC"/>
                </a:solidFill>
              </a:rPr>
              <a:t>smallest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functional unit </a:t>
            </a:r>
            <a:r>
              <a:rPr lang="en">
                <a:solidFill>
                  <a:srgbClr val="CCCCCC"/>
                </a:solidFill>
              </a:rPr>
              <a:t>of skeletal muscle.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end of a sarcomere is referred to as the </a:t>
            </a:r>
            <a:r>
              <a:rPr lang="en" b="1">
                <a:solidFill>
                  <a:srgbClr val="CCCCCC"/>
                </a:solidFill>
              </a:rPr>
              <a:t>Z-line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middle of a sarcomere is referred to as the </a:t>
            </a:r>
            <a:r>
              <a:rPr lang="en" b="1">
                <a:solidFill>
                  <a:srgbClr val="CCCCCC"/>
                </a:solidFill>
              </a:rPr>
              <a:t>M-line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816900" y="333000"/>
            <a:ext cx="7510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Myofibrils are made up of short units called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sarcomeres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Each sarcomere is divided into a number of zones. The I-band contains only actin, the A-band contains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mixture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actin and myosin and the H-zone contains only myosin.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3823651" y="3056799"/>
            <a:ext cx="1342484" cy="684201"/>
          </a:xfrm>
          <a:custGeom>
            <a:avLst/>
            <a:gdLst/>
            <a:ahLst/>
            <a:cxnLst/>
            <a:rect l="l" t="t" r="r" b="b"/>
            <a:pathLst>
              <a:path w="61022" h="30637" extrusionOk="0">
                <a:moveTo>
                  <a:pt x="5089" y="1"/>
                </a:moveTo>
                <a:cubicBezTo>
                  <a:pt x="4733" y="179"/>
                  <a:pt x="4377" y="428"/>
                  <a:pt x="4057" y="748"/>
                </a:cubicBezTo>
                <a:cubicBezTo>
                  <a:pt x="3666" y="1140"/>
                  <a:pt x="3274" y="1602"/>
                  <a:pt x="2918" y="2171"/>
                </a:cubicBezTo>
                <a:cubicBezTo>
                  <a:pt x="2563" y="2741"/>
                  <a:pt x="2242" y="3381"/>
                  <a:pt x="1958" y="4057"/>
                </a:cubicBezTo>
                <a:cubicBezTo>
                  <a:pt x="1637" y="4769"/>
                  <a:pt x="1353" y="5552"/>
                  <a:pt x="1139" y="6370"/>
                </a:cubicBezTo>
                <a:cubicBezTo>
                  <a:pt x="890" y="7224"/>
                  <a:pt x="677" y="8078"/>
                  <a:pt x="499" y="9038"/>
                </a:cubicBezTo>
                <a:cubicBezTo>
                  <a:pt x="357" y="9964"/>
                  <a:pt x="214" y="10924"/>
                  <a:pt x="143" y="11956"/>
                </a:cubicBezTo>
                <a:cubicBezTo>
                  <a:pt x="36" y="12952"/>
                  <a:pt x="1" y="14020"/>
                  <a:pt x="1" y="15087"/>
                </a:cubicBezTo>
                <a:cubicBezTo>
                  <a:pt x="1" y="16155"/>
                  <a:pt x="36" y="17186"/>
                  <a:pt x="143" y="18218"/>
                </a:cubicBezTo>
                <a:cubicBezTo>
                  <a:pt x="214" y="19215"/>
                  <a:pt x="357" y="20211"/>
                  <a:pt x="499" y="21136"/>
                </a:cubicBezTo>
                <a:cubicBezTo>
                  <a:pt x="677" y="22061"/>
                  <a:pt x="890" y="22951"/>
                  <a:pt x="1139" y="23769"/>
                </a:cubicBezTo>
                <a:cubicBezTo>
                  <a:pt x="1353" y="24623"/>
                  <a:pt x="1637" y="25370"/>
                  <a:pt x="1958" y="26082"/>
                </a:cubicBezTo>
                <a:cubicBezTo>
                  <a:pt x="2242" y="26793"/>
                  <a:pt x="2563" y="27434"/>
                  <a:pt x="2918" y="27967"/>
                </a:cubicBezTo>
                <a:cubicBezTo>
                  <a:pt x="3274" y="28537"/>
                  <a:pt x="3666" y="29035"/>
                  <a:pt x="4057" y="29426"/>
                </a:cubicBezTo>
                <a:cubicBezTo>
                  <a:pt x="4448" y="29818"/>
                  <a:pt x="4875" y="30138"/>
                  <a:pt x="5302" y="30316"/>
                </a:cubicBezTo>
                <a:cubicBezTo>
                  <a:pt x="5729" y="30529"/>
                  <a:pt x="6192" y="30636"/>
                  <a:pt x="6654" y="30636"/>
                </a:cubicBezTo>
                <a:lnTo>
                  <a:pt x="61022" y="30636"/>
                </a:lnTo>
                <a:cubicBezTo>
                  <a:pt x="57322" y="30636"/>
                  <a:pt x="54333" y="23662"/>
                  <a:pt x="54333" y="15087"/>
                </a:cubicBezTo>
                <a:cubicBezTo>
                  <a:pt x="54333" y="7793"/>
                  <a:pt x="56503" y="1709"/>
                  <a:pt x="59385" y="1"/>
                </a:cubicBezTo>
                <a:close/>
              </a:path>
            </a:pathLst>
          </a:custGeom>
          <a:solidFill>
            <a:srgbClr val="BE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6224445" y="3056799"/>
            <a:ext cx="1342484" cy="684201"/>
          </a:xfrm>
          <a:custGeom>
            <a:avLst/>
            <a:gdLst/>
            <a:ahLst/>
            <a:cxnLst/>
            <a:rect l="l" t="t" r="r" b="b"/>
            <a:pathLst>
              <a:path w="61022" h="30637" extrusionOk="0">
                <a:moveTo>
                  <a:pt x="5088" y="1"/>
                </a:moveTo>
                <a:cubicBezTo>
                  <a:pt x="4733" y="179"/>
                  <a:pt x="4377" y="428"/>
                  <a:pt x="4057" y="748"/>
                </a:cubicBezTo>
                <a:cubicBezTo>
                  <a:pt x="3665" y="1140"/>
                  <a:pt x="3274" y="1602"/>
                  <a:pt x="2918" y="2171"/>
                </a:cubicBezTo>
                <a:cubicBezTo>
                  <a:pt x="2562" y="2741"/>
                  <a:pt x="2242" y="3381"/>
                  <a:pt x="1957" y="4057"/>
                </a:cubicBezTo>
                <a:cubicBezTo>
                  <a:pt x="1637" y="4769"/>
                  <a:pt x="1352" y="5552"/>
                  <a:pt x="1139" y="6370"/>
                </a:cubicBezTo>
                <a:cubicBezTo>
                  <a:pt x="890" y="7224"/>
                  <a:pt x="676" y="8078"/>
                  <a:pt x="498" y="9038"/>
                </a:cubicBezTo>
                <a:cubicBezTo>
                  <a:pt x="356" y="9964"/>
                  <a:pt x="214" y="10924"/>
                  <a:pt x="143" y="11956"/>
                </a:cubicBezTo>
                <a:cubicBezTo>
                  <a:pt x="36" y="12952"/>
                  <a:pt x="0" y="14020"/>
                  <a:pt x="0" y="15087"/>
                </a:cubicBezTo>
                <a:cubicBezTo>
                  <a:pt x="0" y="16155"/>
                  <a:pt x="36" y="17186"/>
                  <a:pt x="143" y="18218"/>
                </a:cubicBezTo>
                <a:cubicBezTo>
                  <a:pt x="214" y="19215"/>
                  <a:pt x="356" y="20211"/>
                  <a:pt x="498" y="21136"/>
                </a:cubicBezTo>
                <a:cubicBezTo>
                  <a:pt x="676" y="22061"/>
                  <a:pt x="890" y="22951"/>
                  <a:pt x="1139" y="23769"/>
                </a:cubicBezTo>
                <a:cubicBezTo>
                  <a:pt x="1352" y="24623"/>
                  <a:pt x="1637" y="25370"/>
                  <a:pt x="1957" y="26082"/>
                </a:cubicBezTo>
                <a:cubicBezTo>
                  <a:pt x="2242" y="26793"/>
                  <a:pt x="2562" y="27434"/>
                  <a:pt x="2918" y="27967"/>
                </a:cubicBezTo>
                <a:cubicBezTo>
                  <a:pt x="3274" y="28537"/>
                  <a:pt x="3665" y="29035"/>
                  <a:pt x="4057" y="29426"/>
                </a:cubicBezTo>
                <a:cubicBezTo>
                  <a:pt x="4448" y="29818"/>
                  <a:pt x="4875" y="30138"/>
                  <a:pt x="5302" y="30316"/>
                </a:cubicBezTo>
                <a:cubicBezTo>
                  <a:pt x="5729" y="30529"/>
                  <a:pt x="6191" y="30636"/>
                  <a:pt x="6654" y="30636"/>
                </a:cubicBezTo>
                <a:lnTo>
                  <a:pt x="61021" y="30636"/>
                </a:lnTo>
                <a:cubicBezTo>
                  <a:pt x="57321" y="30636"/>
                  <a:pt x="54332" y="23662"/>
                  <a:pt x="54332" y="15087"/>
                </a:cubicBezTo>
                <a:cubicBezTo>
                  <a:pt x="54332" y="7793"/>
                  <a:pt x="56503" y="1709"/>
                  <a:pt x="59385" y="1"/>
                </a:cubicBezTo>
                <a:close/>
              </a:path>
            </a:pathLst>
          </a:custGeom>
          <a:solidFill>
            <a:srgbClr val="BE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2641657" y="3056799"/>
            <a:ext cx="1343276" cy="684201"/>
          </a:xfrm>
          <a:custGeom>
            <a:avLst/>
            <a:gdLst/>
            <a:ahLst/>
            <a:cxnLst/>
            <a:rect l="l" t="t" r="r" b="b"/>
            <a:pathLst>
              <a:path w="61058" h="30637" extrusionOk="0">
                <a:moveTo>
                  <a:pt x="5124" y="1"/>
                </a:moveTo>
                <a:cubicBezTo>
                  <a:pt x="4768" y="179"/>
                  <a:pt x="4413" y="428"/>
                  <a:pt x="4092" y="748"/>
                </a:cubicBezTo>
                <a:cubicBezTo>
                  <a:pt x="3701" y="1140"/>
                  <a:pt x="3310" y="1602"/>
                  <a:pt x="2954" y="2171"/>
                </a:cubicBezTo>
                <a:cubicBezTo>
                  <a:pt x="2598" y="2741"/>
                  <a:pt x="2278" y="3381"/>
                  <a:pt x="1958" y="4057"/>
                </a:cubicBezTo>
                <a:cubicBezTo>
                  <a:pt x="1673" y="4769"/>
                  <a:pt x="1388" y="5552"/>
                  <a:pt x="1139" y="6370"/>
                </a:cubicBezTo>
                <a:cubicBezTo>
                  <a:pt x="926" y="7224"/>
                  <a:pt x="712" y="8078"/>
                  <a:pt x="534" y="9038"/>
                </a:cubicBezTo>
                <a:cubicBezTo>
                  <a:pt x="356" y="9964"/>
                  <a:pt x="250" y="10924"/>
                  <a:pt x="143" y="11956"/>
                </a:cubicBezTo>
                <a:cubicBezTo>
                  <a:pt x="72" y="12952"/>
                  <a:pt x="1" y="14020"/>
                  <a:pt x="1" y="15087"/>
                </a:cubicBezTo>
                <a:cubicBezTo>
                  <a:pt x="1" y="16155"/>
                  <a:pt x="72" y="17186"/>
                  <a:pt x="143" y="18218"/>
                </a:cubicBezTo>
                <a:cubicBezTo>
                  <a:pt x="250" y="19215"/>
                  <a:pt x="356" y="20211"/>
                  <a:pt x="534" y="21136"/>
                </a:cubicBezTo>
                <a:cubicBezTo>
                  <a:pt x="712" y="22061"/>
                  <a:pt x="926" y="22951"/>
                  <a:pt x="1139" y="23769"/>
                </a:cubicBezTo>
                <a:cubicBezTo>
                  <a:pt x="1388" y="24623"/>
                  <a:pt x="1673" y="25370"/>
                  <a:pt x="1958" y="26082"/>
                </a:cubicBezTo>
                <a:cubicBezTo>
                  <a:pt x="2278" y="26793"/>
                  <a:pt x="2598" y="27434"/>
                  <a:pt x="2954" y="27967"/>
                </a:cubicBezTo>
                <a:cubicBezTo>
                  <a:pt x="3310" y="28537"/>
                  <a:pt x="3701" y="29035"/>
                  <a:pt x="4092" y="29426"/>
                </a:cubicBezTo>
                <a:cubicBezTo>
                  <a:pt x="4484" y="29818"/>
                  <a:pt x="4911" y="30138"/>
                  <a:pt x="5338" y="30316"/>
                </a:cubicBezTo>
                <a:cubicBezTo>
                  <a:pt x="5765" y="30529"/>
                  <a:pt x="6227" y="30636"/>
                  <a:pt x="6690" y="30636"/>
                </a:cubicBezTo>
                <a:lnTo>
                  <a:pt x="61057" y="30636"/>
                </a:lnTo>
                <a:cubicBezTo>
                  <a:pt x="57357" y="30636"/>
                  <a:pt x="54368" y="23662"/>
                  <a:pt x="54368" y="15087"/>
                </a:cubicBezTo>
                <a:cubicBezTo>
                  <a:pt x="54368" y="7793"/>
                  <a:pt x="56503" y="1709"/>
                  <a:pt x="59385" y="1"/>
                </a:cubicBezTo>
                <a:close/>
              </a:path>
            </a:pathLst>
          </a:custGeom>
          <a:solidFill>
            <a:srgbClr val="FFA7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5025995" y="3056799"/>
            <a:ext cx="1343276" cy="684201"/>
          </a:xfrm>
          <a:custGeom>
            <a:avLst/>
            <a:gdLst/>
            <a:ahLst/>
            <a:cxnLst/>
            <a:rect l="l" t="t" r="r" b="b"/>
            <a:pathLst>
              <a:path w="61058" h="30637" extrusionOk="0">
                <a:moveTo>
                  <a:pt x="5125" y="1"/>
                </a:moveTo>
                <a:cubicBezTo>
                  <a:pt x="4769" y="179"/>
                  <a:pt x="4413" y="428"/>
                  <a:pt x="4093" y="748"/>
                </a:cubicBezTo>
                <a:cubicBezTo>
                  <a:pt x="3701" y="1140"/>
                  <a:pt x="3310" y="1602"/>
                  <a:pt x="2954" y="2171"/>
                </a:cubicBezTo>
                <a:cubicBezTo>
                  <a:pt x="2598" y="2741"/>
                  <a:pt x="2278" y="3381"/>
                  <a:pt x="1958" y="4057"/>
                </a:cubicBezTo>
                <a:cubicBezTo>
                  <a:pt x="1673" y="4769"/>
                  <a:pt x="1389" y="5552"/>
                  <a:pt x="1140" y="6370"/>
                </a:cubicBezTo>
                <a:cubicBezTo>
                  <a:pt x="926" y="7224"/>
                  <a:pt x="713" y="8078"/>
                  <a:pt x="535" y="9038"/>
                </a:cubicBezTo>
                <a:cubicBezTo>
                  <a:pt x="357" y="9964"/>
                  <a:pt x="250" y="10924"/>
                  <a:pt x="143" y="11956"/>
                </a:cubicBezTo>
                <a:cubicBezTo>
                  <a:pt x="72" y="12952"/>
                  <a:pt x="1" y="14020"/>
                  <a:pt x="1" y="15087"/>
                </a:cubicBezTo>
                <a:cubicBezTo>
                  <a:pt x="1" y="16155"/>
                  <a:pt x="72" y="17186"/>
                  <a:pt x="143" y="18218"/>
                </a:cubicBezTo>
                <a:cubicBezTo>
                  <a:pt x="250" y="19215"/>
                  <a:pt x="357" y="20211"/>
                  <a:pt x="535" y="21136"/>
                </a:cubicBezTo>
                <a:cubicBezTo>
                  <a:pt x="713" y="22061"/>
                  <a:pt x="926" y="22951"/>
                  <a:pt x="1140" y="23769"/>
                </a:cubicBezTo>
                <a:cubicBezTo>
                  <a:pt x="1389" y="24623"/>
                  <a:pt x="1673" y="25370"/>
                  <a:pt x="1958" y="26082"/>
                </a:cubicBezTo>
                <a:cubicBezTo>
                  <a:pt x="2278" y="26793"/>
                  <a:pt x="2598" y="27434"/>
                  <a:pt x="2954" y="27967"/>
                </a:cubicBezTo>
                <a:cubicBezTo>
                  <a:pt x="3310" y="28537"/>
                  <a:pt x="3701" y="29035"/>
                  <a:pt x="4093" y="29426"/>
                </a:cubicBezTo>
                <a:cubicBezTo>
                  <a:pt x="4484" y="29818"/>
                  <a:pt x="4911" y="30138"/>
                  <a:pt x="5338" y="30316"/>
                </a:cubicBezTo>
                <a:cubicBezTo>
                  <a:pt x="5765" y="30529"/>
                  <a:pt x="6228" y="30636"/>
                  <a:pt x="6690" y="30636"/>
                </a:cubicBezTo>
                <a:lnTo>
                  <a:pt x="61058" y="30636"/>
                </a:lnTo>
                <a:cubicBezTo>
                  <a:pt x="57357" y="30636"/>
                  <a:pt x="54369" y="23662"/>
                  <a:pt x="54369" y="15087"/>
                </a:cubicBezTo>
                <a:cubicBezTo>
                  <a:pt x="54369" y="7793"/>
                  <a:pt x="56503" y="1709"/>
                  <a:pt x="59421" y="1"/>
                </a:cubicBezTo>
                <a:close/>
              </a:path>
            </a:pathLst>
          </a:custGeom>
          <a:solidFill>
            <a:srgbClr val="FFA7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1440875" y="3056799"/>
            <a:ext cx="1342484" cy="684201"/>
          </a:xfrm>
          <a:custGeom>
            <a:avLst/>
            <a:gdLst/>
            <a:ahLst/>
            <a:cxnLst/>
            <a:rect l="l" t="t" r="r" b="b"/>
            <a:pathLst>
              <a:path w="61022" h="30637" extrusionOk="0">
                <a:moveTo>
                  <a:pt x="5089" y="1"/>
                </a:moveTo>
                <a:cubicBezTo>
                  <a:pt x="4733" y="179"/>
                  <a:pt x="4377" y="428"/>
                  <a:pt x="4057" y="748"/>
                </a:cubicBezTo>
                <a:cubicBezTo>
                  <a:pt x="3665" y="1140"/>
                  <a:pt x="3274" y="1602"/>
                  <a:pt x="2918" y="2171"/>
                </a:cubicBezTo>
                <a:cubicBezTo>
                  <a:pt x="2562" y="2741"/>
                  <a:pt x="2242" y="3381"/>
                  <a:pt x="1957" y="4057"/>
                </a:cubicBezTo>
                <a:cubicBezTo>
                  <a:pt x="1637" y="4769"/>
                  <a:pt x="1353" y="5552"/>
                  <a:pt x="1139" y="6370"/>
                </a:cubicBezTo>
                <a:cubicBezTo>
                  <a:pt x="890" y="7224"/>
                  <a:pt x="677" y="8078"/>
                  <a:pt x="499" y="9038"/>
                </a:cubicBezTo>
                <a:cubicBezTo>
                  <a:pt x="356" y="9964"/>
                  <a:pt x="214" y="10924"/>
                  <a:pt x="107" y="11956"/>
                </a:cubicBezTo>
                <a:cubicBezTo>
                  <a:pt x="36" y="12952"/>
                  <a:pt x="1" y="14020"/>
                  <a:pt x="1" y="15087"/>
                </a:cubicBezTo>
                <a:cubicBezTo>
                  <a:pt x="1" y="16155"/>
                  <a:pt x="36" y="17186"/>
                  <a:pt x="107" y="18218"/>
                </a:cubicBezTo>
                <a:cubicBezTo>
                  <a:pt x="214" y="19215"/>
                  <a:pt x="356" y="20211"/>
                  <a:pt x="499" y="21136"/>
                </a:cubicBezTo>
                <a:cubicBezTo>
                  <a:pt x="677" y="22061"/>
                  <a:pt x="890" y="22951"/>
                  <a:pt x="1139" y="23769"/>
                </a:cubicBezTo>
                <a:cubicBezTo>
                  <a:pt x="1353" y="24623"/>
                  <a:pt x="1637" y="25370"/>
                  <a:pt x="1957" y="26082"/>
                </a:cubicBezTo>
                <a:cubicBezTo>
                  <a:pt x="2242" y="26793"/>
                  <a:pt x="2562" y="27434"/>
                  <a:pt x="2918" y="27967"/>
                </a:cubicBezTo>
                <a:cubicBezTo>
                  <a:pt x="3274" y="28537"/>
                  <a:pt x="3665" y="29035"/>
                  <a:pt x="4057" y="29426"/>
                </a:cubicBezTo>
                <a:cubicBezTo>
                  <a:pt x="4448" y="29818"/>
                  <a:pt x="4875" y="30138"/>
                  <a:pt x="5302" y="30316"/>
                </a:cubicBezTo>
                <a:cubicBezTo>
                  <a:pt x="5729" y="30529"/>
                  <a:pt x="6192" y="30636"/>
                  <a:pt x="6654" y="30636"/>
                </a:cubicBezTo>
                <a:lnTo>
                  <a:pt x="61022" y="30636"/>
                </a:lnTo>
                <a:cubicBezTo>
                  <a:pt x="57321" y="30636"/>
                  <a:pt x="54333" y="23662"/>
                  <a:pt x="54333" y="15087"/>
                </a:cubicBezTo>
                <a:cubicBezTo>
                  <a:pt x="54333" y="7793"/>
                  <a:pt x="56467" y="1709"/>
                  <a:pt x="59385" y="1"/>
                </a:cubicBezTo>
                <a:close/>
              </a:path>
            </a:pathLst>
          </a:custGeom>
          <a:solidFill>
            <a:srgbClr val="BE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1743815" y="3056799"/>
            <a:ext cx="735834" cy="684201"/>
          </a:xfrm>
          <a:custGeom>
            <a:avLst/>
            <a:gdLst/>
            <a:ahLst/>
            <a:cxnLst/>
            <a:rect l="l" t="t" r="r" b="b"/>
            <a:pathLst>
              <a:path w="33447" h="30637" extrusionOk="0">
                <a:moveTo>
                  <a:pt x="5622" y="1"/>
                </a:moveTo>
                <a:cubicBezTo>
                  <a:pt x="5551" y="37"/>
                  <a:pt x="5444" y="1"/>
                  <a:pt x="5337" y="72"/>
                </a:cubicBezTo>
                <a:cubicBezTo>
                  <a:pt x="4911" y="250"/>
                  <a:pt x="4484" y="570"/>
                  <a:pt x="4092" y="962"/>
                </a:cubicBezTo>
                <a:cubicBezTo>
                  <a:pt x="3665" y="1353"/>
                  <a:pt x="3309" y="1851"/>
                  <a:pt x="2954" y="2420"/>
                </a:cubicBezTo>
                <a:cubicBezTo>
                  <a:pt x="2598" y="2954"/>
                  <a:pt x="2242" y="3595"/>
                  <a:pt x="1957" y="4306"/>
                </a:cubicBezTo>
                <a:cubicBezTo>
                  <a:pt x="1637" y="5018"/>
                  <a:pt x="1388" y="5801"/>
                  <a:pt x="1139" y="6619"/>
                </a:cubicBezTo>
                <a:cubicBezTo>
                  <a:pt x="925" y="7437"/>
                  <a:pt x="712" y="8327"/>
                  <a:pt x="534" y="9252"/>
                </a:cubicBezTo>
                <a:cubicBezTo>
                  <a:pt x="356" y="10177"/>
                  <a:pt x="249" y="11173"/>
                  <a:pt x="143" y="12170"/>
                </a:cubicBezTo>
                <a:cubicBezTo>
                  <a:pt x="72" y="13201"/>
                  <a:pt x="0" y="14233"/>
                  <a:pt x="0" y="15336"/>
                </a:cubicBezTo>
                <a:cubicBezTo>
                  <a:pt x="0" y="16404"/>
                  <a:pt x="72" y="17436"/>
                  <a:pt x="143" y="18432"/>
                </a:cubicBezTo>
                <a:cubicBezTo>
                  <a:pt x="249" y="19464"/>
                  <a:pt x="356" y="20424"/>
                  <a:pt x="534" y="21349"/>
                </a:cubicBezTo>
                <a:cubicBezTo>
                  <a:pt x="712" y="22310"/>
                  <a:pt x="925" y="23200"/>
                  <a:pt x="1139" y="24018"/>
                </a:cubicBezTo>
                <a:cubicBezTo>
                  <a:pt x="1388" y="24836"/>
                  <a:pt x="1637" y="25619"/>
                  <a:pt x="1957" y="26295"/>
                </a:cubicBezTo>
                <a:cubicBezTo>
                  <a:pt x="2242" y="27007"/>
                  <a:pt x="2598" y="27647"/>
                  <a:pt x="2954" y="28217"/>
                </a:cubicBezTo>
                <a:cubicBezTo>
                  <a:pt x="3309" y="28786"/>
                  <a:pt x="3665" y="29284"/>
                  <a:pt x="4092" y="29675"/>
                </a:cubicBezTo>
                <a:cubicBezTo>
                  <a:pt x="4484" y="30067"/>
                  <a:pt x="4911" y="30351"/>
                  <a:pt x="5337" y="30565"/>
                </a:cubicBezTo>
                <a:cubicBezTo>
                  <a:pt x="5444" y="30636"/>
                  <a:pt x="5551" y="30600"/>
                  <a:pt x="5693" y="30636"/>
                </a:cubicBezTo>
                <a:lnTo>
                  <a:pt x="33446" y="30636"/>
                </a:lnTo>
                <a:cubicBezTo>
                  <a:pt x="29782" y="30636"/>
                  <a:pt x="26793" y="23662"/>
                  <a:pt x="26793" y="15087"/>
                </a:cubicBezTo>
                <a:cubicBezTo>
                  <a:pt x="26793" y="7793"/>
                  <a:pt x="28928" y="1709"/>
                  <a:pt x="3181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9"/>
          <p:cNvSpPr/>
          <p:nvPr/>
        </p:nvSpPr>
        <p:spPr>
          <a:xfrm>
            <a:off x="1587263" y="3051238"/>
            <a:ext cx="5968710" cy="22"/>
          </a:xfrm>
          <a:custGeom>
            <a:avLst/>
            <a:gdLst/>
            <a:ahLst/>
            <a:cxnLst/>
            <a:rect l="l" t="t" r="r" b="b"/>
            <a:pathLst>
              <a:path w="271305" h="1" fill="none" extrusionOk="0">
                <a:moveTo>
                  <a:pt x="0" y="1"/>
                </a:moveTo>
                <a:lnTo>
                  <a:pt x="271304" y="1"/>
                </a:ln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1587263" y="3746538"/>
            <a:ext cx="5968710" cy="22"/>
          </a:xfrm>
          <a:custGeom>
            <a:avLst/>
            <a:gdLst/>
            <a:ahLst/>
            <a:cxnLst/>
            <a:rect l="l" t="t" r="r" b="b"/>
            <a:pathLst>
              <a:path w="271305" h="1" fill="none" extrusionOk="0">
                <a:moveTo>
                  <a:pt x="0" y="0"/>
                </a:moveTo>
                <a:lnTo>
                  <a:pt x="271304" y="0"/>
                </a:ln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/>
          <p:nvPr/>
        </p:nvSpPr>
        <p:spPr>
          <a:xfrm>
            <a:off x="7409563" y="3051238"/>
            <a:ext cx="293568" cy="695322"/>
          </a:xfrm>
          <a:custGeom>
            <a:avLst/>
            <a:gdLst/>
            <a:ahLst/>
            <a:cxnLst/>
            <a:rect l="l" t="t" r="r" b="b"/>
            <a:pathLst>
              <a:path w="13344" h="31135" extrusionOk="0">
                <a:moveTo>
                  <a:pt x="13344" y="15585"/>
                </a:moveTo>
                <a:cubicBezTo>
                  <a:pt x="13344" y="24160"/>
                  <a:pt x="10355" y="31134"/>
                  <a:pt x="6654" y="31134"/>
                </a:cubicBezTo>
                <a:cubicBezTo>
                  <a:pt x="2954" y="31134"/>
                  <a:pt x="1" y="24160"/>
                  <a:pt x="1" y="15585"/>
                </a:cubicBezTo>
                <a:cubicBezTo>
                  <a:pt x="1" y="6975"/>
                  <a:pt x="2954" y="1"/>
                  <a:pt x="6654" y="1"/>
                </a:cubicBezTo>
                <a:cubicBezTo>
                  <a:pt x="10355" y="1"/>
                  <a:pt x="13344" y="6975"/>
                  <a:pt x="13344" y="15585"/>
                </a:cubicBezTo>
                <a:close/>
              </a:path>
            </a:pathLst>
          </a:custGeom>
          <a:solidFill>
            <a:srgbClr val="90636B"/>
          </a:solidFill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1440875" y="3051238"/>
            <a:ext cx="146410" cy="695322"/>
          </a:xfrm>
          <a:custGeom>
            <a:avLst/>
            <a:gdLst/>
            <a:ahLst/>
            <a:cxnLst/>
            <a:rect l="l" t="t" r="r" b="b"/>
            <a:pathLst>
              <a:path w="6655" h="31135" fill="none" extrusionOk="0">
                <a:moveTo>
                  <a:pt x="6654" y="31134"/>
                </a:moveTo>
                <a:cubicBezTo>
                  <a:pt x="2954" y="31134"/>
                  <a:pt x="1" y="24160"/>
                  <a:pt x="1" y="15585"/>
                </a:cubicBezTo>
                <a:cubicBezTo>
                  <a:pt x="1" y="6975"/>
                  <a:pt x="2954" y="1"/>
                  <a:pt x="6654" y="1"/>
                </a:cubicBez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4135985" y="3056799"/>
            <a:ext cx="735834" cy="684201"/>
          </a:xfrm>
          <a:custGeom>
            <a:avLst/>
            <a:gdLst/>
            <a:ahLst/>
            <a:cxnLst/>
            <a:rect l="l" t="t" r="r" b="b"/>
            <a:pathLst>
              <a:path w="33447" h="30637" extrusionOk="0">
                <a:moveTo>
                  <a:pt x="5622" y="1"/>
                </a:moveTo>
                <a:cubicBezTo>
                  <a:pt x="5516" y="37"/>
                  <a:pt x="5409" y="1"/>
                  <a:pt x="5302" y="72"/>
                </a:cubicBezTo>
                <a:cubicBezTo>
                  <a:pt x="4875" y="250"/>
                  <a:pt x="4448" y="570"/>
                  <a:pt x="4057" y="962"/>
                </a:cubicBezTo>
                <a:cubicBezTo>
                  <a:pt x="3665" y="1353"/>
                  <a:pt x="3274" y="1851"/>
                  <a:pt x="2918" y="2420"/>
                </a:cubicBezTo>
                <a:cubicBezTo>
                  <a:pt x="2562" y="2954"/>
                  <a:pt x="2242" y="3595"/>
                  <a:pt x="1922" y="4306"/>
                </a:cubicBezTo>
                <a:cubicBezTo>
                  <a:pt x="1637" y="5018"/>
                  <a:pt x="1388" y="5801"/>
                  <a:pt x="1139" y="6619"/>
                </a:cubicBezTo>
                <a:cubicBezTo>
                  <a:pt x="890" y="7437"/>
                  <a:pt x="677" y="8327"/>
                  <a:pt x="534" y="9252"/>
                </a:cubicBezTo>
                <a:cubicBezTo>
                  <a:pt x="356" y="10177"/>
                  <a:pt x="214" y="11173"/>
                  <a:pt x="143" y="12170"/>
                </a:cubicBezTo>
                <a:cubicBezTo>
                  <a:pt x="36" y="13201"/>
                  <a:pt x="1" y="14233"/>
                  <a:pt x="1" y="15336"/>
                </a:cubicBezTo>
                <a:cubicBezTo>
                  <a:pt x="1" y="16404"/>
                  <a:pt x="36" y="17436"/>
                  <a:pt x="143" y="18432"/>
                </a:cubicBezTo>
                <a:cubicBezTo>
                  <a:pt x="214" y="19464"/>
                  <a:pt x="356" y="20424"/>
                  <a:pt x="534" y="21349"/>
                </a:cubicBezTo>
                <a:cubicBezTo>
                  <a:pt x="677" y="22310"/>
                  <a:pt x="890" y="23200"/>
                  <a:pt x="1139" y="24018"/>
                </a:cubicBezTo>
                <a:cubicBezTo>
                  <a:pt x="1388" y="24836"/>
                  <a:pt x="1637" y="25619"/>
                  <a:pt x="1922" y="26295"/>
                </a:cubicBezTo>
                <a:cubicBezTo>
                  <a:pt x="2242" y="27007"/>
                  <a:pt x="2562" y="27647"/>
                  <a:pt x="2918" y="28217"/>
                </a:cubicBezTo>
                <a:cubicBezTo>
                  <a:pt x="3274" y="28786"/>
                  <a:pt x="3665" y="29284"/>
                  <a:pt x="4057" y="29675"/>
                </a:cubicBezTo>
                <a:cubicBezTo>
                  <a:pt x="4448" y="30067"/>
                  <a:pt x="4875" y="30351"/>
                  <a:pt x="5302" y="30565"/>
                </a:cubicBezTo>
                <a:cubicBezTo>
                  <a:pt x="5444" y="30636"/>
                  <a:pt x="5551" y="30600"/>
                  <a:pt x="5658" y="30636"/>
                </a:cubicBezTo>
                <a:lnTo>
                  <a:pt x="33447" y="30636"/>
                </a:lnTo>
                <a:cubicBezTo>
                  <a:pt x="29746" y="30636"/>
                  <a:pt x="26757" y="23662"/>
                  <a:pt x="26757" y="15087"/>
                </a:cubicBezTo>
                <a:cubicBezTo>
                  <a:pt x="26757" y="7793"/>
                  <a:pt x="28892" y="1709"/>
                  <a:pt x="3181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4430301" y="3051238"/>
            <a:ext cx="146410" cy="695322"/>
          </a:xfrm>
          <a:custGeom>
            <a:avLst/>
            <a:gdLst/>
            <a:ahLst/>
            <a:cxnLst/>
            <a:rect l="l" t="t" r="r" b="b"/>
            <a:pathLst>
              <a:path w="6655" h="31135" fill="none" extrusionOk="0">
                <a:moveTo>
                  <a:pt x="6655" y="31134"/>
                </a:moveTo>
                <a:cubicBezTo>
                  <a:pt x="2990" y="31134"/>
                  <a:pt x="1" y="24160"/>
                  <a:pt x="1" y="15585"/>
                </a:cubicBezTo>
                <a:cubicBezTo>
                  <a:pt x="1" y="6975"/>
                  <a:pt x="2990" y="1"/>
                  <a:pt x="6655" y="1"/>
                </a:cubicBezTo>
              </a:path>
            </a:pathLst>
          </a:custGeom>
          <a:noFill/>
          <a:ln w="22250" cap="flat" cmpd="sng">
            <a:solidFill>
              <a:srgbClr val="57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5626397" y="3051238"/>
            <a:ext cx="146410" cy="695322"/>
          </a:xfrm>
          <a:custGeom>
            <a:avLst/>
            <a:gdLst/>
            <a:ahLst/>
            <a:cxnLst/>
            <a:rect l="l" t="t" r="r" b="b"/>
            <a:pathLst>
              <a:path w="6655" h="31135" fill="none" extrusionOk="0">
                <a:moveTo>
                  <a:pt x="6654" y="31134"/>
                </a:moveTo>
                <a:cubicBezTo>
                  <a:pt x="2989" y="31134"/>
                  <a:pt x="0" y="24160"/>
                  <a:pt x="0" y="15585"/>
                </a:cubicBezTo>
                <a:cubicBezTo>
                  <a:pt x="0" y="6975"/>
                  <a:pt x="2989" y="1"/>
                  <a:pt x="6654" y="1"/>
                </a:cubicBezTo>
              </a:path>
            </a:pathLst>
          </a:custGeom>
          <a:noFill/>
          <a:ln w="22250" cap="flat" cmpd="sng">
            <a:solidFill>
              <a:srgbClr val="57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3234227" y="3051238"/>
            <a:ext cx="147180" cy="695322"/>
          </a:xfrm>
          <a:custGeom>
            <a:avLst/>
            <a:gdLst/>
            <a:ahLst/>
            <a:cxnLst/>
            <a:rect l="l" t="t" r="r" b="b"/>
            <a:pathLst>
              <a:path w="6690" h="31135" fill="none" extrusionOk="0">
                <a:moveTo>
                  <a:pt x="6690" y="31134"/>
                </a:moveTo>
                <a:cubicBezTo>
                  <a:pt x="2989" y="31134"/>
                  <a:pt x="0" y="24160"/>
                  <a:pt x="0" y="15585"/>
                </a:cubicBezTo>
                <a:cubicBezTo>
                  <a:pt x="0" y="6975"/>
                  <a:pt x="2989" y="1"/>
                  <a:pt x="6690" y="1"/>
                </a:cubicBezTo>
              </a:path>
            </a:pathLst>
          </a:custGeom>
          <a:noFill/>
          <a:ln w="22250" cap="flat" cmpd="sng">
            <a:solidFill>
              <a:srgbClr val="57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3832275" y="3051238"/>
            <a:ext cx="147180" cy="695322"/>
          </a:xfrm>
          <a:custGeom>
            <a:avLst/>
            <a:gdLst/>
            <a:ahLst/>
            <a:cxnLst/>
            <a:rect l="l" t="t" r="r" b="b"/>
            <a:pathLst>
              <a:path w="6690" h="31135" fill="none" extrusionOk="0">
                <a:moveTo>
                  <a:pt x="6689" y="31134"/>
                </a:moveTo>
                <a:cubicBezTo>
                  <a:pt x="2989" y="31134"/>
                  <a:pt x="0" y="24160"/>
                  <a:pt x="0" y="15585"/>
                </a:cubicBezTo>
                <a:cubicBezTo>
                  <a:pt x="0" y="6975"/>
                  <a:pt x="2989" y="1"/>
                  <a:pt x="6689" y="1"/>
                </a:cubicBez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5028349" y="3051238"/>
            <a:ext cx="146410" cy="695322"/>
          </a:xfrm>
          <a:custGeom>
            <a:avLst/>
            <a:gdLst/>
            <a:ahLst/>
            <a:cxnLst/>
            <a:rect l="l" t="t" r="r" b="b"/>
            <a:pathLst>
              <a:path w="6655" h="31135" fill="none" extrusionOk="0">
                <a:moveTo>
                  <a:pt x="6654" y="31134"/>
                </a:moveTo>
                <a:cubicBezTo>
                  <a:pt x="2989" y="31134"/>
                  <a:pt x="1" y="24160"/>
                  <a:pt x="1" y="15585"/>
                </a:cubicBezTo>
                <a:cubicBezTo>
                  <a:pt x="1" y="6975"/>
                  <a:pt x="2989" y="1"/>
                  <a:pt x="6654" y="1"/>
                </a:cubicBez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6224445" y="3051238"/>
            <a:ext cx="146388" cy="695322"/>
          </a:xfrm>
          <a:custGeom>
            <a:avLst/>
            <a:gdLst/>
            <a:ahLst/>
            <a:cxnLst/>
            <a:rect l="l" t="t" r="r" b="b"/>
            <a:pathLst>
              <a:path w="6654" h="31135" fill="none" extrusionOk="0">
                <a:moveTo>
                  <a:pt x="6654" y="31134"/>
                </a:moveTo>
                <a:cubicBezTo>
                  <a:pt x="2989" y="31134"/>
                  <a:pt x="0" y="24160"/>
                  <a:pt x="0" y="15585"/>
                </a:cubicBezTo>
                <a:cubicBezTo>
                  <a:pt x="0" y="6975"/>
                  <a:pt x="2989" y="1"/>
                  <a:pt x="6654" y="1"/>
                </a:cubicBez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2636179" y="3051238"/>
            <a:ext cx="147180" cy="695322"/>
          </a:xfrm>
          <a:custGeom>
            <a:avLst/>
            <a:gdLst/>
            <a:ahLst/>
            <a:cxnLst/>
            <a:rect l="l" t="t" r="r" b="b"/>
            <a:pathLst>
              <a:path w="6690" h="31135" fill="none" extrusionOk="0">
                <a:moveTo>
                  <a:pt x="6690" y="31134"/>
                </a:moveTo>
                <a:cubicBezTo>
                  <a:pt x="2989" y="31134"/>
                  <a:pt x="1" y="24160"/>
                  <a:pt x="1" y="15585"/>
                </a:cubicBezTo>
                <a:cubicBezTo>
                  <a:pt x="1" y="6975"/>
                  <a:pt x="2989" y="1"/>
                  <a:pt x="6690" y="1"/>
                </a:cubicBezTo>
              </a:path>
            </a:pathLst>
          </a:custGeom>
          <a:noFill/>
          <a:ln w="2225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2038131" y="3051238"/>
            <a:ext cx="147180" cy="695322"/>
          </a:xfrm>
          <a:custGeom>
            <a:avLst/>
            <a:gdLst/>
            <a:ahLst/>
            <a:cxnLst/>
            <a:rect l="l" t="t" r="r" b="b"/>
            <a:pathLst>
              <a:path w="6690" h="31135" fill="none" extrusionOk="0">
                <a:moveTo>
                  <a:pt x="6690" y="31134"/>
                </a:moveTo>
                <a:cubicBezTo>
                  <a:pt x="2990" y="31134"/>
                  <a:pt x="1" y="24160"/>
                  <a:pt x="1" y="15585"/>
                </a:cubicBezTo>
                <a:cubicBezTo>
                  <a:pt x="1" y="6975"/>
                  <a:pt x="2990" y="1"/>
                  <a:pt x="6690" y="1"/>
                </a:cubicBezTo>
              </a:path>
            </a:pathLst>
          </a:custGeom>
          <a:noFill/>
          <a:ln w="22250" cap="flat" cmpd="sng">
            <a:solidFill>
              <a:srgbClr val="57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6527385" y="3056799"/>
            <a:ext cx="735834" cy="684201"/>
          </a:xfrm>
          <a:custGeom>
            <a:avLst/>
            <a:gdLst/>
            <a:ahLst/>
            <a:cxnLst/>
            <a:rect l="l" t="t" r="r" b="b"/>
            <a:pathLst>
              <a:path w="33447" h="30637" extrusionOk="0">
                <a:moveTo>
                  <a:pt x="5657" y="1"/>
                </a:moveTo>
                <a:cubicBezTo>
                  <a:pt x="5551" y="37"/>
                  <a:pt x="5444" y="1"/>
                  <a:pt x="5337" y="72"/>
                </a:cubicBezTo>
                <a:cubicBezTo>
                  <a:pt x="4910" y="250"/>
                  <a:pt x="4483" y="570"/>
                  <a:pt x="4092" y="962"/>
                </a:cubicBezTo>
                <a:cubicBezTo>
                  <a:pt x="3700" y="1353"/>
                  <a:pt x="3309" y="1851"/>
                  <a:pt x="2953" y="2420"/>
                </a:cubicBezTo>
                <a:cubicBezTo>
                  <a:pt x="2597" y="2954"/>
                  <a:pt x="2277" y="3595"/>
                  <a:pt x="1957" y="4306"/>
                </a:cubicBezTo>
                <a:cubicBezTo>
                  <a:pt x="1672" y="5018"/>
                  <a:pt x="1388" y="5801"/>
                  <a:pt x="1139" y="6619"/>
                </a:cubicBezTo>
                <a:cubicBezTo>
                  <a:pt x="925" y="7437"/>
                  <a:pt x="712" y="8327"/>
                  <a:pt x="534" y="9252"/>
                </a:cubicBezTo>
                <a:cubicBezTo>
                  <a:pt x="356" y="10177"/>
                  <a:pt x="249" y="11173"/>
                  <a:pt x="142" y="12170"/>
                </a:cubicBezTo>
                <a:cubicBezTo>
                  <a:pt x="71" y="13201"/>
                  <a:pt x="0" y="14233"/>
                  <a:pt x="0" y="15336"/>
                </a:cubicBezTo>
                <a:cubicBezTo>
                  <a:pt x="0" y="16404"/>
                  <a:pt x="71" y="17436"/>
                  <a:pt x="142" y="18432"/>
                </a:cubicBezTo>
                <a:cubicBezTo>
                  <a:pt x="249" y="19464"/>
                  <a:pt x="356" y="20424"/>
                  <a:pt x="534" y="21349"/>
                </a:cubicBezTo>
                <a:cubicBezTo>
                  <a:pt x="712" y="22310"/>
                  <a:pt x="925" y="23200"/>
                  <a:pt x="1139" y="24018"/>
                </a:cubicBezTo>
                <a:cubicBezTo>
                  <a:pt x="1388" y="24836"/>
                  <a:pt x="1672" y="25619"/>
                  <a:pt x="1957" y="26295"/>
                </a:cubicBezTo>
                <a:cubicBezTo>
                  <a:pt x="2277" y="27007"/>
                  <a:pt x="2597" y="27647"/>
                  <a:pt x="2953" y="28217"/>
                </a:cubicBezTo>
                <a:cubicBezTo>
                  <a:pt x="3309" y="28786"/>
                  <a:pt x="3700" y="29284"/>
                  <a:pt x="4092" y="29675"/>
                </a:cubicBezTo>
                <a:cubicBezTo>
                  <a:pt x="4483" y="30067"/>
                  <a:pt x="4910" y="30351"/>
                  <a:pt x="5337" y="30565"/>
                </a:cubicBezTo>
                <a:cubicBezTo>
                  <a:pt x="5444" y="30636"/>
                  <a:pt x="5586" y="30600"/>
                  <a:pt x="5693" y="30636"/>
                </a:cubicBezTo>
                <a:lnTo>
                  <a:pt x="33446" y="30636"/>
                </a:lnTo>
                <a:cubicBezTo>
                  <a:pt x="29781" y="30636"/>
                  <a:pt x="26792" y="23662"/>
                  <a:pt x="26792" y="15087"/>
                </a:cubicBezTo>
                <a:cubicBezTo>
                  <a:pt x="26792" y="7793"/>
                  <a:pt x="28927" y="1709"/>
                  <a:pt x="31809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6822493" y="3051238"/>
            <a:ext cx="146388" cy="695322"/>
          </a:xfrm>
          <a:custGeom>
            <a:avLst/>
            <a:gdLst/>
            <a:ahLst/>
            <a:cxnLst/>
            <a:rect l="l" t="t" r="r" b="b"/>
            <a:pathLst>
              <a:path w="6654" h="31135" fill="none" extrusionOk="0">
                <a:moveTo>
                  <a:pt x="6654" y="31134"/>
                </a:moveTo>
                <a:cubicBezTo>
                  <a:pt x="2989" y="31134"/>
                  <a:pt x="0" y="24160"/>
                  <a:pt x="0" y="15585"/>
                </a:cubicBezTo>
                <a:cubicBezTo>
                  <a:pt x="0" y="6975"/>
                  <a:pt x="2989" y="1"/>
                  <a:pt x="6654" y="1"/>
                </a:cubicBezTo>
              </a:path>
            </a:pathLst>
          </a:custGeom>
          <a:noFill/>
          <a:ln w="22250" cap="flat" cmpd="sng">
            <a:solidFill>
              <a:srgbClr val="57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3348517" y="1561348"/>
            <a:ext cx="22" cy="1489913"/>
          </a:xfrm>
          <a:custGeom>
            <a:avLst/>
            <a:gdLst/>
            <a:ahLst/>
            <a:cxnLst/>
            <a:rect l="l" t="t" r="r" b="b"/>
            <a:pathLst>
              <a:path w="1" h="66715" fill="none" extrusionOk="0">
                <a:moveTo>
                  <a:pt x="0" y="66715"/>
                </a:moveTo>
                <a:lnTo>
                  <a:pt x="0" y="1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5746165" y="1561348"/>
            <a:ext cx="22" cy="1489913"/>
          </a:xfrm>
          <a:custGeom>
            <a:avLst/>
            <a:gdLst/>
            <a:ahLst/>
            <a:cxnLst/>
            <a:rect l="l" t="t" r="r" b="b"/>
            <a:pathLst>
              <a:path w="1" h="66715" fill="none" extrusionOk="0">
                <a:moveTo>
                  <a:pt x="0" y="66715"/>
                </a:moveTo>
                <a:lnTo>
                  <a:pt x="0" y="1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4522679" y="2564948"/>
            <a:ext cx="22" cy="486313"/>
          </a:xfrm>
          <a:custGeom>
            <a:avLst/>
            <a:gdLst/>
            <a:ahLst/>
            <a:cxnLst/>
            <a:rect l="l" t="t" r="r" b="b"/>
            <a:pathLst>
              <a:path w="1" h="21776" fill="none" extrusionOk="0">
                <a:moveTo>
                  <a:pt x="0" y="21776"/>
                </a:moveTo>
                <a:lnTo>
                  <a:pt x="0" y="0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3935587" y="1802918"/>
            <a:ext cx="22" cy="1248342"/>
          </a:xfrm>
          <a:custGeom>
            <a:avLst/>
            <a:gdLst/>
            <a:ahLst/>
            <a:cxnLst/>
            <a:rect l="l" t="t" r="r" b="b"/>
            <a:pathLst>
              <a:path w="1" h="55898" fill="none" extrusionOk="0">
                <a:moveTo>
                  <a:pt x="1" y="55898"/>
                </a:moveTo>
                <a:lnTo>
                  <a:pt x="1" y="0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159073" y="1802918"/>
            <a:ext cx="22" cy="1248342"/>
          </a:xfrm>
          <a:custGeom>
            <a:avLst/>
            <a:gdLst/>
            <a:ahLst/>
            <a:cxnLst/>
            <a:rect l="l" t="t" r="r" b="b"/>
            <a:pathLst>
              <a:path w="1" h="55898" fill="none" extrusionOk="0">
                <a:moveTo>
                  <a:pt x="1" y="55898"/>
                </a:moveTo>
                <a:lnTo>
                  <a:pt x="1" y="0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4816225" y="2108047"/>
            <a:ext cx="22" cy="943213"/>
          </a:xfrm>
          <a:custGeom>
            <a:avLst/>
            <a:gdLst/>
            <a:ahLst/>
            <a:cxnLst/>
            <a:rect l="l" t="t" r="r" b="b"/>
            <a:pathLst>
              <a:path w="1" h="42235" fill="none" extrusionOk="0">
                <a:moveTo>
                  <a:pt x="0" y="42235"/>
                </a:moveTo>
                <a:lnTo>
                  <a:pt x="0" y="0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4229133" y="2108047"/>
            <a:ext cx="22" cy="943213"/>
          </a:xfrm>
          <a:custGeom>
            <a:avLst/>
            <a:gdLst/>
            <a:ahLst/>
            <a:cxnLst/>
            <a:rect l="l" t="t" r="r" b="b"/>
            <a:pathLst>
              <a:path w="1" h="42235" fill="none" extrusionOk="0">
                <a:moveTo>
                  <a:pt x="1" y="42235"/>
                </a:moveTo>
                <a:lnTo>
                  <a:pt x="1" y="0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6333257" y="3746538"/>
            <a:ext cx="22" cy="646035"/>
          </a:xfrm>
          <a:custGeom>
            <a:avLst/>
            <a:gdLst/>
            <a:ahLst/>
            <a:cxnLst/>
            <a:rect l="l" t="t" r="r" b="b"/>
            <a:pathLst>
              <a:path w="1" h="28928" fill="none" extrusionOk="0">
                <a:moveTo>
                  <a:pt x="0" y="0"/>
                </a:moveTo>
                <a:lnTo>
                  <a:pt x="0" y="28927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5159073" y="3746538"/>
            <a:ext cx="22" cy="646035"/>
          </a:xfrm>
          <a:custGeom>
            <a:avLst/>
            <a:gdLst/>
            <a:ahLst/>
            <a:cxnLst/>
            <a:rect l="l" t="t" r="r" b="b"/>
            <a:pathLst>
              <a:path w="1" h="28928" fill="none" extrusionOk="0">
                <a:moveTo>
                  <a:pt x="1" y="0"/>
                </a:moveTo>
                <a:lnTo>
                  <a:pt x="1" y="28927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3935587" y="3746538"/>
            <a:ext cx="22" cy="642841"/>
          </a:xfrm>
          <a:custGeom>
            <a:avLst/>
            <a:gdLst/>
            <a:ahLst/>
            <a:cxnLst/>
            <a:rect l="l" t="t" r="r" b="b"/>
            <a:pathLst>
              <a:path w="1" h="28785" fill="none" extrusionOk="0">
                <a:moveTo>
                  <a:pt x="1" y="0"/>
                </a:moveTo>
                <a:lnTo>
                  <a:pt x="1" y="28785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2761425" y="3756856"/>
            <a:ext cx="22" cy="632523"/>
          </a:xfrm>
          <a:custGeom>
            <a:avLst/>
            <a:gdLst/>
            <a:ahLst/>
            <a:cxnLst/>
            <a:rect l="l" t="t" r="r" b="b"/>
            <a:pathLst>
              <a:path w="1" h="28323" fill="none" extrusionOk="0">
                <a:moveTo>
                  <a:pt x="0" y="1"/>
                </a:moveTo>
                <a:lnTo>
                  <a:pt x="0" y="28323"/>
                </a:lnTo>
              </a:path>
            </a:pathLst>
          </a:custGeom>
          <a:noFill/>
          <a:ln w="16900" cap="flat" cmpd="sng">
            <a:solidFill>
              <a:srgbClr val="000000"/>
            </a:solidFill>
            <a:prstDash val="solid"/>
            <a:miter lim="355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 txBox="1"/>
          <p:nvPr/>
        </p:nvSpPr>
        <p:spPr>
          <a:xfrm>
            <a:off x="2779946" y="1341238"/>
            <a:ext cx="69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Z-LINE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5626397" y="1341238"/>
            <a:ext cx="69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Z-LINE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4250532" y="2306304"/>
            <a:ext cx="5487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M-LINE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3002035" y="4392116"/>
            <a:ext cx="69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I-BAND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5399673" y="4392116"/>
            <a:ext cx="69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I-BAND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4222225" y="1824881"/>
            <a:ext cx="594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H-ZONE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4200852" y="1467207"/>
            <a:ext cx="6930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A-BAND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51" name="Google Shape;151;p19"/>
          <p:cNvCxnSpPr/>
          <p:nvPr/>
        </p:nvCxnSpPr>
        <p:spPr>
          <a:xfrm>
            <a:off x="3357925" y="1490700"/>
            <a:ext cx="2382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2" name="Google Shape;152;p19"/>
          <p:cNvCxnSpPr/>
          <p:nvPr/>
        </p:nvCxnSpPr>
        <p:spPr>
          <a:xfrm>
            <a:off x="3932650" y="1736600"/>
            <a:ext cx="1229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3" name="Google Shape;153;p19"/>
          <p:cNvCxnSpPr/>
          <p:nvPr/>
        </p:nvCxnSpPr>
        <p:spPr>
          <a:xfrm>
            <a:off x="4251488" y="2097750"/>
            <a:ext cx="54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4" name="Google Shape;154;p19"/>
          <p:cNvCxnSpPr/>
          <p:nvPr/>
        </p:nvCxnSpPr>
        <p:spPr>
          <a:xfrm>
            <a:off x="2875425" y="4392113"/>
            <a:ext cx="946200" cy="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5" name="Google Shape;155;p19"/>
          <p:cNvCxnSpPr/>
          <p:nvPr/>
        </p:nvCxnSpPr>
        <p:spPr>
          <a:xfrm>
            <a:off x="5273075" y="4392113"/>
            <a:ext cx="946200" cy="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Sliding Filament Theory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9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Muscle contraction is explained by </a:t>
            </a:r>
            <a:r>
              <a:rPr lang="en" b="1">
                <a:solidFill>
                  <a:srgbClr val="CCCCCC"/>
                </a:solidFill>
              </a:rPr>
              <a:t>sliding filament theory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Actin and myosin filament </a:t>
            </a:r>
            <a:r>
              <a:rPr lang="en" b="1">
                <a:solidFill>
                  <a:srgbClr val="CCCCCC"/>
                </a:solidFill>
              </a:rPr>
              <a:t>slide over </a:t>
            </a:r>
            <a:r>
              <a:rPr lang="en">
                <a:solidFill>
                  <a:srgbClr val="CCCCCC"/>
                </a:solidFill>
              </a:rPr>
              <a:t>one another to </a:t>
            </a:r>
            <a:r>
              <a:rPr lang="en" b="1">
                <a:solidFill>
                  <a:srgbClr val="CCCCCC"/>
                </a:solidFill>
              </a:rPr>
              <a:t>contract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shorten </a:t>
            </a:r>
            <a:r>
              <a:rPr lang="en">
                <a:solidFill>
                  <a:srgbClr val="CCCCCC"/>
                </a:solidFill>
              </a:rPr>
              <a:t>the sarcomere.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During a muscle contraction: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I-band (composed of actin) </a:t>
            </a:r>
            <a:r>
              <a:rPr lang="en" b="1">
                <a:solidFill>
                  <a:srgbClr val="CCCCCC"/>
                </a:solidFill>
              </a:rPr>
              <a:t>gets shorter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H-zone (composed of myosin) </a:t>
            </a:r>
            <a:r>
              <a:rPr lang="en" b="1">
                <a:solidFill>
                  <a:srgbClr val="CCCCCC"/>
                </a:solidFill>
              </a:rPr>
              <a:t>gets shorter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A-band (a mixture of actin and myosin) stays the </a:t>
            </a:r>
            <a:r>
              <a:rPr lang="en" b="1">
                <a:solidFill>
                  <a:srgbClr val="CCCCCC"/>
                </a:solidFill>
              </a:rPr>
              <a:t>same length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63" name="Google Shape;163;p20"/>
          <p:cNvGrpSpPr/>
          <p:nvPr/>
        </p:nvGrpSpPr>
        <p:grpSpPr>
          <a:xfrm>
            <a:off x="5025875" y="1516174"/>
            <a:ext cx="3152685" cy="2688991"/>
            <a:chOff x="1174450" y="678250"/>
            <a:chExt cx="5254475" cy="4387325"/>
          </a:xfrm>
        </p:grpSpPr>
        <p:sp>
          <p:nvSpPr>
            <p:cNvPr id="164" name="Google Shape;164;p20"/>
            <p:cNvSpPr/>
            <p:nvPr/>
          </p:nvSpPr>
          <p:spPr>
            <a:xfrm>
              <a:off x="2604000" y="1206575"/>
              <a:ext cx="2396275" cy="185150"/>
            </a:xfrm>
            <a:custGeom>
              <a:avLst/>
              <a:gdLst/>
              <a:ahLst/>
              <a:cxnLst/>
              <a:rect l="l" t="t" r="r" b="b"/>
              <a:pathLst>
                <a:path w="95851" h="7406" extrusionOk="0">
                  <a:moveTo>
                    <a:pt x="10200" y="0"/>
                  </a:moveTo>
                  <a:cubicBezTo>
                    <a:pt x="9466" y="0"/>
                    <a:pt x="8314" y="210"/>
                    <a:pt x="7475" y="489"/>
                  </a:cubicBezTo>
                  <a:cubicBezTo>
                    <a:pt x="7371" y="524"/>
                    <a:pt x="7266" y="559"/>
                    <a:pt x="7161" y="594"/>
                  </a:cubicBezTo>
                  <a:lnTo>
                    <a:pt x="5799" y="1118"/>
                  </a:lnTo>
                  <a:lnTo>
                    <a:pt x="3843" y="1887"/>
                  </a:lnTo>
                  <a:lnTo>
                    <a:pt x="1747" y="2725"/>
                  </a:lnTo>
                  <a:lnTo>
                    <a:pt x="594" y="3179"/>
                  </a:lnTo>
                  <a:cubicBezTo>
                    <a:pt x="210" y="3319"/>
                    <a:pt x="35" y="3528"/>
                    <a:pt x="0" y="3703"/>
                  </a:cubicBezTo>
                  <a:cubicBezTo>
                    <a:pt x="35" y="3913"/>
                    <a:pt x="210" y="4122"/>
                    <a:pt x="594" y="4262"/>
                  </a:cubicBezTo>
                  <a:lnTo>
                    <a:pt x="1747" y="4716"/>
                  </a:lnTo>
                  <a:lnTo>
                    <a:pt x="3843" y="5554"/>
                  </a:lnTo>
                  <a:lnTo>
                    <a:pt x="5799" y="6323"/>
                  </a:lnTo>
                  <a:lnTo>
                    <a:pt x="7161" y="6847"/>
                  </a:lnTo>
                  <a:cubicBezTo>
                    <a:pt x="7266" y="6882"/>
                    <a:pt x="7371" y="6917"/>
                    <a:pt x="7475" y="6952"/>
                  </a:cubicBezTo>
                  <a:cubicBezTo>
                    <a:pt x="8314" y="7231"/>
                    <a:pt x="9466" y="7406"/>
                    <a:pt x="10200" y="7406"/>
                  </a:cubicBezTo>
                  <a:lnTo>
                    <a:pt x="85615" y="7406"/>
                  </a:lnTo>
                  <a:cubicBezTo>
                    <a:pt x="86384" y="7406"/>
                    <a:pt x="87537" y="7231"/>
                    <a:pt x="88340" y="6952"/>
                  </a:cubicBezTo>
                  <a:cubicBezTo>
                    <a:pt x="88480" y="6917"/>
                    <a:pt x="88584" y="6882"/>
                    <a:pt x="88689" y="6847"/>
                  </a:cubicBezTo>
                  <a:lnTo>
                    <a:pt x="90017" y="6323"/>
                  </a:lnTo>
                  <a:lnTo>
                    <a:pt x="91973" y="5554"/>
                  </a:lnTo>
                  <a:lnTo>
                    <a:pt x="94069" y="4716"/>
                  </a:lnTo>
                  <a:lnTo>
                    <a:pt x="95221" y="4262"/>
                  </a:lnTo>
                  <a:cubicBezTo>
                    <a:pt x="95606" y="4122"/>
                    <a:pt x="95815" y="3913"/>
                    <a:pt x="95850" y="3703"/>
                  </a:cubicBezTo>
                  <a:cubicBezTo>
                    <a:pt x="95815" y="3528"/>
                    <a:pt x="95606" y="3319"/>
                    <a:pt x="95221" y="3179"/>
                  </a:cubicBezTo>
                  <a:lnTo>
                    <a:pt x="94069" y="2725"/>
                  </a:lnTo>
                  <a:lnTo>
                    <a:pt x="91973" y="1887"/>
                  </a:lnTo>
                  <a:lnTo>
                    <a:pt x="90017" y="1118"/>
                  </a:lnTo>
                  <a:lnTo>
                    <a:pt x="88689" y="594"/>
                  </a:lnTo>
                  <a:cubicBezTo>
                    <a:pt x="88584" y="559"/>
                    <a:pt x="88480" y="524"/>
                    <a:pt x="88340" y="489"/>
                  </a:cubicBezTo>
                  <a:cubicBezTo>
                    <a:pt x="87537" y="210"/>
                    <a:pt x="86384" y="0"/>
                    <a:pt x="85615" y="0"/>
                  </a:cubicBezTo>
                  <a:close/>
                </a:path>
              </a:pathLst>
            </a:custGeom>
            <a:solidFill>
              <a:srgbClr val="93D5F6"/>
            </a:solidFill>
            <a:ln w="2625" cap="flat" cmpd="sng">
              <a:solidFill>
                <a:srgbClr val="000000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2824050" y="11571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1841" y="1"/>
                  </a:moveTo>
                  <a:cubicBezTo>
                    <a:pt x="1734" y="1"/>
                    <a:pt x="1622" y="7"/>
                    <a:pt x="1503" y="21"/>
                  </a:cubicBezTo>
                  <a:cubicBezTo>
                    <a:pt x="1" y="196"/>
                    <a:pt x="420" y="1383"/>
                    <a:pt x="1188" y="1907"/>
                  </a:cubicBezTo>
                  <a:cubicBezTo>
                    <a:pt x="1642" y="2257"/>
                    <a:pt x="1957" y="2362"/>
                    <a:pt x="2655" y="2396"/>
                  </a:cubicBezTo>
                  <a:cubicBezTo>
                    <a:pt x="3100" y="2421"/>
                    <a:pt x="3859" y="2446"/>
                    <a:pt x="4488" y="2446"/>
                  </a:cubicBezTo>
                  <a:cubicBezTo>
                    <a:pt x="4748" y="2446"/>
                    <a:pt x="4986" y="2442"/>
                    <a:pt x="5170" y="2431"/>
                  </a:cubicBezTo>
                  <a:lnTo>
                    <a:pt x="5240" y="1977"/>
                  </a:lnTo>
                  <a:cubicBezTo>
                    <a:pt x="4856" y="1977"/>
                    <a:pt x="4507" y="1872"/>
                    <a:pt x="4332" y="1768"/>
                  </a:cubicBezTo>
                  <a:cubicBezTo>
                    <a:pt x="3948" y="1558"/>
                    <a:pt x="3878" y="1349"/>
                    <a:pt x="3668" y="1069"/>
                  </a:cubicBezTo>
                  <a:cubicBezTo>
                    <a:pt x="3260" y="535"/>
                    <a:pt x="2795" y="1"/>
                    <a:pt x="184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2832800" y="1154175"/>
              <a:ext cx="122275" cy="67275"/>
            </a:xfrm>
            <a:custGeom>
              <a:avLst/>
              <a:gdLst/>
              <a:ahLst/>
              <a:cxnLst/>
              <a:rect l="l" t="t" r="r" b="b"/>
              <a:pathLst>
                <a:path w="4891" h="2691" extrusionOk="0">
                  <a:moveTo>
                    <a:pt x="1118" y="0"/>
                  </a:moveTo>
                  <a:cubicBezTo>
                    <a:pt x="384" y="70"/>
                    <a:pt x="0" y="455"/>
                    <a:pt x="0" y="909"/>
                  </a:cubicBezTo>
                  <a:cubicBezTo>
                    <a:pt x="35" y="1363"/>
                    <a:pt x="349" y="1817"/>
                    <a:pt x="734" y="2131"/>
                  </a:cubicBezTo>
                  <a:cubicBezTo>
                    <a:pt x="1223" y="2481"/>
                    <a:pt x="1607" y="2620"/>
                    <a:pt x="2305" y="2655"/>
                  </a:cubicBezTo>
                  <a:cubicBezTo>
                    <a:pt x="2795" y="2655"/>
                    <a:pt x="3668" y="2690"/>
                    <a:pt x="4331" y="2690"/>
                  </a:cubicBezTo>
                  <a:lnTo>
                    <a:pt x="4855" y="2690"/>
                  </a:lnTo>
                  <a:lnTo>
                    <a:pt x="4820" y="2446"/>
                  </a:lnTo>
                  <a:lnTo>
                    <a:pt x="4331" y="2446"/>
                  </a:lnTo>
                  <a:cubicBezTo>
                    <a:pt x="3703" y="2446"/>
                    <a:pt x="2795" y="2411"/>
                    <a:pt x="2305" y="2376"/>
                  </a:cubicBezTo>
                  <a:cubicBezTo>
                    <a:pt x="1642" y="2341"/>
                    <a:pt x="1362" y="2236"/>
                    <a:pt x="908" y="1922"/>
                  </a:cubicBezTo>
                  <a:cubicBezTo>
                    <a:pt x="559" y="1677"/>
                    <a:pt x="279" y="1223"/>
                    <a:pt x="279" y="909"/>
                  </a:cubicBezTo>
                  <a:cubicBezTo>
                    <a:pt x="279" y="629"/>
                    <a:pt x="454" y="350"/>
                    <a:pt x="1153" y="280"/>
                  </a:cubicBezTo>
                  <a:cubicBezTo>
                    <a:pt x="1258" y="245"/>
                    <a:pt x="1362" y="245"/>
                    <a:pt x="1467" y="245"/>
                  </a:cubicBezTo>
                  <a:cubicBezTo>
                    <a:pt x="2375" y="245"/>
                    <a:pt x="2795" y="734"/>
                    <a:pt x="3249" y="1293"/>
                  </a:cubicBezTo>
                  <a:cubicBezTo>
                    <a:pt x="3423" y="1537"/>
                    <a:pt x="3493" y="1782"/>
                    <a:pt x="3912" y="1991"/>
                  </a:cubicBezTo>
                  <a:cubicBezTo>
                    <a:pt x="4122" y="2096"/>
                    <a:pt x="4471" y="2236"/>
                    <a:pt x="4890" y="2236"/>
                  </a:cubicBezTo>
                  <a:lnTo>
                    <a:pt x="4890" y="1991"/>
                  </a:lnTo>
                  <a:cubicBezTo>
                    <a:pt x="4541" y="1991"/>
                    <a:pt x="4192" y="1852"/>
                    <a:pt x="4017" y="1782"/>
                  </a:cubicBezTo>
                  <a:cubicBezTo>
                    <a:pt x="3703" y="1607"/>
                    <a:pt x="3668" y="1433"/>
                    <a:pt x="3423" y="1118"/>
                  </a:cubicBezTo>
                  <a:cubicBezTo>
                    <a:pt x="3004" y="594"/>
                    <a:pt x="2480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3201300" y="11571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1841" y="1"/>
                  </a:moveTo>
                  <a:cubicBezTo>
                    <a:pt x="1734" y="1"/>
                    <a:pt x="1622" y="7"/>
                    <a:pt x="1503" y="21"/>
                  </a:cubicBezTo>
                  <a:cubicBezTo>
                    <a:pt x="1" y="196"/>
                    <a:pt x="455" y="1383"/>
                    <a:pt x="1188" y="1907"/>
                  </a:cubicBezTo>
                  <a:cubicBezTo>
                    <a:pt x="1643" y="2257"/>
                    <a:pt x="1992" y="2362"/>
                    <a:pt x="2656" y="2396"/>
                  </a:cubicBezTo>
                  <a:cubicBezTo>
                    <a:pt x="3100" y="2421"/>
                    <a:pt x="3877" y="2446"/>
                    <a:pt x="4516" y="2446"/>
                  </a:cubicBezTo>
                  <a:cubicBezTo>
                    <a:pt x="4780" y="2446"/>
                    <a:pt x="5021" y="2442"/>
                    <a:pt x="5205" y="2431"/>
                  </a:cubicBezTo>
                  <a:lnTo>
                    <a:pt x="5240" y="1977"/>
                  </a:lnTo>
                  <a:cubicBezTo>
                    <a:pt x="4856" y="1977"/>
                    <a:pt x="4507" y="1872"/>
                    <a:pt x="4332" y="1768"/>
                  </a:cubicBezTo>
                  <a:cubicBezTo>
                    <a:pt x="3948" y="1558"/>
                    <a:pt x="3913" y="1349"/>
                    <a:pt x="3703" y="1069"/>
                  </a:cubicBezTo>
                  <a:cubicBezTo>
                    <a:pt x="3263" y="535"/>
                    <a:pt x="2795" y="1"/>
                    <a:pt x="184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3210925" y="1154175"/>
              <a:ext cx="121400" cy="67275"/>
            </a:xfrm>
            <a:custGeom>
              <a:avLst/>
              <a:gdLst/>
              <a:ahLst/>
              <a:cxnLst/>
              <a:rect l="l" t="t" r="r" b="b"/>
              <a:pathLst>
                <a:path w="4856" h="2691" extrusionOk="0">
                  <a:moveTo>
                    <a:pt x="1118" y="0"/>
                  </a:moveTo>
                  <a:cubicBezTo>
                    <a:pt x="349" y="70"/>
                    <a:pt x="0" y="455"/>
                    <a:pt x="0" y="909"/>
                  </a:cubicBezTo>
                  <a:cubicBezTo>
                    <a:pt x="0" y="1363"/>
                    <a:pt x="314" y="1817"/>
                    <a:pt x="734" y="2131"/>
                  </a:cubicBezTo>
                  <a:cubicBezTo>
                    <a:pt x="1188" y="2481"/>
                    <a:pt x="1572" y="2620"/>
                    <a:pt x="2271" y="2655"/>
                  </a:cubicBezTo>
                  <a:cubicBezTo>
                    <a:pt x="2760" y="2655"/>
                    <a:pt x="3668" y="2690"/>
                    <a:pt x="4331" y="2690"/>
                  </a:cubicBezTo>
                  <a:lnTo>
                    <a:pt x="4820" y="2690"/>
                  </a:lnTo>
                  <a:lnTo>
                    <a:pt x="4820" y="2446"/>
                  </a:lnTo>
                  <a:lnTo>
                    <a:pt x="4331" y="2446"/>
                  </a:lnTo>
                  <a:cubicBezTo>
                    <a:pt x="3668" y="2446"/>
                    <a:pt x="2795" y="2411"/>
                    <a:pt x="2305" y="2376"/>
                  </a:cubicBezTo>
                  <a:cubicBezTo>
                    <a:pt x="1607" y="2341"/>
                    <a:pt x="1327" y="2236"/>
                    <a:pt x="873" y="1922"/>
                  </a:cubicBezTo>
                  <a:cubicBezTo>
                    <a:pt x="524" y="1677"/>
                    <a:pt x="245" y="1223"/>
                    <a:pt x="245" y="909"/>
                  </a:cubicBezTo>
                  <a:cubicBezTo>
                    <a:pt x="245" y="629"/>
                    <a:pt x="419" y="350"/>
                    <a:pt x="1118" y="280"/>
                  </a:cubicBezTo>
                  <a:cubicBezTo>
                    <a:pt x="1258" y="245"/>
                    <a:pt x="1362" y="245"/>
                    <a:pt x="1467" y="245"/>
                  </a:cubicBezTo>
                  <a:cubicBezTo>
                    <a:pt x="2375" y="245"/>
                    <a:pt x="2795" y="734"/>
                    <a:pt x="3214" y="1293"/>
                  </a:cubicBezTo>
                  <a:cubicBezTo>
                    <a:pt x="3388" y="1537"/>
                    <a:pt x="3458" y="1782"/>
                    <a:pt x="3877" y="1991"/>
                  </a:cubicBezTo>
                  <a:cubicBezTo>
                    <a:pt x="4087" y="2096"/>
                    <a:pt x="4436" y="2236"/>
                    <a:pt x="4855" y="2236"/>
                  </a:cubicBezTo>
                  <a:lnTo>
                    <a:pt x="4855" y="1991"/>
                  </a:lnTo>
                  <a:cubicBezTo>
                    <a:pt x="4506" y="1991"/>
                    <a:pt x="4192" y="1852"/>
                    <a:pt x="4017" y="1782"/>
                  </a:cubicBezTo>
                  <a:cubicBezTo>
                    <a:pt x="3668" y="1607"/>
                    <a:pt x="3633" y="1433"/>
                    <a:pt x="3423" y="1118"/>
                  </a:cubicBezTo>
                  <a:cubicBezTo>
                    <a:pt x="3004" y="594"/>
                    <a:pt x="2480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2993475" y="1173775"/>
              <a:ext cx="131000" cy="61875"/>
            </a:xfrm>
            <a:custGeom>
              <a:avLst/>
              <a:gdLst/>
              <a:ahLst/>
              <a:cxnLst/>
              <a:rect l="l" t="t" r="r" b="b"/>
              <a:pathLst>
                <a:path w="5240" h="2475" extrusionOk="0">
                  <a:moveTo>
                    <a:pt x="1826" y="0"/>
                  </a:moveTo>
                  <a:cubicBezTo>
                    <a:pt x="1724" y="0"/>
                    <a:pt x="1616" y="6"/>
                    <a:pt x="1502" y="20"/>
                  </a:cubicBezTo>
                  <a:cubicBezTo>
                    <a:pt x="0" y="194"/>
                    <a:pt x="454" y="1382"/>
                    <a:pt x="1188" y="1906"/>
                  </a:cubicBezTo>
                  <a:cubicBezTo>
                    <a:pt x="1642" y="2255"/>
                    <a:pt x="1991" y="2360"/>
                    <a:pt x="2655" y="2395"/>
                  </a:cubicBezTo>
                  <a:cubicBezTo>
                    <a:pt x="3192" y="2423"/>
                    <a:pt x="4118" y="2475"/>
                    <a:pt x="4784" y="2475"/>
                  </a:cubicBezTo>
                  <a:cubicBezTo>
                    <a:pt x="4942" y="2475"/>
                    <a:pt x="5085" y="2472"/>
                    <a:pt x="5205" y="2465"/>
                  </a:cubicBezTo>
                  <a:lnTo>
                    <a:pt x="5240" y="2011"/>
                  </a:lnTo>
                  <a:cubicBezTo>
                    <a:pt x="4856" y="2011"/>
                    <a:pt x="4506" y="1871"/>
                    <a:pt x="4332" y="1766"/>
                  </a:cubicBezTo>
                  <a:cubicBezTo>
                    <a:pt x="3947" y="1592"/>
                    <a:pt x="3913" y="1382"/>
                    <a:pt x="3703" y="1103"/>
                  </a:cubicBezTo>
                  <a:cubicBezTo>
                    <a:pt x="3261" y="566"/>
                    <a:pt x="2790" y="0"/>
                    <a:pt x="182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3003075" y="11707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1468" y="0"/>
                  </a:moveTo>
                  <a:cubicBezTo>
                    <a:pt x="1328" y="0"/>
                    <a:pt x="1223" y="0"/>
                    <a:pt x="1118" y="35"/>
                  </a:cubicBezTo>
                  <a:cubicBezTo>
                    <a:pt x="350" y="105"/>
                    <a:pt x="1" y="489"/>
                    <a:pt x="1" y="943"/>
                  </a:cubicBezTo>
                  <a:cubicBezTo>
                    <a:pt x="1" y="1397"/>
                    <a:pt x="315" y="1851"/>
                    <a:pt x="734" y="2131"/>
                  </a:cubicBezTo>
                  <a:cubicBezTo>
                    <a:pt x="1188" y="2480"/>
                    <a:pt x="1572" y="2620"/>
                    <a:pt x="2271" y="2655"/>
                  </a:cubicBezTo>
                  <a:cubicBezTo>
                    <a:pt x="2760" y="2690"/>
                    <a:pt x="3668" y="2725"/>
                    <a:pt x="4332" y="2725"/>
                  </a:cubicBezTo>
                  <a:lnTo>
                    <a:pt x="4821" y="2725"/>
                  </a:lnTo>
                  <a:lnTo>
                    <a:pt x="4821" y="2445"/>
                  </a:lnTo>
                  <a:lnTo>
                    <a:pt x="4332" y="2445"/>
                  </a:lnTo>
                  <a:cubicBezTo>
                    <a:pt x="3668" y="2445"/>
                    <a:pt x="2795" y="2410"/>
                    <a:pt x="2306" y="2410"/>
                  </a:cubicBezTo>
                  <a:cubicBezTo>
                    <a:pt x="1607" y="2340"/>
                    <a:pt x="1328" y="2271"/>
                    <a:pt x="874" y="1921"/>
                  </a:cubicBezTo>
                  <a:cubicBezTo>
                    <a:pt x="524" y="1677"/>
                    <a:pt x="245" y="1258"/>
                    <a:pt x="245" y="943"/>
                  </a:cubicBezTo>
                  <a:cubicBezTo>
                    <a:pt x="245" y="629"/>
                    <a:pt x="455" y="384"/>
                    <a:pt x="1153" y="280"/>
                  </a:cubicBezTo>
                  <a:cubicBezTo>
                    <a:pt x="1258" y="280"/>
                    <a:pt x="1363" y="280"/>
                    <a:pt x="1468" y="245"/>
                  </a:cubicBezTo>
                  <a:cubicBezTo>
                    <a:pt x="2376" y="280"/>
                    <a:pt x="2795" y="769"/>
                    <a:pt x="3214" y="1293"/>
                  </a:cubicBezTo>
                  <a:cubicBezTo>
                    <a:pt x="3389" y="1537"/>
                    <a:pt x="3494" y="1817"/>
                    <a:pt x="3878" y="2026"/>
                  </a:cubicBezTo>
                  <a:cubicBezTo>
                    <a:pt x="4087" y="2131"/>
                    <a:pt x="4472" y="2271"/>
                    <a:pt x="4856" y="2271"/>
                  </a:cubicBezTo>
                  <a:lnTo>
                    <a:pt x="4856" y="1991"/>
                  </a:lnTo>
                  <a:cubicBezTo>
                    <a:pt x="4507" y="1991"/>
                    <a:pt x="4192" y="1886"/>
                    <a:pt x="4018" y="1782"/>
                  </a:cubicBezTo>
                  <a:cubicBezTo>
                    <a:pt x="3668" y="1607"/>
                    <a:pt x="3633" y="1432"/>
                    <a:pt x="3424" y="1153"/>
                  </a:cubicBezTo>
                  <a:cubicBezTo>
                    <a:pt x="3005" y="594"/>
                    <a:pt x="2481" y="0"/>
                    <a:pt x="1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3065075" y="1201550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1854" y="1"/>
                  </a:moveTo>
                  <a:cubicBezTo>
                    <a:pt x="1744" y="1"/>
                    <a:pt x="1627" y="9"/>
                    <a:pt x="1503" y="27"/>
                  </a:cubicBezTo>
                  <a:cubicBezTo>
                    <a:pt x="1" y="236"/>
                    <a:pt x="455" y="1633"/>
                    <a:pt x="1188" y="2262"/>
                  </a:cubicBezTo>
                  <a:cubicBezTo>
                    <a:pt x="1677" y="2681"/>
                    <a:pt x="1992" y="2821"/>
                    <a:pt x="2690" y="2856"/>
                  </a:cubicBezTo>
                  <a:cubicBezTo>
                    <a:pt x="3199" y="2884"/>
                    <a:pt x="4119" y="2935"/>
                    <a:pt x="4804" y="2935"/>
                  </a:cubicBezTo>
                  <a:cubicBezTo>
                    <a:pt x="4965" y="2935"/>
                    <a:pt x="5113" y="2933"/>
                    <a:pt x="5240" y="2926"/>
                  </a:cubicBezTo>
                  <a:lnTo>
                    <a:pt x="5135" y="2088"/>
                  </a:lnTo>
                  <a:cubicBezTo>
                    <a:pt x="4891" y="2018"/>
                    <a:pt x="4367" y="2053"/>
                    <a:pt x="4157" y="1913"/>
                  </a:cubicBezTo>
                  <a:cubicBezTo>
                    <a:pt x="3948" y="1773"/>
                    <a:pt x="3843" y="1494"/>
                    <a:pt x="3738" y="1284"/>
                  </a:cubicBezTo>
                  <a:cubicBezTo>
                    <a:pt x="3299" y="656"/>
                    <a:pt x="2831" y="1"/>
                    <a:pt x="1854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074675" y="1197825"/>
              <a:ext cx="121425" cy="80375"/>
            </a:xfrm>
            <a:custGeom>
              <a:avLst/>
              <a:gdLst/>
              <a:ahLst/>
              <a:cxnLst/>
              <a:rect l="l" t="t" r="r" b="b"/>
              <a:pathLst>
                <a:path w="4857" h="3215" extrusionOk="0">
                  <a:moveTo>
                    <a:pt x="1468" y="1"/>
                  </a:moveTo>
                  <a:cubicBezTo>
                    <a:pt x="1363" y="1"/>
                    <a:pt x="1223" y="36"/>
                    <a:pt x="1119" y="36"/>
                  </a:cubicBezTo>
                  <a:cubicBezTo>
                    <a:pt x="350" y="141"/>
                    <a:pt x="1" y="595"/>
                    <a:pt x="1" y="1084"/>
                  </a:cubicBezTo>
                  <a:cubicBezTo>
                    <a:pt x="1" y="1608"/>
                    <a:pt x="315" y="2167"/>
                    <a:pt x="734" y="2516"/>
                  </a:cubicBezTo>
                  <a:cubicBezTo>
                    <a:pt x="1188" y="2935"/>
                    <a:pt x="1608" y="3075"/>
                    <a:pt x="2306" y="3145"/>
                  </a:cubicBezTo>
                  <a:cubicBezTo>
                    <a:pt x="2795" y="3180"/>
                    <a:pt x="3704" y="3215"/>
                    <a:pt x="4367" y="3215"/>
                  </a:cubicBezTo>
                  <a:lnTo>
                    <a:pt x="4856" y="3215"/>
                  </a:lnTo>
                  <a:lnTo>
                    <a:pt x="4821" y="2935"/>
                  </a:lnTo>
                  <a:lnTo>
                    <a:pt x="4367" y="2935"/>
                  </a:lnTo>
                  <a:cubicBezTo>
                    <a:pt x="3704" y="2935"/>
                    <a:pt x="2795" y="2900"/>
                    <a:pt x="2306" y="2865"/>
                  </a:cubicBezTo>
                  <a:cubicBezTo>
                    <a:pt x="1643" y="2830"/>
                    <a:pt x="1363" y="2726"/>
                    <a:pt x="909" y="2306"/>
                  </a:cubicBezTo>
                  <a:cubicBezTo>
                    <a:pt x="525" y="2027"/>
                    <a:pt x="245" y="1503"/>
                    <a:pt x="245" y="1084"/>
                  </a:cubicBezTo>
                  <a:cubicBezTo>
                    <a:pt x="280" y="700"/>
                    <a:pt x="455" y="420"/>
                    <a:pt x="1154" y="280"/>
                  </a:cubicBezTo>
                  <a:lnTo>
                    <a:pt x="1468" y="280"/>
                  </a:lnTo>
                  <a:cubicBezTo>
                    <a:pt x="2376" y="280"/>
                    <a:pt x="2795" y="874"/>
                    <a:pt x="3214" y="1503"/>
                  </a:cubicBezTo>
                  <a:cubicBezTo>
                    <a:pt x="3354" y="1678"/>
                    <a:pt x="3424" y="1992"/>
                    <a:pt x="3704" y="2167"/>
                  </a:cubicBezTo>
                  <a:cubicBezTo>
                    <a:pt x="3983" y="2341"/>
                    <a:pt x="4507" y="2306"/>
                    <a:pt x="4751" y="2376"/>
                  </a:cubicBezTo>
                  <a:lnTo>
                    <a:pt x="4786" y="2132"/>
                  </a:lnTo>
                  <a:cubicBezTo>
                    <a:pt x="4507" y="2062"/>
                    <a:pt x="3983" y="2062"/>
                    <a:pt x="3843" y="1922"/>
                  </a:cubicBezTo>
                  <a:cubicBezTo>
                    <a:pt x="3669" y="1852"/>
                    <a:pt x="3599" y="1608"/>
                    <a:pt x="3459" y="1363"/>
                  </a:cubicBezTo>
                  <a:cubicBezTo>
                    <a:pt x="3005" y="735"/>
                    <a:pt x="2516" y="1"/>
                    <a:pt x="1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2820575" y="1213050"/>
              <a:ext cx="129250" cy="61900"/>
            </a:xfrm>
            <a:custGeom>
              <a:avLst/>
              <a:gdLst/>
              <a:ahLst/>
              <a:cxnLst/>
              <a:rect l="l" t="t" r="r" b="b"/>
              <a:pathLst>
                <a:path w="5170" h="2476" extrusionOk="0">
                  <a:moveTo>
                    <a:pt x="1808" y="0"/>
                  </a:moveTo>
                  <a:cubicBezTo>
                    <a:pt x="1705" y="0"/>
                    <a:pt x="1603" y="7"/>
                    <a:pt x="1502" y="21"/>
                  </a:cubicBezTo>
                  <a:cubicBezTo>
                    <a:pt x="0" y="195"/>
                    <a:pt x="419" y="1383"/>
                    <a:pt x="1188" y="1907"/>
                  </a:cubicBezTo>
                  <a:cubicBezTo>
                    <a:pt x="1642" y="2256"/>
                    <a:pt x="1956" y="2361"/>
                    <a:pt x="2655" y="2396"/>
                  </a:cubicBezTo>
                  <a:cubicBezTo>
                    <a:pt x="3163" y="2424"/>
                    <a:pt x="4084" y="2475"/>
                    <a:pt x="4749" y="2475"/>
                  </a:cubicBezTo>
                  <a:cubicBezTo>
                    <a:pt x="4907" y="2475"/>
                    <a:pt x="5050" y="2473"/>
                    <a:pt x="5170" y="2466"/>
                  </a:cubicBezTo>
                  <a:lnTo>
                    <a:pt x="5170" y="1628"/>
                  </a:lnTo>
                  <a:cubicBezTo>
                    <a:pt x="5140" y="1632"/>
                    <a:pt x="5111" y="1635"/>
                    <a:pt x="5080" y="1635"/>
                  </a:cubicBezTo>
                  <a:cubicBezTo>
                    <a:pt x="4893" y="1635"/>
                    <a:pt x="4686" y="1553"/>
                    <a:pt x="4506" y="1523"/>
                  </a:cubicBezTo>
                  <a:cubicBezTo>
                    <a:pt x="4331" y="1488"/>
                    <a:pt x="4192" y="1488"/>
                    <a:pt x="4052" y="1453"/>
                  </a:cubicBezTo>
                  <a:cubicBezTo>
                    <a:pt x="3633" y="1243"/>
                    <a:pt x="3388" y="684"/>
                    <a:pt x="3039" y="405"/>
                  </a:cubicBezTo>
                  <a:cubicBezTo>
                    <a:pt x="2672" y="123"/>
                    <a:pt x="2237" y="0"/>
                    <a:pt x="180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2829300" y="12100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1467" y="0"/>
                  </a:moveTo>
                  <a:cubicBezTo>
                    <a:pt x="1328" y="0"/>
                    <a:pt x="1223" y="0"/>
                    <a:pt x="1118" y="35"/>
                  </a:cubicBezTo>
                  <a:cubicBezTo>
                    <a:pt x="385" y="105"/>
                    <a:pt x="0" y="489"/>
                    <a:pt x="0" y="943"/>
                  </a:cubicBezTo>
                  <a:cubicBezTo>
                    <a:pt x="35" y="1397"/>
                    <a:pt x="350" y="1851"/>
                    <a:pt x="734" y="2131"/>
                  </a:cubicBezTo>
                  <a:cubicBezTo>
                    <a:pt x="1223" y="2480"/>
                    <a:pt x="1607" y="2620"/>
                    <a:pt x="2306" y="2655"/>
                  </a:cubicBezTo>
                  <a:cubicBezTo>
                    <a:pt x="2795" y="2690"/>
                    <a:pt x="3703" y="2725"/>
                    <a:pt x="4367" y="2725"/>
                  </a:cubicBezTo>
                  <a:lnTo>
                    <a:pt x="4856" y="2725"/>
                  </a:lnTo>
                  <a:lnTo>
                    <a:pt x="4821" y="2445"/>
                  </a:lnTo>
                  <a:lnTo>
                    <a:pt x="4367" y="2445"/>
                  </a:lnTo>
                  <a:cubicBezTo>
                    <a:pt x="3703" y="2445"/>
                    <a:pt x="2795" y="2410"/>
                    <a:pt x="2306" y="2410"/>
                  </a:cubicBezTo>
                  <a:cubicBezTo>
                    <a:pt x="1642" y="2340"/>
                    <a:pt x="1363" y="2271"/>
                    <a:pt x="909" y="1921"/>
                  </a:cubicBezTo>
                  <a:cubicBezTo>
                    <a:pt x="559" y="1677"/>
                    <a:pt x="280" y="1258"/>
                    <a:pt x="280" y="943"/>
                  </a:cubicBezTo>
                  <a:cubicBezTo>
                    <a:pt x="280" y="629"/>
                    <a:pt x="454" y="384"/>
                    <a:pt x="1153" y="279"/>
                  </a:cubicBezTo>
                  <a:lnTo>
                    <a:pt x="1467" y="279"/>
                  </a:lnTo>
                  <a:cubicBezTo>
                    <a:pt x="1852" y="279"/>
                    <a:pt x="2271" y="384"/>
                    <a:pt x="2585" y="629"/>
                  </a:cubicBezTo>
                  <a:cubicBezTo>
                    <a:pt x="2935" y="873"/>
                    <a:pt x="3179" y="1432"/>
                    <a:pt x="3668" y="1677"/>
                  </a:cubicBezTo>
                  <a:cubicBezTo>
                    <a:pt x="3843" y="1747"/>
                    <a:pt x="3982" y="1747"/>
                    <a:pt x="4122" y="1781"/>
                  </a:cubicBezTo>
                  <a:cubicBezTo>
                    <a:pt x="4297" y="1816"/>
                    <a:pt x="4541" y="1886"/>
                    <a:pt x="4751" y="1886"/>
                  </a:cubicBezTo>
                  <a:lnTo>
                    <a:pt x="4856" y="1886"/>
                  </a:lnTo>
                  <a:lnTo>
                    <a:pt x="4821" y="1642"/>
                  </a:lnTo>
                  <a:lnTo>
                    <a:pt x="4751" y="1642"/>
                  </a:lnTo>
                  <a:cubicBezTo>
                    <a:pt x="4576" y="1642"/>
                    <a:pt x="4367" y="1572"/>
                    <a:pt x="4157" y="1537"/>
                  </a:cubicBezTo>
                  <a:cubicBezTo>
                    <a:pt x="4017" y="1502"/>
                    <a:pt x="3878" y="1467"/>
                    <a:pt x="3773" y="1432"/>
                  </a:cubicBezTo>
                  <a:cubicBezTo>
                    <a:pt x="3389" y="1292"/>
                    <a:pt x="3179" y="734"/>
                    <a:pt x="2760" y="419"/>
                  </a:cubicBezTo>
                  <a:cubicBezTo>
                    <a:pt x="2376" y="105"/>
                    <a:pt x="1922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3213525" y="1227075"/>
              <a:ext cx="132775" cy="72325"/>
            </a:xfrm>
            <a:custGeom>
              <a:avLst/>
              <a:gdLst/>
              <a:ahLst/>
              <a:cxnLst/>
              <a:rect l="l" t="t" r="r" b="b"/>
              <a:pathLst>
                <a:path w="5311" h="2893" extrusionOk="0">
                  <a:moveTo>
                    <a:pt x="1799" y="1"/>
                  </a:moveTo>
                  <a:cubicBezTo>
                    <a:pt x="1705" y="1"/>
                    <a:pt x="1606" y="6"/>
                    <a:pt x="1503" y="19"/>
                  </a:cubicBezTo>
                  <a:cubicBezTo>
                    <a:pt x="1" y="228"/>
                    <a:pt x="455" y="1625"/>
                    <a:pt x="1188" y="2254"/>
                  </a:cubicBezTo>
                  <a:cubicBezTo>
                    <a:pt x="1643" y="2638"/>
                    <a:pt x="1992" y="2778"/>
                    <a:pt x="2656" y="2813"/>
                  </a:cubicBezTo>
                  <a:cubicBezTo>
                    <a:pt x="3164" y="2841"/>
                    <a:pt x="4107" y="2892"/>
                    <a:pt x="4782" y="2892"/>
                  </a:cubicBezTo>
                  <a:cubicBezTo>
                    <a:pt x="4941" y="2892"/>
                    <a:pt x="5085" y="2890"/>
                    <a:pt x="5206" y="2883"/>
                  </a:cubicBezTo>
                  <a:lnTo>
                    <a:pt x="5310" y="1905"/>
                  </a:lnTo>
                  <a:cubicBezTo>
                    <a:pt x="4786" y="1870"/>
                    <a:pt x="4018" y="1765"/>
                    <a:pt x="3703" y="1276"/>
                  </a:cubicBezTo>
                  <a:cubicBezTo>
                    <a:pt x="3257" y="638"/>
                    <a:pt x="2782" y="1"/>
                    <a:pt x="1799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3223150" y="122402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1118" y="1"/>
                  </a:moveTo>
                  <a:cubicBezTo>
                    <a:pt x="349" y="106"/>
                    <a:pt x="0" y="560"/>
                    <a:pt x="0" y="1049"/>
                  </a:cubicBezTo>
                  <a:cubicBezTo>
                    <a:pt x="0" y="1573"/>
                    <a:pt x="314" y="2132"/>
                    <a:pt x="699" y="2481"/>
                  </a:cubicBezTo>
                  <a:cubicBezTo>
                    <a:pt x="1188" y="2865"/>
                    <a:pt x="1572" y="3040"/>
                    <a:pt x="2271" y="3075"/>
                  </a:cubicBezTo>
                  <a:cubicBezTo>
                    <a:pt x="2795" y="3110"/>
                    <a:pt x="3668" y="3145"/>
                    <a:pt x="4366" y="3145"/>
                  </a:cubicBezTo>
                  <a:lnTo>
                    <a:pt x="4821" y="3145"/>
                  </a:lnTo>
                  <a:lnTo>
                    <a:pt x="4821" y="2865"/>
                  </a:lnTo>
                  <a:cubicBezTo>
                    <a:pt x="4681" y="2900"/>
                    <a:pt x="4506" y="2900"/>
                    <a:pt x="4366" y="2900"/>
                  </a:cubicBezTo>
                  <a:cubicBezTo>
                    <a:pt x="3703" y="2900"/>
                    <a:pt x="2795" y="2830"/>
                    <a:pt x="2306" y="2830"/>
                  </a:cubicBezTo>
                  <a:cubicBezTo>
                    <a:pt x="1607" y="2760"/>
                    <a:pt x="1327" y="2656"/>
                    <a:pt x="873" y="2271"/>
                  </a:cubicBezTo>
                  <a:cubicBezTo>
                    <a:pt x="524" y="1957"/>
                    <a:pt x="245" y="1468"/>
                    <a:pt x="245" y="1049"/>
                  </a:cubicBezTo>
                  <a:cubicBezTo>
                    <a:pt x="280" y="700"/>
                    <a:pt x="454" y="385"/>
                    <a:pt x="1118" y="280"/>
                  </a:cubicBezTo>
                  <a:cubicBezTo>
                    <a:pt x="1258" y="245"/>
                    <a:pt x="1362" y="245"/>
                    <a:pt x="1432" y="245"/>
                  </a:cubicBezTo>
                  <a:cubicBezTo>
                    <a:pt x="2340" y="245"/>
                    <a:pt x="2760" y="839"/>
                    <a:pt x="3214" y="1468"/>
                  </a:cubicBezTo>
                  <a:cubicBezTo>
                    <a:pt x="3598" y="2062"/>
                    <a:pt x="4401" y="2132"/>
                    <a:pt x="4925" y="2167"/>
                  </a:cubicBezTo>
                  <a:lnTo>
                    <a:pt x="4960" y="1887"/>
                  </a:lnTo>
                  <a:cubicBezTo>
                    <a:pt x="4401" y="1852"/>
                    <a:pt x="3703" y="1747"/>
                    <a:pt x="3423" y="1328"/>
                  </a:cubicBezTo>
                  <a:cubicBezTo>
                    <a:pt x="3004" y="700"/>
                    <a:pt x="2480" y="1"/>
                    <a:pt x="14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2596600" y="1215600"/>
              <a:ext cx="110475" cy="83550"/>
            </a:xfrm>
            <a:custGeom>
              <a:avLst/>
              <a:gdLst/>
              <a:ahLst/>
              <a:cxnLst/>
              <a:rect l="l" t="t" r="r" b="b"/>
              <a:pathLst>
                <a:path w="4419" h="3342" extrusionOk="0">
                  <a:moveTo>
                    <a:pt x="1144" y="0"/>
                  </a:moveTo>
                  <a:cubicBezTo>
                    <a:pt x="0" y="0"/>
                    <a:pt x="129" y="1124"/>
                    <a:pt x="646" y="1770"/>
                  </a:cubicBezTo>
                  <a:cubicBezTo>
                    <a:pt x="995" y="2224"/>
                    <a:pt x="1274" y="2399"/>
                    <a:pt x="1938" y="2643"/>
                  </a:cubicBezTo>
                  <a:cubicBezTo>
                    <a:pt x="2532" y="2853"/>
                    <a:pt x="3754" y="3202"/>
                    <a:pt x="4348" y="3342"/>
                  </a:cubicBezTo>
                  <a:lnTo>
                    <a:pt x="4418" y="2364"/>
                  </a:lnTo>
                  <a:cubicBezTo>
                    <a:pt x="4174" y="2329"/>
                    <a:pt x="3929" y="2294"/>
                    <a:pt x="3719" y="2224"/>
                  </a:cubicBezTo>
                  <a:cubicBezTo>
                    <a:pt x="3615" y="2189"/>
                    <a:pt x="3475" y="2119"/>
                    <a:pt x="3405" y="2015"/>
                  </a:cubicBezTo>
                  <a:cubicBezTo>
                    <a:pt x="3335" y="1945"/>
                    <a:pt x="3335" y="1770"/>
                    <a:pt x="3265" y="1665"/>
                  </a:cubicBezTo>
                  <a:cubicBezTo>
                    <a:pt x="2986" y="932"/>
                    <a:pt x="2637" y="233"/>
                    <a:pt x="1449" y="24"/>
                  </a:cubicBezTo>
                  <a:cubicBezTo>
                    <a:pt x="1338" y="8"/>
                    <a:pt x="1237" y="0"/>
                    <a:pt x="114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2599625" y="121267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979" y="1"/>
                  </a:moveTo>
                  <a:cubicBezTo>
                    <a:pt x="315" y="1"/>
                    <a:pt x="1" y="420"/>
                    <a:pt x="1" y="874"/>
                  </a:cubicBezTo>
                  <a:cubicBezTo>
                    <a:pt x="1" y="1258"/>
                    <a:pt x="175" y="1643"/>
                    <a:pt x="420" y="1957"/>
                  </a:cubicBezTo>
                  <a:cubicBezTo>
                    <a:pt x="769" y="2446"/>
                    <a:pt x="1118" y="2656"/>
                    <a:pt x="1782" y="2865"/>
                  </a:cubicBezTo>
                  <a:cubicBezTo>
                    <a:pt x="2376" y="3075"/>
                    <a:pt x="3563" y="3459"/>
                    <a:pt x="4227" y="3599"/>
                  </a:cubicBezTo>
                  <a:lnTo>
                    <a:pt x="4262" y="3354"/>
                  </a:lnTo>
                  <a:cubicBezTo>
                    <a:pt x="3668" y="3214"/>
                    <a:pt x="2446" y="2830"/>
                    <a:pt x="1852" y="2621"/>
                  </a:cubicBezTo>
                  <a:cubicBezTo>
                    <a:pt x="1223" y="2411"/>
                    <a:pt x="979" y="2236"/>
                    <a:pt x="629" y="1817"/>
                  </a:cubicBezTo>
                  <a:cubicBezTo>
                    <a:pt x="385" y="1538"/>
                    <a:pt x="245" y="1188"/>
                    <a:pt x="245" y="874"/>
                  </a:cubicBezTo>
                  <a:cubicBezTo>
                    <a:pt x="280" y="525"/>
                    <a:pt x="420" y="280"/>
                    <a:pt x="979" y="245"/>
                  </a:cubicBezTo>
                  <a:cubicBezTo>
                    <a:pt x="1083" y="245"/>
                    <a:pt x="1188" y="280"/>
                    <a:pt x="1293" y="280"/>
                  </a:cubicBezTo>
                  <a:cubicBezTo>
                    <a:pt x="2446" y="455"/>
                    <a:pt x="2725" y="1119"/>
                    <a:pt x="3040" y="1817"/>
                  </a:cubicBezTo>
                  <a:cubicBezTo>
                    <a:pt x="3074" y="1887"/>
                    <a:pt x="3074" y="2062"/>
                    <a:pt x="3179" y="2236"/>
                  </a:cubicBezTo>
                  <a:cubicBezTo>
                    <a:pt x="3284" y="2376"/>
                    <a:pt x="3424" y="2411"/>
                    <a:pt x="3529" y="2446"/>
                  </a:cubicBezTo>
                  <a:cubicBezTo>
                    <a:pt x="3773" y="2551"/>
                    <a:pt x="4053" y="2586"/>
                    <a:pt x="4297" y="2621"/>
                  </a:cubicBezTo>
                  <a:lnTo>
                    <a:pt x="4332" y="2341"/>
                  </a:lnTo>
                  <a:cubicBezTo>
                    <a:pt x="4087" y="2341"/>
                    <a:pt x="3843" y="2306"/>
                    <a:pt x="3633" y="2201"/>
                  </a:cubicBezTo>
                  <a:cubicBezTo>
                    <a:pt x="3529" y="2167"/>
                    <a:pt x="3424" y="2132"/>
                    <a:pt x="3389" y="2062"/>
                  </a:cubicBezTo>
                  <a:cubicBezTo>
                    <a:pt x="3354" y="2027"/>
                    <a:pt x="3319" y="1852"/>
                    <a:pt x="3284" y="1712"/>
                  </a:cubicBezTo>
                  <a:cubicBezTo>
                    <a:pt x="2970" y="1014"/>
                    <a:pt x="2585" y="210"/>
                    <a:pt x="1328" y="36"/>
                  </a:cubicBezTo>
                  <a:cubicBezTo>
                    <a:pt x="1223" y="1"/>
                    <a:pt x="1083" y="1"/>
                    <a:pt x="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2688700" y="1185575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591" y="1"/>
                  </a:moveTo>
                  <a:cubicBezTo>
                    <a:pt x="1562" y="1"/>
                    <a:pt x="1533" y="1"/>
                    <a:pt x="1503" y="2"/>
                  </a:cubicBezTo>
                  <a:cubicBezTo>
                    <a:pt x="0" y="72"/>
                    <a:pt x="350" y="1259"/>
                    <a:pt x="1013" y="1853"/>
                  </a:cubicBezTo>
                  <a:cubicBezTo>
                    <a:pt x="1468" y="2238"/>
                    <a:pt x="1782" y="2377"/>
                    <a:pt x="2481" y="2482"/>
                  </a:cubicBezTo>
                  <a:cubicBezTo>
                    <a:pt x="3109" y="2552"/>
                    <a:pt x="4332" y="2727"/>
                    <a:pt x="4996" y="2727"/>
                  </a:cubicBezTo>
                  <a:lnTo>
                    <a:pt x="5135" y="1958"/>
                  </a:lnTo>
                  <a:cubicBezTo>
                    <a:pt x="5045" y="1958"/>
                    <a:pt x="4956" y="1961"/>
                    <a:pt x="4867" y="1961"/>
                  </a:cubicBezTo>
                  <a:cubicBezTo>
                    <a:pt x="4644" y="1961"/>
                    <a:pt x="4427" y="1943"/>
                    <a:pt x="4227" y="1818"/>
                  </a:cubicBezTo>
                  <a:cubicBezTo>
                    <a:pt x="3948" y="1679"/>
                    <a:pt x="3738" y="1504"/>
                    <a:pt x="3598" y="1259"/>
                  </a:cubicBezTo>
                  <a:cubicBezTo>
                    <a:pt x="3190" y="647"/>
                    <a:pt x="2715" y="1"/>
                    <a:pt x="159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2696550" y="1182950"/>
              <a:ext cx="121425" cy="74300"/>
            </a:xfrm>
            <a:custGeom>
              <a:avLst/>
              <a:gdLst/>
              <a:ahLst/>
              <a:cxnLst/>
              <a:rect l="l" t="t" r="r" b="b"/>
              <a:pathLst>
                <a:path w="4857" h="2972" extrusionOk="0">
                  <a:moveTo>
                    <a:pt x="1378" y="1"/>
                  </a:moveTo>
                  <a:cubicBezTo>
                    <a:pt x="1350" y="1"/>
                    <a:pt x="1322" y="1"/>
                    <a:pt x="1293" y="2"/>
                  </a:cubicBezTo>
                  <a:lnTo>
                    <a:pt x="1189" y="2"/>
                  </a:lnTo>
                  <a:cubicBezTo>
                    <a:pt x="385" y="2"/>
                    <a:pt x="1" y="386"/>
                    <a:pt x="1" y="875"/>
                  </a:cubicBezTo>
                  <a:cubicBezTo>
                    <a:pt x="1" y="1295"/>
                    <a:pt x="280" y="1749"/>
                    <a:pt x="630" y="2063"/>
                  </a:cubicBezTo>
                  <a:cubicBezTo>
                    <a:pt x="1084" y="2447"/>
                    <a:pt x="1433" y="2622"/>
                    <a:pt x="2132" y="2727"/>
                  </a:cubicBezTo>
                  <a:cubicBezTo>
                    <a:pt x="2760" y="2797"/>
                    <a:pt x="4018" y="2936"/>
                    <a:pt x="4647" y="2971"/>
                  </a:cubicBezTo>
                  <a:lnTo>
                    <a:pt x="4682" y="2727"/>
                  </a:lnTo>
                  <a:cubicBezTo>
                    <a:pt x="4053" y="2692"/>
                    <a:pt x="2795" y="2517"/>
                    <a:pt x="2167" y="2447"/>
                  </a:cubicBezTo>
                  <a:cubicBezTo>
                    <a:pt x="1503" y="2343"/>
                    <a:pt x="1223" y="2238"/>
                    <a:pt x="804" y="1888"/>
                  </a:cubicBezTo>
                  <a:cubicBezTo>
                    <a:pt x="490" y="1609"/>
                    <a:pt x="245" y="1190"/>
                    <a:pt x="245" y="875"/>
                  </a:cubicBezTo>
                  <a:cubicBezTo>
                    <a:pt x="280" y="561"/>
                    <a:pt x="455" y="282"/>
                    <a:pt x="1189" y="247"/>
                  </a:cubicBezTo>
                  <a:lnTo>
                    <a:pt x="1293" y="247"/>
                  </a:lnTo>
                  <a:cubicBezTo>
                    <a:pt x="2376" y="247"/>
                    <a:pt x="2760" y="806"/>
                    <a:pt x="3180" y="1434"/>
                  </a:cubicBezTo>
                  <a:cubicBezTo>
                    <a:pt x="3354" y="1679"/>
                    <a:pt x="3564" y="1888"/>
                    <a:pt x="3843" y="2028"/>
                  </a:cubicBezTo>
                  <a:cubicBezTo>
                    <a:pt x="4123" y="2203"/>
                    <a:pt x="4402" y="2203"/>
                    <a:pt x="4682" y="2203"/>
                  </a:cubicBezTo>
                  <a:lnTo>
                    <a:pt x="4821" y="2203"/>
                  </a:lnTo>
                  <a:lnTo>
                    <a:pt x="4856" y="1958"/>
                  </a:lnTo>
                  <a:lnTo>
                    <a:pt x="4682" y="1958"/>
                  </a:lnTo>
                  <a:cubicBezTo>
                    <a:pt x="4402" y="1958"/>
                    <a:pt x="4193" y="1923"/>
                    <a:pt x="3948" y="1819"/>
                  </a:cubicBezTo>
                  <a:cubicBezTo>
                    <a:pt x="3738" y="1679"/>
                    <a:pt x="3529" y="1504"/>
                    <a:pt x="3389" y="1295"/>
                  </a:cubicBezTo>
                  <a:cubicBezTo>
                    <a:pt x="2980" y="681"/>
                    <a:pt x="2504" y="1"/>
                    <a:pt x="1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3331425" y="1192875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1870" y="0"/>
                  </a:moveTo>
                  <a:cubicBezTo>
                    <a:pt x="1745" y="0"/>
                    <a:pt x="1611" y="8"/>
                    <a:pt x="1468" y="24"/>
                  </a:cubicBezTo>
                  <a:cubicBezTo>
                    <a:pt x="0" y="199"/>
                    <a:pt x="420" y="1352"/>
                    <a:pt x="1153" y="1911"/>
                  </a:cubicBezTo>
                  <a:cubicBezTo>
                    <a:pt x="1642" y="2225"/>
                    <a:pt x="1957" y="2365"/>
                    <a:pt x="2655" y="2400"/>
                  </a:cubicBezTo>
                  <a:cubicBezTo>
                    <a:pt x="3100" y="2424"/>
                    <a:pt x="3859" y="2449"/>
                    <a:pt x="4488" y="2449"/>
                  </a:cubicBezTo>
                  <a:cubicBezTo>
                    <a:pt x="4748" y="2449"/>
                    <a:pt x="4986" y="2445"/>
                    <a:pt x="5170" y="2435"/>
                  </a:cubicBezTo>
                  <a:lnTo>
                    <a:pt x="5170" y="1666"/>
                  </a:lnTo>
                  <a:cubicBezTo>
                    <a:pt x="4786" y="1666"/>
                    <a:pt x="4437" y="1561"/>
                    <a:pt x="4262" y="1491"/>
                  </a:cubicBezTo>
                  <a:cubicBezTo>
                    <a:pt x="3878" y="1317"/>
                    <a:pt x="3843" y="1107"/>
                    <a:pt x="3633" y="898"/>
                  </a:cubicBezTo>
                  <a:cubicBezTo>
                    <a:pt x="3233" y="435"/>
                    <a:pt x="2805" y="0"/>
                    <a:pt x="187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3340150" y="1189100"/>
              <a:ext cx="120550" cy="68150"/>
            </a:xfrm>
            <a:custGeom>
              <a:avLst/>
              <a:gdLst/>
              <a:ahLst/>
              <a:cxnLst/>
              <a:rect l="l" t="t" r="r" b="b"/>
              <a:pathLst>
                <a:path w="4822" h="2726" extrusionOk="0">
                  <a:moveTo>
                    <a:pt x="1538" y="1"/>
                  </a:moveTo>
                  <a:cubicBezTo>
                    <a:pt x="1398" y="1"/>
                    <a:pt x="1258" y="36"/>
                    <a:pt x="1119" y="36"/>
                  </a:cubicBezTo>
                  <a:cubicBezTo>
                    <a:pt x="350" y="105"/>
                    <a:pt x="1" y="490"/>
                    <a:pt x="1" y="944"/>
                  </a:cubicBezTo>
                  <a:cubicBezTo>
                    <a:pt x="1" y="1398"/>
                    <a:pt x="315" y="1852"/>
                    <a:pt x="734" y="2166"/>
                  </a:cubicBezTo>
                  <a:cubicBezTo>
                    <a:pt x="1223" y="2516"/>
                    <a:pt x="1608" y="2620"/>
                    <a:pt x="2271" y="2655"/>
                  </a:cubicBezTo>
                  <a:cubicBezTo>
                    <a:pt x="2795" y="2690"/>
                    <a:pt x="3669" y="2725"/>
                    <a:pt x="4332" y="2725"/>
                  </a:cubicBezTo>
                  <a:lnTo>
                    <a:pt x="4821" y="2725"/>
                  </a:lnTo>
                  <a:lnTo>
                    <a:pt x="4821" y="2481"/>
                  </a:lnTo>
                  <a:lnTo>
                    <a:pt x="4821" y="2446"/>
                  </a:lnTo>
                  <a:cubicBezTo>
                    <a:pt x="4682" y="2481"/>
                    <a:pt x="4507" y="2481"/>
                    <a:pt x="4332" y="2481"/>
                  </a:cubicBezTo>
                  <a:cubicBezTo>
                    <a:pt x="3669" y="2481"/>
                    <a:pt x="2795" y="2446"/>
                    <a:pt x="2306" y="2411"/>
                  </a:cubicBezTo>
                  <a:cubicBezTo>
                    <a:pt x="1608" y="2376"/>
                    <a:pt x="1328" y="2271"/>
                    <a:pt x="874" y="1957"/>
                  </a:cubicBezTo>
                  <a:cubicBezTo>
                    <a:pt x="525" y="1677"/>
                    <a:pt x="245" y="1258"/>
                    <a:pt x="280" y="944"/>
                  </a:cubicBezTo>
                  <a:cubicBezTo>
                    <a:pt x="280" y="629"/>
                    <a:pt x="455" y="385"/>
                    <a:pt x="1154" y="280"/>
                  </a:cubicBezTo>
                  <a:lnTo>
                    <a:pt x="1538" y="280"/>
                  </a:lnTo>
                  <a:cubicBezTo>
                    <a:pt x="2411" y="280"/>
                    <a:pt x="2795" y="664"/>
                    <a:pt x="3179" y="1118"/>
                  </a:cubicBezTo>
                  <a:cubicBezTo>
                    <a:pt x="3354" y="1328"/>
                    <a:pt x="3459" y="1573"/>
                    <a:pt x="3843" y="1747"/>
                  </a:cubicBezTo>
                  <a:cubicBezTo>
                    <a:pt x="4053" y="1852"/>
                    <a:pt x="4402" y="1957"/>
                    <a:pt x="4821" y="1957"/>
                  </a:cubicBezTo>
                  <a:lnTo>
                    <a:pt x="4821" y="1712"/>
                  </a:lnTo>
                  <a:cubicBezTo>
                    <a:pt x="4472" y="1712"/>
                    <a:pt x="4123" y="1607"/>
                    <a:pt x="3948" y="1503"/>
                  </a:cubicBezTo>
                  <a:cubicBezTo>
                    <a:pt x="3634" y="1363"/>
                    <a:pt x="3599" y="1223"/>
                    <a:pt x="3389" y="944"/>
                  </a:cubicBezTo>
                  <a:cubicBezTo>
                    <a:pt x="2970" y="490"/>
                    <a:pt x="2481" y="1"/>
                    <a:pt x="1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2824050" y="1380850"/>
              <a:ext cx="131025" cy="61175"/>
            </a:xfrm>
            <a:custGeom>
              <a:avLst/>
              <a:gdLst/>
              <a:ahLst/>
              <a:cxnLst/>
              <a:rect l="l" t="t" r="r" b="b"/>
              <a:pathLst>
                <a:path w="5241" h="2447" extrusionOk="0">
                  <a:moveTo>
                    <a:pt x="4488" y="1"/>
                  </a:moveTo>
                  <a:cubicBezTo>
                    <a:pt x="3859" y="1"/>
                    <a:pt x="3100" y="26"/>
                    <a:pt x="2655" y="50"/>
                  </a:cubicBezTo>
                  <a:cubicBezTo>
                    <a:pt x="1957" y="85"/>
                    <a:pt x="1642" y="190"/>
                    <a:pt x="1188" y="539"/>
                  </a:cubicBezTo>
                  <a:cubicBezTo>
                    <a:pt x="420" y="1063"/>
                    <a:pt x="1" y="2251"/>
                    <a:pt x="1503" y="2426"/>
                  </a:cubicBezTo>
                  <a:cubicBezTo>
                    <a:pt x="1622" y="2440"/>
                    <a:pt x="1734" y="2446"/>
                    <a:pt x="1840" y="2446"/>
                  </a:cubicBezTo>
                  <a:cubicBezTo>
                    <a:pt x="2794" y="2446"/>
                    <a:pt x="3260" y="1909"/>
                    <a:pt x="3668" y="1343"/>
                  </a:cubicBezTo>
                  <a:cubicBezTo>
                    <a:pt x="3878" y="1098"/>
                    <a:pt x="3948" y="889"/>
                    <a:pt x="4332" y="679"/>
                  </a:cubicBezTo>
                  <a:cubicBezTo>
                    <a:pt x="4507" y="574"/>
                    <a:pt x="4856" y="470"/>
                    <a:pt x="5240" y="470"/>
                  </a:cubicBezTo>
                  <a:lnTo>
                    <a:pt x="5170" y="15"/>
                  </a:lnTo>
                  <a:cubicBezTo>
                    <a:pt x="4986" y="5"/>
                    <a:pt x="4748" y="1"/>
                    <a:pt x="448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2832800" y="1376850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4331" y="1"/>
                  </a:moveTo>
                  <a:cubicBezTo>
                    <a:pt x="3668" y="1"/>
                    <a:pt x="2795" y="36"/>
                    <a:pt x="2305" y="71"/>
                  </a:cubicBezTo>
                  <a:cubicBezTo>
                    <a:pt x="1607" y="106"/>
                    <a:pt x="1223" y="245"/>
                    <a:pt x="734" y="595"/>
                  </a:cubicBezTo>
                  <a:cubicBezTo>
                    <a:pt x="349" y="874"/>
                    <a:pt x="35" y="1363"/>
                    <a:pt x="0" y="1817"/>
                  </a:cubicBezTo>
                  <a:cubicBezTo>
                    <a:pt x="0" y="2271"/>
                    <a:pt x="384" y="2656"/>
                    <a:pt x="1118" y="2725"/>
                  </a:cubicBezTo>
                  <a:lnTo>
                    <a:pt x="1467" y="2725"/>
                  </a:lnTo>
                  <a:cubicBezTo>
                    <a:pt x="2480" y="2725"/>
                    <a:pt x="3004" y="2132"/>
                    <a:pt x="3423" y="1608"/>
                  </a:cubicBezTo>
                  <a:cubicBezTo>
                    <a:pt x="3668" y="1293"/>
                    <a:pt x="3703" y="1119"/>
                    <a:pt x="4017" y="944"/>
                  </a:cubicBezTo>
                  <a:cubicBezTo>
                    <a:pt x="4192" y="874"/>
                    <a:pt x="4541" y="734"/>
                    <a:pt x="4890" y="734"/>
                  </a:cubicBezTo>
                  <a:lnTo>
                    <a:pt x="4890" y="490"/>
                  </a:lnTo>
                  <a:cubicBezTo>
                    <a:pt x="4471" y="490"/>
                    <a:pt x="4122" y="630"/>
                    <a:pt x="3912" y="734"/>
                  </a:cubicBezTo>
                  <a:cubicBezTo>
                    <a:pt x="3493" y="944"/>
                    <a:pt x="3423" y="1188"/>
                    <a:pt x="3249" y="1433"/>
                  </a:cubicBezTo>
                  <a:cubicBezTo>
                    <a:pt x="2795" y="1957"/>
                    <a:pt x="2375" y="2481"/>
                    <a:pt x="1467" y="2481"/>
                  </a:cubicBezTo>
                  <a:cubicBezTo>
                    <a:pt x="1362" y="2481"/>
                    <a:pt x="1258" y="2481"/>
                    <a:pt x="1153" y="2446"/>
                  </a:cubicBezTo>
                  <a:cubicBezTo>
                    <a:pt x="454" y="2376"/>
                    <a:pt x="279" y="2097"/>
                    <a:pt x="279" y="1817"/>
                  </a:cubicBezTo>
                  <a:cubicBezTo>
                    <a:pt x="279" y="1468"/>
                    <a:pt x="559" y="1049"/>
                    <a:pt x="908" y="804"/>
                  </a:cubicBezTo>
                  <a:cubicBezTo>
                    <a:pt x="1362" y="490"/>
                    <a:pt x="1642" y="385"/>
                    <a:pt x="2305" y="350"/>
                  </a:cubicBezTo>
                  <a:cubicBezTo>
                    <a:pt x="2795" y="315"/>
                    <a:pt x="3668" y="280"/>
                    <a:pt x="4331" y="280"/>
                  </a:cubicBezTo>
                  <a:lnTo>
                    <a:pt x="4820" y="280"/>
                  </a:lnTo>
                  <a:lnTo>
                    <a:pt x="4855" y="36"/>
                  </a:lnTo>
                  <a:cubicBezTo>
                    <a:pt x="4716" y="36"/>
                    <a:pt x="4541" y="1"/>
                    <a:pt x="4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3201300" y="1380850"/>
              <a:ext cx="131025" cy="61175"/>
            </a:xfrm>
            <a:custGeom>
              <a:avLst/>
              <a:gdLst/>
              <a:ahLst/>
              <a:cxnLst/>
              <a:rect l="l" t="t" r="r" b="b"/>
              <a:pathLst>
                <a:path w="5241" h="2447" extrusionOk="0">
                  <a:moveTo>
                    <a:pt x="4516" y="1"/>
                  </a:moveTo>
                  <a:cubicBezTo>
                    <a:pt x="3877" y="1"/>
                    <a:pt x="3100" y="26"/>
                    <a:pt x="2656" y="50"/>
                  </a:cubicBezTo>
                  <a:cubicBezTo>
                    <a:pt x="1992" y="85"/>
                    <a:pt x="1643" y="190"/>
                    <a:pt x="1188" y="539"/>
                  </a:cubicBezTo>
                  <a:cubicBezTo>
                    <a:pt x="455" y="1063"/>
                    <a:pt x="1" y="2251"/>
                    <a:pt x="1503" y="2426"/>
                  </a:cubicBezTo>
                  <a:cubicBezTo>
                    <a:pt x="1622" y="2440"/>
                    <a:pt x="1734" y="2446"/>
                    <a:pt x="1840" y="2446"/>
                  </a:cubicBezTo>
                  <a:cubicBezTo>
                    <a:pt x="2795" y="2446"/>
                    <a:pt x="3263" y="1909"/>
                    <a:pt x="3703" y="1343"/>
                  </a:cubicBezTo>
                  <a:cubicBezTo>
                    <a:pt x="3913" y="1098"/>
                    <a:pt x="3948" y="889"/>
                    <a:pt x="4332" y="679"/>
                  </a:cubicBezTo>
                  <a:cubicBezTo>
                    <a:pt x="4507" y="574"/>
                    <a:pt x="4856" y="470"/>
                    <a:pt x="5240" y="470"/>
                  </a:cubicBezTo>
                  <a:lnTo>
                    <a:pt x="5205" y="15"/>
                  </a:lnTo>
                  <a:cubicBezTo>
                    <a:pt x="5021" y="5"/>
                    <a:pt x="4780" y="1"/>
                    <a:pt x="451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3210925" y="137685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4331" y="1"/>
                  </a:moveTo>
                  <a:cubicBezTo>
                    <a:pt x="3668" y="1"/>
                    <a:pt x="2760" y="36"/>
                    <a:pt x="2271" y="71"/>
                  </a:cubicBezTo>
                  <a:cubicBezTo>
                    <a:pt x="1572" y="106"/>
                    <a:pt x="1188" y="245"/>
                    <a:pt x="734" y="595"/>
                  </a:cubicBezTo>
                  <a:cubicBezTo>
                    <a:pt x="314" y="874"/>
                    <a:pt x="0" y="1363"/>
                    <a:pt x="0" y="1817"/>
                  </a:cubicBezTo>
                  <a:cubicBezTo>
                    <a:pt x="0" y="2271"/>
                    <a:pt x="349" y="2656"/>
                    <a:pt x="1118" y="2725"/>
                  </a:cubicBezTo>
                  <a:lnTo>
                    <a:pt x="1467" y="2725"/>
                  </a:lnTo>
                  <a:cubicBezTo>
                    <a:pt x="2480" y="2725"/>
                    <a:pt x="3004" y="2132"/>
                    <a:pt x="3423" y="1608"/>
                  </a:cubicBezTo>
                  <a:cubicBezTo>
                    <a:pt x="3633" y="1293"/>
                    <a:pt x="3668" y="1119"/>
                    <a:pt x="4017" y="944"/>
                  </a:cubicBezTo>
                  <a:cubicBezTo>
                    <a:pt x="4192" y="874"/>
                    <a:pt x="4506" y="734"/>
                    <a:pt x="4855" y="734"/>
                  </a:cubicBezTo>
                  <a:lnTo>
                    <a:pt x="4855" y="490"/>
                  </a:lnTo>
                  <a:cubicBezTo>
                    <a:pt x="4436" y="490"/>
                    <a:pt x="4087" y="630"/>
                    <a:pt x="3877" y="734"/>
                  </a:cubicBezTo>
                  <a:cubicBezTo>
                    <a:pt x="3458" y="944"/>
                    <a:pt x="3388" y="1188"/>
                    <a:pt x="3214" y="1433"/>
                  </a:cubicBezTo>
                  <a:cubicBezTo>
                    <a:pt x="2795" y="1957"/>
                    <a:pt x="2375" y="2481"/>
                    <a:pt x="1467" y="2481"/>
                  </a:cubicBezTo>
                  <a:cubicBezTo>
                    <a:pt x="1362" y="2481"/>
                    <a:pt x="1258" y="2481"/>
                    <a:pt x="1118" y="2446"/>
                  </a:cubicBezTo>
                  <a:cubicBezTo>
                    <a:pt x="419" y="2376"/>
                    <a:pt x="245" y="2097"/>
                    <a:pt x="245" y="1817"/>
                  </a:cubicBezTo>
                  <a:cubicBezTo>
                    <a:pt x="245" y="1468"/>
                    <a:pt x="524" y="1049"/>
                    <a:pt x="873" y="804"/>
                  </a:cubicBezTo>
                  <a:cubicBezTo>
                    <a:pt x="1327" y="490"/>
                    <a:pt x="1607" y="385"/>
                    <a:pt x="2305" y="350"/>
                  </a:cubicBezTo>
                  <a:cubicBezTo>
                    <a:pt x="2795" y="315"/>
                    <a:pt x="3668" y="280"/>
                    <a:pt x="4331" y="280"/>
                  </a:cubicBezTo>
                  <a:lnTo>
                    <a:pt x="4820" y="280"/>
                  </a:lnTo>
                  <a:lnTo>
                    <a:pt x="4820" y="36"/>
                  </a:lnTo>
                  <a:cubicBezTo>
                    <a:pt x="4681" y="36"/>
                    <a:pt x="4506" y="1"/>
                    <a:pt x="4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2993475" y="1363525"/>
              <a:ext cx="131000" cy="61875"/>
            </a:xfrm>
            <a:custGeom>
              <a:avLst/>
              <a:gdLst/>
              <a:ahLst/>
              <a:cxnLst/>
              <a:rect l="l" t="t" r="r" b="b"/>
              <a:pathLst>
                <a:path w="5240" h="2475" extrusionOk="0">
                  <a:moveTo>
                    <a:pt x="4784" y="0"/>
                  </a:moveTo>
                  <a:cubicBezTo>
                    <a:pt x="4118" y="0"/>
                    <a:pt x="3192" y="51"/>
                    <a:pt x="2655" y="80"/>
                  </a:cubicBezTo>
                  <a:cubicBezTo>
                    <a:pt x="1991" y="115"/>
                    <a:pt x="1642" y="219"/>
                    <a:pt x="1188" y="569"/>
                  </a:cubicBezTo>
                  <a:cubicBezTo>
                    <a:pt x="454" y="1093"/>
                    <a:pt x="0" y="2280"/>
                    <a:pt x="1502" y="2455"/>
                  </a:cubicBezTo>
                  <a:cubicBezTo>
                    <a:pt x="1616" y="2468"/>
                    <a:pt x="1724" y="2475"/>
                    <a:pt x="1826" y="2475"/>
                  </a:cubicBezTo>
                  <a:cubicBezTo>
                    <a:pt x="2790" y="2475"/>
                    <a:pt x="3261" y="1909"/>
                    <a:pt x="3703" y="1372"/>
                  </a:cubicBezTo>
                  <a:cubicBezTo>
                    <a:pt x="3913" y="1093"/>
                    <a:pt x="3947" y="883"/>
                    <a:pt x="4332" y="708"/>
                  </a:cubicBezTo>
                  <a:cubicBezTo>
                    <a:pt x="4506" y="604"/>
                    <a:pt x="4856" y="464"/>
                    <a:pt x="5240" y="464"/>
                  </a:cubicBezTo>
                  <a:lnTo>
                    <a:pt x="5205" y="10"/>
                  </a:lnTo>
                  <a:cubicBezTo>
                    <a:pt x="5085" y="3"/>
                    <a:pt x="4942" y="0"/>
                    <a:pt x="478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3003075" y="13602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4332" y="0"/>
                  </a:moveTo>
                  <a:cubicBezTo>
                    <a:pt x="3668" y="0"/>
                    <a:pt x="2795" y="35"/>
                    <a:pt x="2271" y="70"/>
                  </a:cubicBezTo>
                  <a:cubicBezTo>
                    <a:pt x="1572" y="105"/>
                    <a:pt x="1188" y="210"/>
                    <a:pt x="734" y="594"/>
                  </a:cubicBezTo>
                  <a:cubicBezTo>
                    <a:pt x="315" y="873"/>
                    <a:pt x="1" y="1327"/>
                    <a:pt x="1" y="1782"/>
                  </a:cubicBezTo>
                  <a:cubicBezTo>
                    <a:pt x="1" y="2236"/>
                    <a:pt x="350" y="2620"/>
                    <a:pt x="1118" y="2690"/>
                  </a:cubicBezTo>
                  <a:cubicBezTo>
                    <a:pt x="1223" y="2725"/>
                    <a:pt x="1363" y="2725"/>
                    <a:pt x="1468" y="2725"/>
                  </a:cubicBezTo>
                  <a:cubicBezTo>
                    <a:pt x="2481" y="2725"/>
                    <a:pt x="3005" y="2131"/>
                    <a:pt x="3424" y="1572"/>
                  </a:cubicBezTo>
                  <a:cubicBezTo>
                    <a:pt x="3633" y="1293"/>
                    <a:pt x="3668" y="1118"/>
                    <a:pt x="4018" y="943"/>
                  </a:cubicBezTo>
                  <a:cubicBezTo>
                    <a:pt x="4192" y="838"/>
                    <a:pt x="4507" y="734"/>
                    <a:pt x="4856" y="734"/>
                  </a:cubicBezTo>
                  <a:lnTo>
                    <a:pt x="4856" y="454"/>
                  </a:lnTo>
                  <a:cubicBezTo>
                    <a:pt x="4472" y="454"/>
                    <a:pt x="4087" y="594"/>
                    <a:pt x="3878" y="699"/>
                  </a:cubicBezTo>
                  <a:cubicBezTo>
                    <a:pt x="3494" y="908"/>
                    <a:pt x="3389" y="1188"/>
                    <a:pt x="3214" y="1432"/>
                  </a:cubicBezTo>
                  <a:cubicBezTo>
                    <a:pt x="2795" y="1956"/>
                    <a:pt x="2376" y="2445"/>
                    <a:pt x="1468" y="2445"/>
                  </a:cubicBezTo>
                  <a:lnTo>
                    <a:pt x="1153" y="2445"/>
                  </a:lnTo>
                  <a:cubicBezTo>
                    <a:pt x="455" y="2340"/>
                    <a:pt x="280" y="2096"/>
                    <a:pt x="245" y="1782"/>
                  </a:cubicBezTo>
                  <a:cubicBezTo>
                    <a:pt x="245" y="1467"/>
                    <a:pt x="524" y="1048"/>
                    <a:pt x="874" y="804"/>
                  </a:cubicBezTo>
                  <a:cubicBezTo>
                    <a:pt x="1328" y="454"/>
                    <a:pt x="1607" y="384"/>
                    <a:pt x="2306" y="314"/>
                  </a:cubicBezTo>
                  <a:cubicBezTo>
                    <a:pt x="2795" y="280"/>
                    <a:pt x="3668" y="280"/>
                    <a:pt x="4332" y="280"/>
                  </a:cubicBezTo>
                  <a:lnTo>
                    <a:pt x="4821" y="280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3065075" y="1324225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4804" y="0"/>
                  </a:moveTo>
                  <a:cubicBezTo>
                    <a:pt x="4119" y="0"/>
                    <a:pt x="3199" y="52"/>
                    <a:pt x="2690" y="80"/>
                  </a:cubicBezTo>
                  <a:cubicBezTo>
                    <a:pt x="1992" y="115"/>
                    <a:pt x="1677" y="254"/>
                    <a:pt x="1188" y="674"/>
                  </a:cubicBezTo>
                  <a:cubicBezTo>
                    <a:pt x="455" y="1302"/>
                    <a:pt x="1" y="2700"/>
                    <a:pt x="1503" y="2909"/>
                  </a:cubicBezTo>
                  <a:cubicBezTo>
                    <a:pt x="1627" y="2927"/>
                    <a:pt x="1744" y="2935"/>
                    <a:pt x="1854" y="2935"/>
                  </a:cubicBezTo>
                  <a:cubicBezTo>
                    <a:pt x="2831" y="2935"/>
                    <a:pt x="3299" y="2279"/>
                    <a:pt x="3738" y="1652"/>
                  </a:cubicBezTo>
                  <a:cubicBezTo>
                    <a:pt x="3843" y="1442"/>
                    <a:pt x="3948" y="1163"/>
                    <a:pt x="4157" y="1023"/>
                  </a:cubicBezTo>
                  <a:cubicBezTo>
                    <a:pt x="4367" y="883"/>
                    <a:pt x="4891" y="883"/>
                    <a:pt x="5135" y="848"/>
                  </a:cubicBezTo>
                  <a:lnTo>
                    <a:pt x="5240" y="10"/>
                  </a:lnTo>
                  <a:cubicBezTo>
                    <a:pt x="5113" y="3"/>
                    <a:pt x="4965" y="0"/>
                    <a:pt x="480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3074675" y="1320975"/>
              <a:ext cx="121425" cy="80350"/>
            </a:xfrm>
            <a:custGeom>
              <a:avLst/>
              <a:gdLst/>
              <a:ahLst/>
              <a:cxnLst/>
              <a:rect l="l" t="t" r="r" b="b"/>
              <a:pathLst>
                <a:path w="4857" h="3214" extrusionOk="0">
                  <a:moveTo>
                    <a:pt x="4402" y="0"/>
                  </a:moveTo>
                  <a:cubicBezTo>
                    <a:pt x="3704" y="0"/>
                    <a:pt x="2795" y="35"/>
                    <a:pt x="2306" y="70"/>
                  </a:cubicBezTo>
                  <a:cubicBezTo>
                    <a:pt x="1608" y="140"/>
                    <a:pt x="1188" y="280"/>
                    <a:pt x="734" y="699"/>
                  </a:cubicBezTo>
                  <a:cubicBezTo>
                    <a:pt x="315" y="1048"/>
                    <a:pt x="1" y="1607"/>
                    <a:pt x="1" y="2131"/>
                  </a:cubicBezTo>
                  <a:cubicBezTo>
                    <a:pt x="1" y="2620"/>
                    <a:pt x="350" y="3074"/>
                    <a:pt x="1119" y="3179"/>
                  </a:cubicBezTo>
                  <a:cubicBezTo>
                    <a:pt x="1223" y="3179"/>
                    <a:pt x="1363" y="3214"/>
                    <a:pt x="1468" y="3214"/>
                  </a:cubicBezTo>
                  <a:cubicBezTo>
                    <a:pt x="2516" y="3214"/>
                    <a:pt x="3005" y="2480"/>
                    <a:pt x="3459" y="1852"/>
                  </a:cubicBezTo>
                  <a:cubicBezTo>
                    <a:pt x="3599" y="1607"/>
                    <a:pt x="3669" y="1363"/>
                    <a:pt x="3843" y="1293"/>
                  </a:cubicBezTo>
                  <a:cubicBezTo>
                    <a:pt x="3983" y="1153"/>
                    <a:pt x="4507" y="1153"/>
                    <a:pt x="4786" y="1083"/>
                  </a:cubicBezTo>
                  <a:lnTo>
                    <a:pt x="4751" y="839"/>
                  </a:lnTo>
                  <a:cubicBezTo>
                    <a:pt x="4507" y="908"/>
                    <a:pt x="3983" y="873"/>
                    <a:pt x="3704" y="1048"/>
                  </a:cubicBezTo>
                  <a:cubicBezTo>
                    <a:pt x="3424" y="1223"/>
                    <a:pt x="3354" y="1537"/>
                    <a:pt x="3214" y="1712"/>
                  </a:cubicBezTo>
                  <a:cubicBezTo>
                    <a:pt x="2795" y="2341"/>
                    <a:pt x="2376" y="2934"/>
                    <a:pt x="1468" y="2934"/>
                  </a:cubicBezTo>
                  <a:cubicBezTo>
                    <a:pt x="1363" y="2934"/>
                    <a:pt x="1258" y="2934"/>
                    <a:pt x="1154" y="2899"/>
                  </a:cubicBezTo>
                  <a:cubicBezTo>
                    <a:pt x="455" y="2795"/>
                    <a:pt x="280" y="2515"/>
                    <a:pt x="245" y="2131"/>
                  </a:cubicBezTo>
                  <a:cubicBezTo>
                    <a:pt x="245" y="1712"/>
                    <a:pt x="525" y="1188"/>
                    <a:pt x="909" y="873"/>
                  </a:cubicBezTo>
                  <a:cubicBezTo>
                    <a:pt x="1363" y="489"/>
                    <a:pt x="1643" y="384"/>
                    <a:pt x="2306" y="350"/>
                  </a:cubicBezTo>
                  <a:cubicBezTo>
                    <a:pt x="2830" y="315"/>
                    <a:pt x="3738" y="280"/>
                    <a:pt x="4402" y="280"/>
                  </a:cubicBezTo>
                  <a:lnTo>
                    <a:pt x="4821" y="280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2820575" y="1324225"/>
              <a:ext cx="129250" cy="61600"/>
            </a:xfrm>
            <a:custGeom>
              <a:avLst/>
              <a:gdLst/>
              <a:ahLst/>
              <a:cxnLst/>
              <a:rect l="l" t="t" r="r" b="b"/>
              <a:pathLst>
                <a:path w="5170" h="2464" extrusionOk="0">
                  <a:moveTo>
                    <a:pt x="4749" y="0"/>
                  </a:moveTo>
                  <a:cubicBezTo>
                    <a:pt x="4084" y="0"/>
                    <a:pt x="3163" y="52"/>
                    <a:pt x="2655" y="80"/>
                  </a:cubicBezTo>
                  <a:cubicBezTo>
                    <a:pt x="1956" y="115"/>
                    <a:pt x="1642" y="220"/>
                    <a:pt x="1188" y="569"/>
                  </a:cubicBezTo>
                  <a:cubicBezTo>
                    <a:pt x="419" y="1093"/>
                    <a:pt x="0" y="2280"/>
                    <a:pt x="1502" y="2455"/>
                  </a:cubicBezTo>
                  <a:cubicBezTo>
                    <a:pt x="1580" y="2460"/>
                    <a:pt x="1658" y="2463"/>
                    <a:pt x="1737" y="2463"/>
                  </a:cubicBezTo>
                  <a:cubicBezTo>
                    <a:pt x="2189" y="2463"/>
                    <a:pt x="2652" y="2368"/>
                    <a:pt x="3039" y="2071"/>
                  </a:cubicBezTo>
                  <a:cubicBezTo>
                    <a:pt x="3388" y="1791"/>
                    <a:pt x="3633" y="1233"/>
                    <a:pt x="4052" y="1023"/>
                  </a:cubicBezTo>
                  <a:cubicBezTo>
                    <a:pt x="4192" y="988"/>
                    <a:pt x="4331" y="988"/>
                    <a:pt x="4506" y="953"/>
                  </a:cubicBezTo>
                  <a:cubicBezTo>
                    <a:pt x="4686" y="923"/>
                    <a:pt x="4893" y="841"/>
                    <a:pt x="5080" y="841"/>
                  </a:cubicBezTo>
                  <a:cubicBezTo>
                    <a:pt x="5111" y="841"/>
                    <a:pt x="5140" y="843"/>
                    <a:pt x="5170" y="848"/>
                  </a:cubicBezTo>
                  <a:lnTo>
                    <a:pt x="5170" y="10"/>
                  </a:lnTo>
                  <a:cubicBezTo>
                    <a:pt x="5050" y="3"/>
                    <a:pt x="4907" y="0"/>
                    <a:pt x="4749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2829300" y="13209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4367" y="0"/>
                  </a:moveTo>
                  <a:cubicBezTo>
                    <a:pt x="3703" y="0"/>
                    <a:pt x="2795" y="35"/>
                    <a:pt x="2306" y="70"/>
                  </a:cubicBezTo>
                  <a:cubicBezTo>
                    <a:pt x="1607" y="105"/>
                    <a:pt x="1223" y="245"/>
                    <a:pt x="734" y="594"/>
                  </a:cubicBezTo>
                  <a:cubicBezTo>
                    <a:pt x="350" y="873"/>
                    <a:pt x="35" y="1328"/>
                    <a:pt x="0" y="1782"/>
                  </a:cubicBezTo>
                  <a:cubicBezTo>
                    <a:pt x="0" y="2236"/>
                    <a:pt x="385" y="2620"/>
                    <a:pt x="1118" y="2690"/>
                  </a:cubicBezTo>
                  <a:cubicBezTo>
                    <a:pt x="1223" y="2725"/>
                    <a:pt x="1363" y="2725"/>
                    <a:pt x="1467" y="2725"/>
                  </a:cubicBezTo>
                  <a:cubicBezTo>
                    <a:pt x="1922" y="2725"/>
                    <a:pt x="2376" y="2585"/>
                    <a:pt x="2760" y="2306"/>
                  </a:cubicBezTo>
                  <a:cubicBezTo>
                    <a:pt x="3179" y="1991"/>
                    <a:pt x="3389" y="1432"/>
                    <a:pt x="3773" y="1293"/>
                  </a:cubicBezTo>
                  <a:cubicBezTo>
                    <a:pt x="3878" y="1223"/>
                    <a:pt x="4017" y="1223"/>
                    <a:pt x="4157" y="1188"/>
                  </a:cubicBezTo>
                  <a:cubicBezTo>
                    <a:pt x="4367" y="1153"/>
                    <a:pt x="4576" y="1083"/>
                    <a:pt x="4786" y="1083"/>
                  </a:cubicBezTo>
                  <a:lnTo>
                    <a:pt x="4821" y="1083"/>
                  </a:lnTo>
                  <a:lnTo>
                    <a:pt x="4856" y="839"/>
                  </a:lnTo>
                  <a:lnTo>
                    <a:pt x="4786" y="839"/>
                  </a:lnTo>
                  <a:cubicBezTo>
                    <a:pt x="4541" y="839"/>
                    <a:pt x="4297" y="908"/>
                    <a:pt x="4122" y="943"/>
                  </a:cubicBezTo>
                  <a:cubicBezTo>
                    <a:pt x="3982" y="978"/>
                    <a:pt x="3843" y="978"/>
                    <a:pt x="3668" y="1048"/>
                  </a:cubicBezTo>
                  <a:cubicBezTo>
                    <a:pt x="3179" y="1293"/>
                    <a:pt x="2935" y="1852"/>
                    <a:pt x="2585" y="2096"/>
                  </a:cubicBezTo>
                  <a:cubicBezTo>
                    <a:pt x="2271" y="2341"/>
                    <a:pt x="1852" y="2445"/>
                    <a:pt x="1467" y="2445"/>
                  </a:cubicBezTo>
                  <a:lnTo>
                    <a:pt x="1153" y="2445"/>
                  </a:lnTo>
                  <a:cubicBezTo>
                    <a:pt x="454" y="2341"/>
                    <a:pt x="280" y="2096"/>
                    <a:pt x="280" y="1782"/>
                  </a:cubicBezTo>
                  <a:cubicBezTo>
                    <a:pt x="280" y="1467"/>
                    <a:pt x="559" y="1048"/>
                    <a:pt x="909" y="804"/>
                  </a:cubicBezTo>
                  <a:cubicBezTo>
                    <a:pt x="1363" y="454"/>
                    <a:pt x="1642" y="384"/>
                    <a:pt x="2306" y="315"/>
                  </a:cubicBezTo>
                  <a:cubicBezTo>
                    <a:pt x="2795" y="315"/>
                    <a:pt x="3703" y="280"/>
                    <a:pt x="4367" y="280"/>
                  </a:cubicBezTo>
                  <a:lnTo>
                    <a:pt x="4821" y="280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3213525" y="1299775"/>
              <a:ext cx="132775" cy="72325"/>
            </a:xfrm>
            <a:custGeom>
              <a:avLst/>
              <a:gdLst/>
              <a:ahLst/>
              <a:cxnLst/>
              <a:rect l="l" t="t" r="r" b="b"/>
              <a:pathLst>
                <a:path w="5311" h="2893" extrusionOk="0">
                  <a:moveTo>
                    <a:pt x="4782" y="0"/>
                  </a:moveTo>
                  <a:cubicBezTo>
                    <a:pt x="4107" y="0"/>
                    <a:pt x="3164" y="51"/>
                    <a:pt x="2656" y="80"/>
                  </a:cubicBezTo>
                  <a:cubicBezTo>
                    <a:pt x="1992" y="115"/>
                    <a:pt x="1643" y="254"/>
                    <a:pt x="1188" y="639"/>
                  </a:cubicBezTo>
                  <a:cubicBezTo>
                    <a:pt x="455" y="1267"/>
                    <a:pt x="1" y="2665"/>
                    <a:pt x="1503" y="2874"/>
                  </a:cubicBezTo>
                  <a:cubicBezTo>
                    <a:pt x="1606" y="2886"/>
                    <a:pt x="1705" y="2892"/>
                    <a:pt x="1799" y="2892"/>
                  </a:cubicBezTo>
                  <a:cubicBezTo>
                    <a:pt x="2782" y="2892"/>
                    <a:pt x="3257" y="2254"/>
                    <a:pt x="3703" y="1617"/>
                  </a:cubicBezTo>
                  <a:cubicBezTo>
                    <a:pt x="4018" y="1128"/>
                    <a:pt x="4786" y="1023"/>
                    <a:pt x="5310" y="988"/>
                  </a:cubicBezTo>
                  <a:lnTo>
                    <a:pt x="5206" y="10"/>
                  </a:lnTo>
                  <a:cubicBezTo>
                    <a:pt x="5085" y="3"/>
                    <a:pt x="4941" y="0"/>
                    <a:pt x="478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3222275" y="1296525"/>
              <a:ext cx="124900" cy="78600"/>
            </a:xfrm>
            <a:custGeom>
              <a:avLst/>
              <a:gdLst/>
              <a:ahLst/>
              <a:cxnLst/>
              <a:rect l="l" t="t" r="r" b="b"/>
              <a:pathLst>
                <a:path w="4996" h="3144" extrusionOk="0">
                  <a:moveTo>
                    <a:pt x="4401" y="0"/>
                  </a:moveTo>
                  <a:cubicBezTo>
                    <a:pt x="3703" y="0"/>
                    <a:pt x="2830" y="35"/>
                    <a:pt x="2306" y="70"/>
                  </a:cubicBezTo>
                  <a:cubicBezTo>
                    <a:pt x="1607" y="105"/>
                    <a:pt x="1223" y="280"/>
                    <a:pt x="734" y="664"/>
                  </a:cubicBezTo>
                  <a:cubicBezTo>
                    <a:pt x="349" y="1013"/>
                    <a:pt x="35" y="1572"/>
                    <a:pt x="35" y="2061"/>
                  </a:cubicBezTo>
                  <a:cubicBezTo>
                    <a:pt x="0" y="2585"/>
                    <a:pt x="384" y="3039"/>
                    <a:pt x="1153" y="3109"/>
                  </a:cubicBezTo>
                  <a:cubicBezTo>
                    <a:pt x="1258" y="3144"/>
                    <a:pt x="1362" y="3144"/>
                    <a:pt x="1467" y="3144"/>
                  </a:cubicBezTo>
                  <a:cubicBezTo>
                    <a:pt x="2515" y="3144"/>
                    <a:pt x="3039" y="2445"/>
                    <a:pt x="3458" y="1817"/>
                  </a:cubicBezTo>
                  <a:cubicBezTo>
                    <a:pt x="3738" y="1397"/>
                    <a:pt x="4436" y="1293"/>
                    <a:pt x="4995" y="1258"/>
                  </a:cubicBezTo>
                  <a:lnTo>
                    <a:pt x="4960" y="978"/>
                  </a:lnTo>
                  <a:cubicBezTo>
                    <a:pt x="4401" y="1013"/>
                    <a:pt x="3633" y="1083"/>
                    <a:pt x="3249" y="1677"/>
                  </a:cubicBezTo>
                  <a:cubicBezTo>
                    <a:pt x="2795" y="2306"/>
                    <a:pt x="2375" y="2899"/>
                    <a:pt x="1467" y="2899"/>
                  </a:cubicBezTo>
                  <a:cubicBezTo>
                    <a:pt x="1397" y="2899"/>
                    <a:pt x="1293" y="2864"/>
                    <a:pt x="1153" y="2864"/>
                  </a:cubicBezTo>
                  <a:cubicBezTo>
                    <a:pt x="489" y="2760"/>
                    <a:pt x="315" y="2445"/>
                    <a:pt x="280" y="2061"/>
                  </a:cubicBezTo>
                  <a:cubicBezTo>
                    <a:pt x="280" y="1677"/>
                    <a:pt x="559" y="1188"/>
                    <a:pt x="908" y="873"/>
                  </a:cubicBezTo>
                  <a:cubicBezTo>
                    <a:pt x="1362" y="489"/>
                    <a:pt x="1642" y="384"/>
                    <a:pt x="2341" y="315"/>
                  </a:cubicBezTo>
                  <a:cubicBezTo>
                    <a:pt x="2830" y="280"/>
                    <a:pt x="3738" y="245"/>
                    <a:pt x="4401" y="245"/>
                  </a:cubicBezTo>
                  <a:cubicBezTo>
                    <a:pt x="4541" y="245"/>
                    <a:pt x="4716" y="245"/>
                    <a:pt x="4856" y="280"/>
                  </a:cubicBez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2596600" y="1299125"/>
              <a:ext cx="110475" cy="84450"/>
            </a:xfrm>
            <a:custGeom>
              <a:avLst/>
              <a:gdLst/>
              <a:ahLst/>
              <a:cxnLst/>
              <a:rect l="l" t="t" r="r" b="b"/>
              <a:pathLst>
                <a:path w="4419" h="3378" extrusionOk="0">
                  <a:moveTo>
                    <a:pt x="4348" y="1"/>
                  </a:moveTo>
                  <a:cubicBezTo>
                    <a:pt x="3754" y="176"/>
                    <a:pt x="2532" y="525"/>
                    <a:pt x="1938" y="734"/>
                  </a:cubicBezTo>
                  <a:cubicBezTo>
                    <a:pt x="1274" y="979"/>
                    <a:pt x="995" y="1154"/>
                    <a:pt x="646" y="1608"/>
                  </a:cubicBezTo>
                  <a:cubicBezTo>
                    <a:pt x="129" y="2254"/>
                    <a:pt x="0" y="3378"/>
                    <a:pt x="1144" y="3378"/>
                  </a:cubicBezTo>
                  <a:cubicBezTo>
                    <a:pt x="1237" y="3378"/>
                    <a:pt x="1338" y="3370"/>
                    <a:pt x="1449" y="3354"/>
                  </a:cubicBezTo>
                  <a:cubicBezTo>
                    <a:pt x="2637" y="3145"/>
                    <a:pt x="2986" y="2411"/>
                    <a:pt x="3265" y="1713"/>
                  </a:cubicBezTo>
                  <a:cubicBezTo>
                    <a:pt x="3335" y="1608"/>
                    <a:pt x="3335" y="1468"/>
                    <a:pt x="3405" y="1328"/>
                  </a:cubicBezTo>
                  <a:cubicBezTo>
                    <a:pt x="3475" y="1258"/>
                    <a:pt x="3615" y="1189"/>
                    <a:pt x="3719" y="1154"/>
                  </a:cubicBezTo>
                  <a:cubicBezTo>
                    <a:pt x="3929" y="1084"/>
                    <a:pt x="4174" y="1049"/>
                    <a:pt x="4418" y="1014"/>
                  </a:cubicBezTo>
                  <a:lnTo>
                    <a:pt x="4348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2599625" y="129652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4227" y="0"/>
                  </a:moveTo>
                  <a:cubicBezTo>
                    <a:pt x="3563" y="140"/>
                    <a:pt x="2376" y="524"/>
                    <a:pt x="1782" y="734"/>
                  </a:cubicBezTo>
                  <a:cubicBezTo>
                    <a:pt x="1118" y="943"/>
                    <a:pt x="769" y="1153"/>
                    <a:pt x="420" y="1642"/>
                  </a:cubicBezTo>
                  <a:cubicBezTo>
                    <a:pt x="175" y="1956"/>
                    <a:pt x="1" y="2341"/>
                    <a:pt x="1" y="2725"/>
                  </a:cubicBezTo>
                  <a:cubicBezTo>
                    <a:pt x="1" y="3179"/>
                    <a:pt x="315" y="3598"/>
                    <a:pt x="979" y="3598"/>
                  </a:cubicBezTo>
                  <a:cubicBezTo>
                    <a:pt x="1118" y="3598"/>
                    <a:pt x="1223" y="3598"/>
                    <a:pt x="1328" y="3563"/>
                  </a:cubicBezTo>
                  <a:cubicBezTo>
                    <a:pt x="2585" y="3388"/>
                    <a:pt x="2970" y="2585"/>
                    <a:pt x="3284" y="1886"/>
                  </a:cubicBezTo>
                  <a:cubicBezTo>
                    <a:pt x="3319" y="1747"/>
                    <a:pt x="3354" y="1572"/>
                    <a:pt x="3389" y="1537"/>
                  </a:cubicBezTo>
                  <a:cubicBezTo>
                    <a:pt x="3424" y="1467"/>
                    <a:pt x="3529" y="1432"/>
                    <a:pt x="3633" y="1397"/>
                  </a:cubicBezTo>
                  <a:cubicBezTo>
                    <a:pt x="3843" y="1293"/>
                    <a:pt x="4087" y="1258"/>
                    <a:pt x="4332" y="1258"/>
                  </a:cubicBezTo>
                  <a:lnTo>
                    <a:pt x="4297" y="978"/>
                  </a:lnTo>
                  <a:cubicBezTo>
                    <a:pt x="4053" y="1013"/>
                    <a:pt x="3773" y="1048"/>
                    <a:pt x="3529" y="1153"/>
                  </a:cubicBezTo>
                  <a:cubicBezTo>
                    <a:pt x="3424" y="1188"/>
                    <a:pt x="3284" y="1223"/>
                    <a:pt x="3179" y="1362"/>
                  </a:cubicBezTo>
                  <a:cubicBezTo>
                    <a:pt x="3074" y="1537"/>
                    <a:pt x="3074" y="1712"/>
                    <a:pt x="3040" y="1782"/>
                  </a:cubicBezTo>
                  <a:cubicBezTo>
                    <a:pt x="2725" y="2480"/>
                    <a:pt x="2446" y="3144"/>
                    <a:pt x="1293" y="3319"/>
                  </a:cubicBezTo>
                  <a:cubicBezTo>
                    <a:pt x="1188" y="3319"/>
                    <a:pt x="1083" y="3354"/>
                    <a:pt x="979" y="3354"/>
                  </a:cubicBezTo>
                  <a:cubicBezTo>
                    <a:pt x="420" y="3319"/>
                    <a:pt x="280" y="3074"/>
                    <a:pt x="245" y="2725"/>
                  </a:cubicBezTo>
                  <a:cubicBezTo>
                    <a:pt x="245" y="2410"/>
                    <a:pt x="385" y="2061"/>
                    <a:pt x="629" y="1782"/>
                  </a:cubicBezTo>
                  <a:cubicBezTo>
                    <a:pt x="979" y="1362"/>
                    <a:pt x="1223" y="1188"/>
                    <a:pt x="1852" y="978"/>
                  </a:cubicBezTo>
                  <a:cubicBezTo>
                    <a:pt x="2446" y="769"/>
                    <a:pt x="3668" y="384"/>
                    <a:pt x="4262" y="245"/>
                  </a:cubicBezTo>
                  <a:lnTo>
                    <a:pt x="42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2688700" y="1345425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4996" y="0"/>
                  </a:moveTo>
                  <a:cubicBezTo>
                    <a:pt x="4332" y="0"/>
                    <a:pt x="3109" y="175"/>
                    <a:pt x="2481" y="245"/>
                  </a:cubicBezTo>
                  <a:cubicBezTo>
                    <a:pt x="1782" y="350"/>
                    <a:pt x="1468" y="489"/>
                    <a:pt x="1013" y="874"/>
                  </a:cubicBezTo>
                  <a:cubicBezTo>
                    <a:pt x="350" y="1467"/>
                    <a:pt x="0" y="2655"/>
                    <a:pt x="1503" y="2725"/>
                  </a:cubicBezTo>
                  <a:cubicBezTo>
                    <a:pt x="1533" y="2726"/>
                    <a:pt x="1562" y="2726"/>
                    <a:pt x="1591" y="2726"/>
                  </a:cubicBezTo>
                  <a:cubicBezTo>
                    <a:pt x="2715" y="2726"/>
                    <a:pt x="3190" y="2080"/>
                    <a:pt x="3598" y="1467"/>
                  </a:cubicBezTo>
                  <a:cubicBezTo>
                    <a:pt x="3738" y="1223"/>
                    <a:pt x="3948" y="1048"/>
                    <a:pt x="4227" y="908"/>
                  </a:cubicBezTo>
                  <a:cubicBezTo>
                    <a:pt x="4427" y="784"/>
                    <a:pt x="4644" y="766"/>
                    <a:pt x="4867" y="766"/>
                  </a:cubicBezTo>
                  <a:cubicBezTo>
                    <a:pt x="4956" y="766"/>
                    <a:pt x="5045" y="769"/>
                    <a:pt x="5135" y="769"/>
                  </a:cubicBezTo>
                  <a:lnTo>
                    <a:pt x="4996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2696550" y="1341925"/>
              <a:ext cx="121425" cy="74250"/>
            </a:xfrm>
            <a:custGeom>
              <a:avLst/>
              <a:gdLst/>
              <a:ahLst/>
              <a:cxnLst/>
              <a:rect l="l" t="t" r="r" b="b"/>
              <a:pathLst>
                <a:path w="4857" h="2970" extrusionOk="0">
                  <a:moveTo>
                    <a:pt x="4647" y="1"/>
                  </a:moveTo>
                  <a:cubicBezTo>
                    <a:pt x="4018" y="35"/>
                    <a:pt x="2760" y="175"/>
                    <a:pt x="2132" y="245"/>
                  </a:cubicBezTo>
                  <a:cubicBezTo>
                    <a:pt x="1433" y="350"/>
                    <a:pt x="1084" y="525"/>
                    <a:pt x="630" y="909"/>
                  </a:cubicBezTo>
                  <a:cubicBezTo>
                    <a:pt x="280" y="1223"/>
                    <a:pt x="1" y="1677"/>
                    <a:pt x="1" y="2096"/>
                  </a:cubicBezTo>
                  <a:cubicBezTo>
                    <a:pt x="1" y="2551"/>
                    <a:pt x="385" y="2970"/>
                    <a:pt x="1189" y="2970"/>
                  </a:cubicBezTo>
                  <a:lnTo>
                    <a:pt x="1293" y="2970"/>
                  </a:lnTo>
                  <a:cubicBezTo>
                    <a:pt x="2481" y="2970"/>
                    <a:pt x="3005" y="2271"/>
                    <a:pt x="3389" y="1677"/>
                  </a:cubicBezTo>
                  <a:cubicBezTo>
                    <a:pt x="3529" y="1468"/>
                    <a:pt x="3738" y="1293"/>
                    <a:pt x="3948" y="1153"/>
                  </a:cubicBezTo>
                  <a:cubicBezTo>
                    <a:pt x="4193" y="1048"/>
                    <a:pt x="4402" y="1014"/>
                    <a:pt x="4682" y="1014"/>
                  </a:cubicBezTo>
                  <a:lnTo>
                    <a:pt x="4821" y="1014"/>
                  </a:lnTo>
                  <a:lnTo>
                    <a:pt x="4856" y="769"/>
                  </a:lnTo>
                  <a:lnTo>
                    <a:pt x="4682" y="769"/>
                  </a:lnTo>
                  <a:cubicBezTo>
                    <a:pt x="4402" y="769"/>
                    <a:pt x="4123" y="769"/>
                    <a:pt x="3843" y="944"/>
                  </a:cubicBezTo>
                  <a:cubicBezTo>
                    <a:pt x="3564" y="1083"/>
                    <a:pt x="3354" y="1293"/>
                    <a:pt x="3180" y="1538"/>
                  </a:cubicBezTo>
                  <a:cubicBezTo>
                    <a:pt x="2760" y="2131"/>
                    <a:pt x="2376" y="2725"/>
                    <a:pt x="1293" y="2725"/>
                  </a:cubicBezTo>
                  <a:lnTo>
                    <a:pt x="1189" y="2725"/>
                  </a:lnTo>
                  <a:cubicBezTo>
                    <a:pt x="455" y="2690"/>
                    <a:pt x="280" y="2411"/>
                    <a:pt x="245" y="2096"/>
                  </a:cubicBezTo>
                  <a:cubicBezTo>
                    <a:pt x="245" y="1782"/>
                    <a:pt x="490" y="1363"/>
                    <a:pt x="804" y="1083"/>
                  </a:cubicBezTo>
                  <a:cubicBezTo>
                    <a:pt x="1223" y="734"/>
                    <a:pt x="1503" y="629"/>
                    <a:pt x="2167" y="525"/>
                  </a:cubicBezTo>
                  <a:cubicBezTo>
                    <a:pt x="2795" y="420"/>
                    <a:pt x="4053" y="280"/>
                    <a:pt x="4682" y="24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3331425" y="1345050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4488" y="1"/>
                  </a:moveTo>
                  <a:cubicBezTo>
                    <a:pt x="3859" y="1"/>
                    <a:pt x="3100" y="26"/>
                    <a:pt x="2655" y="50"/>
                  </a:cubicBezTo>
                  <a:cubicBezTo>
                    <a:pt x="1957" y="85"/>
                    <a:pt x="1642" y="225"/>
                    <a:pt x="1153" y="539"/>
                  </a:cubicBezTo>
                  <a:cubicBezTo>
                    <a:pt x="420" y="1098"/>
                    <a:pt x="0" y="2251"/>
                    <a:pt x="1468" y="2426"/>
                  </a:cubicBezTo>
                  <a:cubicBezTo>
                    <a:pt x="1611" y="2442"/>
                    <a:pt x="1745" y="2450"/>
                    <a:pt x="1870" y="2450"/>
                  </a:cubicBezTo>
                  <a:cubicBezTo>
                    <a:pt x="2805" y="2450"/>
                    <a:pt x="3233" y="2015"/>
                    <a:pt x="3633" y="1552"/>
                  </a:cubicBezTo>
                  <a:cubicBezTo>
                    <a:pt x="3843" y="1343"/>
                    <a:pt x="3878" y="1133"/>
                    <a:pt x="4262" y="958"/>
                  </a:cubicBezTo>
                  <a:cubicBezTo>
                    <a:pt x="4437" y="889"/>
                    <a:pt x="4786" y="784"/>
                    <a:pt x="5170" y="784"/>
                  </a:cubicBezTo>
                  <a:lnTo>
                    <a:pt x="5170" y="15"/>
                  </a:lnTo>
                  <a:cubicBezTo>
                    <a:pt x="4986" y="5"/>
                    <a:pt x="4748" y="1"/>
                    <a:pt x="448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3340150" y="1341925"/>
              <a:ext cx="120550" cy="68150"/>
            </a:xfrm>
            <a:custGeom>
              <a:avLst/>
              <a:gdLst/>
              <a:ahLst/>
              <a:cxnLst/>
              <a:rect l="l" t="t" r="r" b="b"/>
              <a:pathLst>
                <a:path w="4822" h="2726" extrusionOk="0">
                  <a:moveTo>
                    <a:pt x="4402" y="1"/>
                  </a:moveTo>
                  <a:cubicBezTo>
                    <a:pt x="3703" y="1"/>
                    <a:pt x="2795" y="35"/>
                    <a:pt x="2271" y="70"/>
                  </a:cubicBezTo>
                  <a:cubicBezTo>
                    <a:pt x="1573" y="105"/>
                    <a:pt x="1223" y="210"/>
                    <a:pt x="734" y="559"/>
                  </a:cubicBezTo>
                  <a:cubicBezTo>
                    <a:pt x="315" y="874"/>
                    <a:pt x="1" y="1328"/>
                    <a:pt x="1" y="1782"/>
                  </a:cubicBezTo>
                  <a:cubicBezTo>
                    <a:pt x="1" y="2236"/>
                    <a:pt x="350" y="2620"/>
                    <a:pt x="1119" y="2690"/>
                  </a:cubicBezTo>
                  <a:cubicBezTo>
                    <a:pt x="1258" y="2690"/>
                    <a:pt x="1363" y="2725"/>
                    <a:pt x="1503" y="2725"/>
                  </a:cubicBezTo>
                  <a:lnTo>
                    <a:pt x="1538" y="2725"/>
                  </a:lnTo>
                  <a:cubicBezTo>
                    <a:pt x="2481" y="2725"/>
                    <a:pt x="2970" y="2236"/>
                    <a:pt x="3389" y="1782"/>
                  </a:cubicBezTo>
                  <a:cubicBezTo>
                    <a:pt x="3599" y="1503"/>
                    <a:pt x="3634" y="1363"/>
                    <a:pt x="3948" y="1223"/>
                  </a:cubicBezTo>
                  <a:cubicBezTo>
                    <a:pt x="4123" y="1118"/>
                    <a:pt x="4472" y="1014"/>
                    <a:pt x="4821" y="1014"/>
                  </a:cubicBezTo>
                  <a:lnTo>
                    <a:pt x="4821" y="769"/>
                  </a:lnTo>
                  <a:cubicBezTo>
                    <a:pt x="4402" y="769"/>
                    <a:pt x="4053" y="874"/>
                    <a:pt x="3843" y="979"/>
                  </a:cubicBezTo>
                  <a:cubicBezTo>
                    <a:pt x="3459" y="1153"/>
                    <a:pt x="3354" y="1398"/>
                    <a:pt x="3179" y="1607"/>
                  </a:cubicBezTo>
                  <a:cubicBezTo>
                    <a:pt x="2795" y="2061"/>
                    <a:pt x="2411" y="2446"/>
                    <a:pt x="1538" y="2446"/>
                  </a:cubicBezTo>
                  <a:lnTo>
                    <a:pt x="1154" y="2446"/>
                  </a:lnTo>
                  <a:cubicBezTo>
                    <a:pt x="455" y="2341"/>
                    <a:pt x="280" y="2061"/>
                    <a:pt x="280" y="1782"/>
                  </a:cubicBezTo>
                  <a:cubicBezTo>
                    <a:pt x="245" y="1468"/>
                    <a:pt x="525" y="1048"/>
                    <a:pt x="874" y="769"/>
                  </a:cubicBezTo>
                  <a:cubicBezTo>
                    <a:pt x="1328" y="455"/>
                    <a:pt x="1608" y="350"/>
                    <a:pt x="2306" y="315"/>
                  </a:cubicBezTo>
                  <a:cubicBezTo>
                    <a:pt x="2795" y="280"/>
                    <a:pt x="3703" y="245"/>
                    <a:pt x="4402" y="245"/>
                  </a:cubicBezTo>
                  <a:lnTo>
                    <a:pt x="4821" y="245"/>
                  </a:lnTo>
                  <a:lnTo>
                    <a:pt x="48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4649175" y="11571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3401" y="1"/>
                  </a:moveTo>
                  <a:cubicBezTo>
                    <a:pt x="2446" y="1"/>
                    <a:pt x="1978" y="535"/>
                    <a:pt x="1538" y="1069"/>
                  </a:cubicBezTo>
                  <a:cubicBezTo>
                    <a:pt x="1328" y="1349"/>
                    <a:pt x="1293" y="1558"/>
                    <a:pt x="909" y="1768"/>
                  </a:cubicBezTo>
                  <a:cubicBezTo>
                    <a:pt x="734" y="1872"/>
                    <a:pt x="385" y="1977"/>
                    <a:pt x="1" y="1977"/>
                  </a:cubicBezTo>
                  <a:lnTo>
                    <a:pt x="36" y="2431"/>
                  </a:lnTo>
                  <a:cubicBezTo>
                    <a:pt x="220" y="2442"/>
                    <a:pt x="458" y="2446"/>
                    <a:pt x="719" y="2446"/>
                  </a:cubicBezTo>
                  <a:cubicBezTo>
                    <a:pt x="1350" y="2446"/>
                    <a:pt x="2116" y="2421"/>
                    <a:pt x="2586" y="2396"/>
                  </a:cubicBezTo>
                  <a:cubicBezTo>
                    <a:pt x="3249" y="2362"/>
                    <a:pt x="3599" y="2257"/>
                    <a:pt x="4053" y="1907"/>
                  </a:cubicBezTo>
                  <a:cubicBezTo>
                    <a:pt x="4786" y="1383"/>
                    <a:pt x="5241" y="196"/>
                    <a:pt x="3738" y="21"/>
                  </a:cubicBezTo>
                  <a:cubicBezTo>
                    <a:pt x="3619" y="7"/>
                    <a:pt x="3507" y="1"/>
                    <a:pt x="340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4649175" y="1154175"/>
              <a:ext cx="121425" cy="67275"/>
            </a:xfrm>
            <a:custGeom>
              <a:avLst/>
              <a:gdLst/>
              <a:ahLst/>
              <a:cxnLst/>
              <a:rect l="l" t="t" r="r" b="b"/>
              <a:pathLst>
                <a:path w="4857" h="2691" extrusionOk="0">
                  <a:moveTo>
                    <a:pt x="3389" y="0"/>
                  </a:moveTo>
                  <a:cubicBezTo>
                    <a:pt x="2376" y="0"/>
                    <a:pt x="1852" y="594"/>
                    <a:pt x="1433" y="1118"/>
                  </a:cubicBezTo>
                  <a:cubicBezTo>
                    <a:pt x="1223" y="1433"/>
                    <a:pt x="1189" y="1607"/>
                    <a:pt x="839" y="1782"/>
                  </a:cubicBezTo>
                  <a:cubicBezTo>
                    <a:pt x="665" y="1852"/>
                    <a:pt x="350" y="1991"/>
                    <a:pt x="1" y="1991"/>
                  </a:cubicBezTo>
                  <a:lnTo>
                    <a:pt x="1" y="2236"/>
                  </a:lnTo>
                  <a:cubicBezTo>
                    <a:pt x="420" y="2236"/>
                    <a:pt x="769" y="2096"/>
                    <a:pt x="979" y="1991"/>
                  </a:cubicBezTo>
                  <a:cubicBezTo>
                    <a:pt x="1398" y="1782"/>
                    <a:pt x="1468" y="1537"/>
                    <a:pt x="1643" y="1293"/>
                  </a:cubicBezTo>
                  <a:cubicBezTo>
                    <a:pt x="2062" y="734"/>
                    <a:pt x="2481" y="245"/>
                    <a:pt x="3389" y="245"/>
                  </a:cubicBezTo>
                  <a:cubicBezTo>
                    <a:pt x="3494" y="245"/>
                    <a:pt x="3599" y="245"/>
                    <a:pt x="3738" y="280"/>
                  </a:cubicBezTo>
                  <a:cubicBezTo>
                    <a:pt x="4402" y="350"/>
                    <a:pt x="4577" y="629"/>
                    <a:pt x="4612" y="909"/>
                  </a:cubicBezTo>
                  <a:cubicBezTo>
                    <a:pt x="4612" y="1223"/>
                    <a:pt x="4332" y="1677"/>
                    <a:pt x="3983" y="1922"/>
                  </a:cubicBezTo>
                  <a:cubicBezTo>
                    <a:pt x="3529" y="2236"/>
                    <a:pt x="3249" y="2341"/>
                    <a:pt x="2551" y="2376"/>
                  </a:cubicBezTo>
                  <a:cubicBezTo>
                    <a:pt x="2062" y="2411"/>
                    <a:pt x="1189" y="2446"/>
                    <a:pt x="525" y="2446"/>
                  </a:cubicBezTo>
                  <a:lnTo>
                    <a:pt x="36" y="2446"/>
                  </a:lnTo>
                  <a:lnTo>
                    <a:pt x="36" y="2690"/>
                  </a:lnTo>
                  <a:lnTo>
                    <a:pt x="525" y="2690"/>
                  </a:lnTo>
                  <a:cubicBezTo>
                    <a:pt x="1189" y="2690"/>
                    <a:pt x="2097" y="2655"/>
                    <a:pt x="2586" y="2655"/>
                  </a:cubicBezTo>
                  <a:cubicBezTo>
                    <a:pt x="3284" y="2620"/>
                    <a:pt x="3669" y="2481"/>
                    <a:pt x="4123" y="2131"/>
                  </a:cubicBezTo>
                  <a:cubicBezTo>
                    <a:pt x="4542" y="1817"/>
                    <a:pt x="4856" y="1363"/>
                    <a:pt x="4856" y="909"/>
                  </a:cubicBezTo>
                  <a:cubicBezTo>
                    <a:pt x="4856" y="455"/>
                    <a:pt x="4507" y="70"/>
                    <a:pt x="3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4271050" y="11571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3426" y="1"/>
                  </a:moveTo>
                  <a:cubicBezTo>
                    <a:pt x="2446" y="1"/>
                    <a:pt x="1981" y="535"/>
                    <a:pt x="1573" y="1069"/>
                  </a:cubicBezTo>
                  <a:cubicBezTo>
                    <a:pt x="1363" y="1349"/>
                    <a:pt x="1293" y="1558"/>
                    <a:pt x="944" y="1768"/>
                  </a:cubicBezTo>
                  <a:cubicBezTo>
                    <a:pt x="734" y="1872"/>
                    <a:pt x="385" y="1977"/>
                    <a:pt x="1" y="1977"/>
                  </a:cubicBezTo>
                  <a:lnTo>
                    <a:pt x="71" y="2431"/>
                  </a:lnTo>
                  <a:cubicBezTo>
                    <a:pt x="255" y="2442"/>
                    <a:pt x="493" y="2446"/>
                    <a:pt x="753" y="2446"/>
                  </a:cubicBezTo>
                  <a:cubicBezTo>
                    <a:pt x="1382" y="2446"/>
                    <a:pt x="2141" y="2421"/>
                    <a:pt x="2586" y="2396"/>
                  </a:cubicBezTo>
                  <a:cubicBezTo>
                    <a:pt x="3284" y="2362"/>
                    <a:pt x="3599" y="2257"/>
                    <a:pt x="4088" y="1907"/>
                  </a:cubicBezTo>
                  <a:cubicBezTo>
                    <a:pt x="4821" y="1383"/>
                    <a:pt x="5241" y="196"/>
                    <a:pt x="3773" y="21"/>
                  </a:cubicBezTo>
                  <a:cubicBezTo>
                    <a:pt x="3651" y="7"/>
                    <a:pt x="3535" y="1"/>
                    <a:pt x="342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4271050" y="1154175"/>
              <a:ext cx="122300" cy="67275"/>
            </a:xfrm>
            <a:custGeom>
              <a:avLst/>
              <a:gdLst/>
              <a:ahLst/>
              <a:cxnLst/>
              <a:rect l="l" t="t" r="r" b="b"/>
              <a:pathLst>
                <a:path w="4892" h="2691" extrusionOk="0">
                  <a:moveTo>
                    <a:pt x="3424" y="0"/>
                  </a:moveTo>
                  <a:cubicBezTo>
                    <a:pt x="2411" y="0"/>
                    <a:pt x="1887" y="594"/>
                    <a:pt x="1468" y="1118"/>
                  </a:cubicBezTo>
                  <a:cubicBezTo>
                    <a:pt x="1223" y="1433"/>
                    <a:pt x="1189" y="1607"/>
                    <a:pt x="874" y="1782"/>
                  </a:cubicBezTo>
                  <a:cubicBezTo>
                    <a:pt x="700" y="1852"/>
                    <a:pt x="350" y="1991"/>
                    <a:pt x="1" y="1991"/>
                  </a:cubicBezTo>
                  <a:lnTo>
                    <a:pt x="1" y="2236"/>
                  </a:lnTo>
                  <a:cubicBezTo>
                    <a:pt x="420" y="2236"/>
                    <a:pt x="804" y="2096"/>
                    <a:pt x="979" y="1991"/>
                  </a:cubicBezTo>
                  <a:cubicBezTo>
                    <a:pt x="1398" y="1782"/>
                    <a:pt x="1468" y="1537"/>
                    <a:pt x="1678" y="1293"/>
                  </a:cubicBezTo>
                  <a:cubicBezTo>
                    <a:pt x="2097" y="734"/>
                    <a:pt x="2516" y="245"/>
                    <a:pt x="3424" y="245"/>
                  </a:cubicBezTo>
                  <a:cubicBezTo>
                    <a:pt x="3529" y="245"/>
                    <a:pt x="3634" y="245"/>
                    <a:pt x="3739" y="280"/>
                  </a:cubicBezTo>
                  <a:cubicBezTo>
                    <a:pt x="4437" y="350"/>
                    <a:pt x="4612" y="629"/>
                    <a:pt x="4612" y="909"/>
                  </a:cubicBezTo>
                  <a:cubicBezTo>
                    <a:pt x="4612" y="1223"/>
                    <a:pt x="4367" y="1677"/>
                    <a:pt x="3983" y="1922"/>
                  </a:cubicBezTo>
                  <a:cubicBezTo>
                    <a:pt x="3564" y="2236"/>
                    <a:pt x="3249" y="2341"/>
                    <a:pt x="2586" y="2376"/>
                  </a:cubicBezTo>
                  <a:cubicBezTo>
                    <a:pt x="2097" y="2411"/>
                    <a:pt x="1223" y="2446"/>
                    <a:pt x="560" y="2446"/>
                  </a:cubicBezTo>
                  <a:lnTo>
                    <a:pt x="71" y="2446"/>
                  </a:lnTo>
                  <a:lnTo>
                    <a:pt x="71" y="2690"/>
                  </a:lnTo>
                  <a:lnTo>
                    <a:pt x="560" y="2690"/>
                  </a:lnTo>
                  <a:cubicBezTo>
                    <a:pt x="1223" y="2690"/>
                    <a:pt x="2097" y="2655"/>
                    <a:pt x="2586" y="2655"/>
                  </a:cubicBezTo>
                  <a:cubicBezTo>
                    <a:pt x="3284" y="2620"/>
                    <a:pt x="3669" y="2481"/>
                    <a:pt x="4158" y="2131"/>
                  </a:cubicBezTo>
                  <a:cubicBezTo>
                    <a:pt x="4542" y="1817"/>
                    <a:pt x="4891" y="1363"/>
                    <a:pt x="4891" y="909"/>
                  </a:cubicBezTo>
                  <a:cubicBezTo>
                    <a:pt x="4891" y="455"/>
                    <a:pt x="4542" y="7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4478900" y="1173775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3441" y="0"/>
                  </a:moveTo>
                  <a:cubicBezTo>
                    <a:pt x="2451" y="0"/>
                    <a:pt x="1983" y="566"/>
                    <a:pt x="1572" y="1103"/>
                  </a:cubicBezTo>
                  <a:cubicBezTo>
                    <a:pt x="1363" y="1382"/>
                    <a:pt x="1293" y="1592"/>
                    <a:pt x="944" y="1766"/>
                  </a:cubicBezTo>
                  <a:cubicBezTo>
                    <a:pt x="734" y="1871"/>
                    <a:pt x="385" y="2011"/>
                    <a:pt x="0" y="2011"/>
                  </a:cubicBezTo>
                  <a:lnTo>
                    <a:pt x="70" y="2465"/>
                  </a:lnTo>
                  <a:cubicBezTo>
                    <a:pt x="190" y="2472"/>
                    <a:pt x="333" y="2475"/>
                    <a:pt x="491" y="2475"/>
                  </a:cubicBezTo>
                  <a:cubicBezTo>
                    <a:pt x="1156" y="2475"/>
                    <a:pt x="2077" y="2423"/>
                    <a:pt x="2585" y="2395"/>
                  </a:cubicBezTo>
                  <a:cubicBezTo>
                    <a:pt x="3284" y="2360"/>
                    <a:pt x="3598" y="2255"/>
                    <a:pt x="4087" y="1906"/>
                  </a:cubicBezTo>
                  <a:cubicBezTo>
                    <a:pt x="4821" y="1382"/>
                    <a:pt x="5240" y="194"/>
                    <a:pt x="3773" y="20"/>
                  </a:cubicBezTo>
                  <a:cubicBezTo>
                    <a:pt x="3656" y="6"/>
                    <a:pt x="3545" y="0"/>
                    <a:pt x="344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4478900" y="11707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3424" y="0"/>
                  </a:moveTo>
                  <a:cubicBezTo>
                    <a:pt x="2411" y="0"/>
                    <a:pt x="1887" y="594"/>
                    <a:pt x="1468" y="1153"/>
                  </a:cubicBezTo>
                  <a:cubicBezTo>
                    <a:pt x="1223" y="1432"/>
                    <a:pt x="1188" y="1607"/>
                    <a:pt x="874" y="1782"/>
                  </a:cubicBezTo>
                  <a:cubicBezTo>
                    <a:pt x="699" y="1886"/>
                    <a:pt x="350" y="1991"/>
                    <a:pt x="0" y="1991"/>
                  </a:cubicBezTo>
                  <a:lnTo>
                    <a:pt x="0" y="2271"/>
                  </a:lnTo>
                  <a:cubicBezTo>
                    <a:pt x="420" y="2271"/>
                    <a:pt x="769" y="2131"/>
                    <a:pt x="978" y="2026"/>
                  </a:cubicBezTo>
                  <a:cubicBezTo>
                    <a:pt x="1398" y="1817"/>
                    <a:pt x="1468" y="1537"/>
                    <a:pt x="1677" y="1293"/>
                  </a:cubicBezTo>
                  <a:cubicBezTo>
                    <a:pt x="2096" y="769"/>
                    <a:pt x="2515" y="280"/>
                    <a:pt x="3424" y="280"/>
                  </a:cubicBezTo>
                  <a:lnTo>
                    <a:pt x="3738" y="280"/>
                  </a:lnTo>
                  <a:cubicBezTo>
                    <a:pt x="4437" y="384"/>
                    <a:pt x="4611" y="629"/>
                    <a:pt x="4611" y="943"/>
                  </a:cubicBezTo>
                  <a:cubicBezTo>
                    <a:pt x="4611" y="1258"/>
                    <a:pt x="4367" y="1677"/>
                    <a:pt x="3983" y="1921"/>
                  </a:cubicBezTo>
                  <a:cubicBezTo>
                    <a:pt x="3528" y="2271"/>
                    <a:pt x="3249" y="2340"/>
                    <a:pt x="2585" y="2410"/>
                  </a:cubicBezTo>
                  <a:cubicBezTo>
                    <a:pt x="2096" y="2410"/>
                    <a:pt x="1188" y="2445"/>
                    <a:pt x="559" y="2445"/>
                  </a:cubicBezTo>
                  <a:lnTo>
                    <a:pt x="70" y="2445"/>
                  </a:lnTo>
                  <a:lnTo>
                    <a:pt x="70" y="2725"/>
                  </a:lnTo>
                  <a:lnTo>
                    <a:pt x="559" y="2725"/>
                  </a:lnTo>
                  <a:cubicBezTo>
                    <a:pt x="1223" y="2725"/>
                    <a:pt x="2096" y="2690"/>
                    <a:pt x="2585" y="2655"/>
                  </a:cubicBezTo>
                  <a:cubicBezTo>
                    <a:pt x="3284" y="2620"/>
                    <a:pt x="3668" y="2480"/>
                    <a:pt x="4157" y="2131"/>
                  </a:cubicBezTo>
                  <a:cubicBezTo>
                    <a:pt x="4541" y="1851"/>
                    <a:pt x="4891" y="1397"/>
                    <a:pt x="4891" y="943"/>
                  </a:cubicBezTo>
                  <a:cubicBezTo>
                    <a:pt x="4891" y="489"/>
                    <a:pt x="4541" y="105"/>
                    <a:pt x="3773" y="35"/>
                  </a:cubicBezTo>
                  <a:cubicBezTo>
                    <a:pt x="3668" y="0"/>
                    <a:pt x="3528" y="0"/>
                    <a:pt x="3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408175" y="1201550"/>
              <a:ext cx="130125" cy="73400"/>
            </a:xfrm>
            <a:custGeom>
              <a:avLst/>
              <a:gdLst/>
              <a:ahLst/>
              <a:cxnLst/>
              <a:rect l="l" t="t" r="r" b="b"/>
              <a:pathLst>
                <a:path w="5205" h="2936" extrusionOk="0">
                  <a:moveTo>
                    <a:pt x="3361" y="1"/>
                  </a:moveTo>
                  <a:cubicBezTo>
                    <a:pt x="2409" y="1"/>
                    <a:pt x="1941" y="656"/>
                    <a:pt x="1502" y="1284"/>
                  </a:cubicBezTo>
                  <a:cubicBezTo>
                    <a:pt x="1362" y="1494"/>
                    <a:pt x="1292" y="1773"/>
                    <a:pt x="1083" y="1913"/>
                  </a:cubicBezTo>
                  <a:cubicBezTo>
                    <a:pt x="838" y="2053"/>
                    <a:pt x="349" y="2018"/>
                    <a:pt x="70" y="2088"/>
                  </a:cubicBezTo>
                  <a:lnTo>
                    <a:pt x="0" y="2926"/>
                  </a:lnTo>
                  <a:cubicBezTo>
                    <a:pt x="120" y="2933"/>
                    <a:pt x="263" y="2935"/>
                    <a:pt x="421" y="2935"/>
                  </a:cubicBezTo>
                  <a:cubicBezTo>
                    <a:pt x="1087" y="2935"/>
                    <a:pt x="2013" y="2884"/>
                    <a:pt x="2550" y="2856"/>
                  </a:cubicBezTo>
                  <a:cubicBezTo>
                    <a:pt x="3249" y="2821"/>
                    <a:pt x="3563" y="2681"/>
                    <a:pt x="4052" y="2262"/>
                  </a:cubicBezTo>
                  <a:cubicBezTo>
                    <a:pt x="4786" y="1633"/>
                    <a:pt x="5205" y="236"/>
                    <a:pt x="3703" y="27"/>
                  </a:cubicBezTo>
                  <a:cubicBezTo>
                    <a:pt x="3582" y="9"/>
                    <a:pt x="3468" y="1"/>
                    <a:pt x="336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4408175" y="1197825"/>
              <a:ext cx="121400" cy="80375"/>
            </a:xfrm>
            <a:custGeom>
              <a:avLst/>
              <a:gdLst/>
              <a:ahLst/>
              <a:cxnLst/>
              <a:rect l="l" t="t" r="r" b="b"/>
              <a:pathLst>
                <a:path w="4856" h="3215" extrusionOk="0">
                  <a:moveTo>
                    <a:pt x="3388" y="1"/>
                  </a:moveTo>
                  <a:cubicBezTo>
                    <a:pt x="2340" y="1"/>
                    <a:pt x="1816" y="735"/>
                    <a:pt x="1397" y="1363"/>
                  </a:cubicBezTo>
                  <a:cubicBezTo>
                    <a:pt x="1258" y="1608"/>
                    <a:pt x="1153" y="1852"/>
                    <a:pt x="1013" y="1922"/>
                  </a:cubicBezTo>
                  <a:cubicBezTo>
                    <a:pt x="838" y="2062"/>
                    <a:pt x="349" y="2062"/>
                    <a:pt x="35" y="2132"/>
                  </a:cubicBezTo>
                  <a:lnTo>
                    <a:pt x="105" y="2376"/>
                  </a:lnTo>
                  <a:cubicBezTo>
                    <a:pt x="349" y="2306"/>
                    <a:pt x="838" y="2341"/>
                    <a:pt x="1153" y="2167"/>
                  </a:cubicBezTo>
                  <a:cubicBezTo>
                    <a:pt x="1432" y="1992"/>
                    <a:pt x="1502" y="1678"/>
                    <a:pt x="1607" y="1503"/>
                  </a:cubicBezTo>
                  <a:cubicBezTo>
                    <a:pt x="2061" y="874"/>
                    <a:pt x="2480" y="280"/>
                    <a:pt x="3388" y="280"/>
                  </a:cubicBezTo>
                  <a:lnTo>
                    <a:pt x="3703" y="280"/>
                  </a:lnTo>
                  <a:cubicBezTo>
                    <a:pt x="4366" y="420"/>
                    <a:pt x="4576" y="700"/>
                    <a:pt x="4576" y="1084"/>
                  </a:cubicBezTo>
                  <a:cubicBezTo>
                    <a:pt x="4576" y="1503"/>
                    <a:pt x="4297" y="2027"/>
                    <a:pt x="3947" y="2306"/>
                  </a:cubicBezTo>
                  <a:cubicBezTo>
                    <a:pt x="3493" y="2726"/>
                    <a:pt x="3214" y="2830"/>
                    <a:pt x="2515" y="2865"/>
                  </a:cubicBezTo>
                  <a:cubicBezTo>
                    <a:pt x="2026" y="2900"/>
                    <a:pt x="1153" y="2935"/>
                    <a:pt x="489" y="2935"/>
                  </a:cubicBezTo>
                  <a:lnTo>
                    <a:pt x="0" y="2935"/>
                  </a:lnTo>
                  <a:lnTo>
                    <a:pt x="0" y="3215"/>
                  </a:lnTo>
                  <a:lnTo>
                    <a:pt x="489" y="3215"/>
                  </a:lnTo>
                  <a:cubicBezTo>
                    <a:pt x="1153" y="3215"/>
                    <a:pt x="2026" y="3180"/>
                    <a:pt x="2550" y="3145"/>
                  </a:cubicBezTo>
                  <a:cubicBezTo>
                    <a:pt x="3249" y="3075"/>
                    <a:pt x="3633" y="2935"/>
                    <a:pt x="4122" y="2516"/>
                  </a:cubicBezTo>
                  <a:cubicBezTo>
                    <a:pt x="4506" y="2167"/>
                    <a:pt x="4855" y="1608"/>
                    <a:pt x="4855" y="1084"/>
                  </a:cubicBezTo>
                  <a:cubicBezTo>
                    <a:pt x="4855" y="595"/>
                    <a:pt x="4506" y="141"/>
                    <a:pt x="3738" y="36"/>
                  </a:cubicBezTo>
                  <a:cubicBezTo>
                    <a:pt x="3598" y="36"/>
                    <a:pt x="3493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4653550" y="1213050"/>
              <a:ext cx="130150" cy="61900"/>
            </a:xfrm>
            <a:custGeom>
              <a:avLst/>
              <a:gdLst/>
              <a:ahLst/>
              <a:cxnLst/>
              <a:rect l="l" t="t" r="r" b="b"/>
              <a:pathLst>
                <a:path w="5206" h="2476" extrusionOk="0">
                  <a:moveTo>
                    <a:pt x="3384" y="0"/>
                  </a:moveTo>
                  <a:cubicBezTo>
                    <a:pt x="2945" y="0"/>
                    <a:pt x="2533" y="123"/>
                    <a:pt x="2166" y="405"/>
                  </a:cubicBezTo>
                  <a:cubicBezTo>
                    <a:pt x="1782" y="684"/>
                    <a:pt x="1572" y="1243"/>
                    <a:pt x="1118" y="1453"/>
                  </a:cubicBezTo>
                  <a:cubicBezTo>
                    <a:pt x="979" y="1488"/>
                    <a:pt x="839" y="1488"/>
                    <a:pt x="699" y="1523"/>
                  </a:cubicBezTo>
                  <a:cubicBezTo>
                    <a:pt x="519" y="1553"/>
                    <a:pt x="313" y="1635"/>
                    <a:pt x="103" y="1635"/>
                  </a:cubicBezTo>
                  <a:cubicBezTo>
                    <a:pt x="69" y="1635"/>
                    <a:pt x="35" y="1632"/>
                    <a:pt x="1" y="1628"/>
                  </a:cubicBezTo>
                  <a:lnTo>
                    <a:pt x="1" y="2466"/>
                  </a:lnTo>
                  <a:cubicBezTo>
                    <a:pt x="121" y="2473"/>
                    <a:pt x="264" y="2475"/>
                    <a:pt x="421" y="2475"/>
                  </a:cubicBezTo>
                  <a:cubicBezTo>
                    <a:pt x="1088" y="2475"/>
                    <a:pt x="2014" y="2424"/>
                    <a:pt x="2551" y="2396"/>
                  </a:cubicBezTo>
                  <a:cubicBezTo>
                    <a:pt x="3214" y="2361"/>
                    <a:pt x="3563" y="2256"/>
                    <a:pt x="4018" y="1907"/>
                  </a:cubicBezTo>
                  <a:cubicBezTo>
                    <a:pt x="4751" y="1383"/>
                    <a:pt x="5205" y="195"/>
                    <a:pt x="3703" y="21"/>
                  </a:cubicBezTo>
                  <a:cubicBezTo>
                    <a:pt x="3596" y="7"/>
                    <a:pt x="3489" y="0"/>
                    <a:pt x="338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4653550" y="1210075"/>
              <a:ext cx="120525" cy="68125"/>
            </a:xfrm>
            <a:custGeom>
              <a:avLst/>
              <a:gdLst/>
              <a:ahLst/>
              <a:cxnLst/>
              <a:rect l="l" t="t" r="r" b="b"/>
              <a:pathLst>
                <a:path w="4821" h="2725" extrusionOk="0">
                  <a:moveTo>
                    <a:pt x="3389" y="0"/>
                  </a:moveTo>
                  <a:cubicBezTo>
                    <a:pt x="2935" y="0"/>
                    <a:pt x="2481" y="105"/>
                    <a:pt x="2096" y="419"/>
                  </a:cubicBezTo>
                  <a:cubicBezTo>
                    <a:pt x="1677" y="734"/>
                    <a:pt x="1433" y="1292"/>
                    <a:pt x="1083" y="1432"/>
                  </a:cubicBezTo>
                  <a:cubicBezTo>
                    <a:pt x="979" y="1467"/>
                    <a:pt x="839" y="1502"/>
                    <a:pt x="664" y="1537"/>
                  </a:cubicBezTo>
                  <a:cubicBezTo>
                    <a:pt x="455" y="1572"/>
                    <a:pt x="245" y="1642"/>
                    <a:pt x="70" y="1642"/>
                  </a:cubicBezTo>
                  <a:lnTo>
                    <a:pt x="1" y="1642"/>
                  </a:lnTo>
                  <a:lnTo>
                    <a:pt x="1" y="1886"/>
                  </a:lnTo>
                  <a:lnTo>
                    <a:pt x="70" y="1886"/>
                  </a:lnTo>
                  <a:cubicBezTo>
                    <a:pt x="315" y="1886"/>
                    <a:pt x="525" y="1816"/>
                    <a:pt x="734" y="1781"/>
                  </a:cubicBezTo>
                  <a:cubicBezTo>
                    <a:pt x="839" y="1747"/>
                    <a:pt x="1014" y="1747"/>
                    <a:pt x="1188" y="1677"/>
                  </a:cubicBezTo>
                  <a:cubicBezTo>
                    <a:pt x="1677" y="1432"/>
                    <a:pt x="1922" y="873"/>
                    <a:pt x="2236" y="629"/>
                  </a:cubicBezTo>
                  <a:cubicBezTo>
                    <a:pt x="2585" y="384"/>
                    <a:pt x="2970" y="279"/>
                    <a:pt x="3389" y="279"/>
                  </a:cubicBezTo>
                  <a:lnTo>
                    <a:pt x="3668" y="279"/>
                  </a:lnTo>
                  <a:cubicBezTo>
                    <a:pt x="4367" y="384"/>
                    <a:pt x="4542" y="629"/>
                    <a:pt x="4576" y="943"/>
                  </a:cubicBezTo>
                  <a:cubicBezTo>
                    <a:pt x="4576" y="1258"/>
                    <a:pt x="4297" y="1677"/>
                    <a:pt x="3948" y="1921"/>
                  </a:cubicBezTo>
                  <a:cubicBezTo>
                    <a:pt x="3494" y="2271"/>
                    <a:pt x="3214" y="2340"/>
                    <a:pt x="2516" y="2410"/>
                  </a:cubicBezTo>
                  <a:cubicBezTo>
                    <a:pt x="2027" y="2410"/>
                    <a:pt x="1153" y="2445"/>
                    <a:pt x="490" y="2445"/>
                  </a:cubicBezTo>
                  <a:lnTo>
                    <a:pt x="1" y="2445"/>
                  </a:lnTo>
                  <a:lnTo>
                    <a:pt x="1" y="2725"/>
                  </a:lnTo>
                  <a:lnTo>
                    <a:pt x="490" y="2725"/>
                  </a:lnTo>
                  <a:cubicBezTo>
                    <a:pt x="1153" y="2725"/>
                    <a:pt x="2027" y="2690"/>
                    <a:pt x="2551" y="2655"/>
                  </a:cubicBezTo>
                  <a:cubicBezTo>
                    <a:pt x="3249" y="2620"/>
                    <a:pt x="3633" y="2480"/>
                    <a:pt x="4087" y="2131"/>
                  </a:cubicBezTo>
                  <a:cubicBezTo>
                    <a:pt x="4507" y="1851"/>
                    <a:pt x="4821" y="1397"/>
                    <a:pt x="4821" y="943"/>
                  </a:cubicBezTo>
                  <a:cubicBezTo>
                    <a:pt x="4821" y="489"/>
                    <a:pt x="4472" y="105"/>
                    <a:pt x="3703" y="35"/>
                  </a:cubicBezTo>
                  <a:cubicBezTo>
                    <a:pt x="3598" y="0"/>
                    <a:pt x="3494" y="0"/>
                    <a:pt x="3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4257100" y="1227075"/>
              <a:ext cx="132750" cy="72325"/>
            </a:xfrm>
            <a:custGeom>
              <a:avLst/>
              <a:gdLst/>
              <a:ahLst/>
              <a:cxnLst/>
              <a:rect l="l" t="t" r="r" b="b"/>
              <a:pathLst>
                <a:path w="5310" h="2893" extrusionOk="0">
                  <a:moveTo>
                    <a:pt x="3538" y="1"/>
                  </a:moveTo>
                  <a:cubicBezTo>
                    <a:pt x="2529" y="1"/>
                    <a:pt x="2056" y="638"/>
                    <a:pt x="1642" y="1276"/>
                  </a:cubicBezTo>
                  <a:cubicBezTo>
                    <a:pt x="1292" y="1765"/>
                    <a:pt x="559" y="1870"/>
                    <a:pt x="0" y="1905"/>
                  </a:cubicBezTo>
                  <a:lnTo>
                    <a:pt x="140" y="2883"/>
                  </a:lnTo>
                  <a:cubicBezTo>
                    <a:pt x="260" y="2890"/>
                    <a:pt x="403" y="2892"/>
                    <a:pt x="560" y="2892"/>
                  </a:cubicBezTo>
                  <a:cubicBezTo>
                    <a:pt x="1226" y="2892"/>
                    <a:pt x="2146" y="2841"/>
                    <a:pt x="2655" y="2813"/>
                  </a:cubicBezTo>
                  <a:cubicBezTo>
                    <a:pt x="3353" y="2778"/>
                    <a:pt x="3668" y="2638"/>
                    <a:pt x="4157" y="2254"/>
                  </a:cubicBezTo>
                  <a:cubicBezTo>
                    <a:pt x="4890" y="1625"/>
                    <a:pt x="5309" y="228"/>
                    <a:pt x="3842" y="19"/>
                  </a:cubicBezTo>
                  <a:cubicBezTo>
                    <a:pt x="3736" y="6"/>
                    <a:pt x="3635" y="1"/>
                    <a:pt x="353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4257100" y="122402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3493" y="1"/>
                  </a:moveTo>
                  <a:cubicBezTo>
                    <a:pt x="2445" y="1"/>
                    <a:pt x="1956" y="700"/>
                    <a:pt x="1537" y="1328"/>
                  </a:cubicBezTo>
                  <a:cubicBezTo>
                    <a:pt x="1258" y="1747"/>
                    <a:pt x="524" y="1852"/>
                    <a:pt x="0" y="1887"/>
                  </a:cubicBezTo>
                  <a:lnTo>
                    <a:pt x="0" y="2167"/>
                  </a:lnTo>
                  <a:cubicBezTo>
                    <a:pt x="559" y="2132"/>
                    <a:pt x="1362" y="2062"/>
                    <a:pt x="1747" y="1468"/>
                  </a:cubicBezTo>
                  <a:cubicBezTo>
                    <a:pt x="2166" y="839"/>
                    <a:pt x="2585" y="245"/>
                    <a:pt x="3493" y="245"/>
                  </a:cubicBezTo>
                  <a:cubicBezTo>
                    <a:pt x="3598" y="245"/>
                    <a:pt x="3703" y="245"/>
                    <a:pt x="3807" y="280"/>
                  </a:cubicBezTo>
                  <a:cubicBezTo>
                    <a:pt x="4506" y="385"/>
                    <a:pt x="4681" y="700"/>
                    <a:pt x="4681" y="1049"/>
                  </a:cubicBezTo>
                  <a:cubicBezTo>
                    <a:pt x="4681" y="1468"/>
                    <a:pt x="4401" y="1957"/>
                    <a:pt x="4052" y="2271"/>
                  </a:cubicBezTo>
                  <a:cubicBezTo>
                    <a:pt x="3598" y="2656"/>
                    <a:pt x="3318" y="2760"/>
                    <a:pt x="2655" y="2830"/>
                  </a:cubicBezTo>
                  <a:cubicBezTo>
                    <a:pt x="2166" y="2830"/>
                    <a:pt x="1258" y="2900"/>
                    <a:pt x="594" y="2900"/>
                  </a:cubicBezTo>
                  <a:cubicBezTo>
                    <a:pt x="419" y="2900"/>
                    <a:pt x="279" y="2900"/>
                    <a:pt x="140" y="2865"/>
                  </a:cubicBezTo>
                  <a:lnTo>
                    <a:pt x="140" y="3145"/>
                  </a:lnTo>
                  <a:lnTo>
                    <a:pt x="594" y="3145"/>
                  </a:lnTo>
                  <a:cubicBezTo>
                    <a:pt x="1258" y="3145"/>
                    <a:pt x="2166" y="3110"/>
                    <a:pt x="2655" y="3075"/>
                  </a:cubicBezTo>
                  <a:cubicBezTo>
                    <a:pt x="3353" y="3040"/>
                    <a:pt x="3773" y="2865"/>
                    <a:pt x="4227" y="2481"/>
                  </a:cubicBezTo>
                  <a:cubicBezTo>
                    <a:pt x="4646" y="2132"/>
                    <a:pt x="4960" y="1573"/>
                    <a:pt x="4960" y="1049"/>
                  </a:cubicBezTo>
                  <a:cubicBezTo>
                    <a:pt x="4960" y="560"/>
                    <a:pt x="4611" y="106"/>
                    <a:pt x="38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897200" y="1215600"/>
              <a:ext cx="110475" cy="83550"/>
            </a:xfrm>
            <a:custGeom>
              <a:avLst/>
              <a:gdLst/>
              <a:ahLst/>
              <a:cxnLst/>
              <a:rect l="l" t="t" r="r" b="b"/>
              <a:pathLst>
                <a:path w="4419" h="3342" extrusionOk="0">
                  <a:moveTo>
                    <a:pt x="3275" y="0"/>
                  </a:moveTo>
                  <a:cubicBezTo>
                    <a:pt x="3182" y="0"/>
                    <a:pt x="3080" y="8"/>
                    <a:pt x="2969" y="24"/>
                  </a:cubicBezTo>
                  <a:cubicBezTo>
                    <a:pt x="1782" y="233"/>
                    <a:pt x="1432" y="932"/>
                    <a:pt x="1118" y="1665"/>
                  </a:cubicBezTo>
                  <a:cubicBezTo>
                    <a:pt x="1083" y="1770"/>
                    <a:pt x="1083" y="1945"/>
                    <a:pt x="1013" y="2015"/>
                  </a:cubicBezTo>
                  <a:cubicBezTo>
                    <a:pt x="943" y="2119"/>
                    <a:pt x="804" y="2189"/>
                    <a:pt x="699" y="2224"/>
                  </a:cubicBezTo>
                  <a:cubicBezTo>
                    <a:pt x="489" y="2294"/>
                    <a:pt x="210" y="2329"/>
                    <a:pt x="0" y="2364"/>
                  </a:cubicBezTo>
                  <a:lnTo>
                    <a:pt x="35" y="3342"/>
                  </a:lnTo>
                  <a:cubicBezTo>
                    <a:pt x="664" y="3202"/>
                    <a:pt x="1852" y="2853"/>
                    <a:pt x="2480" y="2643"/>
                  </a:cubicBezTo>
                  <a:cubicBezTo>
                    <a:pt x="3109" y="2399"/>
                    <a:pt x="3423" y="2224"/>
                    <a:pt x="3773" y="1770"/>
                  </a:cubicBezTo>
                  <a:cubicBezTo>
                    <a:pt x="4290" y="1124"/>
                    <a:pt x="4418" y="0"/>
                    <a:pt x="327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4896325" y="121267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3319" y="1"/>
                  </a:moveTo>
                  <a:cubicBezTo>
                    <a:pt x="3214" y="1"/>
                    <a:pt x="3109" y="1"/>
                    <a:pt x="2969" y="36"/>
                  </a:cubicBezTo>
                  <a:cubicBezTo>
                    <a:pt x="1712" y="210"/>
                    <a:pt x="1328" y="1014"/>
                    <a:pt x="1048" y="1712"/>
                  </a:cubicBezTo>
                  <a:cubicBezTo>
                    <a:pt x="978" y="1852"/>
                    <a:pt x="978" y="2027"/>
                    <a:pt x="943" y="2062"/>
                  </a:cubicBezTo>
                  <a:cubicBezTo>
                    <a:pt x="909" y="2132"/>
                    <a:pt x="769" y="2167"/>
                    <a:pt x="699" y="2201"/>
                  </a:cubicBezTo>
                  <a:cubicBezTo>
                    <a:pt x="489" y="2306"/>
                    <a:pt x="245" y="2341"/>
                    <a:pt x="0" y="2341"/>
                  </a:cubicBezTo>
                  <a:lnTo>
                    <a:pt x="35" y="2621"/>
                  </a:lnTo>
                  <a:cubicBezTo>
                    <a:pt x="280" y="2586"/>
                    <a:pt x="524" y="2551"/>
                    <a:pt x="769" y="2446"/>
                  </a:cubicBezTo>
                  <a:cubicBezTo>
                    <a:pt x="874" y="2411"/>
                    <a:pt x="1048" y="2376"/>
                    <a:pt x="1153" y="2236"/>
                  </a:cubicBezTo>
                  <a:cubicBezTo>
                    <a:pt x="1223" y="2062"/>
                    <a:pt x="1258" y="1887"/>
                    <a:pt x="1293" y="1817"/>
                  </a:cubicBezTo>
                  <a:cubicBezTo>
                    <a:pt x="1572" y="1119"/>
                    <a:pt x="1887" y="455"/>
                    <a:pt x="3004" y="280"/>
                  </a:cubicBezTo>
                  <a:cubicBezTo>
                    <a:pt x="3144" y="280"/>
                    <a:pt x="3249" y="245"/>
                    <a:pt x="3319" y="245"/>
                  </a:cubicBezTo>
                  <a:cubicBezTo>
                    <a:pt x="3913" y="280"/>
                    <a:pt x="4052" y="525"/>
                    <a:pt x="4052" y="874"/>
                  </a:cubicBezTo>
                  <a:cubicBezTo>
                    <a:pt x="4052" y="1188"/>
                    <a:pt x="3913" y="1538"/>
                    <a:pt x="3703" y="1817"/>
                  </a:cubicBezTo>
                  <a:cubicBezTo>
                    <a:pt x="3354" y="2236"/>
                    <a:pt x="3109" y="2411"/>
                    <a:pt x="2445" y="2621"/>
                  </a:cubicBezTo>
                  <a:cubicBezTo>
                    <a:pt x="1852" y="2830"/>
                    <a:pt x="664" y="3214"/>
                    <a:pt x="35" y="3354"/>
                  </a:cubicBezTo>
                  <a:lnTo>
                    <a:pt x="105" y="3599"/>
                  </a:lnTo>
                  <a:cubicBezTo>
                    <a:pt x="734" y="3459"/>
                    <a:pt x="1921" y="3075"/>
                    <a:pt x="2550" y="2865"/>
                  </a:cubicBezTo>
                  <a:cubicBezTo>
                    <a:pt x="3214" y="2656"/>
                    <a:pt x="3528" y="2446"/>
                    <a:pt x="3913" y="1957"/>
                  </a:cubicBezTo>
                  <a:cubicBezTo>
                    <a:pt x="4157" y="1643"/>
                    <a:pt x="4332" y="1258"/>
                    <a:pt x="4332" y="874"/>
                  </a:cubicBezTo>
                  <a:cubicBezTo>
                    <a:pt x="4332" y="420"/>
                    <a:pt x="4017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4786300" y="1185575"/>
              <a:ext cx="129250" cy="68175"/>
            </a:xfrm>
            <a:custGeom>
              <a:avLst/>
              <a:gdLst/>
              <a:ahLst/>
              <a:cxnLst/>
              <a:rect l="l" t="t" r="r" b="b"/>
              <a:pathLst>
                <a:path w="5170" h="2727" extrusionOk="0">
                  <a:moveTo>
                    <a:pt x="3576" y="1"/>
                  </a:moveTo>
                  <a:cubicBezTo>
                    <a:pt x="2422" y="1"/>
                    <a:pt x="1980" y="647"/>
                    <a:pt x="1572" y="1259"/>
                  </a:cubicBezTo>
                  <a:cubicBezTo>
                    <a:pt x="1397" y="1504"/>
                    <a:pt x="1188" y="1679"/>
                    <a:pt x="943" y="1818"/>
                  </a:cubicBezTo>
                  <a:cubicBezTo>
                    <a:pt x="719" y="1943"/>
                    <a:pt x="512" y="1961"/>
                    <a:pt x="285" y="1961"/>
                  </a:cubicBezTo>
                  <a:cubicBezTo>
                    <a:pt x="194" y="1961"/>
                    <a:pt x="100" y="1958"/>
                    <a:pt x="0" y="1958"/>
                  </a:cubicBezTo>
                  <a:lnTo>
                    <a:pt x="175" y="2727"/>
                  </a:lnTo>
                  <a:cubicBezTo>
                    <a:pt x="803" y="2727"/>
                    <a:pt x="2061" y="2552"/>
                    <a:pt x="2690" y="2482"/>
                  </a:cubicBezTo>
                  <a:cubicBezTo>
                    <a:pt x="3388" y="2377"/>
                    <a:pt x="3703" y="2238"/>
                    <a:pt x="4122" y="1853"/>
                  </a:cubicBezTo>
                  <a:cubicBezTo>
                    <a:pt x="4820" y="1259"/>
                    <a:pt x="5170" y="72"/>
                    <a:pt x="3668" y="2"/>
                  </a:cubicBezTo>
                  <a:cubicBezTo>
                    <a:pt x="3637" y="1"/>
                    <a:pt x="3606" y="1"/>
                    <a:pt x="357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4786300" y="1182950"/>
              <a:ext cx="121400" cy="74300"/>
            </a:xfrm>
            <a:custGeom>
              <a:avLst/>
              <a:gdLst/>
              <a:ahLst/>
              <a:cxnLst/>
              <a:rect l="l" t="t" r="r" b="b"/>
              <a:pathLst>
                <a:path w="4856" h="2972" extrusionOk="0">
                  <a:moveTo>
                    <a:pt x="3478" y="1"/>
                  </a:moveTo>
                  <a:cubicBezTo>
                    <a:pt x="2350" y="1"/>
                    <a:pt x="1841" y="681"/>
                    <a:pt x="1432" y="1295"/>
                  </a:cubicBezTo>
                  <a:cubicBezTo>
                    <a:pt x="1292" y="1504"/>
                    <a:pt x="1118" y="1679"/>
                    <a:pt x="873" y="1819"/>
                  </a:cubicBezTo>
                  <a:cubicBezTo>
                    <a:pt x="664" y="1923"/>
                    <a:pt x="419" y="1958"/>
                    <a:pt x="140" y="1958"/>
                  </a:cubicBezTo>
                  <a:lnTo>
                    <a:pt x="0" y="1958"/>
                  </a:lnTo>
                  <a:lnTo>
                    <a:pt x="0" y="2203"/>
                  </a:lnTo>
                  <a:lnTo>
                    <a:pt x="140" y="2203"/>
                  </a:lnTo>
                  <a:cubicBezTo>
                    <a:pt x="419" y="2203"/>
                    <a:pt x="699" y="2203"/>
                    <a:pt x="1013" y="2028"/>
                  </a:cubicBezTo>
                  <a:cubicBezTo>
                    <a:pt x="1292" y="1888"/>
                    <a:pt x="1502" y="1679"/>
                    <a:pt x="1677" y="1434"/>
                  </a:cubicBezTo>
                  <a:cubicBezTo>
                    <a:pt x="2096" y="806"/>
                    <a:pt x="2480" y="247"/>
                    <a:pt x="3563" y="247"/>
                  </a:cubicBezTo>
                  <a:lnTo>
                    <a:pt x="3668" y="247"/>
                  </a:lnTo>
                  <a:cubicBezTo>
                    <a:pt x="4401" y="282"/>
                    <a:pt x="4576" y="561"/>
                    <a:pt x="4576" y="875"/>
                  </a:cubicBezTo>
                  <a:cubicBezTo>
                    <a:pt x="4576" y="1190"/>
                    <a:pt x="4366" y="1609"/>
                    <a:pt x="4052" y="1888"/>
                  </a:cubicBezTo>
                  <a:cubicBezTo>
                    <a:pt x="3633" y="2238"/>
                    <a:pt x="3353" y="2343"/>
                    <a:pt x="2655" y="2447"/>
                  </a:cubicBezTo>
                  <a:cubicBezTo>
                    <a:pt x="2061" y="2552"/>
                    <a:pt x="803" y="2692"/>
                    <a:pt x="175" y="2692"/>
                  </a:cubicBezTo>
                  <a:lnTo>
                    <a:pt x="175" y="2971"/>
                  </a:lnTo>
                  <a:cubicBezTo>
                    <a:pt x="838" y="2936"/>
                    <a:pt x="2061" y="2797"/>
                    <a:pt x="2725" y="2692"/>
                  </a:cubicBezTo>
                  <a:cubicBezTo>
                    <a:pt x="3388" y="2622"/>
                    <a:pt x="3773" y="2447"/>
                    <a:pt x="4227" y="2063"/>
                  </a:cubicBezTo>
                  <a:cubicBezTo>
                    <a:pt x="4576" y="1749"/>
                    <a:pt x="4855" y="1295"/>
                    <a:pt x="4855" y="875"/>
                  </a:cubicBezTo>
                  <a:cubicBezTo>
                    <a:pt x="4855" y="386"/>
                    <a:pt x="4471" y="2"/>
                    <a:pt x="3668" y="2"/>
                  </a:cubicBezTo>
                  <a:lnTo>
                    <a:pt x="3563" y="2"/>
                  </a:lnTo>
                  <a:cubicBezTo>
                    <a:pt x="3534" y="1"/>
                    <a:pt x="3506" y="1"/>
                    <a:pt x="3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4143575" y="1192875"/>
              <a:ext cx="129250" cy="61250"/>
            </a:xfrm>
            <a:custGeom>
              <a:avLst/>
              <a:gdLst/>
              <a:ahLst/>
              <a:cxnLst/>
              <a:rect l="l" t="t" r="r" b="b"/>
              <a:pathLst>
                <a:path w="5170" h="2450" extrusionOk="0">
                  <a:moveTo>
                    <a:pt x="3277" y="0"/>
                  </a:moveTo>
                  <a:cubicBezTo>
                    <a:pt x="2366" y="0"/>
                    <a:pt x="1938" y="435"/>
                    <a:pt x="1537" y="898"/>
                  </a:cubicBezTo>
                  <a:cubicBezTo>
                    <a:pt x="1327" y="1107"/>
                    <a:pt x="1258" y="1317"/>
                    <a:pt x="908" y="1491"/>
                  </a:cubicBezTo>
                  <a:cubicBezTo>
                    <a:pt x="699" y="1561"/>
                    <a:pt x="384" y="1666"/>
                    <a:pt x="0" y="1666"/>
                  </a:cubicBezTo>
                  <a:lnTo>
                    <a:pt x="0" y="2435"/>
                  </a:lnTo>
                  <a:cubicBezTo>
                    <a:pt x="184" y="2445"/>
                    <a:pt x="422" y="2449"/>
                    <a:pt x="683" y="2449"/>
                  </a:cubicBezTo>
                  <a:cubicBezTo>
                    <a:pt x="1311" y="2449"/>
                    <a:pt x="2070" y="2424"/>
                    <a:pt x="2515" y="2400"/>
                  </a:cubicBezTo>
                  <a:cubicBezTo>
                    <a:pt x="3214" y="2365"/>
                    <a:pt x="3528" y="2225"/>
                    <a:pt x="3982" y="1911"/>
                  </a:cubicBezTo>
                  <a:cubicBezTo>
                    <a:pt x="4751" y="1352"/>
                    <a:pt x="5170" y="199"/>
                    <a:pt x="3668" y="24"/>
                  </a:cubicBezTo>
                  <a:cubicBezTo>
                    <a:pt x="3528" y="8"/>
                    <a:pt x="3398" y="0"/>
                    <a:pt x="327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4142700" y="118910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3319" y="1"/>
                  </a:moveTo>
                  <a:cubicBezTo>
                    <a:pt x="2340" y="1"/>
                    <a:pt x="1851" y="490"/>
                    <a:pt x="1467" y="944"/>
                  </a:cubicBezTo>
                  <a:cubicBezTo>
                    <a:pt x="1223" y="1223"/>
                    <a:pt x="1223" y="1363"/>
                    <a:pt x="873" y="1503"/>
                  </a:cubicBezTo>
                  <a:cubicBezTo>
                    <a:pt x="699" y="1607"/>
                    <a:pt x="384" y="1712"/>
                    <a:pt x="35" y="1712"/>
                  </a:cubicBezTo>
                  <a:lnTo>
                    <a:pt x="35" y="1957"/>
                  </a:lnTo>
                  <a:cubicBezTo>
                    <a:pt x="419" y="1957"/>
                    <a:pt x="804" y="1852"/>
                    <a:pt x="978" y="1747"/>
                  </a:cubicBezTo>
                  <a:cubicBezTo>
                    <a:pt x="1397" y="1573"/>
                    <a:pt x="1467" y="1328"/>
                    <a:pt x="1642" y="1118"/>
                  </a:cubicBezTo>
                  <a:cubicBezTo>
                    <a:pt x="2061" y="664"/>
                    <a:pt x="2445" y="280"/>
                    <a:pt x="3319" y="280"/>
                  </a:cubicBezTo>
                  <a:lnTo>
                    <a:pt x="3703" y="280"/>
                  </a:lnTo>
                  <a:cubicBezTo>
                    <a:pt x="4401" y="385"/>
                    <a:pt x="4576" y="629"/>
                    <a:pt x="4576" y="944"/>
                  </a:cubicBezTo>
                  <a:cubicBezTo>
                    <a:pt x="4576" y="1258"/>
                    <a:pt x="4297" y="1677"/>
                    <a:pt x="3947" y="1957"/>
                  </a:cubicBezTo>
                  <a:cubicBezTo>
                    <a:pt x="3493" y="2271"/>
                    <a:pt x="3214" y="2376"/>
                    <a:pt x="2550" y="2411"/>
                  </a:cubicBezTo>
                  <a:cubicBezTo>
                    <a:pt x="2061" y="2446"/>
                    <a:pt x="1188" y="2481"/>
                    <a:pt x="524" y="2481"/>
                  </a:cubicBezTo>
                  <a:cubicBezTo>
                    <a:pt x="314" y="2481"/>
                    <a:pt x="175" y="2481"/>
                    <a:pt x="35" y="2446"/>
                  </a:cubicBezTo>
                  <a:lnTo>
                    <a:pt x="0" y="2725"/>
                  </a:lnTo>
                  <a:lnTo>
                    <a:pt x="524" y="2725"/>
                  </a:lnTo>
                  <a:cubicBezTo>
                    <a:pt x="1188" y="2725"/>
                    <a:pt x="2061" y="2690"/>
                    <a:pt x="2550" y="2655"/>
                  </a:cubicBezTo>
                  <a:cubicBezTo>
                    <a:pt x="3249" y="2620"/>
                    <a:pt x="3633" y="2516"/>
                    <a:pt x="4122" y="2166"/>
                  </a:cubicBezTo>
                  <a:cubicBezTo>
                    <a:pt x="4506" y="1852"/>
                    <a:pt x="4821" y="1398"/>
                    <a:pt x="4821" y="944"/>
                  </a:cubicBezTo>
                  <a:cubicBezTo>
                    <a:pt x="4855" y="490"/>
                    <a:pt x="4471" y="105"/>
                    <a:pt x="3738" y="36"/>
                  </a:cubicBezTo>
                  <a:cubicBezTo>
                    <a:pt x="3598" y="36"/>
                    <a:pt x="3458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4649175" y="1380850"/>
              <a:ext cx="131025" cy="61175"/>
            </a:xfrm>
            <a:custGeom>
              <a:avLst/>
              <a:gdLst/>
              <a:ahLst/>
              <a:cxnLst/>
              <a:rect l="l" t="t" r="r" b="b"/>
              <a:pathLst>
                <a:path w="5241" h="2447" extrusionOk="0">
                  <a:moveTo>
                    <a:pt x="719" y="1"/>
                  </a:moveTo>
                  <a:cubicBezTo>
                    <a:pt x="458" y="1"/>
                    <a:pt x="220" y="5"/>
                    <a:pt x="36" y="15"/>
                  </a:cubicBezTo>
                  <a:lnTo>
                    <a:pt x="1" y="470"/>
                  </a:lnTo>
                  <a:cubicBezTo>
                    <a:pt x="385" y="470"/>
                    <a:pt x="734" y="574"/>
                    <a:pt x="909" y="679"/>
                  </a:cubicBezTo>
                  <a:cubicBezTo>
                    <a:pt x="1293" y="889"/>
                    <a:pt x="1328" y="1098"/>
                    <a:pt x="1538" y="1343"/>
                  </a:cubicBezTo>
                  <a:cubicBezTo>
                    <a:pt x="1978" y="1909"/>
                    <a:pt x="2446" y="2446"/>
                    <a:pt x="3401" y="2446"/>
                  </a:cubicBezTo>
                  <a:cubicBezTo>
                    <a:pt x="3508" y="2446"/>
                    <a:pt x="3620" y="2440"/>
                    <a:pt x="3738" y="2426"/>
                  </a:cubicBezTo>
                  <a:cubicBezTo>
                    <a:pt x="5241" y="2251"/>
                    <a:pt x="4786" y="1063"/>
                    <a:pt x="4053" y="539"/>
                  </a:cubicBezTo>
                  <a:cubicBezTo>
                    <a:pt x="3599" y="190"/>
                    <a:pt x="3249" y="85"/>
                    <a:pt x="2586" y="50"/>
                  </a:cubicBezTo>
                  <a:cubicBezTo>
                    <a:pt x="2116" y="26"/>
                    <a:pt x="1350" y="1"/>
                    <a:pt x="719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4649175" y="1376850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525" y="1"/>
                  </a:moveTo>
                  <a:cubicBezTo>
                    <a:pt x="350" y="1"/>
                    <a:pt x="176" y="36"/>
                    <a:pt x="36" y="36"/>
                  </a:cubicBezTo>
                  <a:lnTo>
                    <a:pt x="36" y="280"/>
                  </a:lnTo>
                  <a:lnTo>
                    <a:pt x="525" y="280"/>
                  </a:lnTo>
                  <a:cubicBezTo>
                    <a:pt x="1189" y="280"/>
                    <a:pt x="2062" y="315"/>
                    <a:pt x="2551" y="350"/>
                  </a:cubicBezTo>
                  <a:cubicBezTo>
                    <a:pt x="3249" y="385"/>
                    <a:pt x="3529" y="490"/>
                    <a:pt x="3983" y="804"/>
                  </a:cubicBezTo>
                  <a:cubicBezTo>
                    <a:pt x="4332" y="1049"/>
                    <a:pt x="4612" y="1468"/>
                    <a:pt x="4612" y="1817"/>
                  </a:cubicBezTo>
                  <a:cubicBezTo>
                    <a:pt x="4577" y="2097"/>
                    <a:pt x="4402" y="2376"/>
                    <a:pt x="3738" y="2446"/>
                  </a:cubicBezTo>
                  <a:cubicBezTo>
                    <a:pt x="3599" y="2481"/>
                    <a:pt x="3494" y="2481"/>
                    <a:pt x="3389" y="2481"/>
                  </a:cubicBezTo>
                  <a:cubicBezTo>
                    <a:pt x="2481" y="2481"/>
                    <a:pt x="2062" y="1992"/>
                    <a:pt x="1643" y="1433"/>
                  </a:cubicBezTo>
                  <a:cubicBezTo>
                    <a:pt x="1468" y="1188"/>
                    <a:pt x="1398" y="944"/>
                    <a:pt x="979" y="734"/>
                  </a:cubicBezTo>
                  <a:cubicBezTo>
                    <a:pt x="769" y="630"/>
                    <a:pt x="385" y="490"/>
                    <a:pt x="1" y="490"/>
                  </a:cubicBezTo>
                  <a:lnTo>
                    <a:pt x="1" y="734"/>
                  </a:lnTo>
                  <a:cubicBezTo>
                    <a:pt x="350" y="734"/>
                    <a:pt x="665" y="874"/>
                    <a:pt x="839" y="944"/>
                  </a:cubicBezTo>
                  <a:cubicBezTo>
                    <a:pt x="1189" y="1119"/>
                    <a:pt x="1223" y="1293"/>
                    <a:pt x="1433" y="1608"/>
                  </a:cubicBezTo>
                  <a:cubicBezTo>
                    <a:pt x="1852" y="2132"/>
                    <a:pt x="2376" y="2725"/>
                    <a:pt x="3389" y="2725"/>
                  </a:cubicBezTo>
                  <a:lnTo>
                    <a:pt x="3738" y="2725"/>
                  </a:lnTo>
                  <a:cubicBezTo>
                    <a:pt x="4507" y="2656"/>
                    <a:pt x="4856" y="2271"/>
                    <a:pt x="4856" y="1817"/>
                  </a:cubicBezTo>
                  <a:cubicBezTo>
                    <a:pt x="4856" y="1363"/>
                    <a:pt x="4542" y="909"/>
                    <a:pt x="4123" y="595"/>
                  </a:cubicBezTo>
                  <a:cubicBezTo>
                    <a:pt x="3669" y="245"/>
                    <a:pt x="3284" y="106"/>
                    <a:pt x="2586" y="71"/>
                  </a:cubicBezTo>
                  <a:cubicBezTo>
                    <a:pt x="2097" y="36"/>
                    <a:pt x="1189" y="1"/>
                    <a:pt x="5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4271050" y="1380850"/>
              <a:ext cx="131025" cy="61175"/>
            </a:xfrm>
            <a:custGeom>
              <a:avLst/>
              <a:gdLst/>
              <a:ahLst/>
              <a:cxnLst/>
              <a:rect l="l" t="t" r="r" b="b"/>
              <a:pathLst>
                <a:path w="5241" h="2447" extrusionOk="0">
                  <a:moveTo>
                    <a:pt x="753" y="1"/>
                  </a:moveTo>
                  <a:cubicBezTo>
                    <a:pt x="493" y="1"/>
                    <a:pt x="255" y="5"/>
                    <a:pt x="71" y="15"/>
                  </a:cubicBezTo>
                  <a:lnTo>
                    <a:pt x="1" y="470"/>
                  </a:lnTo>
                  <a:cubicBezTo>
                    <a:pt x="385" y="470"/>
                    <a:pt x="734" y="574"/>
                    <a:pt x="944" y="679"/>
                  </a:cubicBezTo>
                  <a:cubicBezTo>
                    <a:pt x="1293" y="889"/>
                    <a:pt x="1363" y="1098"/>
                    <a:pt x="1573" y="1343"/>
                  </a:cubicBezTo>
                  <a:cubicBezTo>
                    <a:pt x="1981" y="1909"/>
                    <a:pt x="2447" y="2446"/>
                    <a:pt x="3427" y="2446"/>
                  </a:cubicBezTo>
                  <a:cubicBezTo>
                    <a:pt x="3536" y="2446"/>
                    <a:pt x="3651" y="2440"/>
                    <a:pt x="3773" y="2426"/>
                  </a:cubicBezTo>
                  <a:cubicBezTo>
                    <a:pt x="5241" y="2251"/>
                    <a:pt x="4821" y="1063"/>
                    <a:pt x="4088" y="539"/>
                  </a:cubicBezTo>
                  <a:cubicBezTo>
                    <a:pt x="3599" y="190"/>
                    <a:pt x="3284" y="85"/>
                    <a:pt x="2586" y="50"/>
                  </a:cubicBezTo>
                  <a:cubicBezTo>
                    <a:pt x="2141" y="26"/>
                    <a:pt x="1382" y="1"/>
                    <a:pt x="753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4271050" y="1376850"/>
              <a:ext cx="122300" cy="68150"/>
            </a:xfrm>
            <a:custGeom>
              <a:avLst/>
              <a:gdLst/>
              <a:ahLst/>
              <a:cxnLst/>
              <a:rect l="l" t="t" r="r" b="b"/>
              <a:pathLst>
                <a:path w="4892" h="2726" extrusionOk="0">
                  <a:moveTo>
                    <a:pt x="560" y="1"/>
                  </a:moveTo>
                  <a:cubicBezTo>
                    <a:pt x="385" y="1"/>
                    <a:pt x="211" y="36"/>
                    <a:pt x="71" y="36"/>
                  </a:cubicBezTo>
                  <a:lnTo>
                    <a:pt x="71" y="280"/>
                  </a:lnTo>
                  <a:lnTo>
                    <a:pt x="560" y="280"/>
                  </a:lnTo>
                  <a:cubicBezTo>
                    <a:pt x="1223" y="280"/>
                    <a:pt x="2097" y="315"/>
                    <a:pt x="2586" y="350"/>
                  </a:cubicBezTo>
                  <a:cubicBezTo>
                    <a:pt x="3249" y="385"/>
                    <a:pt x="3564" y="490"/>
                    <a:pt x="3983" y="804"/>
                  </a:cubicBezTo>
                  <a:cubicBezTo>
                    <a:pt x="4367" y="1049"/>
                    <a:pt x="4612" y="1503"/>
                    <a:pt x="4612" y="1817"/>
                  </a:cubicBezTo>
                  <a:cubicBezTo>
                    <a:pt x="4612" y="2097"/>
                    <a:pt x="4437" y="2376"/>
                    <a:pt x="3739" y="2446"/>
                  </a:cubicBezTo>
                  <a:cubicBezTo>
                    <a:pt x="3634" y="2481"/>
                    <a:pt x="3529" y="2481"/>
                    <a:pt x="3424" y="2481"/>
                  </a:cubicBezTo>
                  <a:cubicBezTo>
                    <a:pt x="2516" y="2481"/>
                    <a:pt x="2097" y="1992"/>
                    <a:pt x="1678" y="1433"/>
                  </a:cubicBezTo>
                  <a:cubicBezTo>
                    <a:pt x="1468" y="1188"/>
                    <a:pt x="1398" y="944"/>
                    <a:pt x="979" y="734"/>
                  </a:cubicBezTo>
                  <a:cubicBezTo>
                    <a:pt x="769" y="630"/>
                    <a:pt x="420" y="490"/>
                    <a:pt x="1" y="490"/>
                  </a:cubicBezTo>
                  <a:lnTo>
                    <a:pt x="1" y="734"/>
                  </a:lnTo>
                  <a:cubicBezTo>
                    <a:pt x="350" y="734"/>
                    <a:pt x="700" y="874"/>
                    <a:pt x="874" y="944"/>
                  </a:cubicBezTo>
                  <a:cubicBezTo>
                    <a:pt x="1189" y="1119"/>
                    <a:pt x="1223" y="1293"/>
                    <a:pt x="1468" y="1608"/>
                  </a:cubicBezTo>
                  <a:cubicBezTo>
                    <a:pt x="1887" y="2132"/>
                    <a:pt x="2411" y="2725"/>
                    <a:pt x="3424" y="2725"/>
                  </a:cubicBezTo>
                  <a:lnTo>
                    <a:pt x="3773" y="2725"/>
                  </a:lnTo>
                  <a:cubicBezTo>
                    <a:pt x="4542" y="2656"/>
                    <a:pt x="4891" y="2271"/>
                    <a:pt x="4891" y="1817"/>
                  </a:cubicBezTo>
                  <a:cubicBezTo>
                    <a:pt x="4891" y="1363"/>
                    <a:pt x="4542" y="909"/>
                    <a:pt x="4158" y="595"/>
                  </a:cubicBezTo>
                  <a:cubicBezTo>
                    <a:pt x="3669" y="245"/>
                    <a:pt x="3284" y="106"/>
                    <a:pt x="2586" y="71"/>
                  </a:cubicBezTo>
                  <a:cubicBezTo>
                    <a:pt x="2097" y="36"/>
                    <a:pt x="1223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4478900" y="1363525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91" y="0"/>
                  </a:moveTo>
                  <a:cubicBezTo>
                    <a:pt x="333" y="0"/>
                    <a:pt x="190" y="3"/>
                    <a:pt x="70" y="10"/>
                  </a:cubicBezTo>
                  <a:lnTo>
                    <a:pt x="0" y="464"/>
                  </a:lnTo>
                  <a:cubicBezTo>
                    <a:pt x="385" y="464"/>
                    <a:pt x="734" y="604"/>
                    <a:pt x="944" y="708"/>
                  </a:cubicBezTo>
                  <a:cubicBezTo>
                    <a:pt x="1293" y="883"/>
                    <a:pt x="1363" y="1093"/>
                    <a:pt x="1572" y="1372"/>
                  </a:cubicBezTo>
                  <a:cubicBezTo>
                    <a:pt x="1983" y="1909"/>
                    <a:pt x="2451" y="2475"/>
                    <a:pt x="3441" y="2475"/>
                  </a:cubicBezTo>
                  <a:cubicBezTo>
                    <a:pt x="3545" y="2475"/>
                    <a:pt x="3656" y="2468"/>
                    <a:pt x="3773" y="2455"/>
                  </a:cubicBezTo>
                  <a:cubicBezTo>
                    <a:pt x="5240" y="2280"/>
                    <a:pt x="4821" y="1093"/>
                    <a:pt x="4087" y="569"/>
                  </a:cubicBezTo>
                  <a:cubicBezTo>
                    <a:pt x="3598" y="219"/>
                    <a:pt x="3284" y="115"/>
                    <a:pt x="2585" y="80"/>
                  </a:cubicBezTo>
                  <a:cubicBezTo>
                    <a:pt x="2077" y="51"/>
                    <a:pt x="1156" y="0"/>
                    <a:pt x="49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4478900" y="13602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70" y="0"/>
                  </a:moveTo>
                  <a:lnTo>
                    <a:pt x="70" y="280"/>
                  </a:lnTo>
                  <a:lnTo>
                    <a:pt x="524" y="280"/>
                  </a:lnTo>
                  <a:cubicBezTo>
                    <a:pt x="1188" y="280"/>
                    <a:pt x="2096" y="280"/>
                    <a:pt x="2585" y="314"/>
                  </a:cubicBezTo>
                  <a:cubicBezTo>
                    <a:pt x="3249" y="384"/>
                    <a:pt x="3528" y="454"/>
                    <a:pt x="3983" y="804"/>
                  </a:cubicBezTo>
                  <a:cubicBezTo>
                    <a:pt x="4367" y="1048"/>
                    <a:pt x="4611" y="1467"/>
                    <a:pt x="4611" y="1782"/>
                  </a:cubicBezTo>
                  <a:cubicBezTo>
                    <a:pt x="4611" y="2096"/>
                    <a:pt x="4437" y="2340"/>
                    <a:pt x="3738" y="2445"/>
                  </a:cubicBezTo>
                  <a:lnTo>
                    <a:pt x="3424" y="2445"/>
                  </a:lnTo>
                  <a:cubicBezTo>
                    <a:pt x="2515" y="2445"/>
                    <a:pt x="2096" y="1956"/>
                    <a:pt x="1677" y="1432"/>
                  </a:cubicBezTo>
                  <a:cubicBezTo>
                    <a:pt x="1468" y="1188"/>
                    <a:pt x="1398" y="908"/>
                    <a:pt x="978" y="699"/>
                  </a:cubicBezTo>
                  <a:cubicBezTo>
                    <a:pt x="769" y="594"/>
                    <a:pt x="420" y="454"/>
                    <a:pt x="0" y="454"/>
                  </a:cubicBezTo>
                  <a:lnTo>
                    <a:pt x="0" y="734"/>
                  </a:lnTo>
                  <a:cubicBezTo>
                    <a:pt x="350" y="734"/>
                    <a:pt x="699" y="838"/>
                    <a:pt x="874" y="943"/>
                  </a:cubicBezTo>
                  <a:cubicBezTo>
                    <a:pt x="1188" y="1118"/>
                    <a:pt x="1223" y="1293"/>
                    <a:pt x="1468" y="1572"/>
                  </a:cubicBezTo>
                  <a:cubicBezTo>
                    <a:pt x="1887" y="2131"/>
                    <a:pt x="2411" y="2725"/>
                    <a:pt x="3424" y="2725"/>
                  </a:cubicBezTo>
                  <a:cubicBezTo>
                    <a:pt x="3528" y="2725"/>
                    <a:pt x="3633" y="2725"/>
                    <a:pt x="3773" y="2690"/>
                  </a:cubicBezTo>
                  <a:cubicBezTo>
                    <a:pt x="4541" y="2620"/>
                    <a:pt x="4891" y="2236"/>
                    <a:pt x="4891" y="1782"/>
                  </a:cubicBezTo>
                  <a:cubicBezTo>
                    <a:pt x="4891" y="1327"/>
                    <a:pt x="4541" y="873"/>
                    <a:pt x="4157" y="594"/>
                  </a:cubicBezTo>
                  <a:cubicBezTo>
                    <a:pt x="3668" y="210"/>
                    <a:pt x="3284" y="105"/>
                    <a:pt x="2585" y="70"/>
                  </a:cubicBezTo>
                  <a:cubicBezTo>
                    <a:pt x="2096" y="35"/>
                    <a:pt x="1188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4408175" y="1324225"/>
              <a:ext cx="130125" cy="73400"/>
            </a:xfrm>
            <a:custGeom>
              <a:avLst/>
              <a:gdLst/>
              <a:ahLst/>
              <a:cxnLst/>
              <a:rect l="l" t="t" r="r" b="b"/>
              <a:pathLst>
                <a:path w="5205" h="2936" extrusionOk="0">
                  <a:moveTo>
                    <a:pt x="421" y="0"/>
                  </a:moveTo>
                  <a:cubicBezTo>
                    <a:pt x="263" y="0"/>
                    <a:pt x="120" y="3"/>
                    <a:pt x="0" y="10"/>
                  </a:cubicBezTo>
                  <a:lnTo>
                    <a:pt x="70" y="848"/>
                  </a:lnTo>
                  <a:cubicBezTo>
                    <a:pt x="349" y="883"/>
                    <a:pt x="838" y="883"/>
                    <a:pt x="1083" y="1023"/>
                  </a:cubicBezTo>
                  <a:cubicBezTo>
                    <a:pt x="1292" y="1163"/>
                    <a:pt x="1362" y="1442"/>
                    <a:pt x="1502" y="1652"/>
                  </a:cubicBezTo>
                  <a:cubicBezTo>
                    <a:pt x="1941" y="2279"/>
                    <a:pt x="2409" y="2935"/>
                    <a:pt x="3361" y="2935"/>
                  </a:cubicBezTo>
                  <a:cubicBezTo>
                    <a:pt x="3468" y="2935"/>
                    <a:pt x="3582" y="2927"/>
                    <a:pt x="3703" y="2909"/>
                  </a:cubicBezTo>
                  <a:cubicBezTo>
                    <a:pt x="5205" y="2700"/>
                    <a:pt x="4786" y="1302"/>
                    <a:pt x="4052" y="674"/>
                  </a:cubicBezTo>
                  <a:cubicBezTo>
                    <a:pt x="3563" y="254"/>
                    <a:pt x="3249" y="115"/>
                    <a:pt x="2550" y="80"/>
                  </a:cubicBezTo>
                  <a:cubicBezTo>
                    <a:pt x="2013" y="52"/>
                    <a:pt x="1087" y="0"/>
                    <a:pt x="42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4408175" y="1320975"/>
              <a:ext cx="121400" cy="80350"/>
            </a:xfrm>
            <a:custGeom>
              <a:avLst/>
              <a:gdLst/>
              <a:ahLst/>
              <a:cxnLst/>
              <a:rect l="l" t="t" r="r" b="b"/>
              <a:pathLst>
                <a:path w="4856" h="3214" extrusionOk="0">
                  <a:moveTo>
                    <a:pt x="0" y="0"/>
                  </a:moveTo>
                  <a:lnTo>
                    <a:pt x="0" y="280"/>
                  </a:lnTo>
                  <a:lnTo>
                    <a:pt x="454" y="280"/>
                  </a:lnTo>
                  <a:cubicBezTo>
                    <a:pt x="1118" y="280"/>
                    <a:pt x="2026" y="315"/>
                    <a:pt x="2515" y="350"/>
                  </a:cubicBezTo>
                  <a:cubicBezTo>
                    <a:pt x="3214" y="384"/>
                    <a:pt x="3493" y="489"/>
                    <a:pt x="3947" y="873"/>
                  </a:cubicBezTo>
                  <a:cubicBezTo>
                    <a:pt x="4297" y="1188"/>
                    <a:pt x="4576" y="1712"/>
                    <a:pt x="4576" y="2131"/>
                  </a:cubicBezTo>
                  <a:cubicBezTo>
                    <a:pt x="4576" y="2515"/>
                    <a:pt x="4366" y="2795"/>
                    <a:pt x="3703" y="2899"/>
                  </a:cubicBezTo>
                  <a:cubicBezTo>
                    <a:pt x="3598" y="2934"/>
                    <a:pt x="3493" y="2934"/>
                    <a:pt x="3388" y="2934"/>
                  </a:cubicBezTo>
                  <a:cubicBezTo>
                    <a:pt x="2480" y="2934"/>
                    <a:pt x="2061" y="2341"/>
                    <a:pt x="1607" y="1712"/>
                  </a:cubicBezTo>
                  <a:cubicBezTo>
                    <a:pt x="1502" y="1537"/>
                    <a:pt x="1432" y="1223"/>
                    <a:pt x="1153" y="1048"/>
                  </a:cubicBezTo>
                  <a:cubicBezTo>
                    <a:pt x="838" y="873"/>
                    <a:pt x="349" y="908"/>
                    <a:pt x="105" y="839"/>
                  </a:cubicBezTo>
                  <a:lnTo>
                    <a:pt x="35" y="1083"/>
                  </a:lnTo>
                  <a:cubicBezTo>
                    <a:pt x="349" y="1153"/>
                    <a:pt x="838" y="1153"/>
                    <a:pt x="1013" y="1258"/>
                  </a:cubicBezTo>
                  <a:cubicBezTo>
                    <a:pt x="1153" y="1363"/>
                    <a:pt x="1258" y="1607"/>
                    <a:pt x="1397" y="1852"/>
                  </a:cubicBezTo>
                  <a:cubicBezTo>
                    <a:pt x="1816" y="2480"/>
                    <a:pt x="2340" y="3214"/>
                    <a:pt x="3388" y="3214"/>
                  </a:cubicBezTo>
                  <a:cubicBezTo>
                    <a:pt x="3493" y="3214"/>
                    <a:pt x="3598" y="3179"/>
                    <a:pt x="3738" y="3179"/>
                  </a:cubicBezTo>
                  <a:cubicBezTo>
                    <a:pt x="4506" y="3074"/>
                    <a:pt x="4855" y="2620"/>
                    <a:pt x="4855" y="2131"/>
                  </a:cubicBezTo>
                  <a:cubicBezTo>
                    <a:pt x="4855" y="1607"/>
                    <a:pt x="4506" y="1048"/>
                    <a:pt x="4122" y="699"/>
                  </a:cubicBezTo>
                  <a:cubicBezTo>
                    <a:pt x="3633" y="280"/>
                    <a:pt x="3249" y="140"/>
                    <a:pt x="2550" y="70"/>
                  </a:cubicBezTo>
                  <a:cubicBezTo>
                    <a:pt x="2026" y="35"/>
                    <a:pt x="1118" y="0"/>
                    <a:pt x="4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4653550" y="1324225"/>
              <a:ext cx="130150" cy="61600"/>
            </a:xfrm>
            <a:custGeom>
              <a:avLst/>
              <a:gdLst/>
              <a:ahLst/>
              <a:cxnLst/>
              <a:rect l="l" t="t" r="r" b="b"/>
              <a:pathLst>
                <a:path w="5206" h="2464" extrusionOk="0">
                  <a:moveTo>
                    <a:pt x="421" y="0"/>
                  </a:moveTo>
                  <a:cubicBezTo>
                    <a:pt x="264" y="0"/>
                    <a:pt x="121" y="3"/>
                    <a:pt x="1" y="10"/>
                  </a:cubicBezTo>
                  <a:lnTo>
                    <a:pt x="1" y="848"/>
                  </a:lnTo>
                  <a:cubicBezTo>
                    <a:pt x="35" y="843"/>
                    <a:pt x="69" y="841"/>
                    <a:pt x="103" y="841"/>
                  </a:cubicBezTo>
                  <a:cubicBezTo>
                    <a:pt x="313" y="841"/>
                    <a:pt x="519" y="923"/>
                    <a:pt x="699" y="953"/>
                  </a:cubicBezTo>
                  <a:cubicBezTo>
                    <a:pt x="839" y="988"/>
                    <a:pt x="979" y="988"/>
                    <a:pt x="1118" y="1023"/>
                  </a:cubicBezTo>
                  <a:cubicBezTo>
                    <a:pt x="1572" y="1233"/>
                    <a:pt x="1782" y="1791"/>
                    <a:pt x="2166" y="2071"/>
                  </a:cubicBezTo>
                  <a:cubicBezTo>
                    <a:pt x="2553" y="2368"/>
                    <a:pt x="2990" y="2463"/>
                    <a:pt x="3457" y="2463"/>
                  </a:cubicBezTo>
                  <a:cubicBezTo>
                    <a:pt x="3538" y="2463"/>
                    <a:pt x="3620" y="2460"/>
                    <a:pt x="3703" y="2455"/>
                  </a:cubicBezTo>
                  <a:cubicBezTo>
                    <a:pt x="5205" y="2280"/>
                    <a:pt x="4751" y="1093"/>
                    <a:pt x="4018" y="569"/>
                  </a:cubicBezTo>
                  <a:cubicBezTo>
                    <a:pt x="3563" y="220"/>
                    <a:pt x="3214" y="115"/>
                    <a:pt x="2551" y="80"/>
                  </a:cubicBezTo>
                  <a:cubicBezTo>
                    <a:pt x="2014" y="52"/>
                    <a:pt x="1088" y="0"/>
                    <a:pt x="42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4653550" y="1320975"/>
              <a:ext cx="120525" cy="68125"/>
            </a:xfrm>
            <a:custGeom>
              <a:avLst/>
              <a:gdLst/>
              <a:ahLst/>
              <a:cxnLst/>
              <a:rect l="l" t="t" r="r" b="b"/>
              <a:pathLst>
                <a:path w="4821" h="2725" extrusionOk="0">
                  <a:moveTo>
                    <a:pt x="1" y="0"/>
                  </a:moveTo>
                  <a:lnTo>
                    <a:pt x="1" y="280"/>
                  </a:lnTo>
                  <a:lnTo>
                    <a:pt x="455" y="280"/>
                  </a:lnTo>
                  <a:cubicBezTo>
                    <a:pt x="1118" y="280"/>
                    <a:pt x="2027" y="315"/>
                    <a:pt x="2516" y="315"/>
                  </a:cubicBezTo>
                  <a:cubicBezTo>
                    <a:pt x="3214" y="384"/>
                    <a:pt x="3494" y="454"/>
                    <a:pt x="3948" y="804"/>
                  </a:cubicBezTo>
                  <a:cubicBezTo>
                    <a:pt x="4297" y="1048"/>
                    <a:pt x="4576" y="1467"/>
                    <a:pt x="4576" y="1782"/>
                  </a:cubicBezTo>
                  <a:cubicBezTo>
                    <a:pt x="4542" y="2096"/>
                    <a:pt x="4367" y="2341"/>
                    <a:pt x="3668" y="2445"/>
                  </a:cubicBezTo>
                  <a:lnTo>
                    <a:pt x="3389" y="2445"/>
                  </a:lnTo>
                  <a:cubicBezTo>
                    <a:pt x="2970" y="2445"/>
                    <a:pt x="2585" y="2341"/>
                    <a:pt x="2236" y="2096"/>
                  </a:cubicBezTo>
                  <a:cubicBezTo>
                    <a:pt x="1922" y="1852"/>
                    <a:pt x="1677" y="1293"/>
                    <a:pt x="1188" y="1048"/>
                  </a:cubicBezTo>
                  <a:cubicBezTo>
                    <a:pt x="1014" y="978"/>
                    <a:pt x="874" y="978"/>
                    <a:pt x="734" y="943"/>
                  </a:cubicBezTo>
                  <a:cubicBezTo>
                    <a:pt x="525" y="908"/>
                    <a:pt x="315" y="839"/>
                    <a:pt x="70" y="839"/>
                  </a:cubicBezTo>
                  <a:lnTo>
                    <a:pt x="1" y="839"/>
                  </a:lnTo>
                  <a:lnTo>
                    <a:pt x="35" y="1083"/>
                  </a:lnTo>
                  <a:lnTo>
                    <a:pt x="70" y="1083"/>
                  </a:lnTo>
                  <a:cubicBezTo>
                    <a:pt x="245" y="1083"/>
                    <a:pt x="455" y="1153"/>
                    <a:pt x="664" y="1188"/>
                  </a:cubicBezTo>
                  <a:cubicBezTo>
                    <a:pt x="839" y="1223"/>
                    <a:pt x="979" y="1223"/>
                    <a:pt x="1083" y="1293"/>
                  </a:cubicBezTo>
                  <a:cubicBezTo>
                    <a:pt x="1433" y="1432"/>
                    <a:pt x="1677" y="1991"/>
                    <a:pt x="2096" y="2306"/>
                  </a:cubicBezTo>
                  <a:cubicBezTo>
                    <a:pt x="2481" y="2585"/>
                    <a:pt x="2935" y="2725"/>
                    <a:pt x="3389" y="2725"/>
                  </a:cubicBezTo>
                  <a:cubicBezTo>
                    <a:pt x="3494" y="2725"/>
                    <a:pt x="3598" y="2725"/>
                    <a:pt x="3703" y="2690"/>
                  </a:cubicBezTo>
                  <a:cubicBezTo>
                    <a:pt x="4472" y="2620"/>
                    <a:pt x="4821" y="2236"/>
                    <a:pt x="4821" y="1782"/>
                  </a:cubicBezTo>
                  <a:cubicBezTo>
                    <a:pt x="4821" y="1328"/>
                    <a:pt x="4507" y="873"/>
                    <a:pt x="4087" y="594"/>
                  </a:cubicBezTo>
                  <a:cubicBezTo>
                    <a:pt x="3633" y="245"/>
                    <a:pt x="3249" y="105"/>
                    <a:pt x="2551" y="70"/>
                  </a:cubicBezTo>
                  <a:cubicBezTo>
                    <a:pt x="2027" y="35"/>
                    <a:pt x="1153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4257100" y="1299775"/>
              <a:ext cx="132750" cy="72325"/>
            </a:xfrm>
            <a:custGeom>
              <a:avLst/>
              <a:gdLst/>
              <a:ahLst/>
              <a:cxnLst/>
              <a:rect l="l" t="t" r="r" b="b"/>
              <a:pathLst>
                <a:path w="5310" h="2893" extrusionOk="0">
                  <a:moveTo>
                    <a:pt x="560" y="0"/>
                  </a:moveTo>
                  <a:cubicBezTo>
                    <a:pt x="403" y="0"/>
                    <a:pt x="260" y="3"/>
                    <a:pt x="140" y="10"/>
                  </a:cubicBezTo>
                  <a:lnTo>
                    <a:pt x="0" y="988"/>
                  </a:lnTo>
                  <a:cubicBezTo>
                    <a:pt x="559" y="1023"/>
                    <a:pt x="1292" y="1128"/>
                    <a:pt x="1642" y="1617"/>
                  </a:cubicBezTo>
                  <a:cubicBezTo>
                    <a:pt x="2056" y="2254"/>
                    <a:pt x="2529" y="2892"/>
                    <a:pt x="3538" y="2892"/>
                  </a:cubicBezTo>
                  <a:cubicBezTo>
                    <a:pt x="3635" y="2892"/>
                    <a:pt x="3736" y="2886"/>
                    <a:pt x="3842" y="2874"/>
                  </a:cubicBezTo>
                  <a:cubicBezTo>
                    <a:pt x="5309" y="2665"/>
                    <a:pt x="4890" y="1267"/>
                    <a:pt x="4157" y="639"/>
                  </a:cubicBezTo>
                  <a:cubicBezTo>
                    <a:pt x="3668" y="254"/>
                    <a:pt x="3353" y="115"/>
                    <a:pt x="2655" y="80"/>
                  </a:cubicBezTo>
                  <a:cubicBezTo>
                    <a:pt x="2146" y="51"/>
                    <a:pt x="1226" y="0"/>
                    <a:pt x="56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4257100" y="1296525"/>
              <a:ext cx="124025" cy="78600"/>
            </a:xfrm>
            <a:custGeom>
              <a:avLst/>
              <a:gdLst/>
              <a:ahLst/>
              <a:cxnLst/>
              <a:rect l="l" t="t" r="r" b="b"/>
              <a:pathLst>
                <a:path w="4961" h="3144" extrusionOk="0">
                  <a:moveTo>
                    <a:pt x="140" y="0"/>
                  </a:moveTo>
                  <a:lnTo>
                    <a:pt x="140" y="280"/>
                  </a:lnTo>
                  <a:cubicBezTo>
                    <a:pt x="279" y="245"/>
                    <a:pt x="419" y="245"/>
                    <a:pt x="594" y="245"/>
                  </a:cubicBezTo>
                  <a:cubicBezTo>
                    <a:pt x="1258" y="245"/>
                    <a:pt x="2166" y="280"/>
                    <a:pt x="2655" y="315"/>
                  </a:cubicBezTo>
                  <a:cubicBezTo>
                    <a:pt x="3318" y="384"/>
                    <a:pt x="3598" y="489"/>
                    <a:pt x="4052" y="873"/>
                  </a:cubicBezTo>
                  <a:cubicBezTo>
                    <a:pt x="4401" y="1188"/>
                    <a:pt x="4681" y="1677"/>
                    <a:pt x="4681" y="2061"/>
                  </a:cubicBezTo>
                  <a:cubicBezTo>
                    <a:pt x="4681" y="2445"/>
                    <a:pt x="4506" y="2760"/>
                    <a:pt x="3807" y="2864"/>
                  </a:cubicBezTo>
                  <a:cubicBezTo>
                    <a:pt x="3703" y="2864"/>
                    <a:pt x="3598" y="2899"/>
                    <a:pt x="3493" y="2899"/>
                  </a:cubicBezTo>
                  <a:cubicBezTo>
                    <a:pt x="2585" y="2899"/>
                    <a:pt x="2166" y="2306"/>
                    <a:pt x="1747" y="1677"/>
                  </a:cubicBezTo>
                  <a:cubicBezTo>
                    <a:pt x="1362" y="1083"/>
                    <a:pt x="559" y="1013"/>
                    <a:pt x="0" y="978"/>
                  </a:cubicBezTo>
                  <a:lnTo>
                    <a:pt x="0" y="1258"/>
                  </a:lnTo>
                  <a:cubicBezTo>
                    <a:pt x="524" y="1293"/>
                    <a:pt x="1258" y="1397"/>
                    <a:pt x="1537" y="1817"/>
                  </a:cubicBezTo>
                  <a:cubicBezTo>
                    <a:pt x="1956" y="2445"/>
                    <a:pt x="2445" y="3144"/>
                    <a:pt x="3493" y="3144"/>
                  </a:cubicBezTo>
                  <a:cubicBezTo>
                    <a:pt x="3598" y="3144"/>
                    <a:pt x="3738" y="3144"/>
                    <a:pt x="3842" y="3109"/>
                  </a:cubicBezTo>
                  <a:cubicBezTo>
                    <a:pt x="4611" y="3039"/>
                    <a:pt x="4960" y="2585"/>
                    <a:pt x="4960" y="2061"/>
                  </a:cubicBezTo>
                  <a:cubicBezTo>
                    <a:pt x="4960" y="1572"/>
                    <a:pt x="4646" y="1013"/>
                    <a:pt x="4227" y="664"/>
                  </a:cubicBezTo>
                  <a:cubicBezTo>
                    <a:pt x="3773" y="280"/>
                    <a:pt x="3353" y="105"/>
                    <a:pt x="2655" y="70"/>
                  </a:cubicBezTo>
                  <a:cubicBezTo>
                    <a:pt x="2166" y="35"/>
                    <a:pt x="1258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4897200" y="1299125"/>
              <a:ext cx="110475" cy="84450"/>
            </a:xfrm>
            <a:custGeom>
              <a:avLst/>
              <a:gdLst/>
              <a:ahLst/>
              <a:cxnLst/>
              <a:rect l="l" t="t" r="r" b="b"/>
              <a:pathLst>
                <a:path w="4419" h="3378" extrusionOk="0">
                  <a:moveTo>
                    <a:pt x="35" y="1"/>
                  </a:moveTo>
                  <a:lnTo>
                    <a:pt x="0" y="1014"/>
                  </a:lnTo>
                  <a:cubicBezTo>
                    <a:pt x="210" y="1049"/>
                    <a:pt x="489" y="1084"/>
                    <a:pt x="699" y="1154"/>
                  </a:cubicBezTo>
                  <a:cubicBezTo>
                    <a:pt x="804" y="1189"/>
                    <a:pt x="943" y="1258"/>
                    <a:pt x="1013" y="1328"/>
                  </a:cubicBezTo>
                  <a:cubicBezTo>
                    <a:pt x="1083" y="1468"/>
                    <a:pt x="1083" y="1608"/>
                    <a:pt x="1118" y="1713"/>
                  </a:cubicBezTo>
                  <a:cubicBezTo>
                    <a:pt x="1432" y="2411"/>
                    <a:pt x="1782" y="3145"/>
                    <a:pt x="2969" y="3354"/>
                  </a:cubicBezTo>
                  <a:cubicBezTo>
                    <a:pt x="3080" y="3370"/>
                    <a:pt x="3182" y="3378"/>
                    <a:pt x="3275" y="3378"/>
                  </a:cubicBezTo>
                  <a:cubicBezTo>
                    <a:pt x="4418" y="3378"/>
                    <a:pt x="4290" y="2254"/>
                    <a:pt x="3773" y="1608"/>
                  </a:cubicBezTo>
                  <a:cubicBezTo>
                    <a:pt x="3423" y="1154"/>
                    <a:pt x="3109" y="979"/>
                    <a:pt x="2480" y="734"/>
                  </a:cubicBezTo>
                  <a:cubicBezTo>
                    <a:pt x="1852" y="525"/>
                    <a:pt x="664" y="176"/>
                    <a:pt x="3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4896325" y="129652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105" y="0"/>
                  </a:moveTo>
                  <a:lnTo>
                    <a:pt x="35" y="245"/>
                  </a:lnTo>
                  <a:cubicBezTo>
                    <a:pt x="664" y="384"/>
                    <a:pt x="1852" y="769"/>
                    <a:pt x="2445" y="978"/>
                  </a:cubicBezTo>
                  <a:cubicBezTo>
                    <a:pt x="3109" y="1188"/>
                    <a:pt x="3354" y="1362"/>
                    <a:pt x="3703" y="1782"/>
                  </a:cubicBezTo>
                  <a:cubicBezTo>
                    <a:pt x="3913" y="2061"/>
                    <a:pt x="4052" y="2410"/>
                    <a:pt x="4052" y="2725"/>
                  </a:cubicBezTo>
                  <a:cubicBezTo>
                    <a:pt x="4052" y="3074"/>
                    <a:pt x="3913" y="3319"/>
                    <a:pt x="3319" y="3354"/>
                  </a:cubicBezTo>
                  <a:cubicBezTo>
                    <a:pt x="3249" y="3354"/>
                    <a:pt x="3144" y="3319"/>
                    <a:pt x="3004" y="3319"/>
                  </a:cubicBezTo>
                  <a:cubicBezTo>
                    <a:pt x="1887" y="3144"/>
                    <a:pt x="1572" y="2480"/>
                    <a:pt x="1293" y="1782"/>
                  </a:cubicBezTo>
                  <a:cubicBezTo>
                    <a:pt x="1258" y="1712"/>
                    <a:pt x="1223" y="1537"/>
                    <a:pt x="1153" y="1362"/>
                  </a:cubicBezTo>
                  <a:cubicBezTo>
                    <a:pt x="1048" y="1223"/>
                    <a:pt x="874" y="1188"/>
                    <a:pt x="804" y="1153"/>
                  </a:cubicBezTo>
                  <a:cubicBezTo>
                    <a:pt x="524" y="1048"/>
                    <a:pt x="280" y="1013"/>
                    <a:pt x="35" y="978"/>
                  </a:cubicBezTo>
                  <a:lnTo>
                    <a:pt x="0" y="1258"/>
                  </a:lnTo>
                  <a:cubicBezTo>
                    <a:pt x="245" y="1258"/>
                    <a:pt x="489" y="1293"/>
                    <a:pt x="699" y="1397"/>
                  </a:cubicBezTo>
                  <a:cubicBezTo>
                    <a:pt x="769" y="1432"/>
                    <a:pt x="909" y="1467"/>
                    <a:pt x="943" y="1537"/>
                  </a:cubicBezTo>
                  <a:cubicBezTo>
                    <a:pt x="978" y="1572"/>
                    <a:pt x="978" y="1747"/>
                    <a:pt x="1048" y="1886"/>
                  </a:cubicBezTo>
                  <a:cubicBezTo>
                    <a:pt x="1328" y="2585"/>
                    <a:pt x="1712" y="3388"/>
                    <a:pt x="2969" y="3563"/>
                  </a:cubicBezTo>
                  <a:cubicBezTo>
                    <a:pt x="3109" y="3598"/>
                    <a:pt x="3214" y="3598"/>
                    <a:pt x="3319" y="3598"/>
                  </a:cubicBezTo>
                  <a:cubicBezTo>
                    <a:pt x="3982" y="3598"/>
                    <a:pt x="4332" y="3179"/>
                    <a:pt x="4332" y="2725"/>
                  </a:cubicBezTo>
                  <a:cubicBezTo>
                    <a:pt x="4332" y="2341"/>
                    <a:pt x="4157" y="1956"/>
                    <a:pt x="3913" y="1642"/>
                  </a:cubicBezTo>
                  <a:cubicBezTo>
                    <a:pt x="3528" y="1153"/>
                    <a:pt x="3214" y="943"/>
                    <a:pt x="2550" y="734"/>
                  </a:cubicBezTo>
                  <a:cubicBezTo>
                    <a:pt x="1921" y="524"/>
                    <a:pt x="734" y="14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4786300" y="1345425"/>
              <a:ext cx="129250" cy="68175"/>
            </a:xfrm>
            <a:custGeom>
              <a:avLst/>
              <a:gdLst/>
              <a:ahLst/>
              <a:cxnLst/>
              <a:rect l="l" t="t" r="r" b="b"/>
              <a:pathLst>
                <a:path w="5170" h="2727" extrusionOk="0">
                  <a:moveTo>
                    <a:pt x="175" y="0"/>
                  </a:moveTo>
                  <a:lnTo>
                    <a:pt x="0" y="769"/>
                  </a:lnTo>
                  <a:cubicBezTo>
                    <a:pt x="100" y="769"/>
                    <a:pt x="194" y="766"/>
                    <a:pt x="285" y="766"/>
                  </a:cubicBezTo>
                  <a:cubicBezTo>
                    <a:pt x="512" y="766"/>
                    <a:pt x="719" y="784"/>
                    <a:pt x="943" y="908"/>
                  </a:cubicBezTo>
                  <a:cubicBezTo>
                    <a:pt x="1188" y="1048"/>
                    <a:pt x="1397" y="1223"/>
                    <a:pt x="1572" y="1467"/>
                  </a:cubicBezTo>
                  <a:cubicBezTo>
                    <a:pt x="1980" y="2080"/>
                    <a:pt x="2422" y="2726"/>
                    <a:pt x="3576" y="2726"/>
                  </a:cubicBezTo>
                  <a:cubicBezTo>
                    <a:pt x="3606" y="2726"/>
                    <a:pt x="3637" y="2726"/>
                    <a:pt x="3668" y="2725"/>
                  </a:cubicBezTo>
                  <a:cubicBezTo>
                    <a:pt x="5170" y="2655"/>
                    <a:pt x="4820" y="1467"/>
                    <a:pt x="4122" y="874"/>
                  </a:cubicBezTo>
                  <a:cubicBezTo>
                    <a:pt x="3703" y="489"/>
                    <a:pt x="3388" y="350"/>
                    <a:pt x="2690" y="245"/>
                  </a:cubicBezTo>
                  <a:cubicBezTo>
                    <a:pt x="2061" y="175"/>
                    <a:pt x="803" y="0"/>
                    <a:pt x="17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4786300" y="1341925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175" y="1"/>
                  </a:moveTo>
                  <a:lnTo>
                    <a:pt x="175" y="245"/>
                  </a:lnTo>
                  <a:cubicBezTo>
                    <a:pt x="803" y="280"/>
                    <a:pt x="2061" y="420"/>
                    <a:pt x="2655" y="525"/>
                  </a:cubicBezTo>
                  <a:cubicBezTo>
                    <a:pt x="3353" y="629"/>
                    <a:pt x="3598" y="734"/>
                    <a:pt x="4052" y="1083"/>
                  </a:cubicBezTo>
                  <a:cubicBezTo>
                    <a:pt x="4366" y="1363"/>
                    <a:pt x="4576" y="1782"/>
                    <a:pt x="4576" y="2096"/>
                  </a:cubicBezTo>
                  <a:cubicBezTo>
                    <a:pt x="4576" y="2411"/>
                    <a:pt x="4401" y="2690"/>
                    <a:pt x="3668" y="2725"/>
                  </a:cubicBezTo>
                  <a:lnTo>
                    <a:pt x="3528" y="2725"/>
                  </a:lnTo>
                  <a:cubicBezTo>
                    <a:pt x="2480" y="2725"/>
                    <a:pt x="2096" y="2131"/>
                    <a:pt x="1677" y="1538"/>
                  </a:cubicBezTo>
                  <a:cubicBezTo>
                    <a:pt x="1502" y="1293"/>
                    <a:pt x="1292" y="1083"/>
                    <a:pt x="1013" y="944"/>
                  </a:cubicBezTo>
                  <a:cubicBezTo>
                    <a:pt x="734" y="769"/>
                    <a:pt x="454" y="769"/>
                    <a:pt x="175" y="769"/>
                  </a:cubicBezTo>
                  <a:lnTo>
                    <a:pt x="0" y="769"/>
                  </a:lnTo>
                  <a:lnTo>
                    <a:pt x="0" y="1014"/>
                  </a:lnTo>
                  <a:lnTo>
                    <a:pt x="175" y="1014"/>
                  </a:lnTo>
                  <a:cubicBezTo>
                    <a:pt x="419" y="1014"/>
                    <a:pt x="664" y="1048"/>
                    <a:pt x="873" y="1153"/>
                  </a:cubicBezTo>
                  <a:cubicBezTo>
                    <a:pt x="1118" y="1293"/>
                    <a:pt x="1292" y="1468"/>
                    <a:pt x="1432" y="1677"/>
                  </a:cubicBezTo>
                  <a:cubicBezTo>
                    <a:pt x="1851" y="2271"/>
                    <a:pt x="2375" y="2970"/>
                    <a:pt x="3528" y="2970"/>
                  </a:cubicBezTo>
                  <a:lnTo>
                    <a:pt x="3668" y="2970"/>
                  </a:lnTo>
                  <a:cubicBezTo>
                    <a:pt x="4471" y="2970"/>
                    <a:pt x="4855" y="2551"/>
                    <a:pt x="4855" y="2096"/>
                  </a:cubicBezTo>
                  <a:cubicBezTo>
                    <a:pt x="4855" y="1677"/>
                    <a:pt x="4576" y="1223"/>
                    <a:pt x="4227" y="909"/>
                  </a:cubicBezTo>
                  <a:cubicBezTo>
                    <a:pt x="3773" y="525"/>
                    <a:pt x="3388" y="350"/>
                    <a:pt x="2725" y="245"/>
                  </a:cubicBezTo>
                  <a:cubicBezTo>
                    <a:pt x="2061" y="175"/>
                    <a:pt x="838" y="35"/>
                    <a:pt x="1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4143575" y="1345050"/>
              <a:ext cx="129250" cy="61250"/>
            </a:xfrm>
            <a:custGeom>
              <a:avLst/>
              <a:gdLst/>
              <a:ahLst/>
              <a:cxnLst/>
              <a:rect l="l" t="t" r="r" b="b"/>
              <a:pathLst>
                <a:path w="5170" h="2450" extrusionOk="0">
                  <a:moveTo>
                    <a:pt x="683" y="1"/>
                  </a:moveTo>
                  <a:cubicBezTo>
                    <a:pt x="422" y="1"/>
                    <a:pt x="184" y="5"/>
                    <a:pt x="0" y="15"/>
                  </a:cubicBezTo>
                  <a:lnTo>
                    <a:pt x="0" y="784"/>
                  </a:lnTo>
                  <a:cubicBezTo>
                    <a:pt x="384" y="784"/>
                    <a:pt x="699" y="889"/>
                    <a:pt x="908" y="958"/>
                  </a:cubicBezTo>
                  <a:cubicBezTo>
                    <a:pt x="1258" y="1133"/>
                    <a:pt x="1327" y="1343"/>
                    <a:pt x="1537" y="1552"/>
                  </a:cubicBezTo>
                  <a:cubicBezTo>
                    <a:pt x="1938" y="2015"/>
                    <a:pt x="2366" y="2450"/>
                    <a:pt x="3277" y="2450"/>
                  </a:cubicBezTo>
                  <a:cubicBezTo>
                    <a:pt x="3398" y="2450"/>
                    <a:pt x="3528" y="2442"/>
                    <a:pt x="3668" y="2426"/>
                  </a:cubicBezTo>
                  <a:cubicBezTo>
                    <a:pt x="5170" y="2251"/>
                    <a:pt x="4751" y="1098"/>
                    <a:pt x="3982" y="539"/>
                  </a:cubicBezTo>
                  <a:cubicBezTo>
                    <a:pt x="3528" y="225"/>
                    <a:pt x="3214" y="85"/>
                    <a:pt x="2515" y="50"/>
                  </a:cubicBezTo>
                  <a:cubicBezTo>
                    <a:pt x="2070" y="26"/>
                    <a:pt x="1311" y="1"/>
                    <a:pt x="683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4142700" y="134192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0" y="1"/>
                  </a:moveTo>
                  <a:lnTo>
                    <a:pt x="35" y="245"/>
                  </a:lnTo>
                  <a:lnTo>
                    <a:pt x="454" y="245"/>
                  </a:lnTo>
                  <a:cubicBezTo>
                    <a:pt x="1118" y="245"/>
                    <a:pt x="2026" y="280"/>
                    <a:pt x="2550" y="315"/>
                  </a:cubicBezTo>
                  <a:cubicBezTo>
                    <a:pt x="3214" y="350"/>
                    <a:pt x="3493" y="455"/>
                    <a:pt x="3947" y="769"/>
                  </a:cubicBezTo>
                  <a:cubicBezTo>
                    <a:pt x="4297" y="1048"/>
                    <a:pt x="4576" y="1468"/>
                    <a:pt x="4576" y="1782"/>
                  </a:cubicBezTo>
                  <a:cubicBezTo>
                    <a:pt x="4576" y="2061"/>
                    <a:pt x="4401" y="2341"/>
                    <a:pt x="3703" y="2446"/>
                  </a:cubicBezTo>
                  <a:lnTo>
                    <a:pt x="3319" y="2446"/>
                  </a:lnTo>
                  <a:cubicBezTo>
                    <a:pt x="2445" y="2446"/>
                    <a:pt x="2061" y="2061"/>
                    <a:pt x="1642" y="1607"/>
                  </a:cubicBezTo>
                  <a:cubicBezTo>
                    <a:pt x="1467" y="1398"/>
                    <a:pt x="1397" y="1153"/>
                    <a:pt x="978" y="979"/>
                  </a:cubicBezTo>
                  <a:cubicBezTo>
                    <a:pt x="804" y="874"/>
                    <a:pt x="419" y="769"/>
                    <a:pt x="35" y="769"/>
                  </a:cubicBezTo>
                  <a:lnTo>
                    <a:pt x="35" y="1014"/>
                  </a:lnTo>
                  <a:cubicBezTo>
                    <a:pt x="384" y="1014"/>
                    <a:pt x="699" y="1118"/>
                    <a:pt x="873" y="1223"/>
                  </a:cubicBezTo>
                  <a:cubicBezTo>
                    <a:pt x="1223" y="1363"/>
                    <a:pt x="1223" y="1503"/>
                    <a:pt x="1467" y="1782"/>
                  </a:cubicBezTo>
                  <a:cubicBezTo>
                    <a:pt x="1851" y="2236"/>
                    <a:pt x="2340" y="2725"/>
                    <a:pt x="3319" y="2725"/>
                  </a:cubicBezTo>
                  <a:lnTo>
                    <a:pt x="3353" y="2725"/>
                  </a:lnTo>
                  <a:cubicBezTo>
                    <a:pt x="3458" y="2725"/>
                    <a:pt x="3598" y="2690"/>
                    <a:pt x="3738" y="2690"/>
                  </a:cubicBezTo>
                  <a:cubicBezTo>
                    <a:pt x="4471" y="2620"/>
                    <a:pt x="4855" y="2236"/>
                    <a:pt x="4855" y="1782"/>
                  </a:cubicBezTo>
                  <a:cubicBezTo>
                    <a:pt x="4821" y="1328"/>
                    <a:pt x="4506" y="874"/>
                    <a:pt x="4122" y="559"/>
                  </a:cubicBezTo>
                  <a:cubicBezTo>
                    <a:pt x="3633" y="210"/>
                    <a:pt x="3249" y="105"/>
                    <a:pt x="2550" y="70"/>
                  </a:cubicBezTo>
                  <a:cubicBezTo>
                    <a:pt x="2026" y="35"/>
                    <a:pt x="1118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1607600" y="1093050"/>
              <a:ext cx="78625" cy="36700"/>
            </a:xfrm>
            <a:custGeom>
              <a:avLst/>
              <a:gdLst/>
              <a:ahLst/>
              <a:cxnLst/>
              <a:rect l="l" t="t" r="r" b="b"/>
              <a:pathLst>
                <a:path w="3145" h="1468" extrusionOk="0">
                  <a:moveTo>
                    <a:pt x="2166" y="0"/>
                  </a:moveTo>
                  <a:cubicBezTo>
                    <a:pt x="1607" y="280"/>
                    <a:pt x="978" y="489"/>
                    <a:pt x="0" y="489"/>
                  </a:cubicBezTo>
                  <a:lnTo>
                    <a:pt x="0" y="1467"/>
                  </a:lnTo>
                  <a:cubicBezTo>
                    <a:pt x="1537" y="1467"/>
                    <a:pt x="2410" y="1013"/>
                    <a:pt x="3144" y="559"/>
                  </a:cubicBezTo>
                  <a:cubicBezTo>
                    <a:pt x="3039" y="524"/>
                    <a:pt x="2969" y="454"/>
                    <a:pt x="2865" y="419"/>
                  </a:cubicBezTo>
                  <a:cubicBezTo>
                    <a:pt x="2655" y="280"/>
                    <a:pt x="2410" y="140"/>
                    <a:pt x="2166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1607600" y="1056375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0"/>
                  </a:moveTo>
                  <a:lnTo>
                    <a:pt x="0" y="978"/>
                  </a:lnTo>
                  <a:cubicBezTo>
                    <a:pt x="978" y="978"/>
                    <a:pt x="1607" y="1188"/>
                    <a:pt x="2166" y="1467"/>
                  </a:cubicBezTo>
                  <a:cubicBezTo>
                    <a:pt x="2410" y="1607"/>
                    <a:pt x="2655" y="1747"/>
                    <a:pt x="2865" y="1886"/>
                  </a:cubicBezTo>
                  <a:cubicBezTo>
                    <a:pt x="2969" y="1921"/>
                    <a:pt x="3039" y="1991"/>
                    <a:pt x="3144" y="2026"/>
                  </a:cubicBezTo>
                  <a:cubicBezTo>
                    <a:pt x="3878" y="2480"/>
                    <a:pt x="4751" y="2934"/>
                    <a:pt x="6253" y="2934"/>
                  </a:cubicBezTo>
                  <a:cubicBezTo>
                    <a:pt x="7825" y="2934"/>
                    <a:pt x="8698" y="2480"/>
                    <a:pt x="9432" y="2026"/>
                  </a:cubicBezTo>
                  <a:cubicBezTo>
                    <a:pt x="9362" y="1991"/>
                    <a:pt x="9257" y="1921"/>
                    <a:pt x="9187" y="1886"/>
                  </a:cubicBezTo>
                  <a:cubicBezTo>
                    <a:pt x="8943" y="1747"/>
                    <a:pt x="8698" y="1607"/>
                    <a:pt x="8453" y="1467"/>
                  </a:cubicBezTo>
                  <a:cubicBezTo>
                    <a:pt x="7895" y="1747"/>
                    <a:pt x="7266" y="1956"/>
                    <a:pt x="6253" y="1956"/>
                  </a:cubicBezTo>
                  <a:cubicBezTo>
                    <a:pt x="5275" y="1956"/>
                    <a:pt x="4646" y="1747"/>
                    <a:pt x="4122" y="1467"/>
                  </a:cubicBezTo>
                  <a:cubicBezTo>
                    <a:pt x="3843" y="1328"/>
                    <a:pt x="3633" y="1188"/>
                    <a:pt x="3389" y="1048"/>
                  </a:cubicBezTo>
                  <a:cubicBezTo>
                    <a:pt x="3319" y="1013"/>
                    <a:pt x="3214" y="943"/>
                    <a:pt x="3144" y="908"/>
                  </a:cubicBezTo>
                  <a:cubicBezTo>
                    <a:pt x="2410" y="454"/>
                    <a:pt x="1537" y="0"/>
                    <a:pt x="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1686200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09" y="0"/>
                  </a:moveTo>
                  <a:cubicBezTo>
                    <a:pt x="1607" y="0"/>
                    <a:pt x="734" y="454"/>
                    <a:pt x="0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89" y="1188"/>
                    <a:pt x="699" y="1328"/>
                    <a:pt x="978" y="1467"/>
                  </a:cubicBezTo>
                  <a:cubicBezTo>
                    <a:pt x="1502" y="1188"/>
                    <a:pt x="2131" y="978"/>
                    <a:pt x="3109" y="978"/>
                  </a:cubicBezTo>
                  <a:cubicBezTo>
                    <a:pt x="4122" y="978"/>
                    <a:pt x="4751" y="1188"/>
                    <a:pt x="5309" y="1467"/>
                  </a:cubicBezTo>
                  <a:cubicBezTo>
                    <a:pt x="5554" y="1607"/>
                    <a:pt x="5799" y="1747"/>
                    <a:pt x="6043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929" y="2934"/>
                    <a:pt x="9466" y="2934"/>
                  </a:cubicBezTo>
                  <a:cubicBezTo>
                    <a:pt x="11003" y="2934"/>
                    <a:pt x="11876" y="2480"/>
                    <a:pt x="12610" y="2026"/>
                  </a:cubicBezTo>
                  <a:cubicBezTo>
                    <a:pt x="12505" y="1991"/>
                    <a:pt x="12435" y="1921"/>
                    <a:pt x="12331" y="1886"/>
                  </a:cubicBezTo>
                  <a:cubicBezTo>
                    <a:pt x="12121" y="1747"/>
                    <a:pt x="11876" y="1607"/>
                    <a:pt x="11632" y="1467"/>
                  </a:cubicBezTo>
                  <a:cubicBezTo>
                    <a:pt x="11073" y="1747"/>
                    <a:pt x="10444" y="1956"/>
                    <a:pt x="9466" y="1956"/>
                  </a:cubicBezTo>
                  <a:cubicBezTo>
                    <a:pt x="8488" y="1956"/>
                    <a:pt x="7825" y="1747"/>
                    <a:pt x="7266" y="1467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1013"/>
                    <a:pt x="6392" y="943"/>
                    <a:pt x="6288" y="908"/>
                  </a:cubicBezTo>
                  <a:cubicBezTo>
                    <a:pt x="5554" y="454"/>
                    <a:pt x="4681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1843375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34" y="454"/>
                    <a:pt x="1" y="908"/>
                  </a:cubicBezTo>
                  <a:cubicBezTo>
                    <a:pt x="105" y="943"/>
                    <a:pt x="175" y="1013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8" y="1188"/>
                    <a:pt x="2201" y="978"/>
                    <a:pt x="3179" y="978"/>
                  </a:cubicBezTo>
                  <a:cubicBezTo>
                    <a:pt x="4157" y="978"/>
                    <a:pt x="4786" y="1188"/>
                    <a:pt x="5345" y="1467"/>
                  </a:cubicBezTo>
                  <a:cubicBezTo>
                    <a:pt x="5589" y="1607"/>
                    <a:pt x="5834" y="1747"/>
                    <a:pt x="6044" y="1886"/>
                  </a:cubicBezTo>
                  <a:cubicBezTo>
                    <a:pt x="6148" y="1921"/>
                    <a:pt x="6218" y="1991"/>
                    <a:pt x="6323" y="2026"/>
                  </a:cubicBezTo>
                  <a:cubicBezTo>
                    <a:pt x="7057" y="2480"/>
                    <a:pt x="7930" y="2934"/>
                    <a:pt x="9432" y="2934"/>
                  </a:cubicBezTo>
                  <a:cubicBezTo>
                    <a:pt x="10969" y="2934"/>
                    <a:pt x="11877" y="2480"/>
                    <a:pt x="12611" y="2026"/>
                  </a:cubicBezTo>
                  <a:cubicBezTo>
                    <a:pt x="12541" y="1991"/>
                    <a:pt x="12436" y="1921"/>
                    <a:pt x="12366" y="1886"/>
                  </a:cubicBezTo>
                  <a:cubicBezTo>
                    <a:pt x="12122" y="1747"/>
                    <a:pt x="11877" y="1607"/>
                    <a:pt x="11632" y="1467"/>
                  </a:cubicBezTo>
                  <a:cubicBezTo>
                    <a:pt x="11074" y="1747"/>
                    <a:pt x="10445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98" y="1013"/>
                    <a:pt x="6393" y="943"/>
                    <a:pt x="6323" y="908"/>
                  </a:cubicBezTo>
                  <a:cubicBezTo>
                    <a:pt x="5589" y="454"/>
                    <a:pt x="4716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2001450" y="10563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09" y="0"/>
                  </a:moveTo>
                  <a:cubicBezTo>
                    <a:pt x="1607" y="0"/>
                    <a:pt x="734" y="454"/>
                    <a:pt x="0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89" y="1188"/>
                    <a:pt x="699" y="1328"/>
                    <a:pt x="943" y="1467"/>
                  </a:cubicBezTo>
                  <a:cubicBezTo>
                    <a:pt x="1502" y="1188"/>
                    <a:pt x="2131" y="978"/>
                    <a:pt x="3109" y="978"/>
                  </a:cubicBezTo>
                  <a:cubicBezTo>
                    <a:pt x="4122" y="978"/>
                    <a:pt x="4751" y="1188"/>
                    <a:pt x="5309" y="1467"/>
                  </a:cubicBezTo>
                  <a:cubicBezTo>
                    <a:pt x="5554" y="1607"/>
                    <a:pt x="5799" y="1747"/>
                    <a:pt x="6043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929" y="2934"/>
                    <a:pt x="9466" y="2934"/>
                  </a:cubicBezTo>
                  <a:cubicBezTo>
                    <a:pt x="10968" y="2934"/>
                    <a:pt x="11842" y="2480"/>
                    <a:pt x="12575" y="2026"/>
                  </a:cubicBezTo>
                  <a:cubicBezTo>
                    <a:pt x="12505" y="1991"/>
                    <a:pt x="12400" y="1921"/>
                    <a:pt x="12331" y="1886"/>
                  </a:cubicBezTo>
                  <a:cubicBezTo>
                    <a:pt x="12086" y="1747"/>
                    <a:pt x="11876" y="1607"/>
                    <a:pt x="11632" y="1467"/>
                  </a:cubicBezTo>
                  <a:cubicBezTo>
                    <a:pt x="11073" y="1747"/>
                    <a:pt x="10444" y="1956"/>
                    <a:pt x="9466" y="1956"/>
                  </a:cubicBezTo>
                  <a:cubicBezTo>
                    <a:pt x="8453" y="1956"/>
                    <a:pt x="7824" y="1747"/>
                    <a:pt x="7266" y="1467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1013"/>
                    <a:pt x="6357" y="943"/>
                    <a:pt x="6288" y="908"/>
                  </a:cubicBezTo>
                  <a:cubicBezTo>
                    <a:pt x="5554" y="454"/>
                    <a:pt x="4646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2158625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34" y="454"/>
                    <a:pt x="1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45" y="1467"/>
                  </a:cubicBezTo>
                  <a:cubicBezTo>
                    <a:pt x="5589" y="1607"/>
                    <a:pt x="5799" y="1747"/>
                    <a:pt x="6044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2" y="2480"/>
                    <a:pt x="7895" y="2934"/>
                    <a:pt x="9432" y="2934"/>
                  </a:cubicBezTo>
                  <a:cubicBezTo>
                    <a:pt x="10969" y="2934"/>
                    <a:pt x="11877" y="2480"/>
                    <a:pt x="12611" y="2026"/>
                  </a:cubicBezTo>
                  <a:cubicBezTo>
                    <a:pt x="12506" y="1991"/>
                    <a:pt x="12436" y="1921"/>
                    <a:pt x="12366" y="1886"/>
                  </a:cubicBezTo>
                  <a:cubicBezTo>
                    <a:pt x="12121" y="1747"/>
                    <a:pt x="11877" y="1607"/>
                    <a:pt x="11632" y="1467"/>
                  </a:cubicBezTo>
                  <a:cubicBezTo>
                    <a:pt x="11074" y="1747"/>
                    <a:pt x="10410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777" y="1188"/>
                    <a:pt x="6568" y="1048"/>
                  </a:cubicBezTo>
                  <a:cubicBezTo>
                    <a:pt x="6463" y="1013"/>
                    <a:pt x="6393" y="943"/>
                    <a:pt x="6288" y="908"/>
                  </a:cubicBezTo>
                  <a:cubicBezTo>
                    <a:pt x="5555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2315825" y="1056375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6" y="0"/>
                  </a:moveTo>
                  <a:cubicBezTo>
                    <a:pt x="20539" y="0"/>
                    <a:pt x="19666" y="454"/>
                    <a:pt x="18933" y="908"/>
                  </a:cubicBezTo>
                  <a:cubicBezTo>
                    <a:pt x="19002" y="943"/>
                    <a:pt x="19072" y="1013"/>
                    <a:pt x="19177" y="1048"/>
                  </a:cubicBezTo>
                  <a:cubicBezTo>
                    <a:pt x="19422" y="1188"/>
                    <a:pt x="19631" y="1328"/>
                    <a:pt x="19911" y="1467"/>
                  </a:cubicBezTo>
                  <a:cubicBezTo>
                    <a:pt x="20435" y="1188"/>
                    <a:pt x="21098" y="978"/>
                    <a:pt x="22076" y="978"/>
                  </a:cubicBezTo>
                  <a:lnTo>
                    <a:pt x="22076" y="0"/>
                  </a:lnTo>
                  <a:close/>
                  <a:moveTo>
                    <a:pt x="3144" y="0"/>
                  </a:moveTo>
                  <a:cubicBezTo>
                    <a:pt x="1607" y="0"/>
                    <a:pt x="734" y="454"/>
                    <a:pt x="0" y="908"/>
                  </a:cubicBezTo>
                  <a:cubicBezTo>
                    <a:pt x="105" y="943"/>
                    <a:pt x="175" y="1013"/>
                    <a:pt x="280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44" y="1467"/>
                  </a:cubicBezTo>
                  <a:cubicBezTo>
                    <a:pt x="5589" y="1607"/>
                    <a:pt x="5833" y="1747"/>
                    <a:pt x="6078" y="1886"/>
                  </a:cubicBezTo>
                  <a:cubicBezTo>
                    <a:pt x="6148" y="1921"/>
                    <a:pt x="6218" y="1991"/>
                    <a:pt x="6323" y="2026"/>
                  </a:cubicBezTo>
                  <a:cubicBezTo>
                    <a:pt x="7056" y="2480"/>
                    <a:pt x="7929" y="2934"/>
                    <a:pt x="9501" y="2934"/>
                  </a:cubicBezTo>
                  <a:cubicBezTo>
                    <a:pt x="11003" y="2934"/>
                    <a:pt x="11877" y="2480"/>
                    <a:pt x="12610" y="2026"/>
                  </a:cubicBezTo>
                  <a:cubicBezTo>
                    <a:pt x="12540" y="1991"/>
                    <a:pt x="12435" y="1921"/>
                    <a:pt x="12366" y="1886"/>
                  </a:cubicBezTo>
                  <a:cubicBezTo>
                    <a:pt x="12121" y="1747"/>
                    <a:pt x="11877" y="1607"/>
                    <a:pt x="11632" y="1467"/>
                  </a:cubicBezTo>
                  <a:cubicBezTo>
                    <a:pt x="11108" y="1747"/>
                    <a:pt x="10479" y="1956"/>
                    <a:pt x="9501" y="1956"/>
                  </a:cubicBezTo>
                  <a:cubicBezTo>
                    <a:pt x="8488" y="1956"/>
                    <a:pt x="7859" y="1747"/>
                    <a:pt x="7301" y="1467"/>
                  </a:cubicBezTo>
                  <a:cubicBezTo>
                    <a:pt x="7056" y="1328"/>
                    <a:pt x="6812" y="1188"/>
                    <a:pt x="6567" y="1048"/>
                  </a:cubicBezTo>
                  <a:cubicBezTo>
                    <a:pt x="6497" y="1013"/>
                    <a:pt x="6392" y="943"/>
                    <a:pt x="6323" y="908"/>
                  </a:cubicBezTo>
                  <a:cubicBezTo>
                    <a:pt x="5589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2631075" y="1056375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44" y="0"/>
                  </a:moveTo>
                  <a:cubicBezTo>
                    <a:pt x="1607" y="0"/>
                    <a:pt x="734" y="454"/>
                    <a:pt x="0" y="908"/>
                  </a:cubicBezTo>
                  <a:cubicBezTo>
                    <a:pt x="105" y="943"/>
                    <a:pt x="175" y="1013"/>
                    <a:pt x="279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44" y="1467"/>
                  </a:cubicBezTo>
                  <a:cubicBezTo>
                    <a:pt x="5589" y="1607"/>
                    <a:pt x="5799" y="1747"/>
                    <a:pt x="6043" y="1886"/>
                  </a:cubicBezTo>
                  <a:cubicBezTo>
                    <a:pt x="6148" y="1921"/>
                    <a:pt x="6218" y="1991"/>
                    <a:pt x="6323" y="2026"/>
                  </a:cubicBezTo>
                  <a:cubicBezTo>
                    <a:pt x="7056" y="2480"/>
                    <a:pt x="7929" y="2934"/>
                    <a:pt x="9466" y="2934"/>
                  </a:cubicBezTo>
                  <a:lnTo>
                    <a:pt x="9466" y="1956"/>
                  </a:lnTo>
                  <a:cubicBezTo>
                    <a:pt x="8488" y="1956"/>
                    <a:pt x="7825" y="1747"/>
                    <a:pt x="7301" y="1467"/>
                  </a:cubicBezTo>
                  <a:cubicBezTo>
                    <a:pt x="7021" y="1328"/>
                    <a:pt x="6812" y="1188"/>
                    <a:pt x="6567" y="1048"/>
                  </a:cubicBezTo>
                  <a:cubicBezTo>
                    <a:pt x="6462" y="1013"/>
                    <a:pt x="6392" y="943"/>
                    <a:pt x="6323" y="908"/>
                  </a:cubicBezTo>
                  <a:cubicBezTo>
                    <a:pt x="5554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2473875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07" y="0"/>
                    <a:pt x="734" y="454"/>
                    <a:pt x="1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10" y="1467"/>
                  </a:cubicBezTo>
                  <a:cubicBezTo>
                    <a:pt x="5555" y="1607"/>
                    <a:pt x="5799" y="1747"/>
                    <a:pt x="6044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2" y="2480"/>
                    <a:pt x="7895" y="2934"/>
                    <a:pt x="9432" y="2934"/>
                  </a:cubicBezTo>
                  <a:cubicBezTo>
                    <a:pt x="10969" y="2934"/>
                    <a:pt x="11842" y="2480"/>
                    <a:pt x="12611" y="2026"/>
                  </a:cubicBezTo>
                  <a:cubicBezTo>
                    <a:pt x="12506" y="1991"/>
                    <a:pt x="12436" y="1921"/>
                    <a:pt x="12331" y="1886"/>
                  </a:cubicBezTo>
                  <a:cubicBezTo>
                    <a:pt x="12087" y="1747"/>
                    <a:pt x="11877" y="1607"/>
                    <a:pt x="11632" y="1467"/>
                  </a:cubicBezTo>
                  <a:cubicBezTo>
                    <a:pt x="11074" y="1747"/>
                    <a:pt x="10410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777" y="1188"/>
                    <a:pt x="6567" y="1048"/>
                  </a:cubicBezTo>
                  <a:cubicBezTo>
                    <a:pt x="6463" y="1013"/>
                    <a:pt x="6393" y="943"/>
                    <a:pt x="6288" y="908"/>
                  </a:cubicBezTo>
                  <a:cubicBezTo>
                    <a:pt x="5555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1174450" y="1315725"/>
              <a:ext cx="81250" cy="36700"/>
            </a:xfrm>
            <a:custGeom>
              <a:avLst/>
              <a:gdLst/>
              <a:ahLst/>
              <a:cxnLst/>
              <a:rect l="l" t="t" r="r" b="b"/>
              <a:pathLst>
                <a:path w="3250" h="1468" extrusionOk="0">
                  <a:moveTo>
                    <a:pt x="2271" y="1"/>
                  </a:moveTo>
                  <a:cubicBezTo>
                    <a:pt x="1747" y="280"/>
                    <a:pt x="1118" y="490"/>
                    <a:pt x="105" y="490"/>
                  </a:cubicBezTo>
                  <a:lnTo>
                    <a:pt x="1" y="490"/>
                  </a:lnTo>
                  <a:lnTo>
                    <a:pt x="1" y="1468"/>
                  </a:lnTo>
                  <a:lnTo>
                    <a:pt x="105" y="1468"/>
                  </a:lnTo>
                  <a:cubicBezTo>
                    <a:pt x="1642" y="1468"/>
                    <a:pt x="2516" y="1014"/>
                    <a:pt x="3249" y="560"/>
                  </a:cubicBezTo>
                  <a:cubicBezTo>
                    <a:pt x="3179" y="525"/>
                    <a:pt x="3075" y="455"/>
                    <a:pt x="3005" y="420"/>
                  </a:cubicBezTo>
                  <a:cubicBezTo>
                    <a:pt x="2760" y="280"/>
                    <a:pt x="2551" y="140"/>
                    <a:pt x="2271" y="1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1174450" y="1315725"/>
              <a:ext cx="81250" cy="36700"/>
            </a:xfrm>
            <a:custGeom>
              <a:avLst/>
              <a:gdLst/>
              <a:ahLst/>
              <a:cxnLst/>
              <a:rect l="l" t="t" r="r" b="b"/>
              <a:pathLst>
                <a:path w="3250" h="1468" fill="none" extrusionOk="0">
                  <a:moveTo>
                    <a:pt x="3249" y="560"/>
                  </a:moveTo>
                  <a:cubicBezTo>
                    <a:pt x="3179" y="525"/>
                    <a:pt x="3075" y="455"/>
                    <a:pt x="3005" y="420"/>
                  </a:cubicBezTo>
                  <a:cubicBezTo>
                    <a:pt x="2760" y="280"/>
                    <a:pt x="2551" y="140"/>
                    <a:pt x="2271" y="1"/>
                  </a:cubicBezTo>
                  <a:cubicBezTo>
                    <a:pt x="1747" y="280"/>
                    <a:pt x="1118" y="490"/>
                    <a:pt x="105" y="490"/>
                  </a:cubicBezTo>
                  <a:lnTo>
                    <a:pt x="1" y="490"/>
                  </a:lnTo>
                  <a:lnTo>
                    <a:pt x="1" y="1468"/>
                  </a:lnTo>
                  <a:cubicBezTo>
                    <a:pt x="36" y="1468"/>
                    <a:pt x="70" y="1468"/>
                    <a:pt x="105" y="1468"/>
                  </a:cubicBezTo>
                  <a:cubicBezTo>
                    <a:pt x="1642" y="1468"/>
                    <a:pt x="2516" y="1014"/>
                    <a:pt x="3249" y="560"/>
                  </a:cubicBezTo>
                  <a:close/>
                  <a:moveTo>
                    <a:pt x="3249" y="560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1413725" y="1279050"/>
              <a:ext cx="78625" cy="36700"/>
            </a:xfrm>
            <a:custGeom>
              <a:avLst/>
              <a:gdLst/>
              <a:ahLst/>
              <a:cxnLst/>
              <a:rect l="l" t="t" r="r" b="b"/>
              <a:pathLst>
                <a:path w="3145" h="1468" extrusionOk="0">
                  <a:moveTo>
                    <a:pt x="3144" y="1"/>
                  </a:moveTo>
                  <a:cubicBezTo>
                    <a:pt x="1607" y="1"/>
                    <a:pt x="734" y="455"/>
                    <a:pt x="1" y="909"/>
                  </a:cubicBezTo>
                  <a:cubicBezTo>
                    <a:pt x="71" y="944"/>
                    <a:pt x="140" y="1014"/>
                    <a:pt x="245" y="1048"/>
                  </a:cubicBezTo>
                  <a:cubicBezTo>
                    <a:pt x="490" y="1188"/>
                    <a:pt x="699" y="1328"/>
                    <a:pt x="979" y="1468"/>
                  </a:cubicBezTo>
                  <a:cubicBezTo>
                    <a:pt x="1503" y="1188"/>
                    <a:pt x="2166" y="979"/>
                    <a:pt x="3144" y="979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1255675" y="1279050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105" y="944"/>
                    <a:pt x="175" y="1014"/>
                    <a:pt x="245" y="1048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10" y="1468"/>
                  </a:cubicBezTo>
                  <a:cubicBezTo>
                    <a:pt x="5589" y="1607"/>
                    <a:pt x="5799" y="1747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29" y="2935"/>
                    <a:pt x="9466" y="2935"/>
                  </a:cubicBezTo>
                  <a:lnTo>
                    <a:pt x="9466" y="1957"/>
                  </a:ln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28"/>
                    <a:pt x="6812" y="1188"/>
                    <a:pt x="6567" y="1048"/>
                  </a:cubicBezTo>
                  <a:cubicBezTo>
                    <a:pt x="6462" y="1014"/>
                    <a:pt x="6393" y="944"/>
                    <a:pt x="6323" y="909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1174450" y="1279050"/>
              <a:ext cx="239300" cy="73375"/>
            </a:xfrm>
            <a:custGeom>
              <a:avLst/>
              <a:gdLst/>
              <a:ahLst/>
              <a:cxnLst/>
              <a:rect l="l" t="t" r="r" b="b"/>
              <a:pathLst>
                <a:path w="9572" h="2935" extrusionOk="0">
                  <a:moveTo>
                    <a:pt x="1" y="1"/>
                  </a:moveTo>
                  <a:lnTo>
                    <a:pt x="1" y="979"/>
                  </a:lnTo>
                  <a:lnTo>
                    <a:pt x="105" y="979"/>
                  </a:lnTo>
                  <a:cubicBezTo>
                    <a:pt x="1118" y="979"/>
                    <a:pt x="1747" y="1188"/>
                    <a:pt x="2271" y="1468"/>
                  </a:cubicBezTo>
                  <a:cubicBezTo>
                    <a:pt x="2551" y="1607"/>
                    <a:pt x="2760" y="1747"/>
                    <a:pt x="3005" y="1887"/>
                  </a:cubicBezTo>
                  <a:cubicBezTo>
                    <a:pt x="3075" y="1922"/>
                    <a:pt x="3179" y="1992"/>
                    <a:pt x="3249" y="2027"/>
                  </a:cubicBezTo>
                  <a:cubicBezTo>
                    <a:pt x="3983" y="2481"/>
                    <a:pt x="4856" y="2935"/>
                    <a:pt x="6393" y="2935"/>
                  </a:cubicBezTo>
                  <a:cubicBezTo>
                    <a:pt x="7930" y="2935"/>
                    <a:pt x="8803" y="2481"/>
                    <a:pt x="9572" y="2027"/>
                  </a:cubicBezTo>
                  <a:cubicBezTo>
                    <a:pt x="9467" y="1992"/>
                    <a:pt x="9397" y="1922"/>
                    <a:pt x="9292" y="1887"/>
                  </a:cubicBezTo>
                  <a:cubicBezTo>
                    <a:pt x="9048" y="1747"/>
                    <a:pt x="8838" y="1607"/>
                    <a:pt x="8559" y="1468"/>
                  </a:cubicBezTo>
                  <a:cubicBezTo>
                    <a:pt x="8035" y="1747"/>
                    <a:pt x="7371" y="1957"/>
                    <a:pt x="6393" y="1957"/>
                  </a:cubicBezTo>
                  <a:cubicBezTo>
                    <a:pt x="5415" y="1957"/>
                    <a:pt x="4786" y="1747"/>
                    <a:pt x="4227" y="1468"/>
                  </a:cubicBezTo>
                  <a:cubicBezTo>
                    <a:pt x="3983" y="1328"/>
                    <a:pt x="3738" y="1188"/>
                    <a:pt x="3494" y="1048"/>
                  </a:cubicBezTo>
                  <a:cubicBezTo>
                    <a:pt x="3424" y="1014"/>
                    <a:pt x="3354" y="944"/>
                    <a:pt x="3249" y="909"/>
                  </a:cubicBezTo>
                  <a:cubicBezTo>
                    <a:pt x="2516" y="455"/>
                    <a:pt x="1642" y="1"/>
                    <a:pt x="105" y="1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1174450" y="1279050"/>
              <a:ext cx="239300" cy="73375"/>
            </a:xfrm>
            <a:custGeom>
              <a:avLst/>
              <a:gdLst/>
              <a:ahLst/>
              <a:cxnLst/>
              <a:rect l="l" t="t" r="r" b="b"/>
              <a:pathLst>
                <a:path w="9572" h="2935" fill="none" extrusionOk="0">
                  <a:moveTo>
                    <a:pt x="9292" y="1887"/>
                  </a:moveTo>
                  <a:cubicBezTo>
                    <a:pt x="9048" y="1747"/>
                    <a:pt x="8838" y="1607"/>
                    <a:pt x="8559" y="1468"/>
                  </a:cubicBezTo>
                  <a:cubicBezTo>
                    <a:pt x="8035" y="1747"/>
                    <a:pt x="7371" y="1957"/>
                    <a:pt x="6393" y="1957"/>
                  </a:cubicBezTo>
                  <a:cubicBezTo>
                    <a:pt x="5415" y="1957"/>
                    <a:pt x="4786" y="1747"/>
                    <a:pt x="4227" y="1468"/>
                  </a:cubicBezTo>
                  <a:cubicBezTo>
                    <a:pt x="3983" y="1328"/>
                    <a:pt x="3738" y="1188"/>
                    <a:pt x="3494" y="1048"/>
                  </a:cubicBezTo>
                  <a:cubicBezTo>
                    <a:pt x="3424" y="1014"/>
                    <a:pt x="3354" y="944"/>
                    <a:pt x="3249" y="909"/>
                  </a:cubicBezTo>
                  <a:cubicBezTo>
                    <a:pt x="2516" y="455"/>
                    <a:pt x="1642" y="1"/>
                    <a:pt x="105" y="1"/>
                  </a:cubicBezTo>
                  <a:cubicBezTo>
                    <a:pt x="70" y="1"/>
                    <a:pt x="36" y="1"/>
                    <a:pt x="1" y="1"/>
                  </a:cubicBezTo>
                  <a:lnTo>
                    <a:pt x="1" y="979"/>
                  </a:lnTo>
                  <a:cubicBezTo>
                    <a:pt x="36" y="979"/>
                    <a:pt x="70" y="979"/>
                    <a:pt x="105" y="979"/>
                  </a:cubicBezTo>
                  <a:cubicBezTo>
                    <a:pt x="1118" y="979"/>
                    <a:pt x="1747" y="1188"/>
                    <a:pt x="2271" y="1468"/>
                  </a:cubicBezTo>
                  <a:cubicBezTo>
                    <a:pt x="2551" y="1607"/>
                    <a:pt x="2760" y="1747"/>
                    <a:pt x="3005" y="1887"/>
                  </a:cubicBezTo>
                  <a:cubicBezTo>
                    <a:pt x="3075" y="1922"/>
                    <a:pt x="3179" y="1992"/>
                    <a:pt x="3249" y="2027"/>
                  </a:cubicBezTo>
                  <a:cubicBezTo>
                    <a:pt x="3983" y="2481"/>
                    <a:pt x="4856" y="2935"/>
                    <a:pt x="6393" y="2935"/>
                  </a:cubicBezTo>
                  <a:cubicBezTo>
                    <a:pt x="7930" y="2935"/>
                    <a:pt x="8803" y="2481"/>
                    <a:pt x="9572" y="2027"/>
                  </a:cubicBezTo>
                  <a:cubicBezTo>
                    <a:pt x="9467" y="1992"/>
                    <a:pt x="9397" y="1922"/>
                    <a:pt x="9292" y="1887"/>
                  </a:cubicBezTo>
                  <a:close/>
                  <a:moveTo>
                    <a:pt x="9292" y="1887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1174450" y="1765475"/>
              <a:ext cx="81250" cy="36700"/>
            </a:xfrm>
            <a:custGeom>
              <a:avLst/>
              <a:gdLst/>
              <a:ahLst/>
              <a:cxnLst/>
              <a:rect l="l" t="t" r="r" b="b"/>
              <a:pathLst>
                <a:path w="3250" h="1468" extrusionOk="0">
                  <a:moveTo>
                    <a:pt x="2271" y="0"/>
                  </a:moveTo>
                  <a:cubicBezTo>
                    <a:pt x="1747" y="279"/>
                    <a:pt x="1118" y="489"/>
                    <a:pt x="105" y="489"/>
                  </a:cubicBezTo>
                  <a:lnTo>
                    <a:pt x="1" y="489"/>
                  </a:lnTo>
                  <a:lnTo>
                    <a:pt x="1" y="1467"/>
                  </a:lnTo>
                  <a:lnTo>
                    <a:pt x="105" y="1467"/>
                  </a:lnTo>
                  <a:cubicBezTo>
                    <a:pt x="1642" y="1467"/>
                    <a:pt x="2516" y="1013"/>
                    <a:pt x="3249" y="559"/>
                  </a:cubicBezTo>
                  <a:cubicBezTo>
                    <a:pt x="3179" y="524"/>
                    <a:pt x="3075" y="454"/>
                    <a:pt x="3005" y="419"/>
                  </a:cubicBezTo>
                  <a:cubicBezTo>
                    <a:pt x="2760" y="245"/>
                    <a:pt x="2551" y="105"/>
                    <a:pt x="2271" y="0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1174450" y="1765475"/>
              <a:ext cx="81250" cy="36700"/>
            </a:xfrm>
            <a:custGeom>
              <a:avLst/>
              <a:gdLst/>
              <a:ahLst/>
              <a:cxnLst/>
              <a:rect l="l" t="t" r="r" b="b"/>
              <a:pathLst>
                <a:path w="3250" h="1468" fill="none" extrusionOk="0">
                  <a:moveTo>
                    <a:pt x="3249" y="559"/>
                  </a:moveTo>
                  <a:cubicBezTo>
                    <a:pt x="3179" y="524"/>
                    <a:pt x="3075" y="454"/>
                    <a:pt x="3005" y="419"/>
                  </a:cubicBezTo>
                  <a:cubicBezTo>
                    <a:pt x="2760" y="245"/>
                    <a:pt x="2551" y="105"/>
                    <a:pt x="2271" y="0"/>
                  </a:cubicBezTo>
                  <a:cubicBezTo>
                    <a:pt x="1747" y="279"/>
                    <a:pt x="1118" y="489"/>
                    <a:pt x="105" y="489"/>
                  </a:cubicBezTo>
                  <a:cubicBezTo>
                    <a:pt x="70" y="489"/>
                    <a:pt x="36" y="489"/>
                    <a:pt x="1" y="489"/>
                  </a:cubicBezTo>
                  <a:lnTo>
                    <a:pt x="1" y="1467"/>
                  </a:lnTo>
                  <a:cubicBezTo>
                    <a:pt x="36" y="1467"/>
                    <a:pt x="70" y="1467"/>
                    <a:pt x="105" y="1467"/>
                  </a:cubicBezTo>
                  <a:cubicBezTo>
                    <a:pt x="1642" y="1467"/>
                    <a:pt x="2516" y="1013"/>
                    <a:pt x="3249" y="559"/>
                  </a:cubicBezTo>
                  <a:close/>
                  <a:moveTo>
                    <a:pt x="3249" y="559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1413725" y="1728775"/>
              <a:ext cx="78625" cy="36725"/>
            </a:xfrm>
            <a:custGeom>
              <a:avLst/>
              <a:gdLst/>
              <a:ahLst/>
              <a:cxnLst/>
              <a:rect l="l" t="t" r="r" b="b"/>
              <a:pathLst>
                <a:path w="3145" h="1469" extrusionOk="0">
                  <a:moveTo>
                    <a:pt x="3144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1" y="944"/>
                    <a:pt x="140" y="979"/>
                    <a:pt x="245" y="1049"/>
                  </a:cubicBezTo>
                  <a:cubicBezTo>
                    <a:pt x="490" y="1189"/>
                    <a:pt x="699" y="1328"/>
                    <a:pt x="979" y="1468"/>
                  </a:cubicBezTo>
                  <a:cubicBezTo>
                    <a:pt x="1503" y="1189"/>
                    <a:pt x="2166" y="979"/>
                    <a:pt x="3144" y="979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1255675" y="1728775"/>
              <a:ext cx="236675" cy="73400"/>
            </a:xfrm>
            <a:custGeom>
              <a:avLst/>
              <a:gdLst/>
              <a:ahLst/>
              <a:cxnLst/>
              <a:rect l="l" t="t" r="r" b="b"/>
              <a:pathLst>
                <a:path w="9467" h="2936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105" y="944"/>
                    <a:pt x="175" y="979"/>
                    <a:pt x="245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10" y="1468"/>
                  </a:cubicBezTo>
                  <a:cubicBezTo>
                    <a:pt x="5589" y="1573"/>
                    <a:pt x="5799" y="1747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29" y="2935"/>
                    <a:pt x="9466" y="2935"/>
                  </a:cubicBezTo>
                  <a:lnTo>
                    <a:pt x="9466" y="1957"/>
                  </a:ln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28"/>
                    <a:pt x="6812" y="1189"/>
                    <a:pt x="6567" y="1049"/>
                  </a:cubicBezTo>
                  <a:cubicBezTo>
                    <a:pt x="6462" y="979"/>
                    <a:pt x="6393" y="944"/>
                    <a:pt x="6323" y="874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1174450" y="1728775"/>
              <a:ext cx="239300" cy="73400"/>
            </a:xfrm>
            <a:custGeom>
              <a:avLst/>
              <a:gdLst/>
              <a:ahLst/>
              <a:cxnLst/>
              <a:rect l="l" t="t" r="r" b="b"/>
              <a:pathLst>
                <a:path w="9572" h="2936" extrusionOk="0">
                  <a:moveTo>
                    <a:pt x="1" y="1"/>
                  </a:moveTo>
                  <a:lnTo>
                    <a:pt x="1" y="979"/>
                  </a:lnTo>
                  <a:lnTo>
                    <a:pt x="105" y="979"/>
                  </a:lnTo>
                  <a:cubicBezTo>
                    <a:pt x="1118" y="979"/>
                    <a:pt x="1747" y="1189"/>
                    <a:pt x="2271" y="1468"/>
                  </a:cubicBezTo>
                  <a:cubicBezTo>
                    <a:pt x="2551" y="1573"/>
                    <a:pt x="2760" y="1713"/>
                    <a:pt x="3005" y="1887"/>
                  </a:cubicBezTo>
                  <a:cubicBezTo>
                    <a:pt x="3075" y="1922"/>
                    <a:pt x="3179" y="1992"/>
                    <a:pt x="3249" y="2027"/>
                  </a:cubicBezTo>
                  <a:cubicBezTo>
                    <a:pt x="3983" y="2481"/>
                    <a:pt x="4856" y="2935"/>
                    <a:pt x="6393" y="2935"/>
                  </a:cubicBezTo>
                  <a:cubicBezTo>
                    <a:pt x="7930" y="2935"/>
                    <a:pt x="8803" y="2481"/>
                    <a:pt x="9572" y="2027"/>
                  </a:cubicBezTo>
                  <a:cubicBezTo>
                    <a:pt x="9467" y="1992"/>
                    <a:pt x="9397" y="1922"/>
                    <a:pt x="9292" y="1887"/>
                  </a:cubicBezTo>
                  <a:cubicBezTo>
                    <a:pt x="9048" y="1747"/>
                    <a:pt x="8838" y="1573"/>
                    <a:pt x="8559" y="1468"/>
                  </a:cubicBezTo>
                  <a:cubicBezTo>
                    <a:pt x="8035" y="1747"/>
                    <a:pt x="7371" y="1957"/>
                    <a:pt x="6393" y="1957"/>
                  </a:cubicBezTo>
                  <a:cubicBezTo>
                    <a:pt x="5415" y="1957"/>
                    <a:pt x="4786" y="1747"/>
                    <a:pt x="4227" y="1468"/>
                  </a:cubicBezTo>
                  <a:cubicBezTo>
                    <a:pt x="3983" y="1328"/>
                    <a:pt x="3738" y="1189"/>
                    <a:pt x="3494" y="1049"/>
                  </a:cubicBezTo>
                  <a:cubicBezTo>
                    <a:pt x="3424" y="979"/>
                    <a:pt x="3354" y="944"/>
                    <a:pt x="3249" y="874"/>
                  </a:cubicBezTo>
                  <a:cubicBezTo>
                    <a:pt x="2516" y="455"/>
                    <a:pt x="1642" y="1"/>
                    <a:pt x="105" y="1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1174450" y="1728775"/>
              <a:ext cx="239300" cy="73400"/>
            </a:xfrm>
            <a:custGeom>
              <a:avLst/>
              <a:gdLst/>
              <a:ahLst/>
              <a:cxnLst/>
              <a:rect l="l" t="t" r="r" b="b"/>
              <a:pathLst>
                <a:path w="9572" h="2936" fill="none" extrusionOk="0">
                  <a:moveTo>
                    <a:pt x="9292" y="1887"/>
                  </a:moveTo>
                  <a:cubicBezTo>
                    <a:pt x="9048" y="1747"/>
                    <a:pt x="8838" y="1573"/>
                    <a:pt x="8559" y="1468"/>
                  </a:cubicBezTo>
                  <a:cubicBezTo>
                    <a:pt x="8035" y="1747"/>
                    <a:pt x="7371" y="1957"/>
                    <a:pt x="6393" y="1957"/>
                  </a:cubicBezTo>
                  <a:cubicBezTo>
                    <a:pt x="5415" y="1957"/>
                    <a:pt x="4786" y="1747"/>
                    <a:pt x="4227" y="1468"/>
                  </a:cubicBezTo>
                  <a:cubicBezTo>
                    <a:pt x="3983" y="1328"/>
                    <a:pt x="3738" y="1189"/>
                    <a:pt x="3494" y="1049"/>
                  </a:cubicBezTo>
                  <a:cubicBezTo>
                    <a:pt x="3424" y="979"/>
                    <a:pt x="3354" y="944"/>
                    <a:pt x="3249" y="874"/>
                  </a:cubicBezTo>
                  <a:cubicBezTo>
                    <a:pt x="2516" y="455"/>
                    <a:pt x="1642" y="1"/>
                    <a:pt x="105" y="1"/>
                  </a:cubicBezTo>
                  <a:cubicBezTo>
                    <a:pt x="70" y="1"/>
                    <a:pt x="36" y="1"/>
                    <a:pt x="1" y="1"/>
                  </a:cubicBezTo>
                  <a:lnTo>
                    <a:pt x="1" y="979"/>
                  </a:lnTo>
                  <a:lnTo>
                    <a:pt x="105" y="979"/>
                  </a:lnTo>
                  <a:cubicBezTo>
                    <a:pt x="1118" y="979"/>
                    <a:pt x="1747" y="1189"/>
                    <a:pt x="2271" y="1468"/>
                  </a:cubicBezTo>
                  <a:cubicBezTo>
                    <a:pt x="2551" y="1573"/>
                    <a:pt x="2760" y="1713"/>
                    <a:pt x="3005" y="1887"/>
                  </a:cubicBezTo>
                  <a:cubicBezTo>
                    <a:pt x="3075" y="1922"/>
                    <a:pt x="3179" y="1992"/>
                    <a:pt x="3249" y="2027"/>
                  </a:cubicBezTo>
                  <a:cubicBezTo>
                    <a:pt x="3983" y="2481"/>
                    <a:pt x="4856" y="2935"/>
                    <a:pt x="6393" y="2935"/>
                  </a:cubicBezTo>
                  <a:cubicBezTo>
                    <a:pt x="7930" y="2935"/>
                    <a:pt x="8803" y="2481"/>
                    <a:pt x="9572" y="2027"/>
                  </a:cubicBezTo>
                  <a:cubicBezTo>
                    <a:pt x="9467" y="1992"/>
                    <a:pt x="9397" y="1922"/>
                    <a:pt x="9292" y="1887"/>
                  </a:cubicBezTo>
                  <a:close/>
                  <a:moveTo>
                    <a:pt x="9292" y="1887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1174450" y="2214325"/>
              <a:ext cx="81250" cy="36700"/>
            </a:xfrm>
            <a:custGeom>
              <a:avLst/>
              <a:gdLst/>
              <a:ahLst/>
              <a:cxnLst/>
              <a:rect l="l" t="t" r="r" b="b"/>
              <a:pathLst>
                <a:path w="3250" h="1468" extrusionOk="0">
                  <a:moveTo>
                    <a:pt x="2271" y="0"/>
                  </a:moveTo>
                  <a:cubicBezTo>
                    <a:pt x="1747" y="280"/>
                    <a:pt x="1118" y="489"/>
                    <a:pt x="105" y="489"/>
                  </a:cubicBezTo>
                  <a:lnTo>
                    <a:pt x="1" y="489"/>
                  </a:lnTo>
                  <a:lnTo>
                    <a:pt x="1" y="1468"/>
                  </a:lnTo>
                  <a:lnTo>
                    <a:pt x="105" y="1468"/>
                  </a:lnTo>
                  <a:cubicBezTo>
                    <a:pt x="1642" y="1468"/>
                    <a:pt x="2516" y="1013"/>
                    <a:pt x="3249" y="559"/>
                  </a:cubicBezTo>
                  <a:cubicBezTo>
                    <a:pt x="3179" y="524"/>
                    <a:pt x="3075" y="455"/>
                    <a:pt x="3005" y="420"/>
                  </a:cubicBezTo>
                  <a:cubicBezTo>
                    <a:pt x="2760" y="280"/>
                    <a:pt x="2551" y="140"/>
                    <a:pt x="2271" y="0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1174450" y="2214325"/>
              <a:ext cx="81250" cy="36700"/>
            </a:xfrm>
            <a:custGeom>
              <a:avLst/>
              <a:gdLst/>
              <a:ahLst/>
              <a:cxnLst/>
              <a:rect l="l" t="t" r="r" b="b"/>
              <a:pathLst>
                <a:path w="3250" h="1468" fill="none" extrusionOk="0">
                  <a:moveTo>
                    <a:pt x="3249" y="559"/>
                  </a:moveTo>
                  <a:cubicBezTo>
                    <a:pt x="3179" y="524"/>
                    <a:pt x="3075" y="455"/>
                    <a:pt x="3005" y="420"/>
                  </a:cubicBezTo>
                  <a:cubicBezTo>
                    <a:pt x="2760" y="280"/>
                    <a:pt x="2551" y="140"/>
                    <a:pt x="2271" y="0"/>
                  </a:cubicBezTo>
                  <a:cubicBezTo>
                    <a:pt x="1747" y="280"/>
                    <a:pt x="1118" y="489"/>
                    <a:pt x="105" y="489"/>
                  </a:cubicBezTo>
                  <a:cubicBezTo>
                    <a:pt x="70" y="489"/>
                    <a:pt x="36" y="489"/>
                    <a:pt x="1" y="489"/>
                  </a:cubicBezTo>
                  <a:lnTo>
                    <a:pt x="1" y="1468"/>
                  </a:lnTo>
                  <a:cubicBezTo>
                    <a:pt x="36" y="1468"/>
                    <a:pt x="70" y="1468"/>
                    <a:pt x="105" y="1468"/>
                  </a:cubicBezTo>
                  <a:cubicBezTo>
                    <a:pt x="1642" y="1468"/>
                    <a:pt x="2516" y="1013"/>
                    <a:pt x="3249" y="559"/>
                  </a:cubicBezTo>
                  <a:close/>
                  <a:moveTo>
                    <a:pt x="3249" y="559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1413725" y="2177650"/>
              <a:ext cx="78625" cy="36700"/>
            </a:xfrm>
            <a:custGeom>
              <a:avLst/>
              <a:gdLst/>
              <a:ahLst/>
              <a:cxnLst/>
              <a:rect l="l" t="t" r="r" b="b"/>
              <a:pathLst>
                <a:path w="3145" h="1468" extrusionOk="0">
                  <a:moveTo>
                    <a:pt x="3144" y="0"/>
                  </a:moveTo>
                  <a:cubicBezTo>
                    <a:pt x="1607" y="0"/>
                    <a:pt x="734" y="454"/>
                    <a:pt x="1" y="909"/>
                  </a:cubicBezTo>
                  <a:cubicBezTo>
                    <a:pt x="71" y="943"/>
                    <a:pt x="140" y="1013"/>
                    <a:pt x="245" y="1048"/>
                  </a:cubicBezTo>
                  <a:cubicBezTo>
                    <a:pt x="490" y="1188"/>
                    <a:pt x="699" y="1328"/>
                    <a:pt x="979" y="1467"/>
                  </a:cubicBezTo>
                  <a:cubicBezTo>
                    <a:pt x="1503" y="1188"/>
                    <a:pt x="2166" y="978"/>
                    <a:pt x="3144" y="978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1255675" y="2177650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44" y="0"/>
                  </a:moveTo>
                  <a:cubicBezTo>
                    <a:pt x="1607" y="0"/>
                    <a:pt x="734" y="454"/>
                    <a:pt x="0" y="909"/>
                  </a:cubicBezTo>
                  <a:cubicBezTo>
                    <a:pt x="105" y="943"/>
                    <a:pt x="175" y="1013"/>
                    <a:pt x="245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10" y="1467"/>
                  </a:cubicBezTo>
                  <a:cubicBezTo>
                    <a:pt x="5589" y="1607"/>
                    <a:pt x="5799" y="1747"/>
                    <a:pt x="6043" y="1887"/>
                  </a:cubicBezTo>
                  <a:cubicBezTo>
                    <a:pt x="6148" y="1922"/>
                    <a:pt x="6218" y="1991"/>
                    <a:pt x="6323" y="2026"/>
                  </a:cubicBezTo>
                  <a:cubicBezTo>
                    <a:pt x="7056" y="2480"/>
                    <a:pt x="7929" y="2935"/>
                    <a:pt x="9466" y="2935"/>
                  </a:cubicBezTo>
                  <a:lnTo>
                    <a:pt x="9466" y="1956"/>
                  </a:lnTo>
                  <a:cubicBezTo>
                    <a:pt x="8488" y="1956"/>
                    <a:pt x="7825" y="1747"/>
                    <a:pt x="7301" y="1467"/>
                  </a:cubicBezTo>
                  <a:cubicBezTo>
                    <a:pt x="7021" y="1328"/>
                    <a:pt x="6812" y="1188"/>
                    <a:pt x="6567" y="1048"/>
                  </a:cubicBezTo>
                  <a:cubicBezTo>
                    <a:pt x="6462" y="1013"/>
                    <a:pt x="6393" y="943"/>
                    <a:pt x="6323" y="909"/>
                  </a:cubicBezTo>
                  <a:cubicBezTo>
                    <a:pt x="5554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1174450" y="2177650"/>
              <a:ext cx="239300" cy="73375"/>
            </a:xfrm>
            <a:custGeom>
              <a:avLst/>
              <a:gdLst/>
              <a:ahLst/>
              <a:cxnLst/>
              <a:rect l="l" t="t" r="r" b="b"/>
              <a:pathLst>
                <a:path w="9572" h="2935" extrusionOk="0">
                  <a:moveTo>
                    <a:pt x="1" y="0"/>
                  </a:moveTo>
                  <a:lnTo>
                    <a:pt x="1" y="978"/>
                  </a:lnTo>
                  <a:lnTo>
                    <a:pt x="105" y="978"/>
                  </a:lnTo>
                  <a:cubicBezTo>
                    <a:pt x="1118" y="978"/>
                    <a:pt x="1747" y="1188"/>
                    <a:pt x="2271" y="1467"/>
                  </a:cubicBezTo>
                  <a:cubicBezTo>
                    <a:pt x="2551" y="1607"/>
                    <a:pt x="2760" y="1747"/>
                    <a:pt x="3005" y="1887"/>
                  </a:cubicBezTo>
                  <a:cubicBezTo>
                    <a:pt x="3075" y="1922"/>
                    <a:pt x="3179" y="1991"/>
                    <a:pt x="3249" y="2026"/>
                  </a:cubicBezTo>
                  <a:cubicBezTo>
                    <a:pt x="3983" y="2480"/>
                    <a:pt x="4856" y="2935"/>
                    <a:pt x="6393" y="2935"/>
                  </a:cubicBezTo>
                  <a:cubicBezTo>
                    <a:pt x="7930" y="2935"/>
                    <a:pt x="8803" y="2480"/>
                    <a:pt x="9572" y="2026"/>
                  </a:cubicBezTo>
                  <a:cubicBezTo>
                    <a:pt x="9467" y="1991"/>
                    <a:pt x="9397" y="1922"/>
                    <a:pt x="9292" y="1887"/>
                  </a:cubicBezTo>
                  <a:cubicBezTo>
                    <a:pt x="9048" y="1747"/>
                    <a:pt x="8838" y="1607"/>
                    <a:pt x="8559" y="1467"/>
                  </a:cubicBezTo>
                  <a:cubicBezTo>
                    <a:pt x="8035" y="1747"/>
                    <a:pt x="7371" y="1956"/>
                    <a:pt x="6393" y="1956"/>
                  </a:cubicBezTo>
                  <a:cubicBezTo>
                    <a:pt x="5415" y="1956"/>
                    <a:pt x="4786" y="1747"/>
                    <a:pt x="4227" y="1467"/>
                  </a:cubicBezTo>
                  <a:cubicBezTo>
                    <a:pt x="3983" y="1328"/>
                    <a:pt x="3738" y="1188"/>
                    <a:pt x="3494" y="1048"/>
                  </a:cubicBezTo>
                  <a:cubicBezTo>
                    <a:pt x="3424" y="1013"/>
                    <a:pt x="3354" y="943"/>
                    <a:pt x="3249" y="909"/>
                  </a:cubicBezTo>
                  <a:cubicBezTo>
                    <a:pt x="2516" y="454"/>
                    <a:pt x="1642" y="0"/>
                    <a:pt x="105" y="0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1174450" y="2177650"/>
              <a:ext cx="239300" cy="73375"/>
            </a:xfrm>
            <a:custGeom>
              <a:avLst/>
              <a:gdLst/>
              <a:ahLst/>
              <a:cxnLst/>
              <a:rect l="l" t="t" r="r" b="b"/>
              <a:pathLst>
                <a:path w="9572" h="2935" fill="none" extrusionOk="0">
                  <a:moveTo>
                    <a:pt x="9292" y="1887"/>
                  </a:moveTo>
                  <a:cubicBezTo>
                    <a:pt x="9048" y="1747"/>
                    <a:pt x="8838" y="1607"/>
                    <a:pt x="8559" y="1467"/>
                  </a:cubicBezTo>
                  <a:cubicBezTo>
                    <a:pt x="8035" y="1747"/>
                    <a:pt x="7371" y="1956"/>
                    <a:pt x="6393" y="1956"/>
                  </a:cubicBezTo>
                  <a:cubicBezTo>
                    <a:pt x="5415" y="1956"/>
                    <a:pt x="4786" y="1747"/>
                    <a:pt x="4227" y="1467"/>
                  </a:cubicBezTo>
                  <a:cubicBezTo>
                    <a:pt x="3983" y="1328"/>
                    <a:pt x="3738" y="1188"/>
                    <a:pt x="3494" y="1048"/>
                  </a:cubicBezTo>
                  <a:cubicBezTo>
                    <a:pt x="3424" y="1013"/>
                    <a:pt x="3354" y="943"/>
                    <a:pt x="3249" y="909"/>
                  </a:cubicBezTo>
                  <a:cubicBezTo>
                    <a:pt x="2516" y="454"/>
                    <a:pt x="1642" y="0"/>
                    <a:pt x="105" y="0"/>
                  </a:cubicBezTo>
                  <a:cubicBezTo>
                    <a:pt x="70" y="0"/>
                    <a:pt x="36" y="0"/>
                    <a:pt x="1" y="0"/>
                  </a:cubicBezTo>
                  <a:lnTo>
                    <a:pt x="1" y="978"/>
                  </a:lnTo>
                  <a:cubicBezTo>
                    <a:pt x="36" y="978"/>
                    <a:pt x="70" y="978"/>
                    <a:pt x="105" y="978"/>
                  </a:cubicBezTo>
                  <a:cubicBezTo>
                    <a:pt x="1118" y="978"/>
                    <a:pt x="1747" y="1188"/>
                    <a:pt x="2271" y="1467"/>
                  </a:cubicBezTo>
                  <a:cubicBezTo>
                    <a:pt x="2551" y="1607"/>
                    <a:pt x="2760" y="1747"/>
                    <a:pt x="3005" y="1887"/>
                  </a:cubicBezTo>
                  <a:cubicBezTo>
                    <a:pt x="3075" y="1922"/>
                    <a:pt x="3179" y="1991"/>
                    <a:pt x="3249" y="2026"/>
                  </a:cubicBezTo>
                  <a:cubicBezTo>
                    <a:pt x="3983" y="2480"/>
                    <a:pt x="4856" y="2935"/>
                    <a:pt x="6393" y="2935"/>
                  </a:cubicBezTo>
                  <a:cubicBezTo>
                    <a:pt x="7930" y="2935"/>
                    <a:pt x="8803" y="2480"/>
                    <a:pt x="9572" y="2026"/>
                  </a:cubicBezTo>
                  <a:cubicBezTo>
                    <a:pt x="9467" y="1991"/>
                    <a:pt x="9397" y="1922"/>
                    <a:pt x="9292" y="1887"/>
                  </a:cubicBezTo>
                  <a:close/>
                  <a:moveTo>
                    <a:pt x="9292" y="1887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348575" y="1315725"/>
              <a:ext cx="80350" cy="36700"/>
            </a:xfrm>
            <a:custGeom>
              <a:avLst/>
              <a:gdLst/>
              <a:ahLst/>
              <a:cxnLst/>
              <a:rect l="l" t="t" r="r" b="b"/>
              <a:pathLst>
                <a:path w="3214" h="1468" extrusionOk="0">
                  <a:moveTo>
                    <a:pt x="943" y="1"/>
                  </a:moveTo>
                  <a:cubicBezTo>
                    <a:pt x="699" y="140"/>
                    <a:pt x="489" y="280"/>
                    <a:pt x="245" y="420"/>
                  </a:cubicBezTo>
                  <a:cubicBezTo>
                    <a:pt x="175" y="455"/>
                    <a:pt x="70" y="525"/>
                    <a:pt x="0" y="560"/>
                  </a:cubicBezTo>
                  <a:cubicBezTo>
                    <a:pt x="734" y="1014"/>
                    <a:pt x="1607" y="1468"/>
                    <a:pt x="3109" y="1468"/>
                  </a:cubicBezTo>
                  <a:lnTo>
                    <a:pt x="3214" y="1468"/>
                  </a:lnTo>
                  <a:lnTo>
                    <a:pt x="3214" y="490"/>
                  </a:lnTo>
                  <a:lnTo>
                    <a:pt x="3109" y="490"/>
                  </a:lnTo>
                  <a:cubicBezTo>
                    <a:pt x="2131" y="490"/>
                    <a:pt x="1502" y="280"/>
                    <a:pt x="943" y="1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348575" y="1315725"/>
              <a:ext cx="80350" cy="36700"/>
            </a:xfrm>
            <a:custGeom>
              <a:avLst/>
              <a:gdLst/>
              <a:ahLst/>
              <a:cxnLst/>
              <a:rect l="l" t="t" r="r" b="b"/>
              <a:pathLst>
                <a:path w="3214" h="1468" fill="none" extrusionOk="0">
                  <a:moveTo>
                    <a:pt x="0" y="560"/>
                  </a:moveTo>
                  <a:cubicBezTo>
                    <a:pt x="70" y="525"/>
                    <a:pt x="175" y="455"/>
                    <a:pt x="245" y="420"/>
                  </a:cubicBezTo>
                  <a:cubicBezTo>
                    <a:pt x="489" y="280"/>
                    <a:pt x="699" y="140"/>
                    <a:pt x="943" y="1"/>
                  </a:cubicBezTo>
                  <a:cubicBezTo>
                    <a:pt x="1502" y="280"/>
                    <a:pt x="2131" y="490"/>
                    <a:pt x="3109" y="490"/>
                  </a:cubicBezTo>
                  <a:lnTo>
                    <a:pt x="3214" y="490"/>
                  </a:lnTo>
                  <a:lnTo>
                    <a:pt x="3214" y="1468"/>
                  </a:lnTo>
                  <a:cubicBezTo>
                    <a:pt x="3179" y="1468"/>
                    <a:pt x="3144" y="1468"/>
                    <a:pt x="3109" y="1468"/>
                  </a:cubicBezTo>
                  <a:cubicBezTo>
                    <a:pt x="1607" y="1468"/>
                    <a:pt x="734" y="1014"/>
                    <a:pt x="0" y="560"/>
                  </a:cubicBezTo>
                  <a:close/>
                  <a:moveTo>
                    <a:pt x="0" y="560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6111025" y="1279050"/>
              <a:ext cx="79500" cy="36700"/>
            </a:xfrm>
            <a:custGeom>
              <a:avLst/>
              <a:gdLst/>
              <a:ahLst/>
              <a:cxnLst/>
              <a:rect l="l" t="t" r="r" b="b"/>
              <a:pathLst>
                <a:path w="3180" h="1468" extrusionOk="0">
                  <a:moveTo>
                    <a:pt x="1" y="1"/>
                  </a:moveTo>
                  <a:lnTo>
                    <a:pt x="1" y="979"/>
                  </a:lnTo>
                  <a:cubicBezTo>
                    <a:pt x="1014" y="979"/>
                    <a:pt x="1643" y="1188"/>
                    <a:pt x="2202" y="1468"/>
                  </a:cubicBezTo>
                  <a:cubicBezTo>
                    <a:pt x="2446" y="1328"/>
                    <a:pt x="2691" y="1188"/>
                    <a:pt x="2935" y="1048"/>
                  </a:cubicBezTo>
                  <a:cubicBezTo>
                    <a:pt x="3005" y="1014"/>
                    <a:pt x="3110" y="944"/>
                    <a:pt x="3180" y="909"/>
                  </a:cubicBezTo>
                  <a:cubicBezTo>
                    <a:pt x="2446" y="455"/>
                    <a:pt x="1573" y="1"/>
                    <a:pt x="1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6111025" y="1279050"/>
              <a:ext cx="237575" cy="73375"/>
            </a:xfrm>
            <a:custGeom>
              <a:avLst/>
              <a:gdLst/>
              <a:ahLst/>
              <a:cxnLst/>
              <a:rect l="l" t="t" r="r" b="b"/>
              <a:pathLst>
                <a:path w="9503" h="2935" extrusionOk="0">
                  <a:moveTo>
                    <a:pt x="6358" y="1"/>
                  </a:moveTo>
                  <a:cubicBezTo>
                    <a:pt x="4821" y="1"/>
                    <a:pt x="3913" y="455"/>
                    <a:pt x="3180" y="909"/>
                  </a:cubicBezTo>
                  <a:cubicBezTo>
                    <a:pt x="3110" y="944"/>
                    <a:pt x="3005" y="1014"/>
                    <a:pt x="2935" y="1048"/>
                  </a:cubicBezTo>
                  <a:cubicBezTo>
                    <a:pt x="2691" y="1188"/>
                    <a:pt x="2446" y="1328"/>
                    <a:pt x="2202" y="1468"/>
                  </a:cubicBezTo>
                  <a:cubicBezTo>
                    <a:pt x="1643" y="1747"/>
                    <a:pt x="1014" y="1957"/>
                    <a:pt x="1" y="1957"/>
                  </a:cubicBezTo>
                  <a:lnTo>
                    <a:pt x="1" y="2935"/>
                  </a:lnTo>
                  <a:cubicBezTo>
                    <a:pt x="1573" y="2935"/>
                    <a:pt x="2446" y="2481"/>
                    <a:pt x="3180" y="2027"/>
                  </a:cubicBezTo>
                  <a:cubicBezTo>
                    <a:pt x="3284" y="1992"/>
                    <a:pt x="3354" y="1922"/>
                    <a:pt x="3424" y="1887"/>
                  </a:cubicBezTo>
                  <a:cubicBezTo>
                    <a:pt x="3669" y="1747"/>
                    <a:pt x="3913" y="1607"/>
                    <a:pt x="4158" y="1468"/>
                  </a:cubicBezTo>
                  <a:cubicBezTo>
                    <a:pt x="4717" y="1188"/>
                    <a:pt x="5345" y="979"/>
                    <a:pt x="6358" y="979"/>
                  </a:cubicBezTo>
                  <a:cubicBezTo>
                    <a:pt x="7336" y="979"/>
                    <a:pt x="7965" y="1188"/>
                    <a:pt x="8524" y="1468"/>
                  </a:cubicBezTo>
                  <a:cubicBezTo>
                    <a:pt x="8769" y="1328"/>
                    <a:pt x="8978" y="1188"/>
                    <a:pt x="9223" y="1048"/>
                  </a:cubicBezTo>
                  <a:cubicBezTo>
                    <a:pt x="9327" y="1014"/>
                    <a:pt x="9397" y="944"/>
                    <a:pt x="9502" y="909"/>
                  </a:cubicBezTo>
                  <a:cubicBezTo>
                    <a:pt x="8769" y="455"/>
                    <a:pt x="7860" y="1"/>
                    <a:pt x="6358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6190500" y="1279050"/>
              <a:ext cx="238425" cy="73375"/>
            </a:xfrm>
            <a:custGeom>
              <a:avLst/>
              <a:gdLst/>
              <a:ahLst/>
              <a:cxnLst/>
              <a:rect l="l" t="t" r="r" b="b"/>
              <a:pathLst>
                <a:path w="9537" h="2935" extrusionOk="0">
                  <a:moveTo>
                    <a:pt x="9432" y="1"/>
                  </a:moveTo>
                  <a:cubicBezTo>
                    <a:pt x="7930" y="1"/>
                    <a:pt x="7057" y="455"/>
                    <a:pt x="6323" y="909"/>
                  </a:cubicBezTo>
                  <a:cubicBezTo>
                    <a:pt x="6218" y="944"/>
                    <a:pt x="6148" y="1014"/>
                    <a:pt x="6044" y="1048"/>
                  </a:cubicBezTo>
                  <a:cubicBezTo>
                    <a:pt x="5799" y="1188"/>
                    <a:pt x="5590" y="1328"/>
                    <a:pt x="5345" y="1468"/>
                  </a:cubicBezTo>
                  <a:cubicBezTo>
                    <a:pt x="4786" y="1747"/>
                    <a:pt x="4157" y="1957"/>
                    <a:pt x="3179" y="1957"/>
                  </a:cubicBezTo>
                  <a:cubicBezTo>
                    <a:pt x="2166" y="1957"/>
                    <a:pt x="1538" y="1747"/>
                    <a:pt x="979" y="1468"/>
                  </a:cubicBezTo>
                  <a:cubicBezTo>
                    <a:pt x="734" y="1607"/>
                    <a:pt x="490" y="1747"/>
                    <a:pt x="245" y="1887"/>
                  </a:cubicBezTo>
                  <a:cubicBezTo>
                    <a:pt x="175" y="1922"/>
                    <a:pt x="105" y="1992"/>
                    <a:pt x="1" y="2027"/>
                  </a:cubicBezTo>
                  <a:cubicBezTo>
                    <a:pt x="734" y="2481"/>
                    <a:pt x="1642" y="2935"/>
                    <a:pt x="3179" y="2935"/>
                  </a:cubicBezTo>
                  <a:cubicBezTo>
                    <a:pt x="4681" y="2935"/>
                    <a:pt x="5590" y="2481"/>
                    <a:pt x="6323" y="2027"/>
                  </a:cubicBezTo>
                  <a:cubicBezTo>
                    <a:pt x="6393" y="1992"/>
                    <a:pt x="6498" y="1922"/>
                    <a:pt x="6568" y="1887"/>
                  </a:cubicBezTo>
                  <a:cubicBezTo>
                    <a:pt x="6812" y="1747"/>
                    <a:pt x="7022" y="1607"/>
                    <a:pt x="7266" y="1468"/>
                  </a:cubicBezTo>
                  <a:cubicBezTo>
                    <a:pt x="7825" y="1188"/>
                    <a:pt x="8454" y="979"/>
                    <a:pt x="9432" y="979"/>
                  </a:cubicBezTo>
                  <a:lnTo>
                    <a:pt x="9537" y="979"/>
                  </a:lnTo>
                  <a:lnTo>
                    <a:pt x="9537" y="1"/>
                  </a:ln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190500" y="1279050"/>
              <a:ext cx="238425" cy="73375"/>
            </a:xfrm>
            <a:custGeom>
              <a:avLst/>
              <a:gdLst/>
              <a:ahLst/>
              <a:cxnLst/>
              <a:rect l="l" t="t" r="r" b="b"/>
              <a:pathLst>
                <a:path w="9537" h="2935" fill="none" extrusionOk="0">
                  <a:moveTo>
                    <a:pt x="245" y="1887"/>
                  </a:moveTo>
                  <a:cubicBezTo>
                    <a:pt x="490" y="1747"/>
                    <a:pt x="734" y="1607"/>
                    <a:pt x="979" y="1468"/>
                  </a:cubicBezTo>
                  <a:cubicBezTo>
                    <a:pt x="1538" y="1747"/>
                    <a:pt x="2166" y="1957"/>
                    <a:pt x="3179" y="1957"/>
                  </a:cubicBezTo>
                  <a:cubicBezTo>
                    <a:pt x="4157" y="1957"/>
                    <a:pt x="4786" y="1747"/>
                    <a:pt x="5345" y="1468"/>
                  </a:cubicBezTo>
                  <a:cubicBezTo>
                    <a:pt x="5590" y="1328"/>
                    <a:pt x="5799" y="1188"/>
                    <a:pt x="6044" y="1048"/>
                  </a:cubicBezTo>
                  <a:cubicBezTo>
                    <a:pt x="6148" y="1014"/>
                    <a:pt x="6218" y="944"/>
                    <a:pt x="6323" y="909"/>
                  </a:cubicBezTo>
                  <a:cubicBezTo>
                    <a:pt x="7057" y="455"/>
                    <a:pt x="7930" y="1"/>
                    <a:pt x="9432" y="1"/>
                  </a:cubicBezTo>
                  <a:cubicBezTo>
                    <a:pt x="9467" y="1"/>
                    <a:pt x="9502" y="1"/>
                    <a:pt x="9537" y="1"/>
                  </a:cubicBezTo>
                  <a:lnTo>
                    <a:pt x="9537" y="979"/>
                  </a:lnTo>
                  <a:cubicBezTo>
                    <a:pt x="9502" y="979"/>
                    <a:pt x="9467" y="979"/>
                    <a:pt x="9432" y="979"/>
                  </a:cubicBezTo>
                  <a:cubicBezTo>
                    <a:pt x="8454" y="979"/>
                    <a:pt x="7825" y="1188"/>
                    <a:pt x="7266" y="1468"/>
                  </a:cubicBezTo>
                  <a:cubicBezTo>
                    <a:pt x="7022" y="1607"/>
                    <a:pt x="6812" y="1747"/>
                    <a:pt x="6568" y="1887"/>
                  </a:cubicBezTo>
                  <a:cubicBezTo>
                    <a:pt x="6498" y="1922"/>
                    <a:pt x="6393" y="1992"/>
                    <a:pt x="6323" y="2027"/>
                  </a:cubicBezTo>
                  <a:cubicBezTo>
                    <a:pt x="5590" y="2481"/>
                    <a:pt x="4681" y="2935"/>
                    <a:pt x="3179" y="2935"/>
                  </a:cubicBezTo>
                  <a:cubicBezTo>
                    <a:pt x="1642" y="2935"/>
                    <a:pt x="734" y="2481"/>
                    <a:pt x="1" y="2027"/>
                  </a:cubicBezTo>
                  <a:cubicBezTo>
                    <a:pt x="105" y="1992"/>
                    <a:pt x="175" y="1922"/>
                    <a:pt x="245" y="1887"/>
                  </a:cubicBezTo>
                  <a:close/>
                  <a:moveTo>
                    <a:pt x="245" y="1887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348575" y="1765475"/>
              <a:ext cx="80350" cy="36700"/>
            </a:xfrm>
            <a:custGeom>
              <a:avLst/>
              <a:gdLst/>
              <a:ahLst/>
              <a:cxnLst/>
              <a:rect l="l" t="t" r="r" b="b"/>
              <a:pathLst>
                <a:path w="3214" h="1468" extrusionOk="0">
                  <a:moveTo>
                    <a:pt x="943" y="0"/>
                  </a:moveTo>
                  <a:cubicBezTo>
                    <a:pt x="699" y="105"/>
                    <a:pt x="489" y="245"/>
                    <a:pt x="245" y="419"/>
                  </a:cubicBezTo>
                  <a:cubicBezTo>
                    <a:pt x="175" y="454"/>
                    <a:pt x="70" y="524"/>
                    <a:pt x="0" y="559"/>
                  </a:cubicBezTo>
                  <a:cubicBezTo>
                    <a:pt x="734" y="1013"/>
                    <a:pt x="1607" y="1467"/>
                    <a:pt x="3109" y="1467"/>
                  </a:cubicBezTo>
                  <a:lnTo>
                    <a:pt x="3214" y="1467"/>
                  </a:lnTo>
                  <a:lnTo>
                    <a:pt x="3214" y="489"/>
                  </a:lnTo>
                  <a:lnTo>
                    <a:pt x="3109" y="489"/>
                  </a:lnTo>
                  <a:cubicBezTo>
                    <a:pt x="2131" y="489"/>
                    <a:pt x="1502" y="279"/>
                    <a:pt x="943" y="0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6348575" y="1765475"/>
              <a:ext cx="80350" cy="36700"/>
            </a:xfrm>
            <a:custGeom>
              <a:avLst/>
              <a:gdLst/>
              <a:ahLst/>
              <a:cxnLst/>
              <a:rect l="l" t="t" r="r" b="b"/>
              <a:pathLst>
                <a:path w="3214" h="1468" fill="none" extrusionOk="0">
                  <a:moveTo>
                    <a:pt x="0" y="559"/>
                  </a:moveTo>
                  <a:cubicBezTo>
                    <a:pt x="70" y="524"/>
                    <a:pt x="175" y="454"/>
                    <a:pt x="245" y="419"/>
                  </a:cubicBezTo>
                  <a:cubicBezTo>
                    <a:pt x="489" y="245"/>
                    <a:pt x="699" y="105"/>
                    <a:pt x="943" y="0"/>
                  </a:cubicBezTo>
                  <a:cubicBezTo>
                    <a:pt x="1502" y="279"/>
                    <a:pt x="2131" y="489"/>
                    <a:pt x="3109" y="489"/>
                  </a:cubicBezTo>
                  <a:cubicBezTo>
                    <a:pt x="3144" y="489"/>
                    <a:pt x="3179" y="489"/>
                    <a:pt x="3214" y="489"/>
                  </a:cubicBezTo>
                  <a:lnTo>
                    <a:pt x="3214" y="1467"/>
                  </a:lnTo>
                  <a:cubicBezTo>
                    <a:pt x="3179" y="1467"/>
                    <a:pt x="3144" y="1467"/>
                    <a:pt x="3109" y="1467"/>
                  </a:cubicBezTo>
                  <a:cubicBezTo>
                    <a:pt x="1607" y="1467"/>
                    <a:pt x="734" y="1013"/>
                    <a:pt x="0" y="559"/>
                  </a:cubicBezTo>
                  <a:close/>
                  <a:moveTo>
                    <a:pt x="0" y="559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6111025" y="1728775"/>
              <a:ext cx="79500" cy="36725"/>
            </a:xfrm>
            <a:custGeom>
              <a:avLst/>
              <a:gdLst/>
              <a:ahLst/>
              <a:cxnLst/>
              <a:rect l="l" t="t" r="r" b="b"/>
              <a:pathLst>
                <a:path w="3180" h="1469" extrusionOk="0">
                  <a:moveTo>
                    <a:pt x="1" y="1"/>
                  </a:moveTo>
                  <a:lnTo>
                    <a:pt x="1" y="979"/>
                  </a:lnTo>
                  <a:cubicBezTo>
                    <a:pt x="1014" y="979"/>
                    <a:pt x="1643" y="1189"/>
                    <a:pt x="2202" y="1468"/>
                  </a:cubicBezTo>
                  <a:cubicBezTo>
                    <a:pt x="2446" y="1328"/>
                    <a:pt x="2691" y="1189"/>
                    <a:pt x="2935" y="1049"/>
                  </a:cubicBezTo>
                  <a:cubicBezTo>
                    <a:pt x="3005" y="979"/>
                    <a:pt x="3110" y="944"/>
                    <a:pt x="3180" y="874"/>
                  </a:cubicBezTo>
                  <a:cubicBezTo>
                    <a:pt x="2446" y="455"/>
                    <a:pt x="1573" y="1"/>
                    <a:pt x="1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6111025" y="1728775"/>
              <a:ext cx="237575" cy="73400"/>
            </a:xfrm>
            <a:custGeom>
              <a:avLst/>
              <a:gdLst/>
              <a:ahLst/>
              <a:cxnLst/>
              <a:rect l="l" t="t" r="r" b="b"/>
              <a:pathLst>
                <a:path w="9503" h="2936" extrusionOk="0">
                  <a:moveTo>
                    <a:pt x="6358" y="1"/>
                  </a:moveTo>
                  <a:cubicBezTo>
                    <a:pt x="4821" y="1"/>
                    <a:pt x="3913" y="455"/>
                    <a:pt x="3180" y="874"/>
                  </a:cubicBezTo>
                  <a:cubicBezTo>
                    <a:pt x="3110" y="944"/>
                    <a:pt x="3005" y="979"/>
                    <a:pt x="2935" y="1049"/>
                  </a:cubicBezTo>
                  <a:cubicBezTo>
                    <a:pt x="2691" y="1189"/>
                    <a:pt x="2446" y="1328"/>
                    <a:pt x="2202" y="1468"/>
                  </a:cubicBezTo>
                  <a:cubicBezTo>
                    <a:pt x="1643" y="1747"/>
                    <a:pt x="1014" y="1957"/>
                    <a:pt x="1" y="1957"/>
                  </a:cubicBezTo>
                  <a:lnTo>
                    <a:pt x="1" y="2935"/>
                  </a:lnTo>
                  <a:cubicBezTo>
                    <a:pt x="1573" y="2935"/>
                    <a:pt x="2446" y="2481"/>
                    <a:pt x="3180" y="2027"/>
                  </a:cubicBezTo>
                  <a:cubicBezTo>
                    <a:pt x="3284" y="1992"/>
                    <a:pt x="3354" y="1922"/>
                    <a:pt x="3424" y="1887"/>
                  </a:cubicBezTo>
                  <a:cubicBezTo>
                    <a:pt x="3669" y="1747"/>
                    <a:pt x="3913" y="1573"/>
                    <a:pt x="4158" y="1468"/>
                  </a:cubicBezTo>
                  <a:cubicBezTo>
                    <a:pt x="4717" y="1189"/>
                    <a:pt x="5345" y="979"/>
                    <a:pt x="6358" y="979"/>
                  </a:cubicBezTo>
                  <a:cubicBezTo>
                    <a:pt x="7336" y="979"/>
                    <a:pt x="7965" y="1189"/>
                    <a:pt x="8524" y="1468"/>
                  </a:cubicBezTo>
                  <a:cubicBezTo>
                    <a:pt x="8769" y="1328"/>
                    <a:pt x="8978" y="1189"/>
                    <a:pt x="9223" y="1049"/>
                  </a:cubicBezTo>
                  <a:cubicBezTo>
                    <a:pt x="9327" y="979"/>
                    <a:pt x="9397" y="944"/>
                    <a:pt x="9502" y="874"/>
                  </a:cubicBezTo>
                  <a:cubicBezTo>
                    <a:pt x="8769" y="455"/>
                    <a:pt x="7860" y="1"/>
                    <a:pt x="6358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190500" y="1728775"/>
              <a:ext cx="238425" cy="73400"/>
            </a:xfrm>
            <a:custGeom>
              <a:avLst/>
              <a:gdLst/>
              <a:ahLst/>
              <a:cxnLst/>
              <a:rect l="l" t="t" r="r" b="b"/>
              <a:pathLst>
                <a:path w="9537" h="2936" extrusionOk="0">
                  <a:moveTo>
                    <a:pt x="9432" y="1"/>
                  </a:moveTo>
                  <a:cubicBezTo>
                    <a:pt x="7930" y="1"/>
                    <a:pt x="7057" y="455"/>
                    <a:pt x="6323" y="874"/>
                  </a:cubicBezTo>
                  <a:cubicBezTo>
                    <a:pt x="6218" y="944"/>
                    <a:pt x="6148" y="979"/>
                    <a:pt x="6044" y="1049"/>
                  </a:cubicBezTo>
                  <a:cubicBezTo>
                    <a:pt x="5799" y="1189"/>
                    <a:pt x="5590" y="1328"/>
                    <a:pt x="5345" y="1468"/>
                  </a:cubicBezTo>
                  <a:cubicBezTo>
                    <a:pt x="4786" y="1747"/>
                    <a:pt x="4157" y="1957"/>
                    <a:pt x="3179" y="1957"/>
                  </a:cubicBezTo>
                  <a:cubicBezTo>
                    <a:pt x="2166" y="1957"/>
                    <a:pt x="1538" y="1747"/>
                    <a:pt x="979" y="1468"/>
                  </a:cubicBezTo>
                  <a:cubicBezTo>
                    <a:pt x="734" y="1573"/>
                    <a:pt x="490" y="1747"/>
                    <a:pt x="245" y="1887"/>
                  </a:cubicBezTo>
                  <a:cubicBezTo>
                    <a:pt x="175" y="1922"/>
                    <a:pt x="105" y="1992"/>
                    <a:pt x="1" y="2027"/>
                  </a:cubicBezTo>
                  <a:cubicBezTo>
                    <a:pt x="734" y="2481"/>
                    <a:pt x="1642" y="2935"/>
                    <a:pt x="3179" y="2935"/>
                  </a:cubicBezTo>
                  <a:cubicBezTo>
                    <a:pt x="4681" y="2935"/>
                    <a:pt x="5590" y="2481"/>
                    <a:pt x="6323" y="2027"/>
                  </a:cubicBezTo>
                  <a:cubicBezTo>
                    <a:pt x="6393" y="1992"/>
                    <a:pt x="6498" y="1922"/>
                    <a:pt x="6568" y="1887"/>
                  </a:cubicBezTo>
                  <a:cubicBezTo>
                    <a:pt x="6812" y="1713"/>
                    <a:pt x="7022" y="1573"/>
                    <a:pt x="7266" y="1468"/>
                  </a:cubicBezTo>
                  <a:cubicBezTo>
                    <a:pt x="7825" y="1189"/>
                    <a:pt x="8454" y="979"/>
                    <a:pt x="9432" y="979"/>
                  </a:cubicBezTo>
                  <a:lnTo>
                    <a:pt x="9537" y="979"/>
                  </a:lnTo>
                  <a:lnTo>
                    <a:pt x="9537" y="1"/>
                  </a:ln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6190500" y="1728775"/>
              <a:ext cx="238425" cy="73400"/>
            </a:xfrm>
            <a:custGeom>
              <a:avLst/>
              <a:gdLst/>
              <a:ahLst/>
              <a:cxnLst/>
              <a:rect l="l" t="t" r="r" b="b"/>
              <a:pathLst>
                <a:path w="9537" h="2936" fill="none" extrusionOk="0">
                  <a:moveTo>
                    <a:pt x="245" y="1887"/>
                  </a:moveTo>
                  <a:cubicBezTo>
                    <a:pt x="490" y="1747"/>
                    <a:pt x="734" y="1573"/>
                    <a:pt x="979" y="1468"/>
                  </a:cubicBezTo>
                  <a:cubicBezTo>
                    <a:pt x="1538" y="1747"/>
                    <a:pt x="2166" y="1957"/>
                    <a:pt x="3179" y="1957"/>
                  </a:cubicBezTo>
                  <a:cubicBezTo>
                    <a:pt x="4157" y="1957"/>
                    <a:pt x="4786" y="1747"/>
                    <a:pt x="5345" y="1468"/>
                  </a:cubicBezTo>
                  <a:cubicBezTo>
                    <a:pt x="5590" y="1328"/>
                    <a:pt x="5799" y="1189"/>
                    <a:pt x="6044" y="1049"/>
                  </a:cubicBezTo>
                  <a:cubicBezTo>
                    <a:pt x="6148" y="979"/>
                    <a:pt x="6218" y="944"/>
                    <a:pt x="6323" y="874"/>
                  </a:cubicBezTo>
                  <a:cubicBezTo>
                    <a:pt x="7057" y="455"/>
                    <a:pt x="7930" y="1"/>
                    <a:pt x="9432" y="1"/>
                  </a:cubicBezTo>
                  <a:cubicBezTo>
                    <a:pt x="9467" y="1"/>
                    <a:pt x="9502" y="1"/>
                    <a:pt x="9537" y="1"/>
                  </a:cubicBezTo>
                  <a:lnTo>
                    <a:pt x="9537" y="979"/>
                  </a:lnTo>
                  <a:lnTo>
                    <a:pt x="9432" y="979"/>
                  </a:lnTo>
                  <a:cubicBezTo>
                    <a:pt x="8454" y="979"/>
                    <a:pt x="7825" y="1189"/>
                    <a:pt x="7266" y="1468"/>
                  </a:cubicBezTo>
                  <a:cubicBezTo>
                    <a:pt x="7022" y="1573"/>
                    <a:pt x="6812" y="1713"/>
                    <a:pt x="6568" y="1887"/>
                  </a:cubicBezTo>
                  <a:cubicBezTo>
                    <a:pt x="6498" y="1922"/>
                    <a:pt x="6393" y="1992"/>
                    <a:pt x="6323" y="2027"/>
                  </a:cubicBezTo>
                  <a:cubicBezTo>
                    <a:pt x="5590" y="2481"/>
                    <a:pt x="4681" y="2935"/>
                    <a:pt x="3179" y="2935"/>
                  </a:cubicBezTo>
                  <a:cubicBezTo>
                    <a:pt x="1642" y="2935"/>
                    <a:pt x="734" y="2481"/>
                    <a:pt x="1" y="2027"/>
                  </a:cubicBezTo>
                  <a:cubicBezTo>
                    <a:pt x="105" y="1992"/>
                    <a:pt x="175" y="1922"/>
                    <a:pt x="245" y="1887"/>
                  </a:cubicBezTo>
                  <a:close/>
                  <a:moveTo>
                    <a:pt x="245" y="1887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348575" y="2214325"/>
              <a:ext cx="80350" cy="36700"/>
            </a:xfrm>
            <a:custGeom>
              <a:avLst/>
              <a:gdLst/>
              <a:ahLst/>
              <a:cxnLst/>
              <a:rect l="l" t="t" r="r" b="b"/>
              <a:pathLst>
                <a:path w="3214" h="1468" extrusionOk="0">
                  <a:moveTo>
                    <a:pt x="943" y="0"/>
                  </a:moveTo>
                  <a:cubicBezTo>
                    <a:pt x="699" y="140"/>
                    <a:pt x="489" y="280"/>
                    <a:pt x="245" y="420"/>
                  </a:cubicBezTo>
                  <a:cubicBezTo>
                    <a:pt x="175" y="455"/>
                    <a:pt x="70" y="524"/>
                    <a:pt x="0" y="559"/>
                  </a:cubicBezTo>
                  <a:cubicBezTo>
                    <a:pt x="734" y="1013"/>
                    <a:pt x="1607" y="1468"/>
                    <a:pt x="3109" y="1468"/>
                  </a:cubicBezTo>
                  <a:lnTo>
                    <a:pt x="3214" y="1468"/>
                  </a:lnTo>
                  <a:lnTo>
                    <a:pt x="3214" y="489"/>
                  </a:lnTo>
                  <a:lnTo>
                    <a:pt x="3109" y="489"/>
                  </a:lnTo>
                  <a:cubicBezTo>
                    <a:pt x="2131" y="489"/>
                    <a:pt x="1502" y="280"/>
                    <a:pt x="943" y="0"/>
                  </a:cubicBez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348575" y="2214325"/>
              <a:ext cx="80350" cy="36700"/>
            </a:xfrm>
            <a:custGeom>
              <a:avLst/>
              <a:gdLst/>
              <a:ahLst/>
              <a:cxnLst/>
              <a:rect l="l" t="t" r="r" b="b"/>
              <a:pathLst>
                <a:path w="3214" h="1468" fill="none" extrusionOk="0">
                  <a:moveTo>
                    <a:pt x="0" y="559"/>
                  </a:moveTo>
                  <a:cubicBezTo>
                    <a:pt x="70" y="524"/>
                    <a:pt x="175" y="455"/>
                    <a:pt x="245" y="420"/>
                  </a:cubicBezTo>
                  <a:cubicBezTo>
                    <a:pt x="489" y="280"/>
                    <a:pt x="699" y="140"/>
                    <a:pt x="943" y="0"/>
                  </a:cubicBezTo>
                  <a:cubicBezTo>
                    <a:pt x="1502" y="280"/>
                    <a:pt x="2131" y="489"/>
                    <a:pt x="3109" y="489"/>
                  </a:cubicBezTo>
                  <a:cubicBezTo>
                    <a:pt x="3144" y="489"/>
                    <a:pt x="3179" y="489"/>
                    <a:pt x="3214" y="489"/>
                  </a:cubicBezTo>
                  <a:lnTo>
                    <a:pt x="3214" y="1468"/>
                  </a:lnTo>
                  <a:cubicBezTo>
                    <a:pt x="3179" y="1468"/>
                    <a:pt x="3144" y="1468"/>
                    <a:pt x="3109" y="1468"/>
                  </a:cubicBezTo>
                  <a:cubicBezTo>
                    <a:pt x="1607" y="1468"/>
                    <a:pt x="734" y="1013"/>
                    <a:pt x="0" y="559"/>
                  </a:cubicBezTo>
                  <a:close/>
                  <a:moveTo>
                    <a:pt x="0" y="559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6111025" y="2177650"/>
              <a:ext cx="79500" cy="36700"/>
            </a:xfrm>
            <a:custGeom>
              <a:avLst/>
              <a:gdLst/>
              <a:ahLst/>
              <a:cxnLst/>
              <a:rect l="l" t="t" r="r" b="b"/>
              <a:pathLst>
                <a:path w="3180" h="1468" extrusionOk="0">
                  <a:moveTo>
                    <a:pt x="1" y="0"/>
                  </a:moveTo>
                  <a:lnTo>
                    <a:pt x="1" y="978"/>
                  </a:lnTo>
                  <a:cubicBezTo>
                    <a:pt x="1014" y="978"/>
                    <a:pt x="1643" y="1188"/>
                    <a:pt x="2202" y="1467"/>
                  </a:cubicBezTo>
                  <a:cubicBezTo>
                    <a:pt x="2446" y="1328"/>
                    <a:pt x="2691" y="1188"/>
                    <a:pt x="2935" y="1048"/>
                  </a:cubicBezTo>
                  <a:cubicBezTo>
                    <a:pt x="3005" y="1013"/>
                    <a:pt x="3110" y="943"/>
                    <a:pt x="3180" y="909"/>
                  </a:cubicBezTo>
                  <a:cubicBezTo>
                    <a:pt x="2446" y="454"/>
                    <a:pt x="1573" y="0"/>
                    <a:pt x="1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6111025" y="2177650"/>
              <a:ext cx="237575" cy="73375"/>
            </a:xfrm>
            <a:custGeom>
              <a:avLst/>
              <a:gdLst/>
              <a:ahLst/>
              <a:cxnLst/>
              <a:rect l="l" t="t" r="r" b="b"/>
              <a:pathLst>
                <a:path w="9503" h="2935" extrusionOk="0">
                  <a:moveTo>
                    <a:pt x="6358" y="0"/>
                  </a:moveTo>
                  <a:cubicBezTo>
                    <a:pt x="4821" y="0"/>
                    <a:pt x="3913" y="454"/>
                    <a:pt x="3180" y="909"/>
                  </a:cubicBezTo>
                  <a:cubicBezTo>
                    <a:pt x="3110" y="943"/>
                    <a:pt x="3005" y="1013"/>
                    <a:pt x="2935" y="1048"/>
                  </a:cubicBezTo>
                  <a:cubicBezTo>
                    <a:pt x="2691" y="1188"/>
                    <a:pt x="2446" y="1328"/>
                    <a:pt x="2202" y="1467"/>
                  </a:cubicBezTo>
                  <a:cubicBezTo>
                    <a:pt x="1643" y="1747"/>
                    <a:pt x="1014" y="1956"/>
                    <a:pt x="1" y="1956"/>
                  </a:cubicBezTo>
                  <a:lnTo>
                    <a:pt x="1" y="2935"/>
                  </a:lnTo>
                  <a:cubicBezTo>
                    <a:pt x="1573" y="2935"/>
                    <a:pt x="2446" y="2480"/>
                    <a:pt x="3180" y="2026"/>
                  </a:cubicBezTo>
                  <a:cubicBezTo>
                    <a:pt x="3284" y="1991"/>
                    <a:pt x="3354" y="1922"/>
                    <a:pt x="3424" y="1887"/>
                  </a:cubicBezTo>
                  <a:cubicBezTo>
                    <a:pt x="3669" y="1747"/>
                    <a:pt x="3913" y="1607"/>
                    <a:pt x="4158" y="1467"/>
                  </a:cubicBezTo>
                  <a:cubicBezTo>
                    <a:pt x="4717" y="1188"/>
                    <a:pt x="5345" y="978"/>
                    <a:pt x="6358" y="978"/>
                  </a:cubicBezTo>
                  <a:cubicBezTo>
                    <a:pt x="7336" y="978"/>
                    <a:pt x="7965" y="1188"/>
                    <a:pt x="8524" y="1467"/>
                  </a:cubicBezTo>
                  <a:cubicBezTo>
                    <a:pt x="8769" y="1328"/>
                    <a:pt x="8978" y="1188"/>
                    <a:pt x="9223" y="1048"/>
                  </a:cubicBezTo>
                  <a:cubicBezTo>
                    <a:pt x="9327" y="1013"/>
                    <a:pt x="9397" y="943"/>
                    <a:pt x="9502" y="909"/>
                  </a:cubicBezTo>
                  <a:cubicBezTo>
                    <a:pt x="8769" y="454"/>
                    <a:pt x="7860" y="0"/>
                    <a:pt x="6358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190500" y="2177650"/>
              <a:ext cx="238425" cy="73375"/>
            </a:xfrm>
            <a:custGeom>
              <a:avLst/>
              <a:gdLst/>
              <a:ahLst/>
              <a:cxnLst/>
              <a:rect l="l" t="t" r="r" b="b"/>
              <a:pathLst>
                <a:path w="9537" h="2935" extrusionOk="0">
                  <a:moveTo>
                    <a:pt x="9432" y="0"/>
                  </a:moveTo>
                  <a:cubicBezTo>
                    <a:pt x="7930" y="0"/>
                    <a:pt x="7057" y="454"/>
                    <a:pt x="6323" y="909"/>
                  </a:cubicBezTo>
                  <a:cubicBezTo>
                    <a:pt x="6218" y="943"/>
                    <a:pt x="6148" y="1013"/>
                    <a:pt x="6044" y="1048"/>
                  </a:cubicBezTo>
                  <a:cubicBezTo>
                    <a:pt x="5799" y="1188"/>
                    <a:pt x="5590" y="1328"/>
                    <a:pt x="5345" y="1467"/>
                  </a:cubicBezTo>
                  <a:cubicBezTo>
                    <a:pt x="4786" y="1747"/>
                    <a:pt x="4157" y="1956"/>
                    <a:pt x="3179" y="1956"/>
                  </a:cubicBezTo>
                  <a:cubicBezTo>
                    <a:pt x="2166" y="1956"/>
                    <a:pt x="1538" y="1747"/>
                    <a:pt x="979" y="1467"/>
                  </a:cubicBezTo>
                  <a:cubicBezTo>
                    <a:pt x="734" y="1607"/>
                    <a:pt x="490" y="1747"/>
                    <a:pt x="245" y="1887"/>
                  </a:cubicBezTo>
                  <a:cubicBezTo>
                    <a:pt x="175" y="1922"/>
                    <a:pt x="105" y="1991"/>
                    <a:pt x="1" y="2026"/>
                  </a:cubicBezTo>
                  <a:cubicBezTo>
                    <a:pt x="734" y="2480"/>
                    <a:pt x="1642" y="2935"/>
                    <a:pt x="3179" y="2935"/>
                  </a:cubicBezTo>
                  <a:cubicBezTo>
                    <a:pt x="4681" y="2935"/>
                    <a:pt x="5590" y="2480"/>
                    <a:pt x="6323" y="2026"/>
                  </a:cubicBezTo>
                  <a:cubicBezTo>
                    <a:pt x="6393" y="1991"/>
                    <a:pt x="6498" y="1922"/>
                    <a:pt x="6568" y="1887"/>
                  </a:cubicBezTo>
                  <a:cubicBezTo>
                    <a:pt x="6812" y="1747"/>
                    <a:pt x="7022" y="1607"/>
                    <a:pt x="7266" y="1467"/>
                  </a:cubicBezTo>
                  <a:cubicBezTo>
                    <a:pt x="7825" y="1188"/>
                    <a:pt x="8454" y="978"/>
                    <a:pt x="9432" y="978"/>
                  </a:cubicBezTo>
                  <a:lnTo>
                    <a:pt x="9537" y="978"/>
                  </a:lnTo>
                  <a:lnTo>
                    <a:pt x="9537" y="0"/>
                  </a:lnTo>
                  <a:close/>
                </a:path>
              </a:pathLst>
            </a:custGeom>
            <a:solidFill>
              <a:srgbClr val="C4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4735650" y="1093050"/>
              <a:ext cx="78600" cy="36700"/>
            </a:xfrm>
            <a:custGeom>
              <a:avLst/>
              <a:gdLst/>
              <a:ahLst/>
              <a:cxnLst/>
              <a:rect l="l" t="t" r="r" b="b"/>
              <a:pathLst>
                <a:path w="3144" h="1468" extrusionOk="0">
                  <a:moveTo>
                    <a:pt x="2166" y="0"/>
                  </a:moveTo>
                  <a:cubicBezTo>
                    <a:pt x="1607" y="280"/>
                    <a:pt x="978" y="489"/>
                    <a:pt x="0" y="489"/>
                  </a:cubicBezTo>
                  <a:lnTo>
                    <a:pt x="0" y="1467"/>
                  </a:lnTo>
                  <a:cubicBezTo>
                    <a:pt x="1537" y="1467"/>
                    <a:pt x="2410" y="1013"/>
                    <a:pt x="3144" y="559"/>
                  </a:cubicBezTo>
                  <a:cubicBezTo>
                    <a:pt x="3039" y="524"/>
                    <a:pt x="2969" y="454"/>
                    <a:pt x="2864" y="419"/>
                  </a:cubicBezTo>
                  <a:cubicBezTo>
                    <a:pt x="2655" y="280"/>
                    <a:pt x="2410" y="140"/>
                    <a:pt x="2166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4735650" y="1056375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0"/>
                  </a:moveTo>
                  <a:lnTo>
                    <a:pt x="0" y="978"/>
                  </a:lnTo>
                  <a:cubicBezTo>
                    <a:pt x="978" y="978"/>
                    <a:pt x="1607" y="1188"/>
                    <a:pt x="2166" y="1467"/>
                  </a:cubicBezTo>
                  <a:cubicBezTo>
                    <a:pt x="2410" y="1607"/>
                    <a:pt x="2655" y="1747"/>
                    <a:pt x="2864" y="1886"/>
                  </a:cubicBezTo>
                  <a:cubicBezTo>
                    <a:pt x="2969" y="1921"/>
                    <a:pt x="3039" y="1991"/>
                    <a:pt x="3144" y="2026"/>
                  </a:cubicBezTo>
                  <a:cubicBezTo>
                    <a:pt x="3877" y="2480"/>
                    <a:pt x="4751" y="2934"/>
                    <a:pt x="6253" y="2934"/>
                  </a:cubicBezTo>
                  <a:cubicBezTo>
                    <a:pt x="7790" y="2934"/>
                    <a:pt x="8698" y="2480"/>
                    <a:pt x="9431" y="2026"/>
                  </a:cubicBezTo>
                  <a:cubicBezTo>
                    <a:pt x="9361" y="1991"/>
                    <a:pt x="9257" y="1921"/>
                    <a:pt x="9187" y="1886"/>
                  </a:cubicBezTo>
                  <a:cubicBezTo>
                    <a:pt x="8942" y="1747"/>
                    <a:pt x="8698" y="1607"/>
                    <a:pt x="8453" y="1467"/>
                  </a:cubicBezTo>
                  <a:cubicBezTo>
                    <a:pt x="7894" y="1747"/>
                    <a:pt x="7266" y="1956"/>
                    <a:pt x="6253" y="1956"/>
                  </a:cubicBezTo>
                  <a:cubicBezTo>
                    <a:pt x="5275" y="1956"/>
                    <a:pt x="4646" y="1747"/>
                    <a:pt x="4087" y="1467"/>
                  </a:cubicBezTo>
                  <a:cubicBezTo>
                    <a:pt x="3842" y="1328"/>
                    <a:pt x="3633" y="1188"/>
                    <a:pt x="3388" y="1048"/>
                  </a:cubicBezTo>
                  <a:cubicBezTo>
                    <a:pt x="3318" y="1013"/>
                    <a:pt x="3214" y="943"/>
                    <a:pt x="3144" y="908"/>
                  </a:cubicBezTo>
                  <a:cubicBezTo>
                    <a:pt x="2410" y="454"/>
                    <a:pt x="1537" y="0"/>
                    <a:pt x="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4814225" y="10563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10" y="0"/>
                  </a:moveTo>
                  <a:cubicBezTo>
                    <a:pt x="1608" y="0"/>
                    <a:pt x="734" y="454"/>
                    <a:pt x="1" y="908"/>
                  </a:cubicBezTo>
                  <a:cubicBezTo>
                    <a:pt x="71" y="943"/>
                    <a:pt x="175" y="1013"/>
                    <a:pt x="245" y="1048"/>
                  </a:cubicBezTo>
                  <a:cubicBezTo>
                    <a:pt x="490" y="1188"/>
                    <a:pt x="699" y="1328"/>
                    <a:pt x="944" y="1467"/>
                  </a:cubicBezTo>
                  <a:cubicBezTo>
                    <a:pt x="1503" y="1188"/>
                    <a:pt x="2132" y="978"/>
                    <a:pt x="3110" y="978"/>
                  </a:cubicBezTo>
                  <a:cubicBezTo>
                    <a:pt x="4123" y="978"/>
                    <a:pt x="4751" y="1188"/>
                    <a:pt x="5310" y="1467"/>
                  </a:cubicBezTo>
                  <a:cubicBezTo>
                    <a:pt x="5555" y="1607"/>
                    <a:pt x="5799" y="1747"/>
                    <a:pt x="6044" y="1886"/>
                  </a:cubicBezTo>
                  <a:cubicBezTo>
                    <a:pt x="6114" y="1921"/>
                    <a:pt x="6218" y="1991"/>
                    <a:pt x="6288" y="2026"/>
                  </a:cubicBezTo>
                  <a:cubicBezTo>
                    <a:pt x="7022" y="2480"/>
                    <a:pt x="7930" y="2934"/>
                    <a:pt x="9467" y="2934"/>
                  </a:cubicBezTo>
                  <a:cubicBezTo>
                    <a:pt x="10969" y="2934"/>
                    <a:pt x="11842" y="2480"/>
                    <a:pt x="12576" y="2026"/>
                  </a:cubicBezTo>
                  <a:cubicBezTo>
                    <a:pt x="12506" y="1991"/>
                    <a:pt x="12401" y="1921"/>
                    <a:pt x="12331" y="1886"/>
                  </a:cubicBezTo>
                  <a:cubicBezTo>
                    <a:pt x="12087" y="1747"/>
                    <a:pt x="11877" y="1607"/>
                    <a:pt x="11633" y="1467"/>
                  </a:cubicBezTo>
                  <a:cubicBezTo>
                    <a:pt x="11074" y="1747"/>
                    <a:pt x="10445" y="1956"/>
                    <a:pt x="9467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777" y="1188"/>
                    <a:pt x="6533" y="1048"/>
                  </a:cubicBezTo>
                  <a:cubicBezTo>
                    <a:pt x="6463" y="1013"/>
                    <a:pt x="6358" y="943"/>
                    <a:pt x="6288" y="908"/>
                  </a:cubicBezTo>
                  <a:cubicBezTo>
                    <a:pt x="5555" y="454"/>
                    <a:pt x="4647" y="0"/>
                    <a:pt x="311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4971425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34" y="454"/>
                    <a:pt x="0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45" y="1467"/>
                  </a:cubicBezTo>
                  <a:cubicBezTo>
                    <a:pt x="5589" y="1607"/>
                    <a:pt x="5799" y="1747"/>
                    <a:pt x="6043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930" y="2934"/>
                    <a:pt x="9432" y="2934"/>
                  </a:cubicBezTo>
                  <a:cubicBezTo>
                    <a:pt x="10969" y="2934"/>
                    <a:pt x="11877" y="2480"/>
                    <a:pt x="12610" y="2026"/>
                  </a:cubicBezTo>
                  <a:cubicBezTo>
                    <a:pt x="12506" y="1991"/>
                    <a:pt x="12436" y="1921"/>
                    <a:pt x="12331" y="1886"/>
                  </a:cubicBezTo>
                  <a:cubicBezTo>
                    <a:pt x="12121" y="1747"/>
                    <a:pt x="11877" y="1607"/>
                    <a:pt x="11632" y="1467"/>
                  </a:cubicBezTo>
                  <a:cubicBezTo>
                    <a:pt x="11073" y="1747"/>
                    <a:pt x="10445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1" y="1328"/>
                    <a:pt x="6777" y="1188"/>
                    <a:pt x="6567" y="1048"/>
                  </a:cubicBezTo>
                  <a:cubicBezTo>
                    <a:pt x="6463" y="1013"/>
                    <a:pt x="6393" y="943"/>
                    <a:pt x="6288" y="908"/>
                  </a:cubicBezTo>
                  <a:cubicBezTo>
                    <a:pt x="5554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5128600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5" y="0"/>
                  </a:moveTo>
                  <a:cubicBezTo>
                    <a:pt x="1643" y="0"/>
                    <a:pt x="734" y="454"/>
                    <a:pt x="1" y="908"/>
                  </a:cubicBezTo>
                  <a:cubicBezTo>
                    <a:pt x="106" y="943"/>
                    <a:pt x="176" y="1013"/>
                    <a:pt x="280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8" y="1188"/>
                    <a:pt x="2167" y="978"/>
                    <a:pt x="3145" y="978"/>
                  </a:cubicBezTo>
                  <a:cubicBezTo>
                    <a:pt x="4158" y="978"/>
                    <a:pt x="4786" y="1188"/>
                    <a:pt x="5345" y="1467"/>
                  </a:cubicBezTo>
                  <a:cubicBezTo>
                    <a:pt x="5590" y="1607"/>
                    <a:pt x="5834" y="1747"/>
                    <a:pt x="6044" y="1886"/>
                  </a:cubicBezTo>
                  <a:cubicBezTo>
                    <a:pt x="6149" y="1921"/>
                    <a:pt x="6219" y="1991"/>
                    <a:pt x="6323" y="2026"/>
                  </a:cubicBezTo>
                  <a:cubicBezTo>
                    <a:pt x="7057" y="2480"/>
                    <a:pt x="7930" y="2934"/>
                    <a:pt x="9502" y="2934"/>
                  </a:cubicBezTo>
                  <a:cubicBezTo>
                    <a:pt x="11004" y="2934"/>
                    <a:pt x="11877" y="2480"/>
                    <a:pt x="12611" y="2026"/>
                  </a:cubicBezTo>
                  <a:cubicBezTo>
                    <a:pt x="12541" y="1991"/>
                    <a:pt x="12436" y="1921"/>
                    <a:pt x="12366" y="1886"/>
                  </a:cubicBezTo>
                  <a:cubicBezTo>
                    <a:pt x="12122" y="1747"/>
                    <a:pt x="11912" y="1607"/>
                    <a:pt x="11633" y="1467"/>
                  </a:cubicBezTo>
                  <a:cubicBezTo>
                    <a:pt x="11109" y="1747"/>
                    <a:pt x="10480" y="1956"/>
                    <a:pt x="9502" y="1956"/>
                  </a:cubicBezTo>
                  <a:cubicBezTo>
                    <a:pt x="8489" y="1956"/>
                    <a:pt x="7860" y="1747"/>
                    <a:pt x="7301" y="1467"/>
                  </a:cubicBezTo>
                  <a:cubicBezTo>
                    <a:pt x="7057" y="1328"/>
                    <a:pt x="6812" y="1188"/>
                    <a:pt x="6568" y="1048"/>
                  </a:cubicBezTo>
                  <a:cubicBezTo>
                    <a:pt x="6498" y="1013"/>
                    <a:pt x="6393" y="943"/>
                    <a:pt x="6323" y="908"/>
                  </a:cubicBezTo>
                  <a:cubicBezTo>
                    <a:pt x="5590" y="454"/>
                    <a:pt x="4682" y="0"/>
                    <a:pt x="3145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5286675" y="10563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07" y="0"/>
                    <a:pt x="734" y="454"/>
                    <a:pt x="0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10" y="1467"/>
                  </a:cubicBezTo>
                  <a:cubicBezTo>
                    <a:pt x="5589" y="1607"/>
                    <a:pt x="5799" y="1747"/>
                    <a:pt x="6043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895" y="2934"/>
                    <a:pt x="9432" y="2934"/>
                  </a:cubicBezTo>
                  <a:cubicBezTo>
                    <a:pt x="10969" y="2934"/>
                    <a:pt x="11842" y="2480"/>
                    <a:pt x="12610" y="2026"/>
                  </a:cubicBezTo>
                  <a:cubicBezTo>
                    <a:pt x="12506" y="1991"/>
                    <a:pt x="12436" y="1921"/>
                    <a:pt x="12331" y="1886"/>
                  </a:cubicBezTo>
                  <a:cubicBezTo>
                    <a:pt x="12121" y="1747"/>
                    <a:pt x="11877" y="1607"/>
                    <a:pt x="11632" y="1467"/>
                  </a:cubicBezTo>
                  <a:cubicBezTo>
                    <a:pt x="11073" y="1747"/>
                    <a:pt x="10410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1" y="1328"/>
                    <a:pt x="6777" y="1188"/>
                    <a:pt x="6567" y="1048"/>
                  </a:cubicBezTo>
                  <a:cubicBezTo>
                    <a:pt x="6463" y="1013"/>
                    <a:pt x="6393" y="943"/>
                    <a:pt x="6288" y="908"/>
                  </a:cubicBezTo>
                  <a:cubicBezTo>
                    <a:pt x="5554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5443850" y="1056375"/>
              <a:ext cx="551950" cy="73375"/>
            </a:xfrm>
            <a:custGeom>
              <a:avLst/>
              <a:gdLst/>
              <a:ahLst/>
              <a:cxnLst/>
              <a:rect l="l" t="t" r="r" b="b"/>
              <a:pathLst>
                <a:path w="22078" h="2935" extrusionOk="0">
                  <a:moveTo>
                    <a:pt x="22077" y="0"/>
                  </a:moveTo>
                  <a:cubicBezTo>
                    <a:pt x="20540" y="0"/>
                    <a:pt x="19667" y="454"/>
                    <a:pt x="18898" y="908"/>
                  </a:cubicBezTo>
                  <a:cubicBezTo>
                    <a:pt x="19003" y="943"/>
                    <a:pt x="19073" y="1013"/>
                    <a:pt x="19178" y="1048"/>
                  </a:cubicBezTo>
                  <a:cubicBezTo>
                    <a:pt x="19422" y="1188"/>
                    <a:pt x="19632" y="1328"/>
                    <a:pt x="19911" y="1467"/>
                  </a:cubicBezTo>
                  <a:cubicBezTo>
                    <a:pt x="20435" y="1188"/>
                    <a:pt x="21099" y="978"/>
                    <a:pt x="22077" y="978"/>
                  </a:cubicBezTo>
                  <a:lnTo>
                    <a:pt x="22077" y="0"/>
                  </a:lnTo>
                  <a:close/>
                  <a:moveTo>
                    <a:pt x="3145" y="0"/>
                  </a:moveTo>
                  <a:cubicBezTo>
                    <a:pt x="1608" y="0"/>
                    <a:pt x="734" y="454"/>
                    <a:pt x="1" y="908"/>
                  </a:cubicBezTo>
                  <a:cubicBezTo>
                    <a:pt x="106" y="943"/>
                    <a:pt x="176" y="1013"/>
                    <a:pt x="280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8" y="1188"/>
                    <a:pt x="2167" y="978"/>
                    <a:pt x="3145" y="978"/>
                  </a:cubicBezTo>
                  <a:cubicBezTo>
                    <a:pt x="4123" y="978"/>
                    <a:pt x="4786" y="1188"/>
                    <a:pt x="5345" y="1467"/>
                  </a:cubicBezTo>
                  <a:cubicBezTo>
                    <a:pt x="5590" y="1607"/>
                    <a:pt x="5834" y="1747"/>
                    <a:pt x="6044" y="1886"/>
                  </a:cubicBezTo>
                  <a:cubicBezTo>
                    <a:pt x="6149" y="1921"/>
                    <a:pt x="6219" y="1991"/>
                    <a:pt x="6323" y="2026"/>
                  </a:cubicBezTo>
                  <a:cubicBezTo>
                    <a:pt x="7057" y="2480"/>
                    <a:pt x="7930" y="2934"/>
                    <a:pt x="9467" y="2934"/>
                  </a:cubicBezTo>
                  <a:cubicBezTo>
                    <a:pt x="11004" y="2934"/>
                    <a:pt x="11877" y="2480"/>
                    <a:pt x="12611" y="2026"/>
                  </a:cubicBezTo>
                  <a:cubicBezTo>
                    <a:pt x="12541" y="1991"/>
                    <a:pt x="12436" y="1921"/>
                    <a:pt x="12366" y="1886"/>
                  </a:cubicBezTo>
                  <a:cubicBezTo>
                    <a:pt x="12122" y="1747"/>
                    <a:pt x="11877" y="1607"/>
                    <a:pt x="11633" y="1467"/>
                  </a:cubicBezTo>
                  <a:cubicBezTo>
                    <a:pt x="11109" y="1747"/>
                    <a:pt x="10445" y="1956"/>
                    <a:pt x="9467" y="1956"/>
                  </a:cubicBezTo>
                  <a:cubicBezTo>
                    <a:pt x="8489" y="1956"/>
                    <a:pt x="7860" y="1747"/>
                    <a:pt x="7301" y="1467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98" y="1013"/>
                    <a:pt x="6393" y="943"/>
                    <a:pt x="6323" y="908"/>
                  </a:cubicBezTo>
                  <a:cubicBezTo>
                    <a:pt x="5555" y="454"/>
                    <a:pt x="4682" y="0"/>
                    <a:pt x="3145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5759100" y="1056375"/>
              <a:ext cx="236700" cy="73375"/>
            </a:xfrm>
            <a:custGeom>
              <a:avLst/>
              <a:gdLst/>
              <a:ahLst/>
              <a:cxnLst/>
              <a:rect l="l" t="t" r="r" b="b"/>
              <a:pathLst>
                <a:path w="9468" h="2935" extrusionOk="0">
                  <a:moveTo>
                    <a:pt x="3145" y="0"/>
                  </a:moveTo>
                  <a:cubicBezTo>
                    <a:pt x="1608" y="0"/>
                    <a:pt x="734" y="454"/>
                    <a:pt x="1" y="908"/>
                  </a:cubicBezTo>
                  <a:cubicBezTo>
                    <a:pt x="106" y="943"/>
                    <a:pt x="175" y="1013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03" y="1188"/>
                    <a:pt x="2167" y="978"/>
                    <a:pt x="3145" y="978"/>
                  </a:cubicBezTo>
                  <a:cubicBezTo>
                    <a:pt x="4123" y="978"/>
                    <a:pt x="4786" y="1188"/>
                    <a:pt x="5310" y="1467"/>
                  </a:cubicBezTo>
                  <a:cubicBezTo>
                    <a:pt x="5590" y="1607"/>
                    <a:pt x="5799" y="1747"/>
                    <a:pt x="6044" y="1886"/>
                  </a:cubicBezTo>
                  <a:cubicBezTo>
                    <a:pt x="6114" y="1921"/>
                    <a:pt x="6219" y="1991"/>
                    <a:pt x="6288" y="2026"/>
                  </a:cubicBezTo>
                  <a:cubicBezTo>
                    <a:pt x="7057" y="2480"/>
                    <a:pt x="7930" y="2934"/>
                    <a:pt x="9467" y="2934"/>
                  </a:cubicBezTo>
                  <a:lnTo>
                    <a:pt x="9467" y="1956"/>
                  </a:lnTo>
                  <a:cubicBezTo>
                    <a:pt x="8489" y="1956"/>
                    <a:pt x="7825" y="1747"/>
                    <a:pt x="7301" y="1467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63" y="1013"/>
                    <a:pt x="6393" y="943"/>
                    <a:pt x="6288" y="908"/>
                  </a:cubicBezTo>
                  <a:cubicBezTo>
                    <a:pt x="5555" y="454"/>
                    <a:pt x="4682" y="0"/>
                    <a:pt x="3145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5601925" y="10563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44" y="0"/>
                  </a:moveTo>
                  <a:cubicBezTo>
                    <a:pt x="1607" y="0"/>
                    <a:pt x="734" y="454"/>
                    <a:pt x="0" y="908"/>
                  </a:cubicBezTo>
                  <a:cubicBezTo>
                    <a:pt x="70" y="943"/>
                    <a:pt x="175" y="1013"/>
                    <a:pt x="245" y="1048"/>
                  </a:cubicBezTo>
                  <a:cubicBezTo>
                    <a:pt x="489" y="1188"/>
                    <a:pt x="699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10" y="1467"/>
                  </a:cubicBezTo>
                  <a:cubicBezTo>
                    <a:pt x="5554" y="1607"/>
                    <a:pt x="5799" y="1747"/>
                    <a:pt x="6043" y="1886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895" y="2934"/>
                    <a:pt x="9432" y="2934"/>
                  </a:cubicBezTo>
                  <a:cubicBezTo>
                    <a:pt x="10969" y="2934"/>
                    <a:pt x="11842" y="2480"/>
                    <a:pt x="12575" y="2026"/>
                  </a:cubicBezTo>
                  <a:cubicBezTo>
                    <a:pt x="12506" y="1991"/>
                    <a:pt x="12401" y="1921"/>
                    <a:pt x="12331" y="1886"/>
                  </a:cubicBezTo>
                  <a:cubicBezTo>
                    <a:pt x="12086" y="1747"/>
                    <a:pt x="11877" y="1607"/>
                    <a:pt x="11597" y="1467"/>
                  </a:cubicBezTo>
                  <a:cubicBezTo>
                    <a:pt x="11073" y="1747"/>
                    <a:pt x="10410" y="1956"/>
                    <a:pt x="9432" y="1956"/>
                  </a:cubicBezTo>
                  <a:cubicBezTo>
                    <a:pt x="8454" y="1956"/>
                    <a:pt x="7790" y="1747"/>
                    <a:pt x="7266" y="1467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1013"/>
                    <a:pt x="6393" y="943"/>
                    <a:pt x="6288" y="908"/>
                  </a:cubicBezTo>
                  <a:cubicBezTo>
                    <a:pt x="5554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2604000" y="1654550"/>
              <a:ext cx="2396275" cy="185175"/>
            </a:xfrm>
            <a:custGeom>
              <a:avLst/>
              <a:gdLst/>
              <a:ahLst/>
              <a:cxnLst/>
              <a:rect l="l" t="t" r="r" b="b"/>
              <a:pathLst>
                <a:path w="95851" h="7407" extrusionOk="0">
                  <a:moveTo>
                    <a:pt x="10200" y="1"/>
                  </a:moveTo>
                  <a:cubicBezTo>
                    <a:pt x="9466" y="1"/>
                    <a:pt x="8314" y="210"/>
                    <a:pt x="7475" y="455"/>
                  </a:cubicBezTo>
                  <a:cubicBezTo>
                    <a:pt x="7371" y="490"/>
                    <a:pt x="7266" y="525"/>
                    <a:pt x="7161" y="560"/>
                  </a:cubicBezTo>
                  <a:lnTo>
                    <a:pt x="5799" y="1119"/>
                  </a:lnTo>
                  <a:lnTo>
                    <a:pt x="3843" y="1887"/>
                  </a:lnTo>
                  <a:lnTo>
                    <a:pt x="1747" y="2690"/>
                  </a:lnTo>
                  <a:lnTo>
                    <a:pt x="594" y="3145"/>
                  </a:lnTo>
                  <a:cubicBezTo>
                    <a:pt x="210" y="3319"/>
                    <a:pt x="35" y="3494"/>
                    <a:pt x="0" y="3703"/>
                  </a:cubicBezTo>
                  <a:cubicBezTo>
                    <a:pt x="35" y="3913"/>
                    <a:pt x="210" y="4088"/>
                    <a:pt x="594" y="4227"/>
                  </a:cubicBezTo>
                  <a:lnTo>
                    <a:pt x="1747" y="4682"/>
                  </a:lnTo>
                  <a:lnTo>
                    <a:pt x="3843" y="5520"/>
                  </a:lnTo>
                  <a:lnTo>
                    <a:pt x="5799" y="6288"/>
                  </a:lnTo>
                  <a:lnTo>
                    <a:pt x="7161" y="6812"/>
                  </a:lnTo>
                  <a:cubicBezTo>
                    <a:pt x="7266" y="6847"/>
                    <a:pt x="7371" y="6917"/>
                    <a:pt x="7475" y="6952"/>
                  </a:cubicBezTo>
                  <a:cubicBezTo>
                    <a:pt x="8314" y="7197"/>
                    <a:pt x="9466" y="7406"/>
                    <a:pt x="10200" y="7406"/>
                  </a:cubicBezTo>
                  <a:lnTo>
                    <a:pt x="85615" y="7406"/>
                  </a:lnTo>
                  <a:cubicBezTo>
                    <a:pt x="86384" y="7406"/>
                    <a:pt x="87537" y="7197"/>
                    <a:pt x="88340" y="6952"/>
                  </a:cubicBezTo>
                  <a:cubicBezTo>
                    <a:pt x="88480" y="6917"/>
                    <a:pt x="88584" y="6847"/>
                    <a:pt x="88689" y="6812"/>
                  </a:cubicBezTo>
                  <a:lnTo>
                    <a:pt x="90017" y="6288"/>
                  </a:lnTo>
                  <a:lnTo>
                    <a:pt x="91973" y="5520"/>
                  </a:lnTo>
                  <a:lnTo>
                    <a:pt x="94069" y="4682"/>
                  </a:lnTo>
                  <a:lnTo>
                    <a:pt x="95221" y="4227"/>
                  </a:lnTo>
                  <a:cubicBezTo>
                    <a:pt x="95606" y="4088"/>
                    <a:pt x="95815" y="3913"/>
                    <a:pt x="95850" y="3703"/>
                  </a:cubicBezTo>
                  <a:cubicBezTo>
                    <a:pt x="95815" y="3494"/>
                    <a:pt x="95606" y="3319"/>
                    <a:pt x="95221" y="3145"/>
                  </a:cubicBezTo>
                  <a:lnTo>
                    <a:pt x="94069" y="2690"/>
                  </a:lnTo>
                  <a:lnTo>
                    <a:pt x="91973" y="1887"/>
                  </a:lnTo>
                  <a:lnTo>
                    <a:pt x="90017" y="1119"/>
                  </a:lnTo>
                  <a:lnTo>
                    <a:pt x="88689" y="560"/>
                  </a:lnTo>
                  <a:cubicBezTo>
                    <a:pt x="88584" y="525"/>
                    <a:pt x="88480" y="490"/>
                    <a:pt x="88340" y="455"/>
                  </a:cubicBezTo>
                  <a:cubicBezTo>
                    <a:pt x="87537" y="210"/>
                    <a:pt x="86384" y="1"/>
                    <a:pt x="85615" y="1"/>
                  </a:cubicBezTo>
                  <a:close/>
                </a:path>
              </a:pathLst>
            </a:custGeom>
            <a:solidFill>
              <a:srgbClr val="93D5F6"/>
            </a:solidFill>
            <a:ln w="2625" cap="flat" cmpd="sng">
              <a:solidFill>
                <a:srgbClr val="000000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2824050" y="1604300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1826" y="0"/>
                  </a:moveTo>
                  <a:cubicBezTo>
                    <a:pt x="1724" y="0"/>
                    <a:pt x="1616" y="6"/>
                    <a:pt x="1503" y="20"/>
                  </a:cubicBezTo>
                  <a:cubicBezTo>
                    <a:pt x="1" y="194"/>
                    <a:pt x="420" y="1382"/>
                    <a:pt x="1188" y="1906"/>
                  </a:cubicBezTo>
                  <a:cubicBezTo>
                    <a:pt x="1642" y="2255"/>
                    <a:pt x="1957" y="2360"/>
                    <a:pt x="2655" y="2395"/>
                  </a:cubicBezTo>
                  <a:cubicBezTo>
                    <a:pt x="3164" y="2423"/>
                    <a:pt x="4084" y="2474"/>
                    <a:pt x="4750" y="2474"/>
                  </a:cubicBezTo>
                  <a:cubicBezTo>
                    <a:pt x="4907" y="2474"/>
                    <a:pt x="5050" y="2472"/>
                    <a:pt x="5170" y="2465"/>
                  </a:cubicBezTo>
                  <a:lnTo>
                    <a:pt x="5240" y="2011"/>
                  </a:lnTo>
                  <a:cubicBezTo>
                    <a:pt x="4856" y="2011"/>
                    <a:pt x="4507" y="1871"/>
                    <a:pt x="4332" y="1766"/>
                  </a:cubicBezTo>
                  <a:cubicBezTo>
                    <a:pt x="3948" y="1592"/>
                    <a:pt x="3878" y="1347"/>
                    <a:pt x="3668" y="1103"/>
                  </a:cubicBezTo>
                  <a:cubicBezTo>
                    <a:pt x="3258" y="566"/>
                    <a:pt x="2790" y="0"/>
                    <a:pt x="182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2832800" y="1601300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1467" y="0"/>
                  </a:moveTo>
                  <a:cubicBezTo>
                    <a:pt x="1362" y="0"/>
                    <a:pt x="1258" y="0"/>
                    <a:pt x="1118" y="35"/>
                  </a:cubicBezTo>
                  <a:cubicBezTo>
                    <a:pt x="384" y="105"/>
                    <a:pt x="0" y="489"/>
                    <a:pt x="0" y="908"/>
                  </a:cubicBezTo>
                  <a:cubicBezTo>
                    <a:pt x="35" y="1397"/>
                    <a:pt x="349" y="1851"/>
                    <a:pt x="734" y="2131"/>
                  </a:cubicBezTo>
                  <a:cubicBezTo>
                    <a:pt x="1223" y="2480"/>
                    <a:pt x="1607" y="2620"/>
                    <a:pt x="2305" y="2655"/>
                  </a:cubicBezTo>
                  <a:cubicBezTo>
                    <a:pt x="2795" y="2690"/>
                    <a:pt x="3668" y="2725"/>
                    <a:pt x="4366" y="2725"/>
                  </a:cubicBezTo>
                  <a:cubicBezTo>
                    <a:pt x="4541" y="2725"/>
                    <a:pt x="4716" y="2725"/>
                    <a:pt x="4855" y="2690"/>
                  </a:cubicBezTo>
                  <a:lnTo>
                    <a:pt x="4820" y="2445"/>
                  </a:lnTo>
                  <a:lnTo>
                    <a:pt x="4366" y="2445"/>
                  </a:lnTo>
                  <a:cubicBezTo>
                    <a:pt x="3703" y="2445"/>
                    <a:pt x="2795" y="2410"/>
                    <a:pt x="2305" y="2375"/>
                  </a:cubicBezTo>
                  <a:cubicBezTo>
                    <a:pt x="1642" y="2340"/>
                    <a:pt x="1362" y="2271"/>
                    <a:pt x="908" y="1921"/>
                  </a:cubicBezTo>
                  <a:cubicBezTo>
                    <a:pt x="559" y="1677"/>
                    <a:pt x="279" y="1258"/>
                    <a:pt x="279" y="908"/>
                  </a:cubicBezTo>
                  <a:cubicBezTo>
                    <a:pt x="279" y="629"/>
                    <a:pt x="454" y="384"/>
                    <a:pt x="1153" y="279"/>
                  </a:cubicBezTo>
                  <a:cubicBezTo>
                    <a:pt x="1258" y="279"/>
                    <a:pt x="1362" y="245"/>
                    <a:pt x="1467" y="245"/>
                  </a:cubicBezTo>
                  <a:cubicBezTo>
                    <a:pt x="2375" y="245"/>
                    <a:pt x="2795" y="768"/>
                    <a:pt x="3249" y="1292"/>
                  </a:cubicBezTo>
                  <a:cubicBezTo>
                    <a:pt x="3423" y="1537"/>
                    <a:pt x="3493" y="1816"/>
                    <a:pt x="3912" y="2026"/>
                  </a:cubicBezTo>
                  <a:cubicBezTo>
                    <a:pt x="4122" y="2131"/>
                    <a:pt x="4471" y="2271"/>
                    <a:pt x="4890" y="2271"/>
                  </a:cubicBezTo>
                  <a:lnTo>
                    <a:pt x="4890" y="1991"/>
                  </a:lnTo>
                  <a:cubicBezTo>
                    <a:pt x="4541" y="1991"/>
                    <a:pt x="4192" y="1886"/>
                    <a:pt x="4017" y="1781"/>
                  </a:cubicBezTo>
                  <a:cubicBezTo>
                    <a:pt x="3703" y="1607"/>
                    <a:pt x="3668" y="1432"/>
                    <a:pt x="3423" y="1118"/>
                  </a:cubicBezTo>
                  <a:cubicBezTo>
                    <a:pt x="3004" y="594"/>
                    <a:pt x="2480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3201300" y="1604300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1826" y="0"/>
                  </a:moveTo>
                  <a:cubicBezTo>
                    <a:pt x="1724" y="0"/>
                    <a:pt x="1616" y="6"/>
                    <a:pt x="1503" y="20"/>
                  </a:cubicBezTo>
                  <a:cubicBezTo>
                    <a:pt x="1" y="194"/>
                    <a:pt x="455" y="1382"/>
                    <a:pt x="1188" y="1906"/>
                  </a:cubicBezTo>
                  <a:cubicBezTo>
                    <a:pt x="1643" y="2255"/>
                    <a:pt x="1992" y="2360"/>
                    <a:pt x="2656" y="2395"/>
                  </a:cubicBezTo>
                  <a:cubicBezTo>
                    <a:pt x="3164" y="2423"/>
                    <a:pt x="4107" y="2474"/>
                    <a:pt x="4782" y="2474"/>
                  </a:cubicBezTo>
                  <a:cubicBezTo>
                    <a:pt x="4941" y="2474"/>
                    <a:pt x="5085" y="2472"/>
                    <a:pt x="5205" y="2465"/>
                  </a:cubicBezTo>
                  <a:lnTo>
                    <a:pt x="5240" y="2011"/>
                  </a:lnTo>
                  <a:cubicBezTo>
                    <a:pt x="4856" y="2011"/>
                    <a:pt x="4507" y="1871"/>
                    <a:pt x="4332" y="1766"/>
                  </a:cubicBezTo>
                  <a:cubicBezTo>
                    <a:pt x="3948" y="1592"/>
                    <a:pt x="3913" y="1347"/>
                    <a:pt x="3703" y="1103"/>
                  </a:cubicBezTo>
                  <a:cubicBezTo>
                    <a:pt x="3261" y="566"/>
                    <a:pt x="2790" y="0"/>
                    <a:pt x="182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3210925" y="1601300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1467" y="0"/>
                  </a:moveTo>
                  <a:cubicBezTo>
                    <a:pt x="1327" y="0"/>
                    <a:pt x="1223" y="0"/>
                    <a:pt x="1118" y="35"/>
                  </a:cubicBezTo>
                  <a:cubicBezTo>
                    <a:pt x="349" y="105"/>
                    <a:pt x="0" y="489"/>
                    <a:pt x="0" y="908"/>
                  </a:cubicBezTo>
                  <a:cubicBezTo>
                    <a:pt x="0" y="1397"/>
                    <a:pt x="314" y="1851"/>
                    <a:pt x="734" y="2131"/>
                  </a:cubicBezTo>
                  <a:cubicBezTo>
                    <a:pt x="1188" y="2480"/>
                    <a:pt x="1572" y="2620"/>
                    <a:pt x="2271" y="2655"/>
                  </a:cubicBezTo>
                  <a:cubicBezTo>
                    <a:pt x="2760" y="2690"/>
                    <a:pt x="3668" y="2725"/>
                    <a:pt x="4331" y="2725"/>
                  </a:cubicBezTo>
                  <a:cubicBezTo>
                    <a:pt x="4506" y="2725"/>
                    <a:pt x="4681" y="2725"/>
                    <a:pt x="4820" y="2690"/>
                  </a:cubicBezTo>
                  <a:lnTo>
                    <a:pt x="4820" y="2445"/>
                  </a:lnTo>
                  <a:lnTo>
                    <a:pt x="4331" y="2445"/>
                  </a:lnTo>
                  <a:cubicBezTo>
                    <a:pt x="3668" y="2445"/>
                    <a:pt x="2795" y="2410"/>
                    <a:pt x="2305" y="2375"/>
                  </a:cubicBezTo>
                  <a:cubicBezTo>
                    <a:pt x="1607" y="2340"/>
                    <a:pt x="1327" y="2271"/>
                    <a:pt x="873" y="1921"/>
                  </a:cubicBezTo>
                  <a:cubicBezTo>
                    <a:pt x="524" y="1677"/>
                    <a:pt x="245" y="1258"/>
                    <a:pt x="245" y="908"/>
                  </a:cubicBezTo>
                  <a:cubicBezTo>
                    <a:pt x="245" y="629"/>
                    <a:pt x="419" y="384"/>
                    <a:pt x="1118" y="279"/>
                  </a:cubicBezTo>
                  <a:cubicBezTo>
                    <a:pt x="1258" y="279"/>
                    <a:pt x="1362" y="245"/>
                    <a:pt x="1467" y="245"/>
                  </a:cubicBezTo>
                  <a:cubicBezTo>
                    <a:pt x="2375" y="245"/>
                    <a:pt x="2795" y="768"/>
                    <a:pt x="3214" y="1292"/>
                  </a:cubicBezTo>
                  <a:cubicBezTo>
                    <a:pt x="3388" y="1537"/>
                    <a:pt x="3458" y="1816"/>
                    <a:pt x="3877" y="2026"/>
                  </a:cubicBezTo>
                  <a:cubicBezTo>
                    <a:pt x="4087" y="2131"/>
                    <a:pt x="4436" y="2271"/>
                    <a:pt x="4855" y="2271"/>
                  </a:cubicBezTo>
                  <a:lnTo>
                    <a:pt x="4855" y="1991"/>
                  </a:lnTo>
                  <a:cubicBezTo>
                    <a:pt x="4506" y="1991"/>
                    <a:pt x="4192" y="1886"/>
                    <a:pt x="4017" y="1781"/>
                  </a:cubicBezTo>
                  <a:cubicBezTo>
                    <a:pt x="3668" y="1607"/>
                    <a:pt x="3633" y="1432"/>
                    <a:pt x="3423" y="1118"/>
                  </a:cubicBezTo>
                  <a:cubicBezTo>
                    <a:pt x="3004" y="594"/>
                    <a:pt x="2480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2993475" y="1621725"/>
              <a:ext cx="131000" cy="61175"/>
            </a:xfrm>
            <a:custGeom>
              <a:avLst/>
              <a:gdLst/>
              <a:ahLst/>
              <a:cxnLst/>
              <a:rect l="l" t="t" r="r" b="b"/>
              <a:pathLst>
                <a:path w="5240" h="2447" extrusionOk="0">
                  <a:moveTo>
                    <a:pt x="1840" y="1"/>
                  </a:moveTo>
                  <a:cubicBezTo>
                    <a:pt x="1734" y="1"/>
                    <a:pt x="1621" y="7"/>
                    <a:pt x="1502" y="21"/>
                  </a:cubicBezTo>
                  <a:cubicBezTo>
                    <a:pt x="0" y="196"/>
                    <a:pt x="454" y="1349"/>
                    <a:pt x="1188" y="1908"/>
                  </a:cubicBezTo>
                  <a:cubicBezTo>
                    <a:pt x="1642" y="2222"/>
                    <a:pt x="1991" y="2327"/>
                    <a:pt x="2655" y="2397"/>
                  </a:cubicBezTo>
                  <a:cubicBezTo>
                    <a:pt x="3124" y="2421"/>
                    <a:pt x="3891" y="2446"/>
                    <a:pt x="4521" y="2446"/>
                  </a:cubicBezTo>
                  <a:cubicBezTo>
                    <a:pt x="4783" y="2446"/>
                    <a:pt x="5021" y="2442"/>
                    <a:pt x="5205" y="2432"/>
                  </a:cubicBezTo>
                  <a:lnTo>
                    <a:pt x="5240" y="1977"/>
                  </a:lnTo>
                  <a:cubicBezTo>
                    <a:pt x="4856" y="1977"/>
                    <a:pt x="4506" y="1873"/>
                    <a:pt x="4332" y="1768"/>
                  </a:cubicBezTo>
                  <a:cubicBezTo>
                    <a:pt x="3947" y="1558"/>
                    <a:pt x="3913" y="1349"/>
                    <a:pt x="3703" y="1069"/>
                  </a:cubicBezTo>
                  <a:cubicBezTo>
                    <a:pt x="3263" y="535"/>
                    <a:pt x="2795" y="1"/>
                    <a:pt x="184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3003075" y="161787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1468" y="1"/>
                  </a:moveTo>
                  <a:cubicBezTo>
                    <a:pt x="1328" y="1"/>
                    <a:pt x="1223" y="36"/>
                    <a:pt x="1118" y="36"/>
                  </a:cubicBezTo>
                  <a:cubicBezTo>
                    <a:pt x="350" y="105"/>
                    <a:pt x="1" y="490"/>
                    <a:pt x="1" y="944"/>
                  </a:cubicBezTo>
                  <a:cubicBezTo>
                    <a:pt x="1" y="1398"/>
                    <a:pt x="315" y="1852"/>
                    <a:pt x="734" y="2166"/>
                  </a:cubicBezTo>
                  <a:cubicBezTo>
                    <a:pt x="1188" y="2516"/>
                    <a:pt x="1572" y="2621"/>
                    <a:pt x="2271" y="2655"/>
                  </a:cubicBezTo>
                  <a:cubicBezTo>
                    <a:pt x="2795" y="2690"/>
                    <a:pt x="3703" y="2725"/>
                    <a:pt x="4367" y="2725"/>
                  </a:cubicBezTo>
                  <a:lnTo>
                    <a:pt x="4821" y="2725"/>
                  </a:lnTo>
                  <a:lnTo>
                    <a:pt x="4821" y="2481"/>
                  </a:lnTo>
                  <a:lnTo>
                    <a:pt x="4367" y="2481"/>
                  </a:lnTo>
                  <a:cubicBezTo>
                    <a:pt x="3703" y="2481"/>
                    <a:pt x="2795" y="2446"/>
                    <a:pt x="2306" y="2411"/>
                  </a:cubicBezTo>
                  <a:cubicBezTo>
                    <a:pt x="1607" y="2376"/>
                    <a:pt x="1328" y="2271"/>
                    <a:pt x="874" y="1957"/>
                  </a:cubicBezTo>
                  <a:cubicBezTo>
                    <a:pt x="524" y="1677"/>
                    <a:pt x="245" y="1258"/>
                    <a:pt x="245" y="944"/>
                  </a:cubicBezTo>
                  <a:cubicBezTo>
                    <a:pt x="280" y="664"/>
                    <a:pt x="420" y="385"/>
                    <a:pt x="1153" y="280"/>
                  </a:cubicBezTo>
                  <a:lnTo>
                    <a:pt x="1468" y="280"/>
                  </a:lnTo>
                  <a:cubicBezTo>
                    <a:pt x="2376" y="280"/>
                    <a:pt x="2795" y="769"/>
                    <a:pt x="3214" y="1328"/>
                  </a:cubicBezTo>
                  <a:cubicBezTo>
                    <a:pt x="3389" y="1538"/>
                    <a:pt x="3494" y="1817"/>
                    <a:pt x="3878" y="2027"/>
                  </a:cubicBezTo>
                  <a:cubicBezTo>
                    <a:pt x="4087" y="2131"/>
                    <a:pt x="4472" y="2271"/>
                    <a:pt x="4856" y="2271"/>
                  </a:cubicBezTo>
                  <a:lnTo>
                    <a:pt x="4856" y="2027"/>
                  </a:lnTo>
                  <a:cubicBezTo>
                    <a:pt x="4507" y="2027"/>
                    <a:pt x="4192" y="1887"/>
                    <a:pt x="4018" y="1782"/>
                  </a:cubicBezTo>
                  <a:cubicBezTo>
                    <a:pt x="3668" y="1642"/>
                    <a:pt x="3633" y="1433"/>
                    <a:pt x="3424" y="1153"/>
                  </a:cubicBezTo>
                  <a:cubicBezTo>
                    <a:pt x="3005" y="629"/>
                    <a:pt x="2481" y="1"/>
                    <a:pt x="1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3065075" y="1648675"/>
              <a:ext cx="131025" cy="73500"/>
            </a:xfrm>
            <a:custGeom>
              <a:avLst/>
              <a:gdLst/>
              <a:ahLst/>
              <a:cxnLst/>
              <a:rect l="l" t="t" r="r" b="b"/>
              <a:pathLst>
                <a:path w="5241" h="2940" extrusionOk="0">
                  <a:moveTo>
                    <a:pt x="1853" y="0"/>
                  </a:moveTo>
                  <a:cubicBezTo>
                    <a:pt x="1743" y="0"/>
                    <a:pt x="1626" y="9"/>
                    <a:pt x="1503" y="26"/>
                  </a:cubicBezTo>
                  <a:cubicBezTo>
                    <a:pt x="1" y="236"/>
                    <a:pt x="455" y="1633"/>
                    <a:pt x="1188" y="2297"/>
                  </a:cubicBezTo>
                  <a:cubicBezTo>
                    <a:pt x="1677" y="2681"/>
                    <a:pt x="1992" y="2821"/>
                    <a:pt x="2690" y="2856"/>
                  </a:cubicBezTo>
                  <a:cubicBezTo>
                    <a:pt x="3151" y="2907"/>
                    <a:pt x="3948" y="2939"/>
                    <a:pt x="4602" y="2939"/>
                  </a:cubicBezTo>
                  <a:cubicBezTo>
                    <a:pt x="4842" y="2939"/>
                    <a:pt x="5062" y="2935"/>
                    <a:pt x="5240" y="2925"/>
                  </a:cubicBezTo>
                  <a:lnTo>
                    <a:pt x="5135" y="2122"/>
                  </a:lnTo>
                  <a:cubicBezTo>
                    <a:pt x="4891" y="2052"/>
                    <a:pt x="4367" y="2052"/>
                    <a:pt x="4157" y="1912"/>
                  </a:cubicBezTo>
                  <a:cubicBezTo>
                    <a:pt x="3948" y="1773"/>
                    <a:pt x="3843" y="1493"/>
                    <a:pt x="3738" y="1319"/>
                  </a:cubicBezTo>
                  <a:cubicBezTo>
                    <a:pt x="3299" y="659"/>
                    <a:pt x="2831" y="0"/>
                    <a:pt x="185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3074675" y="1645825"/>
              <a:ext cx="121425" cy="79500"/>
            </a:xfrm>
            <a:custGeom>
              <a:avLst/>
              <a:gdLst/>
              <a:ahLst/>
              <a:cxnLst/>
              <a:rect l="l" t="t" r="r" b="b"/>
              <a:pathLst>
                <a:path w="4857" h="3180" extrusionOk="0">
                  <a:moveTo>
                    <a:pt x="1119" y="0"/>
                  </a:moveTo>
                  <a:cubicBezTo>
                    <a:pt x="350" y="105"/>
                    <a:pt x="1" y="559"/>
                    <a:pt x="1" y="1083"/>
                  </a:cubicBezTo>
                  <a:cubicBezTo>
                    <a:pt x="1" y="1607"/>
                    <a:pt x="315" y="2131"/>
                    <a:pt x="734" y="2481"/>
                  </a:cubicBezTo>
                  <a:cubicBezTo>
                    <a:pt x="1188" y="2900"/>
                    <a:pt x="1608" y="3074"/>
                    <a:pt x="2306" y="3109"/>
                  </a:cubicBezTo>
                  <a:cubicBezTo>
                    <a:pt x="2795" y="3144"/>
                    <a:pt x="3669" y="3179"/>
                    <a:pt x="4332" y="3179"/>
                  </a:cubicBezTo>
                  <a:lnTo>
                    <a:pt x="4856" y="3179"/>
                  </a:lnTo>
                  <a:lnTo>
                    <a:pt x="4821" y="2900"/>
                  </a:lnTo>
                  <a:cubicBezTo>
                    <a:pt x="4716" y="2935"/>
                    <a:pt x="4542" y="2935"/>
                    <a:pt x="4332" y="2935"/>
                  </a:cubicBezTo>
                  <a:cubicBezTo>
                    <a:pt x="3669" y="2935"/>
                    <a:pt x="2795" y="2865"/>
                    <a:pt x="2306" y="2830"/>
                  </a:cubicBezTo>
                  <a:cubicBezTo>
                    <a:pt x="1643" y="2795"/>
                    <a:pt x="1363" y="2690"/>
                    <a:pt x="909" y="2306"/>
                  </a:cubicBezTo>
                  <a:cubicBezTo>
                    <a:pt x="525" y="1992"/>
                    <a:pt x="245" y="1468"/>
                    <a:pt x="245" y="1083"/>
                  </a:cubicBezTo>
                  <a:cubicBezTo>
                    <a:pt x="280" y="699"/>
                    <a:pt x="455" y="385"/>
                    <a:pt x="1154" y="280"/>
                  </a:cubicBezTo>
                  <a:cubicBezTo>
                    <a:pt x="1258" y="245"/>
                    <a:pt x="1363" y="245"/>
                    <a:pt x="1468" y="245"/>
                  </a:cubicBezTo>
                  <a:cubicBezTo>
                    <a:pt x="2376" y="245"/>
                    <a:pt x="2795" y="839"/>
                    <a:pt x="3214" y="1503"/>
                  </a:cubicBezTo>
                  <a:cubicBezTo>
                    <a:pt x="3354" y="1677"/>
                    <a:pt x="3424" y="1957"/>
                    <a:pt x="3704" y="2131"/>
                  </a:cubicBezTo>
                  <a:cubicBezTo>
                    <a:pt x="3983" y="2306"/>
                    <a:pt x="4507" y="2271"/>
                    <a:pt x="4751" y="2341"/>
                  </a:cubicBezTo>
                  <a:lnTo>
                    <a:pt x="4786" y="2096"/>
                  </a:lnTo>
                  <a:cubicBezTo>
                    <a:pt x="4507" y="2026"/>
                    <a:pt x="3983" y="2026"/>
                    <a:pt x="3843" y="1922"/>
                  </a:cubicBezTo>
                  <a:cubicBezTo>
                    <a:pt x="3669" y="1817"/>
                    <a:pt x="3599" y="1572"/>
                    <a:pt x="3459" y="1363"/>
                  </a:cubicBezTo>
                  <a:cubicBezTo>
                    <a:pt x="3005" y="699"/>
                    <a:pt x="2516" y="0"/>
                    <a:pt x="1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2820575" y="1661025"/>
              <a:ext cx="129250" cy="61150"/>
            </a:xfrm>
            <a:custGeom>
              <a:avLst/>
              <a:gdLst/>
              <a:ahLst/>
              <a:cxnLst/>
              <a:rect l="l" t="t" r="r" b="b"/>
              <a:pathLst>
                <a:path w="5170" h="2446" extrusionOk="0">
                  <a:moveTo>
                    <a:pt x="1813" y="1"/>
                  </a:moveTo>
                  <a:cubicBezTo>
                    <a:pt x="1709" y="1"/>
                    <a:pt x="1605" y="8"/>
                    <a:pt x="1502" y="21"/>
                  </a:cubicBezTo>
                  <a:cubicBezTo>
                    <a:pt x="0" y="196"/>
                    <a:pt x="419" y="1349"/>
                    <a:pt x="1188" y="1908"/>
                  </a:cubicBezTo>
                  <a:cubicBezTo>
                    <a:pt x="1642" y="2222"/>
                    <a:pt x="1956" y="2327"/>
                    <a:pt x="2655" y="2397"/>
                  </a:cubicBezTo>
                  <a:cubicBezTo>
                    <a:pt x="3099" y="2421"/>
                    <a:pt x="3858" y="2446"/>
                    <a:pt x="4487" y="2446"/>
                  </a:cubicBezTo>
                  <a:cubicBezTo>
                    <a:pt x="4748" y="2446"/>
                    <a:pt x="4986" y="2442"/>
                    <a:pt x="5170" y="2431"/>
                  </a:cubicBezTo>
                  <a:lnTo>
                    <a:pt x="5170" y="1628"/>
                  </a:lnTo>
                  <a:cubicBezTo>
                    <a:pt x="4960" y="1628"/>
                    <a:pt x="4716" y="1558"/>
                    <a:pt x="4506" y="1523"/>
                  </a:cubicBezTo>
                  <a:cubicBezTo>
                    <a:pt x="4331" y="1488"/>
                    <a:pt x="4192" y="1488"/>
                    <a:pt x="4052" y="1418"/>
                  </a:cubicBezTo>
                  <a:cubicBezTo>
                    <a:pt x="3633" y="1209"/>
                    <a:pt x="3388" y="685"/>
                    <a:pt x="3039" y="371"/>
                  </a:cubicBezTo>
                  <a:cubicBezTo>
                    <a:pt x="2674" y="118"/>
                    <a:pt x="2241" y="1"/>
                    <a:pt x="1813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2829300" y="165717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1432" y="1"/>
                  </a:moveTo>
                  <a:cubicBezTo>
                    <a:pt x="1328" y="1"/>
                    <a:pt x="1223" y="36"/>
                    <a:pt x="1118" y="36"/>
                  </a:cubicBezTo>
                  <a:cubicBezTo>
                    <a:pt x="385" y="105"/>
                    <a:pt x="0" y="490"/>
                    <a:pt x="0" y="944"/>
                  </a:cubicBezTo>
                  <a:cubicBezTo>
                    <a:pt x="35" y="1398"/>
                    <a:pt x="350" y="1852"/>
                    <a:pt x="734" y="2166"/>
                  </a:cubicBezTo>
                  <a:cubicBezTo>
                    <a:pt x="1223" y="2516"/>
                    <a:pt x="1607" y="2620"/>
                    <a:pt x="2306" y="2655"/>
                  </a:cubicBezTo>
                  <a:cubicBezTo>
                    <a:pt x="2795" y="2690"/>
                    <a:pt x="3668" y="2725"/>
                    <a:pt x="4332" y="2725"/>
                  </a:cubicBezTo>
                  <a:lnTo>
                    <a:pt x="4856" y="2725"/>
                  </a:lnTo>
                  <a:lnTo>
                    <a:pt x="4821" y="2446"/>
                  </a:lnTo>
                  <a:cubicBezTo>
                    <a:pt x="4681" y="2481"/>
                    <a:pt x="4541" y="2481"/>
                    <a:pt x="4332" y="2481"/>
                  </a:cubicBezTo>
                  <a:cubicBezTo>
                    <a:pt x="3668" y="2481"/>
                    <a:pt x="2795" y="2446"/>
                    <a:pt x="2306" y="2411"/>
                  </a:cubicBezTo>
                  <a:cubicBezTo>
                    <a:pt x="1642" y="2376"/>
                    <a:pt x="1363" y="2271"/>
                    <a:pt x="909" y="1957"/>
                  </a:cubicBezTo>
                  <a:cubicBezTo>
                    <a:pt x="559" y="1677"/>
                    <a:pt x="280" y="1258"/>
                    <a:pt x="280" y="944"/>
                  </a:cubicBezTo>
                  <a:cubicBezTo>
                    <a:pt x="280" y="629"/>
                    <a:pt x="454" y="385"/>
                    <a:pt x="1153" y="280"/>
                  </a:cubicBezTo>
                  <a:lnTo>
                    <a:pt x="1432" y="280"/>
                  </a:lnTo>
                  <a:cubicBezTo>
                    <a:pt x="1852" y="280"/>
                    <a:pt x="2271" y="385"/>
                    <a:pt x="2585" y="629"/>
                  </a:cubicBezTo>
                  <a:cubicBezTo>
                    <a:pt x="2935" y="874"/>
                    <a:pt x="3179" y="1468"/>
                    <a:pt x="3668" y="1677"/>
                  </a:cubicBezTo>
                  <a:cubicBezTo>
                    <a:pt x="3843" y="1747"/>
                    <a:pt x="3982" y="1747"/>
                    <a:pt x="4122" y="1782"/>
                  </a:cubicBezTo>
                  <a:cubicBezTo>
                    <a:pt x="4297" y="1817"/>
                    <a:pt x="4541" y="1887"/>
                    <a:pt x="4786" y="1887"/>
                  </a:cubicBezTo>
                  <a:lnTo>
                    <a:pt x="4856" y="1887"/>
                  </a:lnTo>
                  <a:lnTo>
                    <a:pt x="4821" y="1642"/>
                  </a:lnTo>
                  <a:lnTo>
                    <a:pt x="4786" y="1642"/>
                  </a:lnTo>
                  <a:cubicBezTo>
                    <a:pt x="4576" y="1642"/>
                    <a:pt x="4367" y="1572"/>
                    <a:pt x="4157" y="1538"/>
                  </a:cubicBezTo>
                  <a:cubicBezTo>
                    <a:pt x="4017" y="1503"/>
                    <a:pt x="3878" y="1503"/>
                    <a:pt x="3773" y="1433"/>
                  </a:cubicBezTo>
                  <a:cubicBezTo>
                    <a:pt x="3389" y="1293"/>
                    <a:pt x="3179" y="769"/>
                    <a:pt x="2760" y="420"/>
                  </a:cubicBezTo>
                  <a:cubicBezTo>
                    <a:pt x="2376" y="140"/>
                    <a:pt x="1922" y="1"/>
                    <a:pt x="14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3213525" y="1674875"/>
              <a:ext cx="132775" cy="71750"/>
            </a:xfrm>
            <a:custGeom>
              <a:avLst/>
              <a:gdLst/>
              <a:ahLst/>
              <a:cxnLst/>
              <a:rect l="l" t="t" r="r" b="b"/>
              <a:pathLst>
                <a:path w="5311" h="2870" extrusionOk="0">
                  <a:moveTo>
                    <a:pt x="1845" y="0"/>
                  </a:moveTo>
                  <a:cubicBezTo>
                    <a:pt x="1737" y="0"/>
                    <a:pt x="1623" y="8"/>
                    <a:pt x="1503" y="26"/>
                  </a:cubicBezTo>
                  <a:cubicBezTo>
                    <a:pt x="1" y="201"/>
                    <a:pt x="455" y="1598"/>
                    <a:pt x="1188" y="2227"/>
                  </a:cubicBezTo>
                  <a:cubicBezTo>
                    <a:pt x="1643" y="2646"/>
                    <a:pt x="1992" y="2751"/>
                    <a:pt x="2656" y="2821"/>
                  </a:cubicBezTo>
                  <a:cubicBezTo>
                    <a:pt x="3100" y="2845"/>
                    <a:pt x="3877" y="2870"/>
                    <a:pt x="4516" y="2870"/>
                  </a:cubicBezTo>
                  <a:cubicBezTo>
                    <a:pt x="4780" y="2870"/>
                    <a:pt x="5021" y="2866"/>
                    <a:pt x="5206" y="2856"/>
                  </a:cubicBezTo>
                  <a:lnTo>
                    <a:pt x="5310" y="1877"/>
                  </a:lnTo>
                  <a:cubicBezTo>
                    <a:pt x="4786" y="1843"/>
                    <a:pt x="4018" y="1773"/>
                    <a:pt x="3703" y="1284"/>
                  </a:cubicBezTo>
                  <a:cubicBezTo>
                    <a:pt x="3264" y="656"/>
                    <a:pt x="2797" y="0"/>
                    <a:pt x="184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3222275" y="1671150"/>
              <a:ext cx="124900" cy="78625"/>
            </a:xfrm>
            <a:custGeom>
              <a:avLst/>
              <a:gdLst/>
              <a:ahLst/>
              <a:cxnLst/>
              <a:rect l="l" t="t" r="r" b="b"/>
              <a:pathLst>
                <a:path w="4996" h="3145" extrusionOk="0">
                  <a:moveTo>
                    <a:pt x="1502" y="0"/>
                  </a:moveTo>
                  <a:cubicBezTo>
                    <a:pt x="1362" y="0"/>
                    <a:pt x="1258" y="0"/>
                    <a:pt x="1118" y="35"/>
                  </a:cubicBezTo>
                  <a:cubicBezTo>
                    <a:pt x="384" y="140"/>
                    <a:pt x="0" y="594"/>
                    <a:pt x="35" y="1083"/>
                  </a:cubicBezTo>
                  <a:cubicBezTo>
                    <a:pt x="35" y="1607"/>
                    <a:pt x="349" y="2131"/>
                    <a:pt x="734" y="2481"/>
                  </a:cubicBezTo>
                  <a:cubicBezTo>
                    <a:pt x="1223" y="2900"/>
                    <a:pt x="1607" y="3039"/>
                    <a:pt x="2306" y="3074"/>
                  </a:cubicBezTo>
                  <a:cubicBezTo>
                    <a:pt x="2795" y="3109"/>
                    <a:pt x="3703" y="3144"/>
                    <a:pt x="4366" y="3144"/>
                  </a:cubicBezTo>
                  <a:lnTo>
                    <a:pt x="4856" y="3144"/>
                  </a:lnTo>
                  <a:lnTo>
                    <a:pt x="4856" y="2900"/>
                  </a:lnTo>
                  <a:lnTo>
                    <a:pt x="4366" y="2900"/>
                  </a:lnTo>
                  <a:cubicBezTo>
                    <a:pt x="3703" y="2900"/>
                    <a:pt x="2830" y="2865"/>
                    <a:pt x="2341" y="2830"/>
                  </a:cubicBezTo>
                  <a:cubicBezTo>
                    <a:pt x="1642" y="2760"/>
                    <a:pt x="1362" y="2655"/>
                    <a:pt x="908" y="2271"/>
                  </a:cubicBezTo>
                  <a:cubicBezTo>
                    <a:pt x="559" y="1992"/>
                    <a:pt x="280" y="1468"/>
                    <a:pt x="280" y="1083"/>
                  </a:cubicBezTo>
                  <a:cubicBezTo>
                    <a:pt x="315" y="699"/>
                    <a:pt x="489" y="385"/>
                    <a:pt x="1153" y="280"/>
                  </a:cubicBezTo>
                  <a:lnTo>
                    <a:pt x="1502" y="280"/>
                  </a:lnTo>
                  <a:cubicBezTo>
                    <a:pt x="2375" y="280"/>
                    <a:pt x="2795" y="839"/>
                    <a:pt x="3249" y="1503"/>
                  </a:cubicBezTo>
                  <a:cubicBezTo>
                    <a:pt x="3633" y="2061"/>
                    <a:pt x="4436" y="2131"/>
                    <a:pt x="4960" y="2166"/>
                  </a:cubicBezTo>
                  <a:lnTo>
                    <a:pt x="4995" y="1887"/>
                  </a:lnTo>
                  <a:cubicBezTo>
                    <a:pt x="4436" y="1887"/>
                    <a:pt x="3738" y="1782"/>
                    <a:pt x="3458" y="1328"/>
                  </a:cubicBezTo>
                  <a:cubicBezTo>
                    <a:pt x="3039" y="699"/>
                    <a:pt x="2515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2596675" y="1663375"/>
              <a:ext cx="110400" cy="83775"/>
            </a:xfrm>
            <a:custGeom>
              <a:avLst/>
              <a:gdLst/>
              <a:ahLst/>
              <a:cxnLst/>
              <a:rect l="l" t="t" r="r" b="b"/>
              <a:pathLst>
                <a:path w="4416" h="3351" extrusionOk="0">
                  <a:moveTo>
                    <a:pt x="1100" y="1"/>
                  </a:moveTo>
                  <a:cubicBezTo>
                    <a:pt x="0" y="1"/>
                    <a:pt x="132" y="1105"/>
                    <a:pt x="643" y="1744"/>
                  </a:cubicBezTo>
                  <a:cubicBezTo>
                    <a:pt x="992" y="2198"/>
                    <a:pt x="1271" y="2407"/>
                    <a:pt x="1935" y="2617"/>
                  </a:cubicBezTo>
                  <a:cubicBezTo>
                    <a:pt x="2529" y="2827"/>
                    <a:pt x="3751" y="3211"/>
                    <a:pt x="4345" y="3350"/>
                  </a:cubicBezTo>
                  <a:lnTo>
                    <a:pt x="4415" y="2337"/>
                  </a:lnTo>
                  <a:cubicBezTo>
                    <a:pt x="4171" y="2337"/>
                    <a:pt x="3926" y="2303"/>
                    <a:pt x="3716" y="2198"/>
                  </a:cubicBezTo>
                  <a:cubicBezTo>
                    <a:pt x="3612" y="2163"/>
                    <a:pt x="3472" y="2093"/>
                    <a:pt x="3402" y="2023"/>
                  </a:cubicBezTo>
                  <a:cubicBezTo>
                    <a:pt x="3332" y="1918"/>
                    <a:pt x="3332" y="1744"/>
                    <a:pt x="3262" y="1639"/>
                  </a:cubicBezTo>
                  <a:cubicBezTo>
                    <a:pt x="2983" y="940"/>
                    <a:pt x="2634" y="207"/>
                    <a:pt x="1446" y="32"/>
                  </a:cubicBezTo>
                  <a:cubicBezTo>
                    <a:pt x="1319" y="11"/>
                    <a:pt x="1204" y="1"/>
                    <a:pt x="110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2599625" y="1659800"/>
              <a:ext cx="108300" cy="90850"/>
            </a:xfrm>
            <a:custGeom>
              <a:avLst/>
              <a:gdLst/>
              <a:ahLst/>
              <a:cxnLst/>
              <a:rect l="l" t="t" r="r" b="b"/>
              <a:pathLst>
                <a:path w="4332" h="3634" extrusionOk="0">
                  <a:moveTo>
                    <a:pt x="979" y="0"/>
                  </a:moveTo>
                  <a:cubicBezTo>
                    <a:pt x="315" y="0"/>
                    <a:pt x="1" y="420"/>
                    <a:pt x="1" y="909"/>
                  </a:cubicBezTo>
                  <a:cubicBezTo>
                    <a:pt x="1" y="1258"/>
                    <a:pt x="175" y="1677"/>
                    <a:pt x="420" y="1991"/>
                  </a:cubicBezTo>
                  <a:cubicBezTo>
                    <a:pt x="769" y="2446"/>
                    <a:pt x="1118" y="2655"/>
                    <a:pt x="1782" y="2900"/>
                  </a:cubicBezTo>
                  <a:cubicBezTo>
                    <a:pt x="2376" y="3074"/>
                    <a:pt x="3563" y="3459"/>
                    <a:pt x="4227" y="3633"/>
                  </a:cubicBezTo>
                  <a:lnTo>
                    <a:pt x="4262" y="3354"/>
                  </a:lnTo>
                  <a:cubicBezTo>
                    <a:pt x="3668" y="3214"/>
                    <a:pt x="2446" y="2830"/>
                    <a:pt x="1852" y="2655"/>
                  </a:cubicBezTo>
                  <a:cubicBezTo>
                    <a:pt x="1223" y="2411"/>
                    <a:pt x="979" y="2236"/>
                    <a:pt x="629" y="1817"/>
                  </a:cubicBezTo>
                  <a:cubicBezTo>
                    <a:pt x="385" y="1537"/>
                    <a:pt x="245" y="1188"/>
                    <a:pt x="245" y="909"/>
                  </a:cubicBezTo>
                  <a:cubicBezTo>
                    <a:pt x="280" y="524"/>
                    <a:pt x="420" y="280"/>
                    <a:pt x="979" y="280"/>
                  </a:cubicBezTo>
                  <a:lnTo>
                    <a:pt x="1293" y="280"/>
                  </a:lnTo>
                  <a:cubicBezTo>
                    <a:pt x="2446" y="489"/>
                    <a:pt x="2725" y="1118"/>
                    <a:pt x="3040" y="1817"/>
                  </a:cubicBezTo>
                  <a:cubicBezTo>
                    <a:pt x="3074" y="1922"/>
                    <a:pt x="3074" y="2096"/>
                    <a:pt x="3179" y="2236"/>
                  </a:cubicBezTo>
                  <a:cubicBezTo>
                    <a:pt x="3284" y="2376"/>
                    <a:pt x="3424" y="2411"/>
                    <a:pt x="3529" y="2480"/>
                  </a:cubicBezTo>
                  <a:cubicBezTo>
                    <a:pt x="3773" y="2550"/>
                    <a:pt x="4053" y="2585"/>
                    <a:pt x="4297" y="2620"/>
                  </a:cubicBezTo>
                  <a:lnTo>
                    <a:pt x="4332" y="2376"/>
                  </a:lnTo>
                  <a:cubicBezTo>
                    <a:pt x="4087" y="2341"/>
                    <a:pt x="3843" y="2306"/>
                    <a:pt x="3633" y="2236"/>
                  </a:cubicBezTo>
                  <a:cubicBezTo>
                    <a:pt x="3529" y="2201"/>
                    <a:pt x="3424" y="2131"/>
                    <a:pt x="3389" y="2096"/>
                  </a:cubicBezTo>
                  <a:cubicBezTo>
                    <a:pt x="3354" y="2026"/>
                    <a:pt x="3319" y="1887"/>
                    <a:pt x="3284" y="1712"/>
                  </a:cubicBezTo>
                  <a:cubicBezTo>
                    <a:pt x="2970" y="1013"/>
                    <a:pt x="2585" y="210"/>
                    <a:pt x="1328" y="35"/>
                  </a:cubicBezTo>
                  <a:cubicBezTo>
                    <a:pt x="1223" y="0"/>
                    <a:pt x="1083" y="0"/>
                    <a:pt x="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2688700" y="1633475"/>
              <a:ext cx="128400" cy="68275"/>
            </a:xfrm>
            <a:custGeom>
              <a:avLst/>
              <a:gdLst/>
              <a:ahLst/>
              <a:cxnLst/>
              <a:rect l="l" t="t" r="r" b="b"/>
              <a:pathLst>
                <a:path w="5136" h="2731" extrusionOk="0">
                  <a:moveTo>
                    <a:pt x="1672" y="0"/>
                  </a:moveTo>
                  <a:cubicBezTo>
                    <a:pt x="1617" y="0"/>
                    <a:pt x="1561" y="2"/>
                    <a:pt x="1503" y="5"/>
                  </a:cubicBezTo>
                  <a:cubicBezTo>
                    <a:pt x="0" y="40"/>
                    <a:pt x="350" y="1263"/>
                    <a:pt x="1013" y="1857"/>
                  </a:cubicBezTo>
                  <a:cubicBezTo>
                    <a:pt x="1468" y="2241"/>
                    <a:pt x="1782" y="2346"/>
                    <a:pt x="2481" y="2451"/>
                  </a:cubicBezTo>
                  <a:cubicBezTo>
                    <a:pt x="3109" y="2555"/>
                    <a:pt x="4332" y="2695"/>
                    <a:pt x="4996" y="2730"/>
                  </a:cubicBezTo>
                  <a:lnTo>
                    <a:pt x="5135" y="1962"/>
                  </a:lnTo>
                  <a:cubicBezTo>
                    <a:pt x="4821" y="1962"/>
                    <a:pt x="4507" y="1962"/>
                    <a:pt x="4227" y="1787"/>
                  </a:cubicBezTo>
                  <a:cubicBezTo>
                    <a:pt x="3948" y="1682"/>
                    <a:pt x="3738" y="1473"/>
                    <a:pt x="3598" y="1228"/>
                  </a:cubicBezTo>
                  <a:cubicBezTo>
                    <a:pt x="3200" y="630"/>
                    <a:pt x="2738" y="0"/>
                    <a:pt x="167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2696550" y="1630100"/>
              <a:ext cx="120550" cy="74250"/>
            </a:xfrm>
            <a:custGeom>
              <a:avLst/>
              <a:gdLst/>
              <a:ahLst/>
              <a:cxnLst/>
              <a:rect l="l" t="t" r="r" b="b"/>
              <a:pathLst>
                <a:path w="4822" h="2970" extrusionOk="0">
                  <a:moveTo>
                    <a:pt x="1189" y="1"/>
                  </a:moveTo>
                  <a:cubicBezTo>
                    <a:pt x="385" y="1"/>
                    <a:pt x="1" y="420"/>
                    <a:pt x="1" y="874"/>
                  </a:cubicBezTo>
                  <a:cubicBezTo>
                    <a:pt x="1" y="1328"/>
                    <a:pt x="280" y="1782"/>
                    <a:pt x="630" y="2097"/>
                  </a:cubicBezTo>
                  <a:cubicBezTo>
                    <a:pt x="1084" y="2481"/>
                    <a:pt x="1433" y="2621"/>
                    <a:pt x="2132" y="2725"/>
                  </a:cubicBezTo>
                  <a:cubicBezTo>
                    <a:pt x="2760" y="2795"/>
                    <a:pt x="4018" y="2970"/>
                    <a:pt x="4647" y="2970"/>
                  </a:cubicBezTo>
                  <a:lnTo>
                    <a:pt x="4682" y="2725"/>
                  </a:lnTo>
                  <a:cubicBezTo>
                    <a:pt x="4053" y="2690"/>
                    <a:pt x="2795" y="2551"/>
                    <a:pt x="2167" y="2446"/>
                  </a:cubicBezTo>
                  <a:cubicBezTo>
                    <a:pt x="1503" y="2376"/>
                    <a:pt x="1223" y="2236"/>
                    <a:pt x="804" y="1887"/>
                  </a:cubicBezTo>
                  <a:cubicBezTo>
                    <a:pt x="490" y="1608"/>
                    <a:pt x="245" y="1188"/>
                    <a:pt x="245" y="874"/>
                  </a:cubicBezTo>
                  <a:cubicBezTo>
                    <a:pt x="280" y="560"/>
                    <a:pt x="455" y="280"/>
                    <a:pt x="1189" y="245"/>
                  </a:cubicBezTo>
                  <a:lnTo>
                    <a:pt x="1293" y="245"/>
                  </a:lnTo>
                  <a:cubicBezTo>
                    <a:pt x="2376" y="245"/>
                    <a:pt x="2760" y="839"/>
                    <a:pt x="3180" y="1433"/>
                  </a:cubicBezTo>
                  <a:cubicBezTo>
                    <a:pt x="3354" y="1677"/>
                    <a:pt x="3564" y="1922"/>
                    <a:pt x="3843" y="2062"/>
                  </a:cubicBezTo>
                  <a:cubicBezTo>
                    <a:pt x="4057" y="2168"/>
                    <a:pt x="4291" y="2214"/>
                    <a:pt x="4514" y="2214"/>
                  </a:cubicBezTo>
                  <a:cubicBezTo>
                    <a:pt x="4583" y="2214"/>
                    <a:pt x="4651" y="2210"/>
                    <a:pt x="4717" y="2201"/>
                  </a:cubicBezTo>
                  <a:cubicBezTo>
                    <a:pt x="4751" y="2201"/>
                    <a:pt x="4786" y="2236"/>
                    <a:pt x="4821" y="2236"/>
                  </a:cubicBezTo>
                  <a:lnTo>
                    <a:pt x="4821" y="1957"/>
                  </a:lnTo>
                  <a:lnTo>
                    <a:pt x="4717" y="1957"/>
                  </a:lnTo>
                  <a:cubicBezTo>
                    <a:pt x="4437" y="1957"/>
                    <a:pt x="4193" y="1957"/>
                    <a:pt x="3948" y="1817"/>
                  </a:cubicBezTo>
                  <a:cubicBezTo>
                    <a:pt x="3738" y="1712"/>
                    <a:pt x="3529" y="1503"/>
                    <a:pt x="3389" y="1293"/>
                  </a:cubicBezTo>
                  <a:cubicBezTo>
                    <a:pt x="2970" y="699"/>
                    <a:pt x="2481" y="1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3331425" y="1639975"/>
              <a:ext cx="129275" cy="61775"/>
            </a:xfrm>
            <a:custGeom>
              <a:avLst/>
              <a:gdLst/>
              <a:ahLst/>
              <a:cxnLst/>
              <a:rect l="l" t="t" r="r" b="b"/>
              <a:pathLst>
                <a:path w="5171" h="2471" extrusionOk="0">
                  <a:moveTo>
                    <a:pt x="1870" y="1"/>
                  </a:moveTo>
                  <a:cubicBezTo>
                    <a:pt x="1745" y="1"/>
                    <a:pt x="1611" y="8"/>
                    <a:pt x="1468" y="25"/>
                  </a:cubicBezTo>
                  <a:cubicBezTo>
                    <a:pt x="0" y="200"/>
                    <a:pt x="420" y="1387"/>
                    <a:pt x="1153" y="1911"/>
                  </a:cubicBezTo>
                  <a:cubicBezTo>
                    <a:pt x="1642" y="2260"/>
                    <a:pt x="1957" y="2365"/>
                    <a:pt x="2655" y="2400"/>
                  </a:cubicBezTo>
                  <a:cubicBezTo>
                    <a:pt x="3284" y="2435"/>
                    <a:pt x="4541" y="2470"/>
                    <a:pt x="5170" y="2470"/>
                  </a:cubicBezTo>
                  <a:lnTo>
                    <a:pt x="5170" y="1702"/>
                  </a:lnTo>
                  <a:cubicBezTo>
                    <a:pt x="4786" y="1702"/>
                    <a:pt x="4437" y="1597"/>
                    <a:pt x="4262" y="1492"/>
                  </a:cubicBezTo>
                  <a:cubicBezTo>
                    <a:pt x="3878" y="1317"/>
                    <a:pt x="3843" y="1143"/>
                    <a:pt x="3633" y="898"/>
                  </a:cubicBezTo>
                  <a:cubicBezTo>
                    <a:pt x="3233" y="436"/>
                    <a:pt x="2805" y="1"/>
                    <a:pt x="187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3340150" y="1637050"/>
              <a:ext cx="120550" cy="67300"/>
            </a:xfrm>
            <a:custGeom>
              <a:avLst/>
              <a:gdLst/>
              <a:ahLst/>
              <a:cxnLst/>
              <a:rect l="l" t="t" r="r" b="b"/>
              <a:pathLst>
                <a:path w="4822" h="2692" extrusionOk="0">
                  <a:moveTo>
                    <a:pt x="1601" y="0"/>
                  </a:moveTo>
                  <a:cubicBezTo>
                    <a:pt x="1569" y="0"/>
                    <a:pt x="1536" y="1"/>
                    <a:pt x="1503" y="2"/>
                  </a:cubicBezTo>
                  <a:lnTo>
                    <a:pt x="1119" y="2"/>
                  </a:lnTo>
                  <a:cubicBezTo>
                    <a:pt x="350" y="72"/>
                    <a:pt x="1" y="456"/>
                    <a:pt x="1" y="910"/>
                  </a:cubicBezTo>
                  <a:cubicBezTo>
                    <a:pt x="1" y="1364"/>
                    <a:pt x="315" y="1854"/>
                    <a:pt x="734" y="2133"/>
                  </a:cubicBezTo>
                  <a:cubicBezTo>
                    <a:pt x="1223" y="2482"/>
                    <a:pt x="1573" y="2622"/>
                    <a:pt x="2271" y="2657"/>
                  </a:cubicBezTo>
                  <a:cubicBezTo>
                    <a:pt x="2795" y="2692"/>
                    <a:pt x="3703" y="2692"/>
                    <a:pt x="4367" y="2692"/>
                  </a:cubicBezTo>
                  <a:lnTo>
                    <a:pt x="4821" y="2692"/>
                  </a:lnTo>
                  <a:lnTo>
                    <a:pt x="4821" y="2447"/>
                  </a:lnTo>
                  <a:lnTo>
                    <a:pt x="4367" y="2447"/>
                  </a:lnTo>
                  <a:cubicBezTo>
                    <a:pt x="3703" y="2447"/>
                    <a:pt x="2795" y="2412"/>
                    <a:pt x="2306" y="2377"/>
                  </a:cubicBezTo>
                  <a:cubicBezTo>
                    <a:pt x="1608" y="2343"/>
                    <a:pt x="1328" y="2238"/>
                    <a:pt x="874" y="1923"/>
                  </a:cubicBezTo>
                  <a:cubicBezTo>
                    <a:pt x="525" y="1679"/>
                    <a:pt x="245" y="1260"/>
                    <a:pt x="280" y="910"/>
                  </a:cubicBezTo>
                  <a:cubicBezTo>
                    <a:pt x="280" y="631"/>
                    <a:pt x="455" y="351"/>
                    <a:pt x="1154" y="282"/>
                  </a:cubicBezTo>
                  <a:cubicBezTo>
                    <a:pt x="1293" y="247"/>
                    <a:pt x="1398" y="247"/>
                    <a:pt x="1503" y="247"/>
                  </a:cubicBezTo>
                  <a:cubicBezTo>
                    <a:pt x="2411" y="247"/>
                    <a:pt x="2795" y="631"/>
                    <a:pt x="3179" y="1085"/>
                  </a:cubicBezTo>
                  <a:cubicBezTo>
                    <a:pt x="3354" y="1295"/>
                    <a:pt x="3459" y="1539"/>
                    <a:pt x="3843" y="1749"/>
                  </a:cubicBezTo>
                  <a:cubicBezTo>
                    <a:pt x="4053" y="1819"/>
                    <a:pt x="4402" y="1923"/>
                    <a:pt x="4821" y="1923"/>
                  </a:cubicBezTo>
                  <a:lnTo>
                    <a:pt x="4821" y="1679"/>
                  </a:lnTo>
                  <a:cubicBezTo>
                    <a:pt x="4472" y="1679"/>
                    <a:pt x="4123" y="1574"/>
                    <a:pt x="3948" y="1504"/>
                  </a:cubicBezTo>
                  <a:cubicBezTo>
                    <a:pt x="3634" y="1330"/>
                    <a:pt x="3599" y="1190"/>
                    <a:pt x="3389" y="945"/>
                  </a:cubicBezTo>
                  <a:cubicBezTo>
                    <a:pt x="2984" y="473"/>
                    <a:pt x="2514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2824050" y="1828000"/>
              <a:ext cx="131025" cy="61125"/>
            </a:xfrm>
            <a:custGeom>
              <a:avLst/>
              <a:gdLst/>
              <a:ahLst/>
              <a:cxnLst/>
              <a:rect l="l" t="t" r="r" b="b"/>
              <a:pathLst>
                <a:path w="5241" h="2445" extrusionOk="0">
                  <a:moveTo>
                    <a:pt x="4554" y="0"/>
                  </a:moveTo>
                  <a:cubicBezTo>
                    <a:pt x="3913" y="0"/>
                    <a:pt x="3116" y="33"/>
                    <a:pt x="2655" y="84"/>
                  </a:cubicBezTo>
                  <a:cubicBezTo>
                    <a:pt x="1957" y="119"/>
                    <a:pt x="1642" y="224"/>
                    <a:pt x="1188" y="538"/>
                  </a:cubicBezTo>
                  <a:cubicBezTo>
                    <a:pt x="420" y="1097"/>
                    <a:pt x="1" y="2250"/>
                    <a:pt x="1503" y="2424"/>
                  </a:cubicBezTo>
                  <a:cubicBezTo>
                    <a:pt x="1622" y="2438"/>
                    <a:pt x="1734" y="2445"/>
                    <a:pt x="1841" y="2445"/>
                  </a:cubicBezTo>
                  <a:cubicBezTo>
                    <a:pt x="2795" y="2445"/>
                    <a:pt x="3260" y="1911"/>
                    <a:pt x="3668" y="1376"/>
                  </a:cubicBezTo>
                  <a:cubicBezTo>
                    <a:pt x="3878" y="1097"/>
                    <a:pt x="3948" y="887"/>
                    <a:pt x="4332" y="678"/>
                  </a:cubicBezTo>
                  <a:cubicBezTo>
                    <a:pt x="4507" y="608"/>
                    <a:pt x="4856" y="468"/>
                    <a:pt x="5240" y="468"/>
                  </a:cubicBezTo>
                  <a:lnTo>
                    <a:pt x="5170" y="14"/>
                  </a:lnTo>
                  <a:cubicBezTo>
                    <a:pt x="5002" y="5"/>
                    <a:pt x="4788" y="0"/>
                    <a:pt x="455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2832800" y="1824850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4366" y="0"/>
                  </a:moveTo>
                  <a:cubicBezTo>
                    <a:pt x="3703" y="0"/>
                    <a:pt x="2795" y="35"/>
                    <a:pt x="2305" y="70"/>
                  </a:cubicBezTo>
                  <a:cubicBezTo>
                    <a:pt x="1607" y="105"/>
                    <a:pt x="1223" y="210"/>
                    <a:pt x="734" y="559"/>
                  </a:cubicBezTo>
                  <a:cubicBezTo>
                    <a:pt x="349" y="874"/>
                    <a:pt x="35" y="1328"/>
                    <a:pt x="0" y="1782"/>
                  </a:cubicBezTo>
                  <a:cubicBezTo>
                    <a:pt x="0" y="2236"/>
                    <a:pt x="384" y="2620"/>
                    <a:pt x="1118" y="2690"/>
                  </a:cubicBezTo>
                  <a:cubicBezTo>
                    <a:pt x="1223" y="2690"/>
                    <a:pt x="1327" y="2725"/>
                    <a:pt x="1432" y="2725"/>
                  </a:cubicBezTo>
                  <a:lnTo>
                    <a:pt x="1467" y="2725"/>
                  </a:lnTo>
                  <a:cubicBezTo>
                    <a:pt x="2480" y="2725"/>
                    <a:pt x="3004" y="2096"/>
                    <a:pt x="3423" y="1572"/>
                  </a:cubicBezTo>
                  <a:cubicBezTo>
                    <a:pt x="3668" y="1293"/>
                    <a:pt x="3703" y="1118"/>
                    <a:pt x="4017" y="943"/>
                  </a:cubicBezTo>
                  <a:cubicBezTo>
                    <a:pt x="4192" y="839"/>
                    <a:pt x="4541" y="734"/>
                    <a:pt x="4890" y="734"/>
                  </a:cubicBezTo>
                  <a:lnTo>
                    <a:pt x="4890" y="454"/>
                  </a:lnTo>
                  <a:cubicBezTo>
                    <a:pt x="4471" y="454"/>
                    <a:pt x="4122" y="594"/>
                    <a:pt x="3912" y="699"/>
                  </a:cubicBezTo>
                  <a:cubicBezTo>
                    <a:pt x="3493" y="909"/>
                    <a:pt x="3423" y="1188"/>
                    <a:pt x="3249" y="1398"/>
                  </a:cubicBezTo>
                  <a:cubicBezTo>
                    <a:pt x="2795" y="1956"/>
                    <a:pt x="2375" y="2445"/>
                    <a:pt x="1467" y="2445"/>
                  </a:cubicBezTo>
                  <a:lnTo>
                    <a:pt x="1153" y="2445"/>
                  </a:lnTo>
                  <a:cubicBezTo>
                    <a:pt x="454" y="2341"/>
                    <a:pt x="279" y="2096"/>
                    <a:pt x="279" y="1782"/>
                  </a:cubicBezTo>
                  <a:cubicBezTo>
                    <a:pt x="279" y="1467"/>
                    <a:pt x="559" y="1048"/>
                    <a:pt x="908" y="769"/>
                  </a:cubicBezTo>
                  <a:cubicBezTo>
                    <a:pt x="1362" y="454"/>
                    <a:pt x="1642" y="350"/>
                    <a:pt x="2305" y="315"/>
                  </a:cubicBezTo>
                  <a:cubicBezTo>
                    <a:pt x="2795" y="280"/>
                    <a:pt x="3703" y="245"/>
                    <a:pt x="4366" y="245"/>
                  </a:cubicBezTo>
                  <a:cubicBezTo>
                    <a:pt x="4541" y="245"/>
                    <a:pt x="4681" y="245"/>
                    <a:pt x="4820" y="280"/>
                  </a:cubicBezTo>
                  <a:lnTo>
                    <a:pt x="48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3201300" y="1828000"/>
              <a:ext cx="131025" cy="61125"/>
            </a:xfrm>
            <a:custGeom>
              <a:avLst/>
              <a:gdLst/>
              <a:ahLst/>
              <a:cxnLst/>
              <a:rect l="l" t="t" r="r" b="b"/>
              <a:pathLst>
                <a:path w="5241" h="2445" extrusionOk="0">
                  <a:moveTo>
                    <a:pt x="4583" y="0"/>
                  </a:moveTo>
                  <a:cubicBezTo>
                    <a:pt x="3932" y="0"/>
                    <a:pt x="3116" y="33"/>
                    <a:pt x="2656" y="84"/>
                  </a:cubicBezTo>
                  <a:cubicBezTo>
                    <a:pt x="1992" y="119"/>
                    <a:pt x="1643" y="224"/>
                    <a:pt x="1188" y="538"/>
                  </a:cubicBezTo>
                  <a:cubicBezTo>
                    <a:pt x="455" y="1097"/>
                    <a:pt x="1" y="2250"/>
                    <a:pt x="1503" y="2424"/>
                  </a:cubicBezTo>
                  <a:cubicBezTo>
                    <a:pt x="1622" y="2438"/>
                    <a:pt x="1734" y="2445"/>
                    <a:pt x="1841" y="2445"/>
                  </a:cubicBezTo>
                  <a:cubicBezTo>
                    <a:pt x="2795" y="2445"/>
                    <a:pt x="3263" y="1911"/>
                    <a:pt x="3703" y="1376"/>
                  </a:cubicBezTo>
                  <a:cubicBezTo>
                    <a:pt x="3913" y="1097"/>
                    <a:pt x="3948" y="887"/>
                    <a:pt x="4332" y="678"/>
                  </a:cubicBezTo>
                  <a:cubicBezTo>
                    <a:pt x="4507" y="608"/>
                    <a:pt x="4856" y="468"/>
                    <a:pt x="5240" y="468"/>
                  </a:cubicBezTo>
                  <a:lnTo>
                    <a:pt x="5205" y="14"/>
                  </a:lnTo>
                  <a:cubicBezTo>
                    <a:pt x="5037" y="5"/>
                    <a:pt x="4821" y="0"/>
                    <a:pt x="458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3210925" y="1824850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4331" y="0"/>
                  </a:moveTo>
                  <a:cubicBezTo>
                    <a:pt x="3668" y="0"/>
                    <a:pt x="2760" y="35"/>
                    <a:pt x="2271" y="70"/>
                  </a:cubicBezTo>
                  <a:cubicBezTo>
                    <a:pt x="1572" y="105"/>
                    <a:pt x="1188" y="210"/>
                    <a:pt x="734" y="559"/>
                  </a:cubicBezTo>
                  <a:cubicBezTo>
                    <a:pt x="314" y="874"/>
                    <a:pt x="0" y="1328"/>
                    <a:pt x="0" y="1782"/>
                  </a:cubicBezTo>
                  <a:cubicBezTo>
                    <a:pt x="0" y="2236"/>
                    <a:pt x="349" y="2620"/>
                    <a:pt x="1118" y="2690"/>
                  </a:cubicBezTo>
                  <a:cubicBezTo>
                    <a:pt x="1223" y="2690"/>
                    <a:pt x="1327" y="2725"/>
                    <a:pt x="1432" y="2725"/>
                  </a:cubicBezTo>
                  <a:cubicBezTo>
                    <a:pt x="2480" y="2725"/>
                    <a:pt x="3004" y="2096"/>
                    <a:pt x="3423" y="1572"/>
                  </a:cubicBezTo>
                  <a:cubicBezTo>
                    <a:pt x="3633" y="1293"/>
                    <a:pt x="3668" y="1118"/>
                    <a:pt x="4017" y="943"/>
                  </a:cubicBezTo>
                  <a:cubicBezTo>
                    <a:pt x="4192" y="839"/>
                    <a:pt x="4506" y="734"/>
                    <a:pt x="4855" y="734"/>
                  </a:cubicBezTo>
                  <a:lnTo>
                    <a:pt x="4855" y="454"/>
                  </a:lnTo>
                  <a:cubicBezTo>
                    <a:pt x="4436" y="454"/>
                    <a:pt x="4087" y="594"/>
                    <a:pt x="3877" y="699"/>
                  </a:cubicBezTo>
                  <a:cubicBezTo>
                    <a:pt x="3458" y="909"/>
                    <a:pt x="3388" y="1188"/>
                    <a:pt x="3214" y="1398"/>
                  </a:cubicBezTo>
                  <a:cubicBezTo>
                    <a:pt x="2760" y="1956"/>
                    <a:pt x="2375" y="2445"/>
                    <a:pt x="1432" y="2445"/>
                  </a:cubicBezTo>
                  <a:lnTo>
                    <a:pt x="1118" y="2445"/>
                  </a:lnTo>
                  <a:cubicBezTo>
                    <a:pt x="419" y="2341"/>
                    <a:pt x="245" y="2096"/>
                    <a:pt x="245" y="1782"/>
                  </a:cubicBezTo>
                  <a:cubicBezTo>
                    <a:pt x="245" y="1467"/>
                    <a:pt x="524" y="1048"/>
                    <a:pt x="873" y="769"/>
                  </a:cubicBezTo>
                  <a:cubicBezTo>
                    <a:pt x="1327" y="454"/>
                    <a:pt x="1607" y="350"/>
                    <a:pt x="2305" y="315"/>
                  </a:cubicBezTo>
                  <a:cubicBezTo>
                    <a:pt x="2795" y="280"/>
                    <a:pt x="3668" y="245"/>
                    <a:pt x="4331" y="245"/>
                  </a:cubicBezTo>
                  <a:cubicBezTo>
                    <a:pt x="4506" y="245"/>
                    <a:pt x="4681" y="245"/>
                    <a:pt x="4820" y="280"/>
                  </a:cubicBezTo>
                  <a:lnTo>
                    <a:pt x="48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2993475" y="1810875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5205" y="0"/>
                  </a:moveTo>
                  <a:cubicBezTo>
                    <a:pt x="4576" y="0"/>
                    <a:pt x="3319" y="35"/>
                    <a:pt x="2655" y="70"/>
                  </a:cubicBezTo>
                  <a:cubicBezTo>
                    <a:pt x="1991" y="105"/>
                    <a:pt x="1642" y="210"/>
                    <a:pt x="1188" y="559"/>
                  </a:cubicBezTo>
                  <a:cubicBezTo>
                    <a:pt x="454" y="1083"/>
                    <a:pt x="0" y="2271"/>
                    <a:pt x="1502" y="2446"/>
                  </a:cubicBezTo>
                  <a:cubicBezTo>
                    <a:pt x="1616" y="2459"/>
                    <a:pt x="1724" y="2465"/>
                    <a:pt x="1826" y="2465"/>
                  </a:cubicBezTo>
                  <a:cubicBezTo>
                    <a:pt x="2790" y="2465"/>
                    <a:pt x="3261" y="1900"/>
                    <a:pt x="3703" y="1363"/>
                  </a:cubicBezTo>
                  <a:cubicBezTo>
                    <a:pt x="3913" y="1118"/>
                    <a:pt x="3947" y="874"/>
                    <a:pt x="4332" y="699"/>
                  </a:cubicBezTo>
                  <a:cubicBezTo>
                    <a:pt x="4506" y="594"/>
                    <a:pt x="4856" y="455"/>
                    <a:pt x="5240" y="455"/>
                  </a:cubicBezTo>
                  <a:lnTo>
                    <a:pt x="5205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3003075" y="180737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4332" y="1"/>
                  </a:moveTo>
                  <a:cubicBezTo>
                    <a:pt x="3668" y="1"/>
                    <a:pt x="2760" y="36"/>
                    <a:pt x="2271" y="71"/>
                  </a:cubicBezTo>
                  <a:cubicBezTo>
                    <a:pt x="1572" y="105"/>
                    <a:pt x="1188" y="245"/>
                    <a:pt x="734" y="595"/>
                  </a:cubicBezTo>
                  <a:cubicBezTo>
                    <a:pt x="315" y="874"/>
                    <a:pt x="1" y="1363"/>
                    <a:pt x="1" y="1817"/>
                  </a:cubicBezTo>
                  <a:cubicBezTo>
                    <a:pt x="1" y="2236"/>
                    <a:pt x="350" y="2621"/>
                    <a:pt x="1118" y="2725"/>
                  </a:cubicBezTo>
                  <a:lnTo>
                    <a:pt x="1468" y="2725"/>
                  </a:lnTo>
                  <a:cubicBezTo>
                    <a:pt x="2481" y="2725"/>
                    <a:pt x="3005" y="2131"/>
                    <a:pt x="3424" y="1608"/>
                  </a:cubicBezTo>
                  <a:cubicBezTo>
                    <a:pt x="3633" y="1293"/>
                    <a:pt x="3668" y="1118"/>
                    <a:pt x="4018" y="944"/>
                  </a:cubicBezTo>
                  <a:cubicBezTo>
                    <a:pt x="4192" y="874"/>
                    <a:pt x="4507" y="734"/>
                    <a:pt x="4856" y="734"/>
                  </a:cubicBezTo>
                  <a:lnTo>
                    <a:pt x="4856" y="490"/>
                  </a:lnTo>
                  <a:cubicBezTo>
                    <a:pt x="4472" y="490"/>
                    <a:pt x="4087" y="629"/>
                    <a:pt x="3878" y="734"/>
                  </a:cubicBezTo>
                  <a:cubicBezTo>
                    <a:pt x="3494" y="944"/>
                    <a:pt x="3389" y="1188"/>
                    <a:pt x="3214" y="1433"/>
                  </a:cubicBezTo>
                  <a:cubicBezTo>
                    <a:pt x="2795" y="1957"/>
                    <a:pt x="2376" y="2481"/>
                    <a:pt x="1468" y="2481"/>
                  </a:cubicBezTo>
                  <a:cubicBezTo>
                    <a:pt x="1363" y="2481"/>
                    <a:pt x="1258" y="2481"/>
                    <a:pt x="1153" y="2446"/>
                  </a:cubicBezTo>
                  <a:cubicBezTo>
                    <a:pt x="455" y="2376"/>
                    <a:pt x="245" y="2097"/>
                    <a:pt x="245" y="1817"/>
                  </a:cubicBezTo>
                  <a:cubicBezTo>
                    <a:pt x="245" y="1468"/>
                    <a:pt x="524" y="1049"/>
                    <a:pt x="874" y="804"/>
                  </a:cubicBezTo>
                  <a:cubicBezTo>
                    <a:pt x="1328" y="490"/>
                    <a:pt x="1607" y="385"/>
                    <a:pt x="2306" y="350"/>
                  </a:cubicBezTo>
                  <a:cubicBezTo>
                    <a:pt x="2795" y="315"/>
                    <a:pt x="3668" y="280"/>
                    <a:pt x="4332" y="280"/>
                  </a:cubicBezTo>
                  <a:lnTo>
                    <a:pt x="4821" y="280"/>
                  </a:lnTo>
                  <a:lnTo>
                    <a:pt x="4821" y="36"/>
                  </a:lnTo>
                  <a:cubicBezTo>
                    <a:pt x="4681" y="1"/>
                    <a:pt x="4507" y="1"/>
                    <a:pt x="4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3065075" y="1771575"/>
              <a:ext cx="131025" cy="73150"/>
            </a:xfrm>
            <a:custGeom>
              <a:avLst/>
              <a:gdLst/>
              <a:ahLst/>
              <a:cxnLst/>
              <a:rect l="l" t="t" r="r" b="b"/>
              <a:pathLst>
                <a:path w="5241" h="2926" extrusionOk="0">
                  <a:moveTo>
                    <a:pt x="5240" y="1"/>
                  </a:moveTo>
                  <a:cubicBezTo>
                    <a:pt x="4577" y="1"/>
                    <a:pt x="3319" y="35"/>
                    <a:pt x="2690" y="70"/>
                  </a:cubicBezTo>
                  <a:cubicBezTo>
                    <a:pt x="1992" y="140"/>
                    <a:pt x="1677" y="245"/>
                    <a:pt x="1188" y="664"/>
                  </a:cubicBezTo>
                  <a:cubicBezTo>
                    <a:pt x="455" y="1293"/>
                    <a:pt x="1" y="2725"/>
                    <a:pt x="1503" y="2900"/>
                  </a:cubicBezTo>
                  <a:cubicBezTo>
                    <a:pt x="1627" y="2918"/>
                    <a:pt x="1744" y="2926"/>
                    <a:pt x="1854" y="2926"/>
                  </a:cubicBezTo>
                  <a:cubicBezTo>
                    <a:pt x="2831" y="2926"/>
                    <a:pt x="3299" y="2270"/>
                    <a:pt x="3738" y="1642"/>
                  </a:cubicBezTo>
                  <a:cubicBezTo>
                    <a:pt x="3843" y="1433"/>
                    <a:pt x="3948" y="1153"/>
                    <a:pt x="4157" y="1048"/>
                  </a:cubicBezTo>
                  <a:cubicBezTo>
                    <a:pt x="4367" y="909"/>
                    <a:pt x="4891" y="909"/>
                    <a:pt x="5135" y="839"/>
                  </a:cubicBezTo>
                  <a:lnTo>
                    <a:pt x="5240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3074675" y="1768075"/>
              <a:ext cx="121425" cy="80375"/>
            </a:xfrm>
            <a:custGeom>
              <a:avLst/>
              <a:gdLst/>
              <a:ahLst/>
              <a:cxnLst/>
              <a:rect l="l" t="t" r="r" b="b"/>
              <a:pathLst>
                <a:path w="4857" h="3215" extrusionOk="0">
                  <a:moveTo>
                    <a:pt x="4367" y="1"/>
                  </a:moveTo>
                  <a:cubicBezTo>
                    <a:pt x="3704" y="1"/>
                    <a:pt x="2795" y="71"/>
                    <a:pt x="2306" y="106"/>
                  </a:cubicBezTo>
                  <a:cubicBezTo>
                    <a:pt x="1608" y="141"/>
                    <a:pt x="1188" y="280"/>
                    <a:pt x="734" y="699"/>
                  </a:cubicBezTo>
                  <a:cubicBezTo>
                    <a:pt x="315" y="1049"/>
                    <a:pt x="1" y="1608"/>
                    <a:pt x="1" y="2132"/>
                  </a:cubicBezTo>
                  <a:cubicBezTo>
                    <a:pt x="1" y="2621"/>
                    <a:pt x="350" y="3075"/>
                    <a:pt x="1119" y="3180"/>
                  </a:cubicBezTo>
                  <a:cubicBezTo>
                    <a:pt x="1223" y="3214"/>
                    <a:pt x="1363" y="3214"/>
                    <a:pt x="1468" y="3214"/>
                  </a:cubicBezTo>
                  <a:cubicBezTo>
                    <a:pt x="2516" y="3214"/>
                    <a:pt x="3005" y="2481"/>
                    <a:pt x="3459" y="1852"/>
                  </a:cubicBezTo>
                  <a:cubicBezTo>
                    <a:pt x="3599" y="1643"/>
                    <a:pt x="3669" y="1363"/>
                    <a:pt x="3843" y="1293"/>
                  </a:cubicBezTo>
                  <a:cubicBezTo>
                    <a:pt x="3983" y="1188"/>
                    <a:pt x="4507" y="1154"/>
                    <a:pt x="4786" y="1119"/>
                  </a:cubicBezTo>
                  <a:lnTo>
                    <a:pt x="4751" y="839"/>
                  </a:lnTo>
                  <a:cubicBezTo>
                    <a:pt x="4507" y="909"/>
                    <a:pt x="3983" y="874"/>
                    <a:pt x="3704" y="1049"/>
                  </a:cubicBezTo>
                  <a:cubicBezTo>
                    <a:pt x="3424" y="1223"/>
                    <a:pt x="3354" y="1538"/>
                    <a:pt x="3214" y="1712"/>
                  </a:cubicBezTo>
                  <a:cubicBezTo>
                    <a:pt x="2795" y="2341"/>
                    <a:pt x="2376" y="2935"/>
                    <a:pt x="1468" y="2935"/>
                  </a:cubicBezTo>
                  <a:lnTo>
                    <a:pt x="1154" y="2935"/>
                  </a:lnTo>
                  <a:cubicBezTo>
                    <a:pt x="455" y="2830"/>
                    <a:pt x="280" y="2516"/>
                    <a:pt x="245" y="2132"/>
                  </a:cubicBezTo>
                  <a:cubicBezTo>
                    <a:pt x="245" y="1712"/>
                    <a:pt x="525" y="1223"/>
                    <a:pt x="909" y="909"/>
                  </a:cubicBezTo>
                  <a:cubicBezTo>
                    <a:pt x="1363" y="525"/>
                    <a:pt x="1643" y="420"/>
                    <a:pt x="2306" y="350"/>
                  </a:cubicBezTo>
                  <a:cubicBezTo>
                    <a:pt x="2795" y="315"/>
                    <a:pt x="3704" y="280"/>
                    <a:pt x="4367" y="280"/>
                  </a:cubicBezTo>
                  <a:lnTo>
                    <a:pt x="4821" y="280"/>
                  </a:lnTo>
                  <a:lnTo>
                    <a:pt x="4856" y="36"/>
                  </a:lnTo>
                  <a:cubicBezTo>
                    <a:pt x="4716" y="1"/>
                    <a:pt x="4542" y="1"/>
                    <a:pt x="4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2820575" y="1771575"/>
              <a:ext cx="129250" cy="61675"/>
            </a:xfrm>
            <a:custGeom>
              <a:avLst/>
              <a:gdLst/>
              <a:ahLst/>
              <a:cxnLst/>
              <a:rect l="l" t="t" r="r" b="b"/>
              <a:pathLst>
                <a:path w="5170" h="2467" extrusionOk="0">
                  <a:moveTo>
                    <a:pt x="5170" y="1"/>
                  </a:moveTo>
                  <a:cubicBezTo>
                    <a:pt x="4541" y="1"/>
                    <a:pt x="3284" y="35"/>
                    <a:pt x="2655" y="70"/>
                  </a:cubicBezTo>
                  <a:cubicBezTo>
                    <a:pt x="1956" y="105"/>
                    <a:pt x="1642" y="210"/>
                    <a:pt x="1188" y="559"/>
                  </a:cubicBezTo>
                  <a:cubicBezTo>
                    <a:pt x="419" y="1083"/>
                    <a:pt x="0" y="2271"/>
                    <a:pt x="1502" y="2446"/>
                  </a:cubicBezTo>
                  <a:cubicBezTo>
                    <a:pt x="1603" y="2459"/>
                    <a:pt x="1705" y="2466"/>
                    <a:pt x="1808" y="2466"/>
                  </a:cubicBezTo>
                  <a:cubicBezTo>
                    <a:pt x="2237" y="2466"/>
                    <a:pt x="2672" y="2343"/>
                    <a:pt x="3039" y="2061"/>
                  </a:cubicBezTo>
                  <a:cubicBezTo>
                    <a:pt x="3388" y="1782"/>
                    <a:pt x="3633" y="1223"/>
                    <a:pt x="4052" y="1048"/>
                  </a:cubicBezTo>
                  <a:cubicBezTo>
                    <a:pt x="4192" y="979"/>
                    <a:pt x="4331" y="979"/>
                    <a:pt x="4506" y="944"/>
                  </a:cubicBezTo>
                  <a:cubicBezTo>
                    <a:pt x="4716" y="909"/>
                    <a:pt x="4960" y="839"/>
                    <a:pt x="5170" y="839"/>
                  </a:cubicBezTo>
                  <a:lnTo>
                    <a:pt x="5170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2829300" y="176807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4367" y="1"/>
                  </a:moveTo>
                  <a:cubicBezTo>
                    <a:pt x="3703" y="1"/>
                    <a:pt x="2795" y="71"/>
                    <a:pt x="2306" y="71"/>
                  </a:cubicBezTo>
                  <a:cubicBezTo>
                    <a:pt x="1607" y="106"/>
                    <a:pt x="1223" y="245"/>
                    <a:pt x="734" y="595"/>
                  </a:cubicBezTo>
                  <a:cubicBezTo>
                    <a:pt x="350" y="874"/>
                    <a:pt x="35" y="1363"/>
                    <a:pt x="0" y="1817"/>
                  </a:cubicBezTo>
                  <a:cubicBezTo>
                    <a:pt x="0" y="2271"/>
                    <a:pt x="385" y="2621"/>
                    <a:pt x="1118" y="2725"/>
                  </a:cubicBezTo>
                  <a:lnTo>
                    <a:pt x="1432" y="2725"/>
                  </a:lnTo>
                  <a:cubicBezTo>
                    <a:pt x="1922" y="2725"/>
                    <a:pt x="2376" y="2621"/>
                    <a:pt x="2760" y="2306"/>
                  </a:cubicBezTo>
                  <a:cubicBezTo>
                    <a:pt x="3179" y="1992"/>
                    <a:pt x="3389" y="1433"/>
                    <a:pt x="3773" y="1293"/>
                  </a:cubicBezTo>
                  <a:cubicBezTo>
                    <a:pt x="3878" y="1258"/>
                    <a:pt x="4017" y="1258"/>
                    <a:pt x="4157" y="1223"/>
                  </a:cubicBezTo>
                  <a:cubicBezTo>
                    <a:pt x="4367" y="1188"/>
                    <a:pt x="4576" y="1119"/>
                    <a:pt x="4751" y="1119"/>
                  </a:cubicBezTo>
                  <a:lnTo>
                    <a:pt x="4821" y="1119"/>
                  </a:lnTo>
                  <a:lnTo>
                    <a:pt x="4856" y="839"/>
                  </a:lnTo>
                  <a:lnTo>
                    <a:pt x="4751" y="839"/>
                  </a:lnTo>
                  <a:cubicBezTo>
                    <a:pt x="4541" y="839"/>
                    <a:pt x="4297" y="909"/>
                    <a:pt x="4122" y="944"/>
                  </a:cubicBezTo>
                  <a:cubicBezTo>
                    <a:pt x="3982" y="979"/>
                    <a:pt x="3843" y="979"/>
                    <a:pt x="3668" y="1049"/>
                  </a:cubicBezTo>
                  <a:cubicBezTo>
                    <a:pt x="3179" y="1293"/>
                    <a:pt x="2935" y="1852"/>
                    <a:pt x="2585" y="2097"/>
                  </a:cubicBezTo>
                  <a:cubicBezTo>
                    <a:pt x="2271" y="2376"/>
                    <a:pt x="1852" y="2481"/>
                    <a:pt x="1432" y="2481"/>
                  </a:cubicBezTo>
                  <a:cubicBezTo>
                    <a:pt x="1363" y="2481"/>
                    <a:pt x="1258" y="2481"/>
                    <a:pt x="1153" y="2446"/>
                  </a:cubicBezTo>
                  <a:cubicBezTo>
                    <a:pt x="454" y="2376"/>
                    <a:pt x="280" y="2097"/>
                    <a:pt x="280" y="1817"/>
                  </a:cubicBezTo>
                  <a:cubicBezTo>
                    <a:pt x="280" y="1468"/>
                    <a:pt x="559" y="1049"/>
                    <a:pt x="909" y="804"/>
                  </a:cubicBezTo>
                  <a:cubicBezTo>
                    <a:pt x="1363" y="490"/>
                    <a:pt x="1642" y="385"/>
                    <a:pt x="2306" y="350"/>
                  </a:cubicBezTo>
                  <a:cubicBezTo>
                    <a:pt x="2830" y="315"/>
                    <a:pt x="3703" y="280"/>
                    <a:pt x="4367" y="280"/>
                  </a:cubicBezTo>
                  <a:lnTo>
                    <a:pt x="4821" y="280"/>
                  </a:lnTo>
                  <a:lnTo>
                    <a:pt x="4856" y="36"/>
                  </a:lnTo>
                  <a:cubicBezTo>
                    <a:pt x="4716" y="36"/>
                    <a:pt x="4541" y="1"/>
                    <a:pt x="4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3213525" y="1746875"/>
              <a:ext cx="132775" cy="72525"/>
            </a:xfrm>
            <a:custGeom>
              <a:avLst/>
              <a:gdLst/>
              <a:ahLst/>
              <a:cxnLst/>
              <a:rect l="l" t="t" r="r" b="b"/>
              <a:pathLst>
                <a:path w="5311" h="2901" extrusionOk="0">
                  <a:moveTo>
                    <a:pt x="4782" y="1"/>
                  </a:moveTo>
                  <a:cubicBezTo>
                    <a:pt x="4107" y="1"/>
                    <a:pt x="3164" y="52"/>
                    <a:pt x="2656" y="80"/>
                  </a:cubicBezTo>
                  <a:cubicBezTo>
                    <a:pt x="1992" y="115"/>
                    <a:pt x="1643" y="255"/>
                    <a:pt x="1188" y="639"/>
                  </a:cubicBezTo>
                  <a:cubicBezTo>
                    <a:pt x="455" y="1303"/>
                    <a:pt x="1" y="2665"/>
                    <a:pt x="1503" y="2875"/>
                  </a:cubicBezTo>
                  <a:cubicBezTo>
                    <a:pt x="1623" y="2893"/>
                    <a:pt x="1737" y="2901"/>
                    <a:pt x="1845" y="2901"/>
                  </a:cubicBezTo>
                  <a:cubicBezTo>
                    <a:pt x="2797" y="2901"/>
                    <a:pt x="3264" y="2245"/>
                    <a:pt x="3703" y="1617"/>
                  </a:cubicBezTo>
                  <a:cubicBezTo>
                    <a:pt x="4018" y="1128"/>
                    <a:pt x="4786" y="1023"/>
                    <a:pt x="5310" y="989"/>
                  </a:cubicBezTo>
                  <a:lnTo>
                    <a:pt x="5206" y="10"/>
                  </a:lnTo>
                  <a:cubicBezTo>
                    <a:pt x="5085" y="4"/>
                    <a:pt x="4941" y="1"/>
                    <a:pt x="4782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3223150" y="174362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4331" y="1"/>
                  </a:moveTo>
                  <a:cubicBezTo>
                    <a:pt x="3633" y="1"/>
                    <a:pt x="2760" y="36"/>
                    <a:pt x="2271" y="71"/>
                  </a:cubicBezTo>
                  <a:cubicBezTo>
                    <a:pt x="1572" y="140"/>
                    <a:pt x="1188" y="280"/>
                    <a:pt x="699" y="699"/>
                  </a:cubicBezTo>
                  <a:cubicBezTo>
                    <a:pt x="314" y="1049"/>
                    <a:pt x="0" y="1573"/>
                    <a:pt x="0" y="2097"/>
                  </a:cubicBezTo>
                  <a:cubicBezTo>
                    <a:pt x="0" y="2586"/>
                    <a:pt x="349" y="3040"/>
                    <a:pt x="1118" y="3145"/>
                  </a:cubicBezTo>
                  <a:lnTo>
                    <a:pt x="1467" y="3145"/>
                  </a:lnTo>
                  <a:cubicBezTo>
                    <a:pt x="2480" y="3145"/>
                    <a:pt x="3004" y="2446"/>
                    <a:pt x="3423" y="1817"/>
                  </a:cubicBezTo>
                  <a:cubicBezTo>
                    <a:pt x="3703" y="1398"/>
                    <a:pt x="4401" y="1293"/>
                    <a:pt x="4960" y="1258"/>
                  </a:cubicBezTo>
                  <a:lnTo>
                    <a:pt x="4925" y="1014"/>
                  </a:lnTo>
                  <a:cubicBezTo>
                    <a:pt x="4401" y="1049"/>
                    <a:pt x="3598" y="1119"/>
                    <a:pt x="3214" y="1677"/>
                  </a:cubicBezTo>
                  <a:cubicBezTo>
                    <a:pt x="2760" y="2306"/>
                    <a:pt x="2340" y="2900"/>
                    <a:pt x="1432" y="2900"/>
                  </a:cubicBezTo>
                  <a:cubicBezTo>
                    <a:pt x="1362" y="2900"/>
                    <a:pt x="1258" y="2900"/>
                    <a:pt x="1118" y="2865"/>
                  </a:cubicBezTo>
                  <a:cubicBezTo>
                    <a:pt x="454" y="2760"/>
                    <a:pt x="280" y="2481"/>
                    <a:pt x="245" y="2097"/>
                  </a:cubicBezTo>
                  <a:cubicBezTo>
                    <a:pt x="245" y="1677"/>
                    <a:pt x="524" y="1188"/>
                    <a:pt x="873" y="874"/>
                  </a:cubicBezTo>
                  <a:cubicBezTo>
                    <a:pt x="1327" y="490"/>
                    <a:pt x="1607" y="385"/>
                    <a:pt x="2306" y="350"/>
                  </a:cubicBezTo>
                  <a:cubicBezTo>
                    <a:pt x="2795" y="315"/>
                    <a:pt x="3668" y="280"/>
                    <a:pt x="4331" y="280"/>
                  </a:cubicBezTo>
                  <a:lnTo>
                    <a:pt x="4821" y="280"/>
                  </a:lnTo>
                  <a:lnTo>
                    <a:pt x="4821" y="36"/>
                  </a:lnTo>
                  <a:cubicBezTo>
                    <a:pt x="4681" y="1"/>
                    <a:pt x="4506" y="1"/>
                    <a:pt x="4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2596600" y="1747125"/>
              <a:ext cx="110475" cy="83575"/>
            </a:xfrm>
            <a:custGeom>
              <a:avLst/>
              <a:gdLst/>
              <a:ahLst/>
              <a:cxnLst/>
              <a:rect l="l" t="t" r="r" b="b"/>
              <a:pathLst>
                <a:path w="4419" h="3343" extrusionOk="0">
                  <a:moveTo>
                    <a:pt x="4348" y="0"/>
                  </a:moveTo>
                  <a:cubicBezTo>
                    <a:pt x="3754" y="140"/>
                    <a:pt x="2532" y="524"/>
                    <a:pt x="1938" y="734"/>
                  </a:cubicBezTo>
                  <a:cubicBezTo>
                    <a:pt x="1274" y="944"/>
                    <a:pt x="995" y="1118"/>
                    <a:pt x="646" y="1572"/>
                  </a:cubicBezTo>
                  <a:cubicBezTo>
                    <a:pt x="130" y="2249"/>
                    <a:pt x="1" y="3343"/>
                    <a:pt x="1137" y="3343"/>
                  </a:cubicBezTo>
                  <a:cubicBezTo>
                    <a:pt x="1232" y="3343"/>
                    <a:pt x="1336" y="3335"/>
                    <a:pt x="1449" y="3319"/>
                  </a:cubicBezTo>
                  <a:cubicBezTo>
                    <a:pt x="2637" y="3144"/>
                    <a:pt x="2986" y="2411"/>
                    <a:pt x="3265" y="1712"/>
                  </a:cubicBezTo>
                  <a:cubicBezTo>
                    <a:pt x="3335" y="1572"/>
                    <a:pt x="3335" y="1433"/>
                    <a:pt x="3405" y="1328"/>
                  </a:cubicBezTo>
                  <a:cubicBezTo>
                    <a:pt x="3475" y="1223"/>
                    <a:pt x="3615" y="1188"/>
                    <a:pt x="3719" y="1118"/>
                  </a:cubicBezTo>
                  <a:cubicBezTo>
                    <a:pt x="3929" y="1048"/>
                    <a:pt x="4174" y="1013"/>
                    <a:pt x="4418" y="979"/>
                  </a:cubicBezTo>
                  <a:lnTo>
                    <a:pt x="4348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2599625" y="174362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4227" y="1"/>
                  </a:moveTo>
                  <a:cubicBezTo>
                    <a:pt x="3563" y="140"/>
                    <a:pt x="2376" y="525"/>
                    <a:pt x="1782" y="734"/>
                  </a:cubicBezTo>
                  <a:cubicBezTo>
                    <a:pt x="1118" y="944"/>
                    <a:pt x="769" y="1188"/>
                    <a:pt x="420" y="1642"/>
                  </a:cubicBezTo>
                  <a:cubicBezTo>
                    <a:pt x="175" y="1957"/>
                    <a:pt x="1" y="2341"/>
                    <a:pt x="1" y="2725"/>
                  </a:cubicBezTo>
                  <a:cubicBezTo>
                    <a:pt x="1" y="3179"/>
                    <a:pt x="315" y="3599"/>
                    <a:pt x="979" y="3599"/>
                  </a:cubicBezTo>
                  <a:lnTo>
                    <a:pt x="1328" y="3599"/>
                  </a:lnTo>
                  <a:cubicBezTo>
                    <a:pt x="2585" y="3389"/>
                    <a:pt x="2970" y="2586"/>
                    <a:pt x="3284" y="1887"/>
                  </a:cubicBezTo>
                  <a:cubicBezTo>
                    <a:pt x="3319" y="1747"/>
                    <a:pt x="3354" y="1573"/>
                    <a:pt x="3389" y="1538"/>
                  </a:cubicBezTo>
                  <a:cubicBezTo>
                    <a:pt x="3424" y="1503"/>
                    <a:pt x="3529" y="1433"/>
                    <a:pt x="3633" y="1398"/>
                  </a:cubicBezTo>
                  <a:cubicBezTo>
                    <a:pt x="3843" y="1328"/>
                    <a:pt x="4087" y="1293"/>
                    <a:pt x="4332" y="1258"/>
                  </a:cubicBezTo>
                  <a:lnTo>
                    <a:pt x="4297" y="1014"/>
                  </a:lnTo>
                  <a:cubicBezTo>
                    <a:pt x="4053" y="1014"/>
                    <a:pt x="3773" y="1049"/>
                    <a:pt x="3529" y="1153"/>
                  </a:cubicBezTo>
                  <a:cubicBezTo>
                    <a:pt x="3424" y="1188"/>
                    <a:pt x="3284" y="1258"/>
                    <a:pt x="3179" y="1398"/>
                  </a:cubicBezTo>
                  <a:cubicBezTo>
                    <a:pt x="3074" y="1538"/>
                    <a:pt x="3074" y="1712"/>
                    <a:pt x="3040" y="1782"/>
                  </a:cubicBezTo>
                  <a:cubicBezTo>
                    <a:pt x="2725" y="2481"/>
                    <a:pt x="2446" y="3145"/>
                    <a:pt x="1293" y="3319"/>
                  </a:cubicBezTo>
                  <a:cubicBezTo>
                    <a:pt x="1188" y="3354"/>
                    <a:pt x="1083" y="3354"/>
                    <a:pt x="979" y="3354"/>
                  </a:cubicBezTo>
                  <a:cubicBezTo>
                    <a:pt x="420" y="3319"/>
                    <a:pt x="280" y="3075"/>
                    <a:pt x="245" y="2725"/>
                  </a:cubicBezTo>
                  <a:cubicBezTo>
                    <a:pt x="245" y="2446"/>
                    <a:pt x="385" y="2062"/>
                    <a:pt x="629" y="1817"/>
                  </a:cubicBezTo>
                  <a:cubicBezTo>
                    <a:pt x="979" y="1363"/>
                    <a:pt x="1223" y="1188"/>
                    <a:pt x="1852" y="979"/>
                  </a:cubicBezTo>
                  <a:cubicBezTo>
                    <a:pt x="2446" y="769"/>
                    <a:pt x="3668" y="385"/>
                    <a:pt x="4262" y="245"/>
                  </a:cubicBezTo>
                  <a:lnTo>
                    <a:pt x="42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2688700" y="1792525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4996" y="1"/>
                  </a:moveTo>
                  <a:cubicBezTo>
                    <a:pt x="4332" y="36"/>
                    <a:pt x="3109" y="176"/>
                    <a:pt x="2481" y="280"/>
                  </a:cubicBezTo>
                  <a:cubicBezTo>
                    <a:pt x="1782" y="350"/>
                    <a:pt x="1468" y="490"/>
                    <a:pt x="1013" y="874"/>
                  </a:cubicBezTo>
                  <a:cubicBezTo>
                    <a:pt x="350" y="1468"/>
                    <a:pt x="0" y="2691"/>
                    <a:pt x="1503" y="2725"/>
                  </a:cubicBezTo>
                  <a:cubicBezTo>
                    <a:pt x="1533" y="2726"/>
                    <a:pt x="1562" y="2727"/>
                    <a:pt x="1591" y="2727"/>
                  </a:cubicBezTo>
                  <a:cubicBezTo>
                    <a:pt x="2715" y="2727"/>
                    <a:pt x="3190" y="2081"/>
                    <a:pt x="3598" y="1468"/>
                  </a:cubicBezTo>
                  <a:cubicBezTo>
                    <a:pt x="3738" y="1258"/>
                    <a:pt x="3948" y="1049"/>
                    <a:pt x="4227" y="909"/>
                  </a:cubicBezTo>
                  <a:cubicBezTo>
                    <a:pt x="4507" y="769"/>
                    <a:pt x="4821" y="769"/>
                    <a:pt x="5135" y="769"/>
                  </a:cubicBezTo>
                  <a:lnTo>
                    <a:pt x="4996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2696550" y="1789050"/>
              <a:ext cx="120550" cy="75125"/>
            </a:xfrm>
            <a:custGeom>
              <a:avLst/>
              <a:gdLst/>
              <a:ahLst/>
              <a:cxnLst/>
              <a:rect l="l" t="t" r="r" b="b"/>
              <a:pathLst>
                <a:path w="4822" h="3005" extrusionOk="0">
                  <a:moveTo>
                    <a:pt x="4647" y="0"/>
                  </a:moveTo>
                  <a:cubicBezTo>
                    <a:pt x="4018" y="35"/>
                    <a:pt x="2760" y="175"/>
                    <a:pt x="2132" y="280"/>
                  </a:cubicBezTo>
                  <a:cubicBezTo>
                    <a:pt x="1433" y="349"/>
                    <a:pt x="1084" y="524"/>
                    <a:pt x="630" y="908"/>
                  </a:cubicBezTo>
                  <a:cubicBezTo>
                    <a:pt x="280" y="1223"/>
                    <a:pt x="1" y="1677"/>
                    <a:pt x="1" y="2096"/>
                  </a:cubicBezTo>
                  <a:cubicBezTo>
                    <a:pt x="1" y="2585"/>
                    <a:pt x="385" y="2969"/>
                    <a:pt x="1189" y="3004"/>
                  </a:cubicBezTo>
                  <a:lnTo>
                    <a:pt x="1328" y="3004"/>
                  </a:lnTo>
                  <a:cubicBezTo>
                    <a:pt x="2481" y="3004"/>
                    <a:pt x="3005" y="2306"/>
                    <a:pt x="3389" y="1712"/>
                  </a:cubicBezTo>
                  <a:cubicBezTo>
                    <a:pt x="3529" y="1467"/>
                    <a:pt x="3738" y="1293"/>
                    <a:pt x="3948" y="1188"/>
                  </a:cubicBezTo>
                  <a:cubicBezTo>
                    <a:pt x="4193" y="1048"/>
                    <a:pt x="4437" y="1048"/>
                    <a:pt x="4717" y="1048"/>
                  </a:cubicBezTo>
                  <a:lnTo>
                    <a:pt x="4821" y="1048"/>
                  </a:lnTo>
                  <a:lnTo>
                    <a:pt x="4821" y="769"/>
                  </a:lnTo>
                  <a:lnTo>
                    <a:pt x="4717" y="769"/>
                  </a:lnTo>
                  <a:cubicBezTo>
                    <a:pt x="4437" y="769"/>
                    <a:pt x="4123" y="769"/>
                    <a:pt x="3843" y="943"/>
                  </a:cubicBezTo>
                  <a:cubicBezTo>
                    <a:pt x="3564" y="1083"/>
                    <a:pt x="3354" y="1293"/>
                    <a:pt x="3180" y="1537"/>
                  </a:cubicBezTo>
                  <a:cubicBezTo>
                    <a:pt x="2760" y="2166"/>
                    <a:pt x="2376" y="2725"/>
                    <a:pt x="1293" y="2725"/>
                  </a:cubicBezTo>
                  <a:lnTo>
                    <a:pt x="1189" y="2725"/>
                  </a:lnTo>
                  <a:cubicBezTo>
                    <a:pt x="455" y="2690"/>
                    <a:pt x="280" y="2410"/>
                    <a:pt x="245" y="2096"/>
                  </a:cubicBezTo>
                  <a:cubicBezTo>
                    <a:pt x="245" y="1782"/>
                    <a:pt x="490" y="1362"/>
                    <a:pt x="804" y="1118"/>
                  </a:cubicBezTo>
                  <a:cubicBezTo>
                    <a:pt x="1223" y="734"/>
                    <a:pt x="1503" y="629"/>
                    <a:pt x="2167" y="524"/>
                  </a:cubicBezTo>
                  <a:cubicBezTo>
                    <a:pt x="2795" y="454"/>
                    <a:pt x="4053" y="315"/>
                    <a:pt x="4682" y="280"/>
                  </a:cubicBezTo>
                  <a:lnTo>
                    <a:pt x="46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3331425" y="1792300"/>
              <a:ext cx="129275" cy="62000"/>
            </a:xfrm>
            <a:custGeom>
              <a:avLst/>
              <a:gdLst/>
              <a:ahLst/>
              <a:cxnLst/>
              <a:rect l="l" t="t" r="r" b="b"/>
              <a:pathLst>
                <a:path w="5171" h="2480" extrusionOk="0">
                  <a:moveTo>
                    <a:pt x="4750" y="0"/>
                  </a:moveTo>
                  <a:cubicBezTo>
                    <a:pt x="4084" y="0"/>
                    <a:pt x="3164" y="51"/>
                    <a:pt x="2655" y="80"/>
                  </a:cubicBezTo>
                  <a:cubicBezTo>
                    <a:pt x="1957" y="115"/>
                    <a:pt x="1642" y="219"/>
                    <a:pt x="1153" y="569"/>
                  </a:cubicBezTo>
                  <a:cubicBezTo>
                    <a:pt x="420" y="1093"/>
                    <a:pt x="0" y="2280"/>
                    <a:pt x="1468" y="2455"/>
                  </a:cubicBezTo>
                  <a:cubicBezTo>
                    <a:pt x="1611" y="2471"/>
                    <a:pt x="1745" y="2479"/>
                    <a:pt x="1870" y="2479"/>
                  </a:cubicBezTo>
                  <a:cubicBezTo>
                    <a:pt x="2805" y="2479"/>
                    <a:pt x="3233" y="2044"/>
                    <a:pt x="3633" y="1582"/>
                  </a:cubicBezTo>
                  <a:cubicBezTo>
                    <a:pt x="3843" y="1337"/>
                    <a:pt x="3878" y="1128"/>
                    <a:pt x="4262" y="953"/>
                  </a:cubicBezTo>
                  <a:cubicBezTo>
                    <a:pt x="4437" y="883"/>
                    <a:pt x="4786" y="778"/>
                    <a:pt x="5170" y="778"/>
                  </a:cubicBezTo>
                  <a:lnTo>
                    <a:pt x="5170" y="10"/>
                  </a:lnTo>
                  <a:cubicBezTo>
                    <a:pt x="5050" y="3"/>
                    <a:pt x="4907" y="0"/>
                    <a:pt x="475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3340150" y="1789050"/>
              <a:ext cx="120550" cy="68125"/>
            </a:xfrm>
            <a:custGeom>
              <a:avLst/>
              <a:gdLst/>
              <a:ahLst/>
              <a:cxnLst/>
              <a:rect l="l" t="t" r="r" b="b"/>
              <a:pathLst>
                <a:path w="4822" h="2725" extrusionOk="0">
                  <a:moveTo>
                    <a:pt x="4367" y="0"/>
                  </a:moveTo>
                  <a:cubicBezTo>
                    <a:pt x="3669" y="0"/>
                    <a:pt x="2795" y="35"/>
                    <a:pt x="2271" y="70"/>
                  </a:cubicBezTo>
                  <a:cubicBezTo>
                    <a:pt x="1573" y="105"/>
                    <a:pt x="1223" y="245"/>
                    <a:pt x="734" y="594"/>
                  </a:cubicBezTo>
                  <a:cubicBezTo>
                    <a:pt x="315" y="873"/>
                    <a:pt x="1" y="1328"/>
                    <a:pt x="1" y="1782"/>
                  </a:cubicBezTo>
                  <a:cubicBezTo>
                    <a:pt x="1" y="2236"/>
                    <a:pt x="350" y="2620"/>
                    <a:pt x="1119" y="2690"/>
                  </a:cubicBezTo>
                  <a:cubicBezTo>
                    <a:pt x="1258" y="2725"/>
                    <a:pt x="1363" y="2725"/>
                    <a:pt x="1503" y="2725"/>
                  </a:cubicBezTo>
                  <a:lnTo>
                    <a:pt x="1538" y="2725"/>
                  </a:lnTo>
                  <a:cubicBezTo>
                    <a:pt x="2481" y="2725"/>
                    <a:pt x="2970" y="2236"/>
                    <a:pt x="3389" y="1782"/>
                  </a:cubicBezTo>
                  <a:cubicBezTo>
                    <a:pt x="3599" y="1537"/>
                    <a:pt x="3634" y="1362"/>
                    <a:pt x="3948" y="1223"/>
                  </a:cubicBezTo>
                  <a:cubicBezTo>
                    <a:pt x="4123" y="1153"/>
                    <a:pt x="4472" y="1048"/>
                    <a:pt x="4821" y="1048"/>
                  </a:cubicBezTo>
                  <a:lnTo>
                    <a:pt x="4821" y="769"/>
                  </a:lnTo>
                  <a:cubicBezTo>
                    <a:pt x="4402" y="769"/>
                    <a:pt x="4053" y="873"/>
                    <a:pt x="3843" y="978"/>
                  </a:cubicBezTo>
                  <a:cubicBezTo>
                    <a:pt x="3459" y="1153"/>
                    <a:pt x="3354" y="1397"/>
                    <a:pt x="3179" y="1607"/>
                  </a:cubicBezTo>
                  <a:cubicBezTo>
                    <a:pt x="2795" y="2061"/>
                    <a:pt x="2411" y="2445"/>
                    <a:pt x="1538" y="2445"/>
                  </a:cubicBezTo>
                  <a:lnTo>
                    <a:pt x="1154" y="2445"/>
                  </a:lnTo>
                  <a:cubicBezTo>
                    <a:pt x="455" y="2341"/>
                    <a:pt x="280" y="2096"/>
                    <a:pt x="280" y="1782"/>
                  </a:cubicBezTo>
                  <a:cubicBezTo>
                    <a:pt x="245" y="1467"/>
                    <a:pt x="525" y="1048"/>
                    <a:pt x="874" y="804"/>
                  </a:cubicBezTo>
                  <a:cubicBezTo>
                    <a:pt x="1328" y="454"/>
                    <a:pt x="1608" y="384"/>
                    <a:pt x="2306" y="315"/>
                  </a:cubicBezTo>
                  <a:cubicBezTo>
                    <a:pt x="2795" y="315"/>
                    <a:pt x="3703" y="280"/>
                    <a:pt x="4367" y="280"/>
                  </a:cubicBezTo>
                  <a:lnTo>
                    <a:pt x="4821" y="280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4649175" y="1604300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3415" y="0"/>
                  </a:moveTo>
                  <a:cubicBezTo>
                    <a:pt x="2451" y="0"/>
                    <a:pt x="1980" y="566"/>
                    <a:pt x="1538" y="1103"/>
                  </a:cubicBezTo>
                  <a:cubicBezTo>
                    <a:pt x="1328" y="1347"/>
                    <a:pt x="1293" y="1592"/>
                    <a:pt x="909" y="1766"/>
                  </a:cubicBezTo>
                  <a:cubicBezTo>
                    <a:pt x="734" y="1871"/>
                    <a:pt x="385" y="2011"/>
                    <a:pt x="1" y="2011"/>
                  </a:cubicBezTo>
                  <a:lnTo>
                    <a:pt x="36" y="2465"/>
                  </a:lnTo>
                  <a:cubicBezTo>
                    <a:pt x="156" y="2472"/>
                    <a:pt x="299" y="2474"/>
                    <a:pt x="456" y="2474"/>
                  </a:cubicBezTo>
                  <a:cubicBezTo>
                    <a:pt x="1123" y="2474"/>
                    <a:pt x="2049" y="2423"/>
                    <a:pt x="2586" y="2395"/>
                  </a:cubicBezTo>
                  <a:cubicBezTo>
                    <a:pt x="3249" y="2360"/>
                    <a:pt x="3599" y="2255"/>
                    <a:pt x="4053" y="1906"/>
                  </a:cubicBezTo>
                  <a:cubicBezTo>
                    <a:pt x="4786" y="1382"/>
                    <a:pt x="5241" y="194"/>
                    <a:pt x="3738" y="20"/>
                  </a:cubicBezTo>
                  <a:cubicBezTo>
                    <a:pt x="3625" y="6"/>
                    <a:pt x="3517" y="0"/>
                    <a:pt x="341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4649175" y="1601300"/>
              <a:ext cx="121425" cy="68125"/>
            </a:xfrm>
            <a:custGeom>
              <a:avLst/>
              <a:gdLst/>
              <a:ahLst/>
              <a:cxnLst/>
              <a:rect l="l" t="t" r="r" b="b"/>
              <a:pathLst>
                <a:path w="4857" h="2725" extrusionOk="0">
                  <a:moveTo>
                    <a:pt x="3389" y="0"/>
                  </a:moveTo>
                  <a:cubicBezTo>
                    <a:pt x="2376" y="0"/>
                    <a:pt x="1852" y="594"/>
                    <a:pt x="1433" y="1118"/>
                  </a:cubicBezTo>
                  <a:cubicBezTo>
                    <a:pt x="1223" y="1432"/>
                    <a:pt x="1189" y="1607"/>
                    <a:pt x="839" y="1781"/>
                  </a:cubicBezTo>
                  <a:cubicBezTo>
                    <a:pt x="665" y="1886"/>
                    <a:pt x="350" y="1991"/>
                    <a:pt x="1" y="1991"/>
                  </a:cubicBezTo>
                  <a:lnTo>
                    <a:pt x="1" y="2271"/>
                  </a:lnTo>
                  <a:cubicBezTo>
                    <a:pt x="420" y="2271"/>
                    <a:pt x="769" y="2131"/>
                    <a:pt x="979" y="2026"/>
                  </a:cubicBezTo>
                  <a:cubicBezTo>
                    <a:pt x="1398" y="1816"/>
                    <a:pt x="1468" y="1537"/>
                    <a:pt x="1643" y="1292"/>
                  </a:cubicBezTo>
                  <a:cubicBezTo>
                    <a:pt x="2062" y="768"/>
                    <a:pt x="2481" y="245"/>
                    <a:pt x="3389" y="245"/>
                  </a:cubicBezTo>
                  <a:cubicBezTo>
                    <a:pt x="3494" y="245"/>
                    <a:pt x="3599" y="279"/>
                    <a:pt x="3738" y="279"/>
                  </a:cubicBezTo>
                  <a:cubicBezTo>
                    <a:pt x="4402" y="384"/>
                    <a:pt x="4577" y="629"/>
                    <a:pt x="4612" y="908"/>
                  </a:cubicBezTo>
                  <a:cubicBezTo>
                    <a:pt x="4612" y="1258"/>
                    <a:pt x="4332" y="1677"/>
                    <a:pt x="3983" y="1921"/>
                  </a:cubicBezTo>
                  <a:cubicBezTo>
                    <a:pt x="3529" y="2271"/>
                    <a:pt x="3249" y="2340"/>
                    <a:pt x="2551" y="2375"/>
                  </a:cubicBezTo>
                  <a:cubicBezTo>
                    <a:pt x="2062" y="2410"/>
                    <a:pt x="1189" y="2445"/>
                    <a:pt x="525" y="2445"/>
                  </a:cubicBezTo>
                  <a:lnTo>
                    <a:pt x="36" y="2445"/>
                  </a:lnTo>
                  <a:lnTo>
                    <a:pt x="36" y="2690"/>
                  </a:lnTo>
                  <a:cubicBezTo>
                    <a:pt x="176" y="2725"/>
                    <a:pt x="350" y="2725"/>
                    <a:pt x="525" y="2725"/>
                  </a:cubicBezTo>
                  <a:cubicBezTo>
                    <a:pt x="1189" y="2725"/>
                    <a:pt x="2062" y="2690"/>
                    <a:pt x="2586" y="2655"/>
                  </a:cubicBezTo>
                  <a:cubicBezTo>
                    <a:pt x="3284" y="2620"/>
                    <a:pt x="3669" y="2480"/>
                    <a:pt x="4123" y="2131"/>
                  </a:cubicBezTo>
                  <a:cubicBezTo>
                    <a:pt x="4542" y="1851"/>
                    <a:pt x="4856" y="1397"/>
                    <a:pt x="4856" y="908"/>
                  </a:cubicBezTo>
                  <a:cubicBezTo>
                    <a:pt x="4856" y="489"/>
                    <a:pt x="4507" y="105"/>
                    <a:pt x="3738" y="35"/>
                  </a:cubicBezTo>
                  <a:cubicBezTo>
                    <a:pt x="3634" y="0"/>
                    <a:pt x="3529" y="0"/>
                    <a:pt x="3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4271050" y="1604300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3441" y="0"/>
                  </a:moveTo>
                  <a:cubicBezTo>
                    <a:pt x="2451" y="0"/>
                    <a:pt x="1983" y="566"/>
                    <a:pt x="1573" y="1103"/>
                  </a:cubicBezTo>
                  <a:cubicBezTo>
                    <a:pt x="1363" y="1347"/>
                    <a:pt x="1293" y="1592"/>
                    <a:pt x="944" y="1766"/>
                  </a:cubicBezTo>
                  <a:cubicBezTo>
                    <a:pt x="734" y="1871"/>
                    <a:pt x="385" y="2011"/>
                    <a:pt x="1" y="2011"/>
                  </a:cubicBezTo>
                  <a:lnTo>
                    <a:pt x="71" y="2465"/>
                  </a:lnTo>
                  <a:cubicBezTo>
                    <a:pt x="191" y="2472"/>
                    <a:pt x="334" y="2474"/>
                    <a:pt x="491" y="2474"/>
                  </a:cubicBezTo>
                  <a:cubicBezTo>
                    <a:pt x="1157" y="2474"/>
                    <a:pt x="2077" y="2423"/>
                    <a:pt x="2586" y="2395"/>
                  </a:cubicBezTo>
                  <a:cubicBezTo>
                    <a:pt x="3284" y="2360"/>
                    <a:pt x="3599" y="2255"/>
                    <a:pt x="4088" y="1906"/>
                  </a:cubicBezTo>
                  <a:cubicBezTo>
                    <a:pt x="4821" y="1382"/>
                    <a:pt x="5241" y="194"/>
                    <a:pt x="3773" y="20"/>
                  </a:cubicBezTo>
                  <a:cubicBezTo>
                    <a:pt x="3656" y="6"/>
                    <a:pt x="3546" y="0"/>
                    <a:pt x="344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4271050" y="1601300"/>
              <a:ext cx="122300" cy="68125"/>
            </a:xfrm>
            <a:custGeom>
              <a:avLst/>
              <a:gdLst/>
              <a:ahLst/>
              <a:cxnLst/>
              <a:rect l="l" t="t" r="r" b="b"/>
              <a:pathLst>
                <a:path w="4892" h="2725" extrusionOk="0">
                  <a:moveTo>
                    <a:pt x="3424" y="0"/>
                  </a:moveTo>
                  <a:cubicBezTo>
                    <a:pt x="2411" y="0"/>
                    <a:pt x="1887" y="594"/>
                    <a:pt x="1468" y="1118"/>
                  </a:cubicBezTo>
                  <a:cubicBezTo>
                    <a:pt x="1223" y="1432"/>
                    <a:pt x="1189" y="1607"/>
                    <a:pt x="874" y="1781"/>
                  </a:cubicBezTo>
                  <a:cubicBezTo>
                    <a:pt x="700" y="1886"/>
                    <a:pt x="350" y="1991"/>
                    <a:pt x="1" y="1991"/>
                  </a:cubicBezTo>
                  <a:lnTo>
                    <a:pt x="1" y="2271"/>
                  </a:lnTo>
                  <a:cubicBezTo>
                    <a:pt x="420" y="2271"/>
                    <a:pt x="804" y="2131"/>
                    <a:pt x="979" y="2026"/>
                  </a:cubicBezTo>
                  <a:cubicBezTo>
                    <a:pt x="1398" y="1816"/>
                    <a:pt x="1468" y="1537"/>
                    <a:pt x="1678" y="1292"/>
                  </a:cubicBezTo>
                  <a:cubicBezTo>
                    <a:pt x="2097" y="768"/>
                    <a:pt x="2516" y="245"/>
                    <a:pt x="3424" y="245"/>
                  </a:cubicBezTo>
                  <a:cubicBezTo>
                    <a:pt x="3529" y="245"/>
                    <a:pt x="3634" y="279"/>
                    <a:pt x="3739" y="279"/>
                  </a:cubicBezTo>
                  <a:cubicBezTo>
                    <a:pt x="4437" y="384"/>
                    <a:pt x="4612" y="629"/>
                    <a:pt x="4612" y="908"/>
                  </a:cubicBezTo>
                  <a:cubicBezTo>
                    <a:pt x="4612" y="1258"/>
                    <a:pt x="4367" y="1677"/>
                    <a:pt x="4018" y="1921"/>
                  </a:cubicBezTo>
                  <a:cubicBezTo>
                    <a:pt x="3564" y="2271"/>
                    <a:pt x="3249" y="2340"/>
                    <a:pt x="2586" y="2375"/>
                  </a:cubicBezTo>
                  <a:cubicBezTo>
                    <a:pt x="2097" y="2410"/>
                    <a:pt x="1189" y="2445"/>
                    <a:pt x="560" y="2445"/>
                  </a:cubicBezTo>
                  <a:lnTo>
                    <a:pt x="71" y="2445"/>
                  </a:lnTo>
                  <a:lnTo>
                    <a:pt x="71" y="2690"/>
                  </a:lnTo>
                  <a:cubicBezTo>
                    <a:pt x="211" y="2725"/>
                    <a:pt x="350" y="2725"/>
                    <a:pt x="560" y="2725"/>
                  </a:cubicBezTo>
                  <a:cubicBezTo>
                    <a:pt x="1223" y="2725"/>
                    <a:pt x="2097" y="2690"/>
                    <a:pt x="2586" y="2655"/>
                  </a:cubicBezTo>
                  <a:cubicBezTo>
                    <a:pt x="3284" y="2620"/>
                    <a:pt x="3669" y="2480"/>
                    <a:pt x="4158" y="2131"/>
                  </a:cubicBezTo>
                  <a:cubicBezTo>
                    <a:pt x="4542" y="1851"/>
                    <a:pt x="4891" y="1397"/>
                    <a:pt x="4891" y="908"/>
                  </a:cubicBezTo>
                  <a:cubicBezTo>
                    <a:pt x="4891" y="489"/>
                    <a:pt x="4542" y="105"/>
                    <a:pt x="3773" y="35"/>
                  </a:cubicBezTo>
                  <a:cubicBezTo>
                    <a:pt x="3669" y="0"/>
                    <a:pt x="3529" y="0"/>
                    <a:pt x="3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4478900" y="1621725"/>
              <a:ext cx="131025" cy="61175"/>
            </a:xfrm>
            <a:custGeom>
              <a:avLst/>
              <a:gdLst/>
              <a:ahLst/>
              <a:cxnLst/>
              <a:rect l="l" t="t" r="r" b="b"/>
              <a:pathLst>
                <a:path w="5241" h="2447" extrusionOk="0">
                  <a:moveTo>
                    <a:pt x="3426" y="1"/>
                  </a:moveTo>
                  <a:cubicBezTo>
                    <a:pt x="2446" y="1"/>
                    <a:pt x="1981" y="535"/>
                    <a:pt x="1572" y="1069"/>
                  </a:cubicBezTo>
                  <a:cubicBezTo>
                    <a:pt x="1363" y="1349"/>
                    <a:pt x="1293" y="1558"/>
                    <a:pt x="944" y="1768"/>
                  </a:cubicBezTo>
                  <a:cubicBezTo>
                    <a:pt x="734" y="1873"/>
                    <a:pt x="385" y="1977"/>
                    <a:pt x="0" y="1977"/>
                  </a:cubicBezTo>
                  <a:lnTo>
                    <a:pt x="70" y="2432"/>
                  </a:lnTo>
                  <a:cubicBezTo>
                    <a:pt x="254" y="2442"/>
                    <a:pt x="493" y="2446"/>
                    <a:pt x="753" y="2446"/>
                  </a:cubicBezTo>
                  <a:cubicBezTo>
                    <a:pt x="1382" y="2446"/>
                    <a:pt x="2141" y="2421"/>
                    <a:pt x="2585" y="2397"/>
                  </a:cubicBezTo>
                  <a:cubicBezTo>
                    <a:pt x="3284" y="2327"/>
                    <a:pt x="3598" y="2222"/>
                    <a:pt x="4087" y="1908"/>
                  </a:cubicBezTo>
                  <a:cubicBezTo>
                    <a:pt x="4821" y="1349"/>
                    <a:pt x="5240" y="196"/>
                    <a:pt x="3773" y="21"/>
                  </a:cubicBezTo>
                  <a:cubicBezTo>
                    <a:pt x="3650" y="7"/>
                    <a:pt x="3535" y="1"/>
                    <a:pt x="342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4478900" y="161787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3424" y="1"/>
                  </a:moveTo>
                  <a:cubicBezTo>
                    <a:pt x="2411" y="1"/>
                    <a:pt x="1887" y="629"/>
                    <a:pt x="1468" y="1153"/>
                  </a:cubicBezTo>
                  <a:cubicBezTo>
                    <a:pt x="1223" y="1433"/>
                    <a:pt x="1188" y="1642"/>
                    <a:pt x="874" y="1782"/>
                  </a:cubicBezTo>
                  <a:cubicBezTo>
                    <a:pt x="699" y="1887"/>
                    <a:pt x="350" y="2027"/>
                    <a:pt x="0" y="2027"/>
                  </a:cubicBezTo>
                  <a:lnTo>
                    <a:pt x="0" y="2271"/>
                  </a:lnTo>
                  <a:cubicBezTo>
                    <a:pt x="420" y="2271"/>
                    <a:pt x="769" y="2131"/>
                    <a:pt x="978" y="2027"/>
                  </a:cubicBezTo>
                  <a:cubicBezTo>
                    <a:pt x="1398" y="1817"/>
                    <a:pt x="1468" y="1538"/>
                    <a:pt x="1677" y="1328"/>
                  </a:cubicBezTo>
                  <a:cubicBezTo>
                    <a:pt x="2096" y="769"/>
                    <a:pt x="2515" y="280"/>
                    <a:pt x="3424" y="280"/>
                  </a:cubicBezTo>
                  <a:lnTo>
                    <a:pt x="3738" y="280"/>
                  </a:lnTo>
                  <a:cubicBezTo>
                    <a:pt x="4437" y="385"/>
                    <a:pt x="4611" y="664"/>
                    <a:pt x="4611" y="944"/>
                  </a:cubicBezTo>
                  <a:cubicBezTo>
                    <a:pt x="4611" y="1258"/>
                    <a:pt x="4367" y="1677"/>
                    <a:pt x="3983" y="1957"/>
                  </a:cubicBezTo>
                  <a:cubicBezTo>
                    <a:pt x="3528" y="2271"/>
                    <a:pt x="3249" y="2376"/>
                    <a:pt x="2585" y="2411"/>
                  </a:cubicBezTo>
                  <a:cubicBezTo>
                    <a:pt x="2061" y="2446"/>
                    <a:pt x="1188" y="2481"/>
                    <a:pt x="524" y="2481"/>
                  </a:cubicBezTo>
                  <a:lnTo>
                    <a:pt x="70" y="2481"/>
                  </a:lnTo>
                  <a:lnTo>
                    <a:pt x="70" y="2725"/>
                  </a:lnTo>
                  <a:lnTo>
                    <a:pt x="524" y="2725"/>
                  </a:lnTo>
                  <a:cubicBezTo>
                    <a:pt x="1188" y="2725"/>
                    <a:pt x="2096" y="2690"/>
                    <a:pt x="2585" y="2655"/>
                  </a:cubicBezTo>
                  <a:cubicBezTo>
                    <a:pt x="3284" y="2621"/>
                    <a:pt x="3668" y="2516"/>
                    <a:pt x="4157" y="2166"/>
                  </a:cubicBezTo>
                  <a:cubicBezTo>
                    <a:pt x="4541" y="1852"/>
                    <a:pt x="4891" y="1398"/>
                    <a:pt x="4891" y="944"/>
                  </a:cubicBezTo>
                  <a:cubicBezTo>
                    <a:pt x="4891" y="490"/>
                    <a:pt x="4506" y="105"/>
                    <a:pt x="3773" y="36"/>
                  </a:cubicBezTo>
                  <a:cubicBezTo>
                    <a:pt x="3633" y="36"/>
                    <a:pt x="3528" y="1"/>
                    <a:pt x="34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4408175" y="1648675"/>
              <a:ext cx="130125" cy="73500"/>
            </a:xfrm>
            <a:custGeom>
              <a:avLst/>
              <a:gdLst/>
              <a:ahLst/>
              <a:cxnLst/>
              <a:rect l="l" t="t" r="r" b="b"/>
              <a:pathLst>
                <a:path w="5205" h="2940" extrusionOk="0">
                  <a:moveTo>
                    <a:pt x="3362" y="0"/>
                  </a:moveTo>
                  <a:cubicBezTo>
                    <a:pt x="2409" y="0"/>
                    <a:pt x="1942" y="659"/>
                    <a:pt x="1502" y="1319"/>
                  </a:cubicBezTo>
                  <a:cubicBezTo>
                    <a:pt x="1362" y="1493"/>
                    <a:pt x="1292" y="1773"/>
                    <a:pt x="1083" y="1912"/>
                  </a:cubicBezTo>
                  <a:cubicBezTo>
                    <a:pt x="838" y="2052"/>
                    <a:pt x="349" y="2052"/>
                    <a:pt x="70" y="2122"/>
                  </a:cubicBezTo>
                  <a:lnTo>
                    <a:pt x="0" y="2925"/>
                  </a:lnTo>
                  <a:cubicBezTo>
                    <a:pt x="169" y="2935"/>
                    <a:pt x="382" y="2939"/>
                    <a:pt x="617" y="2939"/>
                  </a:cubicBezTo>
                  <a:cubicBezTo>
                    <a:pt x="1260" y="2939"/>
                    <a:pt x="2064" y="2907"/>
                    <a:pt x="2550" y="2856"/>
                  </a:cubicBezTo>
                  <a:cubicBezTo>
                    <a:pt x="3249" y="2821"/>
                    <a:pt x="3563" y="2681"/>
                    <a:pt x="4052" y="2297"/>
                  </a:cubicBezTo>
                  <a:cubicBezTo>
                    <a:pt x="4786" y="1633"/>
                    <a:pt x="5205" y="236"/>
                    <a:pt x="3703" y="26"/>
                  </a:cubicBezTo>
                  <a:cubicBezTo>
                    <a:pt x="3582" y="9"/>
                    <a:pt x="3469" y="0"/>
                    <a:pt x="336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4408175" y="1645825"/>
              <a:ext cx="121400" cy="79500"/>
            </a:xfrm>
            <a:custGeom>
              <a:avLst/>
              <a:gdLst/>
              <a:ahLst/>
              <a:cxnLst/>
              <a:rect l="l" t="t" r="r" b="b"/>
              <a:pathLst>
                <a:path w="4856" h="3180" extrusionOk="0">
                  <a:moveTo>
                    <a:pt x="3388" y="0"/>
                  </a:moveTo>
                  <a:cubicBezTo>
                    <a:pt x="2340" y="0"/>
                    <a:pt x="1816" y="699"/>
                    <a:pt x="1397" y="1363"/>
                  </a:cubicBezTo>
                  <a:cubicBezTo>
                    <a:pt x="1258" y="1572"/>
                    <a:pt x="1153" y="1817"/>
                    <a:pt x="1013" y="1922"/>
                  </a:cubicBezTo>
                  <a:cubicBezTo>
                    <a:pt x="838" y="2026"/>
                    <a:pt x="349" y="2026"/>
                    <a:pt x="35" y="2096"/>
                  </a:cubicBezTo>
                  <a:lnTo>
                    <a:pt x="105" y="2341"/>
                  </a:lnTo>
                  <a:cubicBezTo>
                    <a:pt x="349" y="2271"/>
                    <a:pt x="838" y="2306"/>
                    <a:pt x="1153" y="2131"/>
                  </a:cubicBezTo>
                  <a:cubicBezTo>
                    <a:pt x="1397" y="1957"/>
                    <a:pt x="1502" y="1677"/>
                    <a:pt x="1607" y="1503"/>
                  </a:cubicBezTo>
                  <a:cubicBezTo>
                    <a:pt x="2061" y="839"/>
                    <a:pt x="2480" y="245"/>
                    <a:pt x="3388" y="245"/>
                  </a:cubicBezTo>
                  <a:cubicBezTo>
                    <a:pt x="3493" y="245"/>
                    <a:pt x="3598" y="245"/>
                    <a:pt x="3703" y="280"/>
                  </a:cubicBezTo>
                  <a:cubicBezTo>
                    <a:pt x="4366" y="385"/>
                    <a:pt x="4576" y="699"/>
                    <a:pt x="4576" y="1083"/>
                  </a:cubicBezTo>
                  <a:cubicBezTo>
                    <a:pt x="4576" y="1468"/>
                    <a:pt x="4297" y="1992"/>
                    <a:pt x="3947" y="2306"/>
                  </a:cubicBezTo>
                  <a:cubicBezTo>
                    <a:pt x="3493" y="2690"/>
                    <a:pt x="3214" y="2795"/>
                    <a:pt x="2515" y="2830"/>
                  </a:cubicBezTo>
                  <a:cubicBezTo>
                    <a:pt x="2026" y="2865"/>
                    <a:pt x="1153" y="2935"/>
                    <a:pt x="489" y="2935"/>
                  </a:cubicBezTo>
                  <a:cubicBezTo>
                    <a:pt x="314" y="2935"/>
                    <a:pt x="140" y="2935"/>
                    <a:pt x="0" y="2900"/>
                  </a:cubicBezTo>
                  <a:lnTo>
                    <a:pt x="0" y="3179"/>
                  </a:lnTo>
                  <a:lnTo>
                    <a:pt x="489" y="3179"/>
                  </a:lnTo>
                  <a:cubicBezTo>
                    <a:pt x="1153" y="3179"/>
                    <a:pt x="2061" y="3144"/>
                    <a:pt x="2550" y="3109"/>
                  </a:cubicBezTo>
                  <a:cubicBezTo>
                    <a:pt x="3249" y="3074"/>
                    <a:pt x="3633" y="2900"/>
                    <a:pt x="4122" y="2481"/>
                  </a:cubicBezTo>
                  <a:cubicBezTo>
                    <a:pt x="4541" y="2131"/>
                    <a:pt x="4855" y="1607"/>
                    <a:pt x="4855" y="1083"/>
                  </a:cubicBezTo>
                  <a:cubicBezTo>
                    <a:pt x="4855" y="559"/>
                    <a:pt x="4506" y="105"/>
                    <a:pt x="3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4653550" y="1661025"/>
              <a:ext cx="130150" cy="61150"/>
            </a:xfrm>
            <a:custGeom>
              <a:avLst/>
              <a:gdLst/>
              <a:ahLst/>
              <a:cxnLst/>
              <a:rect l="l" t="t" r="r" b="b"/>
              <a:pathLst>
                <a:path w="5206" h="2446" extrusionOk="0">
                  <a:moveTo>
                    <a:pt x="3379" y="1"/>
                  </a:moveTo>
                  <a:cubicBezTo>
                    <a:pt x="2941" y="1"/>
                    <a:pt x="2531" y="118"/>
                    <a:pt x="2166" y="371"/>
                  </a:cubicBezTo>
                  <a:cubicBezTo>
                    <a:pt x="1782" y="685"/>
                    <a:pt x="1572" y="1209"/>
                    <a:pt x="1118" y="1418"/>
                  </a:cubicBezTo>
                  <a:cubicBezTo>
                    <a:pt x="979" y="1488"/>
                    <a:pt x="839" y="1488"/>
                    <a:pt x="699" y="1523"/>
                  </a:cubicBezTo>
                  <a:cubicBezTo>
                    <a:pt x="490" y="1558"/>
                    <a:pt x="245" y="1628"/>
                    <a:pt x="1" y="1628"/>
                  </a:cubicBezTo>
                  <a:lnTo>
                    <a:pt x="1" y="2431"/>
                  </a:lnTo>
                  <a:cubicBezTo>
                    <a:pt x="185" y="2442"/>
                    <a:pt x="423" y="2446"/>
                    <a:pt x="684" y="2446"/>
                  </a:cubicBezTo>
                  <a:cubicBezTo>
                    <a:pt x="1315" y="2446"/>
                    <a:pt x="2081" y="2421"/>
                    <a:pt x="2551" y="2397"/>
                  </a:cubicBezTo>
                  <a:cubicBezTo>
                    <a:pt x="3214" y="2327"/>
                    <a:pt x="3563" y="2222"/>
                    <a:pt x="4018" y="1908"/>
                  </a:cubicBezTo>
                  <a:cubicBezTo>
                    <a:pt x="4751" y="1349"/>
                    <a:pt x="5205" y="196"/>
                    <a:pt x="3703" y="21"/>
                  </a:cubicBezTo>
                  <a:cubicBezTo>
                    <a:pt x="3594" y="8"/>
                    <a:pt x="3485" y="1"/>
                    <a:pt x="3379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4653550" y="1657175"/>
              <a:ext cx="120525" cy="68150"/>
            </a:xfrm>
            <a:custGeom>
              <a:avLst/>
              <a:gdLst/>
              <a:ahLst/>
              <a:cxnLst/>
              <a:rect l="l" t="t" r="r" b="b"/>
              <a:pathLst>
                <a:path w="4821" h="2726" extrusionOk="0">
                  <a:moveTo>
                    <a:pt x="3389" y="1"/>
                  </a:moveTo>
                  <a:cubicBezTo>
                    <a:pt x="2935" y="1"/>
                    <a:pt x="2481" y="140"/>
                    <a:pt x="2096" y="420"/>
                  </a:cubicBezTo>
                  <a:cubicBezTo>
                    <a:pt x="1677" y="769"/>
                    <a:pt x="1433" y="1293"/>
                    <a:pt x="1083" y="1468"/>
                  </a:cubicBezTo>
                  <a:cubicBezTo>
                    <a:pt x="979" y="1503"/>
                    <a:pt x="839" y="1503"/>
                    <a:pt x="664" y="1538"/>
                  </a:cubicBezTo>
                  <a:cubicBezTo>
                    <a:pt x="455" y="1572"/>
                    <a:pt x="245" y="1642"/>
                    <a:pt x="70" y="1642"/>
                  </a:cubicBezTo>
                  <a:lnTo>
                    <a:pt x="1" y="1642"/>
                  </a:lnTo>
                  <a:lnTo>
                    <a:pt x="1" y="1887"/>
                  </a:lnTo>
                  <a:lnTo>
                    <a:pt x="70" y="1887"/>
                  </a:lnTo>
                  <a:cubicBezTo>
                    <a:pt x="315" y="1887"/>
                    <a:pt x="525" y="1817"/>
                    <a:pt x="734" y="1782"/>
                  </a:cubicBezTo>
                  <a:cubicBezTo>
                    <a:pt x="874" y="1747"/>
                    <a:pt x="1014" y="1747"/>
                    <a:pt x="1188" y="1677"/>
                  </a:cubicBezTo>
                  <a:cubicBezTo>
                    <a:pt x="1677" y="1468"/>
                    <a:pt x="1887" y="874"/>
                    <a:pt x="2236" y="629"/>
                  </a:cubicBezTo>
                  <a:cubicBezTo>
                    <a:pt x="2585" y="385"/>
                    <a:pt x="2970" y="280"/>
                    <a:pt x="3389" y="280"/>
                  </a:cubicBezTo>
                  <a:lnTo>
                    <a:pt x="3668" y="280"/>
                  </a:lnTo>
                  <a:cubicBezTo>
                    <a:pt x="4367" y="385"/>
                    <a:pt x="4542" y="629"/>
                    <a:pt x="4576" y="944"/>
                  </a:cubicBezTo>
                  <a:cubicBezTo>
                    <a:pt x="4576" y="1258"/>
                    <a:pt x="4297" y="1677"/>
                    <a:pt x="3948" y="1957"/>
                  </a:cubicBezTo>
                  <a:cubicBezTo>
                    <a:pt x="3494" y="2271"/>
                    <a:pt x="3214" y="2376"/>
                    <a:pt x="2516" y="2411"/>
                  </a:cubicBezTo>
                  <a:cubicBezTo>
                    <a:pt x="2027" y="2446"/>
                    <a:pt x="1153" y="2481"/>
                    <a:pt x="490" y="2481"/>
                  </a:cubicBezTo>
                  <a:cubicBezTo>
                    <a:pt x="315" y="2481"/>
                    <a:pt x="140" y="2481"/>
                    <a:pt x="1" y="2446"/>
                  </a:cubicBezTo>
                  <a:lnTo>
                    <a:pt x="1" y="2725"/>
                  </a:lnTo>
                  <a:lnTo>
                    <a:pt x="490" y="2725"/>
                  </a:lnTo>
                  <a:cubicBezTo>
                    <a:pt x="1153" y="2725"/>
                    <a:pt x="2027" y="2690"/>
                    <a:pt x="2551" y="2655"/>
                  </a:cubicBezTo>
                  <a:cubicBezTo>
                    <a:pt x="3249" y="2620"/>
                    <a:pt x="3633" y="2516"/>
                    <a:pt x="4087" y="2166"/>
                  </a:cubicBezTo>
                  <a:cubicBezTo>
                    <a:pt x="4507" y="1852"/>
                    <a:pt x="4821" y="1398"/>
                    <a:pt x="4821" y="944"/>
                  </a:cubicBezTo>
                  <a:cubicBezTo>
                    <a:pt x="4821" y="490"/>
                    <a:pt x="4472" y="105"/>
                    <a:pt x="3703" y="36"/>
                  </a:cubicBezTo>
                  <a:cubicBezTo>
                    <a:pt x="3598" y="36"/>
                    <a:pt x="3494" y="1"/>
                    <a:pt x="3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4257100" y="1674875"/>
              <a:ext cx="132750" cy="71750"/>
            </a:xfrm>
            <a:custGeom>
              <a:avLst/>
              <a:gdLst/>
              <a:ahLst/>
              <a:cxnLst/>
              <a:rect l="l" t="t" r="r" b="b"/>
              <a:pathLst>
                <a:path w="5310" h="2870" extrusionOk="0">
                  <a:moveTo>
                    <a:pt x="3491" y="0"/>
                  </a:moveTo>
                  <a:cubicBezTo>
                    <a:pt x="2514" y="0"/>
                    <a:pt x="2050" y="656"/>
                    <a:pt x="1642" y="1284"/>
                  </a:cubicBezTo>
                  <a:cubicBezTo>
                    <a:pt x="1292" y="1773"/>
                    <a:pt x="559" y="1843"/>
                    <a:pt x="0" y="1877"/>
                  </a:cubicBezTo>
                  <a:lnTo>
                    <a:pt x="140" y="2856"/>
                  </a:lnTo>
                  <a:cubicBezTo>
                    <a:pt x="324" y="2866"/>
                    <a:pt x="562" y="2870"/>
                    <a:pt x="822" y="2870"/>
                  </a:cubicBezTo>
                  <a:cubicBezTo>
                    <a:pt x="1451" y="2870"/>
                    <a:pt x="2210" y="2845"/>
                    <a:pt x="2655" y="2821"/>
                  </a:cubicBezTo>
                  <a:cubicBezTo>
                    <a:pt x="3353" y="2751"/>
                    <a:pt x="3668" y="2646"/>
                    <a:pt x="4157" y="2227"/>
                  </a:cubicBezTo>
                  <a:cubicBezTo>
                    <a:pt x="4890" y="1598"/>
                    <a:pt x="5309" y="201"/>
                    <a:pt x="3842" y="26"/>
                  </a:cubicBezTo>
                  <a:cubicBezTo>
                    <a:pt x="3718" y="8"/>
                    <a:pt x="3601" y="0"/>
                    <a:pt x="349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4257100" y="1671150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3493" y="0"/>
                  </a:moveTo>
                  <a:cubicBezTo>
                    <a:pt x="2445" y="0"/>
                    <a:pt x="1956" y="699"/>
                    <a:pt x="1537" y="1328"/>
                  </a:cubicBezTo>
                  <a:cubicBezTo>
                    <a:pt x="1258" y="1782"/>
                    <a:pt x="524" y="1887"/>
                    <a:pt x="0" y="1887"/>
                  </a:cubicBezTo>
                  <a:lnTo>
                    <a:pt x="35" y="2166"/>
                  </a:lnTo>
                  <a:cubicBezTo>
                    <a:pt x="559" y="2131"/>
                    <a:pt x="1362" y="2061"/>
                    <a:pt x="1747" y="1503"/>
                  </a:cubicBezTo>
                  <a:cubicBezTo>
                    <a:pt x="2166" y="839"/>
                    <a:pt x="2585" y="280"/>
                    <a:pt x="3493" y="280"/>
                  </a:cubicBezTo>
                  <a:lnTo>
                    <a:pt x="3807" y="280"/>
                  </a:lnTo>
                  <a:cubicBezTo>
                    <a:pt x="4506" y="385"/>
                    <a:pt x="4681" y="699"/>
                    <a:pt x="4681" y="1083"/>
                  </a:cubicBezTo>
                  <a:cubicBezTo>
                    <a:pt x="4681" y="1468"/>
                    <a:pt x="4401" y="1992"/>
                    <a:pt x="4052" y="2271"/>
                  </a:cubicBezTo>
                  <a:cubicBezTo>
                    <a:pt x="3598" y="2655"/>
                    <a:pt x="3318" y="2760"/>
                    <a:pt x="2655" y="2830"/>
                  </a:cubicBezTo>
                  <a:cubicBezTo>
                    <a:pt x="2166" y="2865"/>
                    <a:pt x="1258" y="2900"/>
                    <a:pt x="594" y="2900"/>
                  </a:cubicBezTo>
                  <a:lnTo>
                    <a:pt x="140" y="2900"/>
                  </a:lnTo>
                  <a:lnTo>
                    <a:pt x="140" y="3144"/>
                  </a:lnTo>
                  <a:lnTo>
                    <a:pt x="594" y="3144"/>
                  </a:lnTo>
                  <a:cubicBezTo>
                    <a:pt x="1292" y="3144"/>
                    <a:pt x="2166" y="3109"/>
                    <a:pt x="2655" y="3074"/>
                  </a:cubicBezTo>
                  <a:cubicBezTo>
                    <a:pt x="3353" y="3039"/>
                    <a:pt x="3773" y="2900"/>
                    <a:pt x="4227" y="2481"/>
                  </a:cubicBezTo>
                  <a:cubicBezTo>
                    <a:pt x="4646" y="2131"/>
                    <a:pt x="4960" y="1607"/>
                    <a:pt x="4960" y="1083"/>
                  </a:cubicBezTo>
                  <a:cubicBezTo>
                    <a:pt x="4960" y="559"/>
                    <a:pt x="4611" y="105"/>
                    <a:pt x="3842" y="35"/>
                  </a:cubicBezTo>
                  <a:cubicBezTo>
                    <a:pt x="3738" y="0"/>
                    <a:pt x="3598" y="0"/>
                    <a:pt x="3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4897200" y="1663375"/>
              <a:ext cx="110375" cy="83775"/>
            </a:xfrm>
            <a:custGeom>
              <a:avLst/>
              <a:gdLst/>
              <a:ahLst/>
              <a:cxnLst/>
              <a:rect l="l" t="t" r="r" b="b"/>
              <a:pathLst>
                <a:path w="4415" h="3351" extrusionOk="0">
                  <a:moveTo>
                    <a:pt x="3316" y="1"/>
                  </a:moveTo>
                  <a:cubicBezTo>
                    <a:pt x="3211" y="1"/>
                    <a:pt x="3096" y="11"/>
                    <a:pt x="2969" y="32"/>
                  </a:cubicBezTo>
                  <a:cubicBezTo>
                    <a:pt x="1782" y="207"/>
                    <a:pt x="1432" y="940"/>
                    <a:pt x="1118" y="1639"/>
                  </a:cubicBezTo>
                  <a:cubicBezTo>
                    <a:pt x="1083" y="1744"/>
                    <a:pt x="1083" y="1918"/>
                    <a:pt x="1013" y="2023"/>
                  </a:cubicBezTo>
                  <a:cubicBezTo>
                    <a:pt x="943" y="2093"/>
                    <a:pt x="804" y="2163"/>
                    <a:pt x="699" y="2198"/>
                  </a:cubicBezTo>
                  <a:cubicBezTo>
                    <a:pt x="489" y="2303"/>
                    <a:pt x="210" y="2337"/>
                    <a:pt x="0" y="2337"/>
                  </a:cubicBezTo>
                  <a:lnTo>
                    <a:pt x="35" y="3350"/>
                  </a:lnTo>
                  <a:cubicBezTo>
                    <a:pt x="664" y="3211"/>
                    <a:pt x="1852" y="2827"/>
                    <a:pt x="2480" y="2617"/>
                  </a:cubicBezTo>
                  <a:cubicBezTo>
                    <a:pt x="3109" y="2407"/>
                    <a:pt x="3423" y="2198"/>
                    <a:pt x="3773" y="1744"/>
                  </a:cubicBezTo>
                  <a:cubicBezTo>
                    <a:pt x="4283" y="1105"/>
                    <a:pt x="4415" y="1"/>
                    <a:pt x="331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4896325" y="1659800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3319" y="0"/>
                  </a:moveTo>
                  <a:cubicBezTo>
                    <a:pt x="3214" y="0"/>
                    <a:pt x="3109" y="0"/>
                    <a:pt x="2969" y="35"/>
                  </a:cubicBezTo>
                  <a:cubicBezTo>
                    <a:pt x="1712" y="210"/>
                    <a:pt x="1328" y="1013"/>
                    <a:pt x="1048" y="1712"/>
                  </a:cubicBezTo>
                  <a:cubicBezTo>
                    <a:pt x="978" y="1887"/>
                    <a:pt x="978" y="2026"/>
                    <a:pt x="909" y="2096"/>
                  </a:cubicBezTo>
                  <a:cubicBezTo>
                    <a:pt x="909" y="2131"/>
                    <a:pt x="769" y="2201"/>
                    <a:pt x="699" y="2236"/>
                  </a:cubicBezTo>
                  <a:cubicBezTo>
                    <a:pt x="489" y="2306"/>
                    <a:pt x="245" y="2341"/>
                    <a:pt x="0" y="2376"/>
                  </a:cubicBezTo>
                  <a:lnTo>
                    <a:pt x="35" y="2620"/>
                  </a:lnTo>
                  <a:cubicBezTo>
                    <a:pt x="280" y="2585"/>
                    <a:pt x="524" y="2550"/>
                    <a:pt x="769" y="2480"/>
                  </a:cubicBezTo>
                  <a:cubicBezTo>
                    <a:pt x="874" y="2411"/>
                    <a:pt x="1048" y="2376"/>
                    <a:pt x="1153" y="2236"/>
                  </a:cubicBezTo>
                  <a:cubicBezTo>
                    <a:pt x="1258" y="2096"/>
                    <a:pt x="1258" y="1922"/>
                    <a:pt x="1293" y="1817"/>
                  </a:cubicBezTo>
                  <a:cubicBezTo>
                    <a:pt x="1572" y="1118"/>
                    <a:pt x="1887" y="489"/>
                    <a:pt x="3004" y="280"/>
                  </a:cubicBezTo>
                  <a:lnTo>
                    <a:pt x="3319" y="280"/>
                  </a:lnTo>
                  <a:cubicBezTo>
                    <a:pt x="3913" y="280"/>
                    <a:pt x="4052" y="524"/>
                    <a:pt x="4052" y="909"/>
                  </a:cubicBezTo>
                  <a:cubicBezTo>
                    <a:pt x="4052" y="1188"/>
                    <a:pt x="3913" y="1537"/>
                    <a:pt x="3703" y="1817"/>
                  </a:cubicBezTo>
                  <a:cubicBezTo>
                    <a:pt x="3354" y="2236"/>
                    <a:pt x="3109" y="2411"/>
                    <a:pt x="2445" y="2655"/>
                  </a:cubicBezTo>
                  <a:cubicBezTo>
                    <a:pt x="1852" y="2830"/>
                    <a:pt x="664" y="3214"/>
                    <a:pt x="35" y="3354"/>
                  </a:cubicBezTo>
                  <a:lnTo>
                    <a:pt x="105" y="3598"/>
                  </a:lnTo>
                  <a:cubicBezTo>
                    <a:pt x="734" y="3459"/>
                    <a:pt x="1921" y="3074"/>
                    <a:pt x="2550" y="2900"/>
                  </a:cubicBezTo>
                  <a:cubicBezTo>
                    <a:pt x="3214" y="2655"/>
                    <a:pt x="3528" y="2446"/>
                    <a:pt x="3913" y="1991"/>
                  </a:cubicBezTo>
                  <a:cubicBezTo>
                    <a:pt x="4157" y="1677"/>
                    <a:pt x="4332" y="1258"/>
                    <a:pt x="4332" y="909"/>
                  </a:cubicBezTo>
                  <a:cubicBezTo>
                    <a:pt x="4332" y="420"/>
                    <a:pt x="4017" y="0"/>
                    <a:pt x="3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4786300" y="1633475"/>
              <a:ext cx="129250" cy="68275"/>
            </a:xfrm>
            <a:custGeom>
              <a:avLst/>
              <a:gdLst/>
              <a:ahLst/>
              <a:cxnLst/>
              <a:rect l="l" t="t" r="r" b="b"/>
              <a:pathLst>
                <a:path w="5170" h="2731" extrusionOk="0">
                  <a:moveTo>
                    <a:pt x="3494" y="0"/>
                  </a:moveTo>
                  <a:cubicBezTo>
                    <a:pt x="2401" y="0"/>
                    <a:pt x="1971" y="630"/>
                    <a:pt x="1572" y="1228"/>
                  </a:cubicBezTo>
                  <a:cubicBezTo>
                    <a:pt x="1397" y="1473"/>
                    <a:pt x="1188" y="1682"/>
                    <a:pt x="943" y="1787"/>
                  </a:cubicBezTo>
                  <a:cubicBezTo>
                    <a:pt x="629" y="1962"/>
                    <a:pt x="349" y="1962"/>
                    <a:pt x="0" y="1962"/>
                  </a:cubicBezTo>
                  <a:lnTo>
                    <a:pt x="175" y="2730"/>
                  </a:lnTo>
                  <a:cubicBezTo>
                    <a:pt x="803" y="2695"/>
                    <a:pt x="2061" y="2555"/>
                    <a:pt x="2690" y="2451"/>
                  </a:cubicBezTo>
                  <a:cubicBezTo>
                    <a:pt x="3388" y="2346"/>
                    <a:pt x="3703" y="2241"/>
                    <a:pt x="4122" y="1857"/>
                  </a:cubicBezTo>
                  <a:cubicBezTo>
                    <a:pt x="4820" y="1263"/>
                    <a:pt x="5170" y="40"/>
                    <a:pt x="3668" y="5"/>
                  </a:cubicBezTo>
                  <a:cubicBezTo>
                    <a:pt x="3608" y="2"/>
                    <a:pt x="3550" y="0"/>
                    <a:pt x="349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4786300" y="16301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3563" y="1"/>
                  </a:moveTo>
                  <a:cubicBezTo>
                    <a:pt x="2375" y="1"/>
                    <a:pt x="1851" y="699"/>
                    <a:pt x="1467" y="1293"/>
                  </a:cubicBezTo>
                  <a:cubicBezTo>
                    <a:pt x="1292" y="1503"/>
                    <a:pt x="1118" y="1712"/>
                    <a:pt x="873" y="1817"/>
                  </a:cubicBezTo>
                  <a:cubicBezTo>
                    <a:pt x="629" y="1957"/>
                    <a:pt x="419" y="1957"/>
                    <a:pt x="140" y="1957"/>
                  </a:cubicBezTo>
                  <a:lnTo>
                    <a:pt x="0" y="1957"/>
                  </a:lnTo>
                  <a:lnTo>
                    <a:pt x="0" y="2201"/>
                  </a:lnTo>
                  <a:lnTo>
                    <a:pt x="140" y="2201"/>
                  </a:lnTo>
                  <a:cubicBezTo>
                    <a:pt x="419" y="2201"/>
                    <a:pt x="699" y="2201"/>
                    <a:pt x="1013" y="2062"/>
                  </a:cubicBezTo>
                  <a:cubicBezTo>
                    <a:pt x="1292" y="1922"/>
                    <a:pt x="1502" y="1677"/>
                    <a:pt x="1677" y="1433"/>
                  </a:cubicBezTo>
                  <a:cubicBezTo>
                    <a:pt x="2096" y="839"/>
                    <a:pt x="2480" y="245"/>
                    <a:pt x="3563" y="245"/>
                  </a:cubicBezTo>
                  <a:lnTo>
                    <a:pt x="3668" y="245"/>
                  </a:lnTo>
                  <a:cubicBezTo>
                    <a:pt x="4401" y="280"/>
                    <a:pt x="4576" y="560"/>
                    <a:pt x="4576" y="874"/>
                  </a:cubicBezTo>
                  <a:cubicBezTo>
                    <a:pt x="4576" y="1223"/>
                    <a:pt x="4366" y="1608"/>
                    <a:pt x="4052" y="1887"/>
                  </a:cubicBezTo>
                  <a:cubicBezTo>
                    <a:pt x="3633" y="2236"/>
                    <a:pt x="3353" y="2376"/>
                    <a:pt x="2655" y="2446"/>
                  </a:cubicBezTo>
                  <a:cubicBezTo>
                    <a:pt x="2061" y="2551"/>
                    <a:pt x="803" y="2690"/>
                    <a:pt x="175" y="2725"/>
                  </a:cubicBezTo>
                  <a:lnTo>
                    <a:pt x="175" y="2970"/>
                  </a:lnTo>
                  <a:cubicBezTo>
                    <a:pt x="838" y="2970"/>
                    <a:pt x="2061" y="2795"/>
                    <a:pt x="2725" y="2725"/>
                  </a:cubicBezTo>
                  <a:cubicBezTo>
                    <a:pt x="3388" y="2621"/>
                    <a:pt x="3773" y="2481"/>
                    <a:pt x="4227" y="2097"/>
                  </a:cubicBezTo>
                  <a:cubicBezTo>
                    <a:pt x="4576" y="1782"/>
                    <a:pt x="4855" y="1328"/>
                    <a:pt x="4855" y="874"/>
                  </a:cubicBezTo>
                  <a:cubicBezTo>
                    <a:pt x="4855" y="420"/>
                    <a:pt x="4471" y="1"/>
                    <a:pt x="36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4143575" y="1639975"/>
              <a:ext cx="129250" cy="61775"/>
            </a:xfrm>
            <a:custGeom>
              <a:avLst/>
              <a:gdLst/>
              <a:ahLst/>
              <a:cxnLst/>
              <a:rect l="l" t="t" r="r" b="b"/>
              <a:pathLst>
                <a:path w="5170" h="2471" extrusionOk="0">
                  <a:moveTo>
                    <a:pt x="3277" y="1"/>
                  </a:moveTo>
                  <a:cubicBezTo>
                    <a:pt x="2366" y="1"/>
                    <a:pt x="1938" y="436"/>
                    <a:pt x="1537" y="898"/>
                  </a:cubicBezTo>
                  <a:cubicBezTo>
                    <a:pt x="1327" y="1143"/>
                    <a:pt x="1258" y="1317"/>
                    <a:pt x="908" y="1492"/>
                  </a:cubicBezTo>
                  <a:cubicBezTo>
                    <a:pt x="699" y="1597"/>
                    <a:pt x="384" y="1702"/>
                    <a:pt x="0" y="1702"/>
                  </a:cubicBezTo>
                  <a:lnTo>
                    <a:pt x="0" y="2470"/>
                  </a:lnTo>
                  <a:cubicBezTo>
                    <a:pt x="629" y="2470"/>
                    <a:pt x="1886" y="2435"/>
                    <a:pt x="2515" y="2400"/>
                  </a:cubicBezTo>
                  <a:cubicBezTo>
                    <a:pt x="3214" y="2365"/>
                    <a:pt x="3528" y="2260"/>
                    <a:pt x="3982" y="1911"/>
                  </a:cubicBezTo>
                  <a:cubicBezTo>
                    <a:pt x="4751" y="1387"/>
                    <a:pt x="5170" y="200"/>
                    <a:pt x="3668" y="25"/>
                  </a:cubicBezTo>
                  <a:cubicBezTo>
                    <a:pt x="3528" y="8"/>
                    <a:pt x="3398" y="1"/>
                    <a:pt x="327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4142700" y="1637050"/>
              <a:ext cx="121400" cy="67300"/>
            </a:xfrm>
            <a:custGeom>
              <a:avLst/>
              <a:gdLst/>
              <a:ahLst/>
              <a:cxnLst/>
              <a:rect l="l" t="t" r="r" b="b"/>
              <a:pathLst>
                <a:path w="4856" h="2692" extrusionOk="0">
                  <a:moveTo>
                    <a:pt x="3221" y="0"/>
                  </a:moveTo>
                  <a:cubicBezTo>
                    <a:pt x="2307" y="0"/>
                    <a:pt x="1838" y="473"/>
                    <a:pt x="1467" y="945"/>
                  </a:cubicBezTo>
                  <a:cubicBezTo>
                    <a:pt x="1223" y="1190"/>
                    <a:pt x="1223" y="1330"/>
                    <a:pt x="873" y="1504"/>
                  </a:cubicBezTo>
                  <a:cubicBezTo>
                    <a:pt x="699" y="1574"/>
                    <a:pt x="384" y="1679"/>
                    <a:pt x="35" y="1679"/>
                  </a:cubicBezTo>
                  <a:lnTo>
                    <a:pt x="35" y="1923"/>
                  </a:lnTo>
                  <a:cubicBezTo>
                    <a:pt x="419" y="1923"/>
                    <a:pt x="804" y="1819"/>
                    <a:pt x="978" y="1749"/>
                  </a:cubicBezTo>
                  <a:cubicBezTo>
                    <a:pt x="1397" y="1539"/>
                    <a:pt x="1467" y="1295"/>
                    <a:pt x="1642" y="1085"/>
                  </a:cubicBezTo>
                  <a:cubicBezTo>
                    <a:pt x="2061" y="631"/>
                    <a:pt x="2445" y="247"/>
                    <a:pt x="3319" y="247"/>
                  </a:cubicBezTo>
                  <a:cubicBezTo>
                    <a:pt x="3423" y="247"/>
                    <a:pt x="3563" y="247"/>
                    <a:pt x="3703" y="282"/>
                  </a:cubicBezTo>
                  <a:cubicBezTo>
                    <a:pt x="4401" y="351"/>
                    <a:pt x="4576" y="631"/>
                    <a:pt x="4576" y="910"/>
                  </a:cubicBezTo>
                  <a:cubicBezTo>
                    <a:pt x="4576" y="1260"/>
                    <a:pt x="4297" y="1679"/>
                    <a:pt x="3947" y="1923"/>
                  </a:cubicBezTo>
                  <a:cubicBezTo>
                    <a:pt x="3493" y="2238"/>
                    <a:pt x="3214" y="2343"/>
                    <a:pt x="2550" y="2377"/>
                  </a:cubicBezTo>
                  <a:cubicBezTo>
                    <a:pt x="2026" y="2412"/>
                    <a:pt x="1153" y="2447"/>
                    <a:pt x="489" y="2447"/>
                  </a:cubicBezTo>
                  <a:lnTo>
                    <a:pt x="35" y="2447"/>
                  </a:lnTo>
                  <a:lnTo>
                    <a:pt x="0" y="2692"/>
                  </a:lnTo>
                  <a:lnTo>
                    <a:pt x="489" y="2692"/>
                  </a:lnTo>
                  <a:cubicBezTo>
                    <a:pt x="1153" y="2692"/>
                    <a:pt x="2061" y="2692"/>
                    <a:pt x="2550" y="2657"/>
                  </a:cubicBezTo>
                  <a:cubicBezTo>
                    <a:pt x="3249" y="2622"/>
                    <a:pt x="3633" y="2482"/>
                    <a:pt x="4122" y="2133"/>
                  </a:cubicBezTo>
                  <a:cubicBezTo>
                    <a:pt x="4506" y="1854"/>
                    <a:pt x="4821" y="1364"/>
                    <a:pt x="4855" y="910"/>
                  </a:cubicBezTo>
                  <a:cubicBezTo>
                    <a:pt x="4855" y="456"/>
                    <a:pt x="4471" y="72"/>
                    <a:pt x="3738" y="2"/>
                  </a:cubicBezTo>
                  <a:lnTo>
                    <a:pt x="3319" y="2"/>
                  </a:lnTo>
                  <a:cubicBezTo>
                    <a:pt x="3285" y="1"/>
                    <a:pt x="3253" y="0"/>
                    <a:pt x="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4649175" y="1828000"/>
              <a:ext cx="131025" cy="61125"/>
            </a:xfrm>
            <a:custGeom>
              <a:avLst/>
              <a:gdLst/>
              <a:ahLst/>
              <a:cxnLst/>
              <a:rect l="l" t="t" r="r" b="b"/>
              <a:pathLst>
                <a:path w="5241" h="2445" extrusionOk="0">
                  <a:moveTo>
                    <a:pt x="653" y="0"/>
                  </a:moveTo>
                  <a:cubicBezTo>
                    <a:pt x="418" y="0"/>
                    <a:pt x="204" y="5"/>
                    <a:pt x="36" y="14"/>
                  </a:cubicBezTo>
                  <a:lnTo>
                    <a:pt x="1" y="468"/>
                  </a:lnTo>
                  <a:cubicBezTo>
                    <a:pt x="385" y="468"/>
                    <a:pt x="734" y="608"/>
                    <a:pt x="909" y="678"/>
                  </a:cubicBezTo>
                  <a:cubicBezTo>
                    <a:pt x="1293" y="887"/>
                    <a:pt x="1328" y="1097"/>
                    <a:pt x="1538" y="1376"/>
                  </a:cubicBezTo>
                  <a:cubicBezTo>
                    <a:pt x="1978" y="1911"/>
                    <a:pt x="2446" y="2445"/>
                    <a:pt x="3401" y="2445"/>
                  </a:cubicBezTo>
                  <a:cubicBezTo>
                    <a:pt x="3507" y="2445"/>
                    <a:pt x="3619" y="2438"/>
                    <a:pt x="3738" y="2424"/>
                  </a:cubicBezTo>
                  <a:cubicBezTo>
                    <a:pt x="5241" y="2250"/>
                    <a:pt x="4786" y="1097"/>
                    <a:pt x="4053" y="538"/>
                  </a:cubicBezTo>
                  <a:cubicBezTo>
                    <a:pt x="3599" y="224"/>
                    <a:pt x="3249" y="119"/>
                    <a:pt x="2586" y="84"/>
                  </a:cubicBezTo>
                  <a:cubicBezTo>
                    <a:pt x="2100" y="33"/>
                    <a:pt x="1296" y="0"/>
                    <a:pt x="65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4649175" y="1824850"/>
              <a:ext cx="121425" cy="68125"/>
            </a:xfrm>
            <a:custGeom>
              <a:avLst/>
              <a:gdLst/>
              <a:ahLst/>
              <a:cxnLst/>
              <a:rect l="l" t="t" r="r" b="b"/>
              <a:pathLst>
                <a:path w="4857" h="2725" extrusionOk="0">
                  <a:moveTo>
                    <a:pt x="36" y="0"/>
                  </a:moveTo>
                  <a:lnTo>
                    <a:pt x="36" y="280"/>
                  </a:lnTo>
                  <a:cubicBezTo>
                    <a:pt x="176" y="245"/>
                    <a:pt x="350" y="245"/>
                    <a:pt x="525" y="245"/>
                  </a:cubicBezTo>
                  <a:cubicBezTo>
                    <a:pt x="1189" y="245"/>
                    <a:pt x="2062" y="280"/>
                    <a:pt x="2551" y="315"/>
                  </a:cubicBezTo>
                  <a:cubicBezTo>
                    <a:pt x="3249" y="350"/>
                    <a:pt x="3529" y="454"/>
                    <a:pt x="3983" y="769"/>
                  </a:cubicBezTo>
                  <a:cubicBezTo>
                    <a:pt x="4332" y="1048"/>
                    <a:pt x="4612" y="1467"/>
                    <a:pt x="4612" y="1782"/>
                  </a:cubicBezTo>
                  <a:cubicBezTo>
                    <a:pt x="4577" y="2096"/>
                    <a:pt x="4402" y="2341"/>
                    <a:pt x="3738" y="2445"/>
                  </a:cubicBezTo>
                  <a:lnTo>
                    <a:pt x="3389" y="2445"/>
                  </a:lnTo>
                  <a:cubicBezTo>
                    <a:pt x="2481" y="2445"/>
                    <a:pt x="2062" y="1956"/>
                    <a:pt x="1643" y="1398"/>
                  </a:cubicBezTo>
                  <a:cubicBezTo>
                    <a:pt x="1468" y="1188"/>
                    <a:pt x="1398" y="909"/>
                    <a:pt x="979" y="699"/>
                  </a:cubicBezTo>
                  <a:cubicBezTo>
                    <a:pt x="769" y="594"/>
                    <a:pt x="420" y="454"/>
                    <a:pt x="1" y="454"/>
                  </a:cubicBezTo>
                  <a:lnTo>
                    <a:pt x="1" y="734"/>
                  </a:lnTo>
                  <a:cubicBezTo>
                    <a:pt x="350" y="734"/>
                    <a:pt x="665" y="839"/>
                    <a:pt x="839" y="943"/>
                  </a:cubicBezTo>
                  <a:cubicBezTo>
                    <a:pt x="1189" y="1118"/>
                    <a:pt x="1223" y="1293"/>
                    <a:pt x="1433" y="1572"/>
                  </a:cubicBezTo>
                  <a:cubicBezTo>
                    <a:pt x="1852" y="2096"/>
                    <a:pt x="2376" y="2725"/>
                    <a:pt x="3389" y="2725"/>
                  </a:cubicBezTo>
                  <a:cubicBezTo>
                    <a:pt x="3529" y="2725"/>
                    <a:pt x="3634" y="2725"/>
                    <a:pt x="3738" y="2690"/>
                  </a:cubicBezTo>
                  <a:cubicBezTo>
                    <a:pt x="4507" y="2620"/>
                    <a:pt x="4856" y="2236"/>
                    <a:pt x="4856" y="1782"/>
                  </a:cubicBezTo>
                  <a:cubicBezTo>
                    <a:pt x="4856" y="1328"/>
                    <a:pt x="4542" y="874"/>
                    <a:pt x="4123" y="559"/>
                  </a:cubicBezTo>
                  <a:cubicBezTo>
                    <a:pt x="3669" y="210"/>
                    <a:pt x="3284" y="105"/>
                    <a:pt x="2586" y="70"/>
                  </a:cubicBezTo>
                  <a:cubicBezTo>
                    <a:pt x="2062" y="35"/>
                    <a:pt x="1189" y="0"/>
                    <a:pt x="5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4271050" y="1828000"/>
              <a:ext cx="131025" cy="61125"/>
            </a:xfrm>
            <a:custGeom>
              <a:avLst/>
              <a:gdLst/>
              <a:ahLst/>
              <a:cxnLst/>
              <a:rect l="l" t="t" r="r" b="b"/>
              <a:pathLst>
                <a:path w="5241" h="2445" extrusionOk="0">
                  <a:moveTo>
                    <a:pt x="687" y="0"/>
                  </a:moveTo>
                  <a:cubicBezTo>
                    <a:pt x="453" y="0"/>
                    <a:pt x="239" y="5"/>
                    <a:pt x="71" y="14"/>
                  </a:cubicBezTo>
                  <a:lnTo>
                    <a:pt x="1" y="468"/>
                  </a:lnTo>
                  <a:cubicBezTo>
                    <a:pt x="385" y="468"/>
                    <a:pt x="734" y="608"/>
                    <a:pt x="944" y="678"/>
                  </a:cubicBezTo>
                  <a:cubicBezTo>
                    <a:pt x="1293" y="887"/>
                    <a:pt x="1363" y="1097"/>
                    <a:pt x="1573" y="1376"/>
                  </a:cubicBezTo>
                  <a:cubicBezTo>
                    <a:pt x="1981" y="1911"/>
                    <a:pt x="2446" y="2445"/>
                    <a:pt x="3426" y="2445"/>
                  </a:cubicBezTo>
                  <a:cubicBezTo>
                    <a:pt x="3535" y="2445"/>
                    <a:pt x="3651" y="2438"/>
                    <a:pt x="3773" y="2424"/>
                  </a:cubicBezTo>
                  <a:cubicBezTo>
                    <a:pt x="5241" y="2250"/>
                    <a:pt x="4821" y="1097"/>
                    <a:pt x="4088" y="538"/>
                  </a:cubicBezTo>
                  <a:cubicBezTo>
                    <a:pt x="3599" y="224"/>
                    <a:pt x="3284" y="119"/>
                    <a:pt x="2586" y="84"/>
                  </a:cubicBezTo>
                  <a:cubicBezTo>
                    <a:pt x="2126" y="33"/>
                    <a:pt x="1328" y="0"/>
                    <a:pt x="68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4271050" y="1824850"/>
              <a:ext cx="122300" cy="68125"/>
            </a:xfrm>
            <a:custGeom>
              <a:avLst/>
              <a:gdLst/>
              <a:ahLst/>
              <a:cxnLst/>
              <a:rect l="l" t="t" r="r" b="b"/>
              <a:pathLst>
                <a:path w="4892" h="2725" extrusionOk="0">
                  <a:moveTo>
                    <a:pt x="71" y="0"/>
                  </a:moveTo>
                  <a:lnTo>
                    <a:pt x="71" y="280"/>
                  </a:lnTo>
                  <a:cubicBezTo>
                    <a:pt x="211" y="245"/>
                    <a:pt x="350" y="245"/>
                    <a:pt x="525" y="245"/>
                  </a:cubicBezTo>
                  <a:cubicBezTo>
                    <a:pt x="1189" y="245"/>
                    <a:pt x="2097" y="280"/>
                    <a:pt x="2586" y="315"/>
                  </a:cubicBezTo>
                  <a:cubicBezTo>
                    <a:pt x="3249" y="350"/>
                    <a:pt x="3529" y="454"/>
                    <a:pt x="4018" y="769"/>
                  </a:cubicBezTo>
                  <a:cubicBezTo>
                    <a:pt x="4367" y="1048"/>
                    <a:pt x="4612" y="1467"/>
                    <a:pt x="4612" y="1782"/>
                  </a:cubicBezTo>
                  <a:cubicBezTo>
                    <a:pt x="4612" y="2096"/>
                    <a:pt x="4437" y="2341"/>
                    <a:pt x="3739" y="2445"/>
                  </a:cubicBezTo>
                  <a:lnTo>
                    <a:pt x="3424" y="2445"/>
                  </a:lnTo>
                  <a:cubicBezTo>
                    <a:pt x="2516" y="2445"/>
                    <a:pt x="2097" y="1956"/>
                    <a:pt x="1678" y="1398"/>
                  </a:cubicBezTo>
                  <a:cubicBezTo>
                    <a:pt x="1468" y="1188"/>
                    <a:pt x="1398" y="909"/>
                    <a:pt x="979" y="699"/>
                  </a:cubicBezTo>
                  <a:cubicBezTo>
                    <a:pt x="804" y="594"/>
                    <a:pt x="420" y="454"/>
                    <a:pt x="1" y="454"/>
                  </a:cubicBezTo>
                  <a:lnTo>
                    <a:pt x="1" y="734"/>
                  </a:lnTo>
                  <a:cubicBezTo>
                    <a:pt x="350" y="734"/>
                    <a:pt x="700" y="839"/>
                    <a:pt x="874" y="943"/>
                  </a:cubicBezTo>
                  <a:cubicBezTo>
                    <a:pt x="1189" y="1118"/>
                    <a:pt x="1223" y="1293"/>
                    <a:pt x="1468" y="1572"/>
                  </a:cubicBezTo>
                  <a:cubicBezTo>
                    <a:pt x="1887" y="2096"/>
                    <a:pt x="2411" y="2725"/>
                    <a:pt x="3424" y="2725"/>
                  </a:cubicBezTo>
                  <a:cubicBezTo>
                    <a:pt x="3529" y="2725"/>
                    <a:pt x="3669" y="2725"/>
                    <a:pt x="3773" y="2690"/>
                  </a:cubicBezTo>
                  <a:cubicBezTo>
                    <a:pt x="4542" y="2620"/>
                    <a:pt x="4891" y="2236"/>
                    <a:pt x="4891" y="1782"/>
                  </a:cubicBezTo>
                  <a:cubicBezTo>
                    <a:pt x="4891" y="1328"/>
                    <a:pt x="4542" y="874"/>
                    <a:pt x="4158" y="559"/>
                  </a:cubicBezTo>
                  <a:cubicBezTo>
                    <a:pt x="3669" y="210"/>
                    <a:pt x="3284" y="105"/>
                    <a:pt x="2586" y="70"/>
                  </a:cubicBezTo>
                  <a:cubicBezTo>
                    <a:pt x="2097" y="35"/>
                    <a:pt x="1223" y="0"/>
                    <a:pt x="5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4478900" y="1810875"/>
              <a:ext cx="131025" cy="61650"/>
            </a:xfrm>
            <a:custGeom>
              <a:avLst/>
              <a:gdLst/>
              <a:ahLst/>
              <a:cxnLst/>
              <a:rect l="l" t="t" r="r" b="b"/>
              <a:pathLst>
                <a:path w="5241" h="2466" extrusionOk="0">
                  <a:moveTo>
                    <a:pt x="70" y="0"/>
                  </a:moveTo>
                  <a:lnTo>
                    <a:pt x="0" y="455"/>
                  </a:lnTo>
                  <a:cubicBezTo>
                    <a:pt x="385" y="455"/>
                    <a:pt x="734" y="594"/>
                    <a:pt x="944" y="699"/>
                  </a:cubicBezTo>
                  <a:cubicBezTo>
                    <a:pt x="1293" y="874"/>
                    <a:pt x="1363" y="1118"/>
                    <a:pt x="1572" y="1363"/>
                  </a:cubicBezTo>
                  <a:cubicBezTo>
                    <a:pt x="1983" y="1900"/>
                    <a:pt x="2451" y="2465"/>
                    <a:pt x="3441" y="2465"/>
                  </a:cubicBezTo>
                  <a:cubicBezTo>
                    <a:pt x="3545" y="2465"/>
                    <a:pt x="3656" y="2459"/>
                    <a:pt x="3773" y="2446"/>
                  </a:cubicBezTo>
                  <a:cubicBezTo>
                    <a:pt x="5240" y="2271"/>
                    <a:pt x="4821" y="1083"/>
                    <a:pt x="4087" y="559"/>
                  </a:cubicBezTo>
                  <a:cubicBezTo>
                    <a:pt x="3598" y="210"/>
                    <a:pt x="3284" y="105"/>
                    <a:pt x="2585" y="70"/>
                  </a:cubicBezTo>
                  <a:cubicBezTo>
                    <a:pt x="1957" y="35"/>
                    <a:pt x="699" y="0"/>
                    <a:pt x="7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4478900" y="180737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559" y="1"/>
                  </a:moveTo>
                  <a:cubicBezTo>
                    <a:pt x="350" y="1"/>
                    <a:pt x="210" y="36"/>
                    <a:pt x="70" y="36"/>
                  </a:cubicBezTo>
                  <a:lnTo>
                    <a:pt x="70" y="280"/>
                  </a:lnTo>
                  <a:lnTo>
                    <a:pt x="559" y="280"/>
                  </a:lnTo>
                  <a:cubicBezTo>
                    <a:pt x="1188" y="280"/>
                    <a:pt x="2096" y="315"/>
                    <a:pt x="2585" y="350"/>
                  </a:cubicBezTo>
                  <a:cubicBezTo>
                    <a:pt x="3249" y="385"/>
                    <a:pt x="3528" y="490"/>
                    <a:pt x="3983" y="804"/>
                  </a:cubicBezTo>
                  <a:cubicBezTo>
                    <a:pt x="4367" y="1049"/>
                    <a:pt x="4611" y="1468"/>
                    <a:pt x="4611" y="1817"/>
                  </a:cubicBezTo>
                  <a:cubicBezTo>
                    <a:pt x="4611" y="2097"/>
                    <a:pt x="4437" y="2376"/>
                    <a:pt x="3738" y="2446"/>
                  </a:cubicBezTo>
                  <a:cubicBezTo>
                    <a:pt x="3633" y="2481"/>
                    <a:pt x="3528" y="2481"/>
                    <a:pt x="3424" y="2481"/>
                  </a:cubicBezTo>
                  <a:cubicBezTo>
                    <a:pt x="2515" y="2481"/>
                    <a:pt x="2096" y="1957"/>
                    <a:pt x="1677" y="1433"/>
                  </a:cubicBezTo>
                  <a:cubicBezTo>
                    <a:pt x="1468" y="1188"/>
                    <a:pt x="1398" y="944"/>
                    <a:pt x="978" y="734"/>
                  </a:cubicBezTo>
                  <a:cubicBezTo>
                    <a:pt x="769" y="629"/>
                    <a:pt x="420" y="490"/>
                    <a:pt x="0" y="490"/>
                  </a:cubicBezTo>
                  <a:lnTo>
                    <a:pt x="0" y="734"/>
                  </a:lnTo>
                  <a:cubicBezTo>
                    <a:pt x="350" y="734"/>
                    <a:pt x="699" y="874"/>
                    <a:pt x="874" y="944"/>
                  </a:cubicBezTo>
                  <a:cubicBezTo>
                    <a:pt x="1188" y="1118"/>
                    <a:pt x="1223" y="1293"/>
                    <a:pt x="1468" y="1608"/>
                  </a:cubicBezTo>
                  <a:cubicBezTo>
                    <a:pt x="1887" y="2131"/>
                    <a:pt x="2411" y="2725"/>
                    <a:pt x="3424" y="2725"/>
                  </a:cubicBezTo>
                  <a:lnTo>
                    <a:pt x="3773" y="2725"/>
                  </a:lnTo>
                  <a:cubicBezTo>
                    <a:pt x="4541" y="2621"/>
                    <a:pt x="4891" y="2236"/>
                    <a:pt x="4891" y="1817"/>
                  </a:cubicBezTo>
                  <a:cubicBezTo>
                    <a:pt x="4891" y="1363"/>
                    <a:pt x="4541" y="874"/>
                    <a:pt x="4157" y="595"/>
                  </a:cubicBezTo>
                  <a:cubicBezTo>
                    <a:pt x="3668" y="245"/>
                    <a:pt x="3284" y="105"/>
                    <a:pt x="2585" y="71"/>
                  </a:cubicBezTo>
                  <a:cubicBezTo>
                    <a:pt x="2096" y="36"/>
                    <a:pt x="1223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4408175" y="1771575"/>
              <a:ext cx="130125" cy="73150"/>
            </a:xfrm>
            <a:custGeom>
              <a:avLst/>
              <a:gdLst/>
              <a:ahLst/>
              <a:cxnLst/>
              <a:rect l="l" t="t" r="r" b="b"/>
              <a:pathLst>
                <a:path w="5205" h="2926" extrusionOk="0">
                  <a:moveTo>
                    <a:pt x="0" y="1"/>
                  </a:moveTo>
                  <a:lnTo>
                    <a:pt x="70" y="839"/>
                  </a:lnTo>
                  <a:cubicBezTo>
                    <a:pt x="349" y="909"/>
                    <a:pt x="838" y="909"/>
                    <a:pt x="1083" y="1048"/>
                  </a:cubicBezTo>
                  <a:cubicBezTo>
                    <a:pt x="1292" y="1153"/>
                    <a:pt x="1362" y="1433"/>
                    <a:pt x="1502" y="1642"/>
                  </a:cubicBezTo>
                  <a:cubicBezTo>
                    <a:pt x="1941" y="2270"/>
                    <a:pt x="2409" y="2926"/>
                    <a:pt x="3361" y="2926"/>
                  </a:cubicBezTo>
                  <a:cubicBezTo>
                    <a:pt x="3468" y="2926"/>
                    <a:pt x="3582" y="2918"/>
                    <a:pt x="3703" y="2900"/>
                  </a:cubicBezTo>
                  <a:cubicBezTo>
                    <a:pt x="5205" y="2725"/>
                    <a:pt x="4786" y="1293"/>
                    <a:pt x="4052" y="664"/>
                  </a:cubicBezTo>
                  <a:cubicBezTo>
                    <a:pt x="3563" y="245"/>
                    <a:pt x="3249" y="140"/>
                    <a:pt x="2550" y="70"/>
                  </a:cubicBezTo>
                  <a:cubicBezTo>
                    <a:pt x="1886" y="35"/>
                    <a:pt x="629" y="1"/>
                    <a:pt x="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4408175" y="1768075"/>
              <a:ext cx="121400" cy="80375"/>
            </a:xfrm>
            <a:custGeom>
              <a:avLst/>
              <a:gdLst/>
              <a:ahLst/>
              <a:cxnLst/>
              <a:rect l="l" t="t" r="r" b="b"/>
              <a:pathLst>
                <a:path w="4856" h="3215" extrusionOk="0">
                  <a:moveTo>
                    <a:pt x="489" y="1"/>
                  </a:moveTo>
                  <a:cubicBezTo>
                    <a:pt x="279" y="1"/>
                    <a:pt x="140" y="1"/>
                    <a:pt x="0" y="36"/>
                  </a:cubicBezTo>
                  <a:lnTo>
                    <a:pt x="0" y="280"/>
                  </a:lnTo>
                  <a:lnTo>
                    <a:pt x="489" y="280"/>
                  </a:lnTo>
                  <a:cubicBezTo>
                    <a:pt x="1118" y="280"/>
                    <a:pt x="2026" y="315"/>
                    <a:pt x="2515" y="350"/>
                  </a:cubicBezTo>
                  <a:cubicBezTo>
                    <a:pt x="3214" y="420"/>
                    <a:pt x="3493" y="525"/>
                    <a:pt x="3947" y="909"/>
                  </a:cubicBezTo>
                  <a:cubicBezTo>
                    <a:pt x="4297" y="1223"/>
                    <a:pt x="4576" y="1712"/>
                    <a:pt x="4576" y="2132"/>
                  </a:cubicBezTo>
                  <a:cubicBezTo>
                    <a:pt x="4576" y="2516"/>
                    <a:pt x="4366" y="2830"/>
                    <a:pt x="3703" y="2935"/>
                  </a:cubicBezTo>
                  <a:lnTo>
                    <a:pt x="3388" y="2935"/>
                  </a:lnTo>
                  <a:cubicBezTo>
                    <a:pt x="2480" y="2935"/>
                    <a:pt x="2061" y="2341"/>
                    <a:pt x="1607" y="1712"/>
                  </a:cubicBezTo>
                  <a:cubicBezTo>
                    <a:pt x="1502" y="1538"/>
                    <a:pt x="1432" y="1223"/>
                    <a:pt x="1153" y="1049"/>
                  </a:cubicBezTo>
                  <a:cubicBezTo>
                    <a:pt x="838" y="874"/>
                    <a:pt x="349" y="909"/>
                    <a:pt x="105" y="839"/>
                  </a:cubicBezTo>
                  <a:lnTo>
                    <a:pt x="35" y="1119"/>
                  </a:lnTo>
                  <a:cubicBezTo>
                    <a:pt x="349" y="1154"/>
                    <a:pt x="838" y="1188"/>
                    <a:pt x="1013" y="1293"/>
                  </a:cubicBezTo>
                  <a:cubicBezTo>
                    <a:pt x="1153" y="1363"/>
                    <a:pt x="1258" y="1643"/>
                    <a:pt x="1397" y="1852"/>
                  </a:cubicBezTo>
                  <a:cubicBezTo>
                    <a:pt x="1816" y="2481"/>
                    <a:pt x="2340" y="3214"/>
                    <a:pt x="3388" y="3214"/>
                  </a:cubicBezTo>
                  <a:cubicBezTo>
                    <a:pt x="3493" y="3214"/>
                    <a:pt x="3598" y="3214"/>
                    <a:pt x="3738" y="3180"/>
                  </a:cubicBezTo>
                  <a:cubicBezTo>
                    <a:pt x="4506" y="3075"/>
                    <a:pt x="4855" y="2621"/>
                    <a:pt x="4855" y="2132"/>
                  </a:cubicBezTo>
                  <a:cubicBezTo>
                    <a:pt x="4855" y="1608"/>
                    <a:pt x="4541" y="1049"/>
                    <a:pt x="4122" y="699"/>
                  </a:cubicBezTo>
                  <a:cubicBezTo>
                    <a:pt x="3633" y="280"/>
                    <a:pt x="3249" y="141"/>
                    <a:pt x="2550" y="106"/>
                  </a:cubicBezTo>
                  <a:cubicBezTo>
                    <a:pt x="2026" y="71"/>
                    <a:pt x="1153" y="1"/>
                    <a:pt x="4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4653550" y="1771575"/>
              <a:ext cx="130150" cy="61675"/>
            </a:xfrm>
            <a:custGeom>
              <a:avLst/>
              <a:gdLst/>
              <a:ahLst/>
              <a:cxnLst/>
              <a:rect l="l" t="t" r="r" b="b"/>
              <a:pathLst>
                <a:path w="5206" h="2467" extrusionOk="0">
                  <a:moveTo>
                    <a:pt x="1" y="1"/>
                  </a:moveTo>
                  <a:lnTo>
                    <a:pt x="1" y="839"/>
                  </a:lnTo>
                  <a:cubicBezTo>
                    <a:pt x="245" y="839"/>
                    <a:pt x="490" y="909"/>
                    <a:pt x="699" y="944"/>
                  </a:cubicBezTo>
                  <a:cubicBezTo>
                    <a:pt x="839" y="979"/>
                    <a:pt x="979" y="979"/>
                    <a:pt x="1118" y="1048"/>
                  </a:cubicBezTo>
                  <a:cubicBezTo>
                    <a:pt x="1572" y="1223"/>
                    <a:pt x="1782" y="1782"/>
                    <a:pt x="2166" y="2061"/>
                  </a:cubicBezTo>
                  <a:cubicBezTo>
                    <a:pt x="2533" y="2343"/>
                    <a:pt x="2945" y="2466"/>
                    <a:pt x="3384" y="2466"/>
                  </a:cubicBezTo>
                  <a:cubicBezTo>
                    <a:pt x="3489" y="2466"/>
                    <a:pt x="3596" y="2459"/>
                    <a:pt x="3703" y="2446"/>
                  </a:cubicBezTo>
                  <a:cubicBezTo>
                    <a:pt x="5205" y="2271"/>
                    <a:pt x="4751" y="1083"/>
                    <a:pt x="4018" y="559"/>
                  </a:cubicBezTo>
                  <a:cubicBezTo>
                    <a:pt x="3563" y="210"/>
                    <a:pt x="3214" y="105"/>
                    <a:pt x="2551" y="70"/>
                  </a:cubicBezTo>
                  <a:cubicBezTo>
                    <a:pt x="1887" y="35"/>
                    <a:pt x="629" y="1"/>
                    <a:pt x="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4653550" y="1768075"/>
              <a:ext cx="120525" cy="68150"/>
            </a:xfrm>
            <a:custGeom>
              <a:avLst/>
              <a:gdLst/>
              <a:ahLst/>
              <a:cxnLst/>
              <a:rect l="l" t="t" r="r" b="b"/>
              <a:pathLst>
                <a:path w="4821" h="2726" extrusionOk="0">
                  <a:moveTo>
                    <a:pt x="455" y="1"/>
                  </a:moveTo>
                  <a:cubicBezTo>
                    <a:pt x="280" y="1"/>
                    <a:pt x="140" y="36"/>
                    <a:pt x="1" y="36"/>
                  </a:cubicBezTo>
                  <a:lnTo>
                    <a:pt x="1" y="280"/>
                  </a:lnTo>
                  <a:lnTo>
                    <a:pt x="455" y="280"/>
                  </a:lnTo>
                  <a:cubicBezTo>
                    <a:pt x="1118" y="280"/>
                    <a:pt x="2027" y="315"/>
                    <a:pt x="2516" y="350"/>
                  </a:cubicBezTo>
                  <a:cubicBezTo>
                    <a:pt x="3214" y="385"/>
                    <a:pt x="3494" y="490"/>
                    <a:pt x="3948" y="804"/>
                  </a:cubicBezTo>
                  <a:cubicBezTo>
                    <a:pt x="4297" y="1049"/>
                    <a:pt x="4576" y="1468"/>
                    <a:pt x="4576" y="1817"/>
                  </a:cubicBezTo>
                  <a:cubicBezTo>
                    <a:pt x="4542" y="2097"/>
                    <a:pt x="4367" y="2376"/>
                    <a:pt x="3668" y="2446"/>
                  </a:cubicBezTo>
                  <a:cubicBezTo>
                    <a:pt x="3598" y="2481"/>
                    <a:pt x="3494" y="2481"/>
                    <a:pt x="3389" y="2481"/>
                  </a:cubicBezTo>
                  <a:cubicBezTo>
                    <a:pt x="2970" y="2481"/>
                    <a:pt x="2585" y="2376"/>
                    <a:pt x="2236" y="2097"/>
                  </a:cubicBezTo>
                  <a:cubicBezTo>
                    <a:pt x="1922" y="1852"/>
                    <a:pt x="1677" y="1293"/>
                    <a:pt x="1188" y="1049"/>
                  </a:cubicBezTo>
                  <a:cubicBezTo>
                    <a:pt x="1014" y="979"/>
                    <a:pt x="874" y="979"/>
                    <a:pt x="734" y="944"/>
                  </a:cubicBezTo>
                  <a:cubicBezTo>
                    <a:pt x="525" y="909"/>
                    <a:pt x="315" y="839"/>
                    <a:pt x="70" y="839"/>
                  </a:cubicBezTo>
                  <a:lnTo>
                    <a:pt x="1" y="839"/>
                  </a:lnTo>
                  <a:lnTo>
                    <a:pt x="35" y="1119"/>
                  </a:lnTo>
                  <a:lnTo>
                    <a:pt x="70" y="1119"/>
                  </a:lnTo>
                  <a:cubicBezTo>
                    <a:pt x="245" y="1119"/>
                    <a:pt x="455" y="1188"/>
                    <a:pt x="664" y="1223"/>
                  </a:cubicBezTo>
                  <a:cubicBezTo>
                    <a:pt x="839" y="1258"/>
                    <a:pt x="979" y="1258"/>
                    <a:pt x="1083" y="1293"/>
                  </a:cubicBezTo>
                  <a:cubicBezTo>
                    <a:pt x="1433" y="1433"/>
                    <a:pt x="1677" y="1992"/>
                    <a:pt x="2096" y="2306"/>
                  </a:cubicBezTo>
                  <a:cubicBezTo>
                    <a:pt x="2481" y="2621"/>
                    <a:pt x="2935" y="2725"/>
                    <a:pt x="3389" y="2725"/>
                  </a:cubicBezTo>
                  <a:lnTo>
                    <a:pt x="3703" y="2725"/>
                  </a:lnTo>
                  <a:cubicBezTo>
                    <a:pt x="4472" y="2621"/>
                    <a:pt x="4821" y="2271"/>
                    <a:pt x="4821" y="1817"/>
                  </a:cubicBezTo>
                  <a:cubicBezTo>
                    <a:pt x="4821" y="1363"/>
                    <a:pt x="4507" y="874"/>
                    <a:pt x="4087" y="595"/>
                  </a:cubicBezTo>
                  <a:cubicBezTo>
                    <a:pt x="3633" y="245"/>
                    <a:pt x="3249" y="106"/>
                    <a:pt x="2551" y="71"/>
                  </a:cubicBezTo>
                  <a:cubicBezTo>
                    <a:pt x="2027" y="71"/>
                    <a:pt x="1118" y="1"/>
                    <a:pt x="4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4257100" y="1746875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560" y="1"/>
                  </a:moveTo>
                  <a:cubicBezTo>
                    <a:pt x="403" y="1"/>
                    <a:pt x="260" y="4"/>
                    <a:pt x="140" y="10"/>
                  </a:cubicBezTo>
                  <a:lnTo>
                    <a:pt x="0" y="989"/>
                  </a:lnTo>
                  <a:cubicBezTo>
                    <a:pt x="559" y="1023"/>
                    <a:pt x="1292" y="1128"/>
                    <a:pt x="1642" y="1617"/>
                  </a:cubicBezTo>
                  <a:cubicBezTo>
                    <a:pt x="2050" y="2245"/>
                    <a:pt x="2514" y="2901"/>
                    <a:pt x="3491" y="2901"/>
                  </a:cubicBezTo>
                  <a:cubicBezTo>
                    <a:pt x="3601" y="2901"/>
                    <a:pt x="3718" y="2893"/>
                    <a:pt x="3842" y="2875"/>
                  </a:cubicBezTo>
                  <a:cubicBezTo>
                    <a:pt x="5309" y="2665"/>
                    <a:pt x="4890" y="1303"/>
                    <a:pt x="4157" y="639"/>
                  </a:cubicBezTo>
                  <a:cubicBezTo>
                    <a:pt x="3668" y="255"/>
                    <a:pt x="3353" y="115"/>
                    <a:pt x="2655" y="80"/>
                  </a:cubicBezTo>
                  <a:cubicBezTo>
                    <a:pt x="2146" y="52"/>
                    <a:pt x="1226" y="1"/>
                    <a:pt x="56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4257100" y="174362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140" y="1"/>
                  </a:moveTo>
                  <a:lnTo>
                    <a:pt x="140" y="280"/>
                  </a:lnTo>
                  <a:lnTo>
                    <a:pt x="629" y="280"/>
                  </a:lnTo>
                  <a:cubicBezTo>
                    <a:pt x="1292" y="280"/>
                    <a:pt x="2166" y="315"/>
                    <a:pt x="2655" y="350"/>
                  </a:cubicBezTo>
                  <a:cubicBezTo>
                    <a:pt x="3318" y="385"/>
                    <a:pt x="3598" y="490"/>
                    <a:pt x="4052" y="874"/>
                  </a:cubicBezTo>
                  <a:cubicBezTo>
                    <a:pt x="4401" y="1188"/>
                    <a:pt x="4681" y="1677"/>
                    <a:pt x="4681" y="2097"/>
                  </a:cubicBezTo>
                  <a:cubicBezTo>
                    <a:pt x="4681" y="2481"/>
                    <a:pt x="4506" y="2760"/>
                    <a:pt x="3807" y="2865"/>
                  </a:cubicBezTo>
                  <a:cubicBezTo>
                    <a:pt x="3703" y="2900"/>
                    <a:pt x="3598" y="2900"/>
                    <a:pt x="3493" y="2900"/>
                  </a:cubicBezTo>
                  <a:cubicBezTo>
                    <a:pt x="2585" y="2900"/>
                    <a:pt x="2166" y="2306"/>
                    <a:pt x="1747" y="1677"/>
                  </a:cubicBezTo>
                  <a:cubicBezTo>
                    <a:pt x="1362" y="1119"/>
                    <a:pt x="559" y="1049"/>
                    <a:pt x="0" y="1014"/>
                  </a:cubicBezTo>
                  <a:lnTo>
                    <a:pt x="0" y="1258"/>
                  </a:lnTo>
                  <a:cubicBezTo>
                    <a:pt x="524" y="1293"/>
                    <a:pt x="1258" y="1398"/>
                    <a:pt x="1537" y="1817"/>
                  </a:cubicBezTo>
                  <a:cubicBezTo>
                    <a:pt x="1956" y="2446"/>
                    <a:pt x="2445" y="3145"/>
                    <a:pt x="3493" y="3145"/>
                  </a:cubicBezTo>
                  <a:lnTo>
                    <a:pt x="3842" y="3145"/>
                  </a:lnTo>
                  <a:cubicBezTo>
                    <a:pt x="4611" y="3040"/>
                    <a:pt x="4960" y="2586"/>
                    <a:pt x="4960" y="2097"/>
                  </a:cubicBezTo>
                  <a:cubicBezTo>
                    <a:pt x="4960" y="1573"/>
                    <a:pt x="4646" y="1049"/>
                    <a:pt x="4227" y="699"/>
                  </a:cubicBezTo>
                  <a:cubicBezTo>
                    <a:pt x="3773" y="280"/>
                    <a:pt x="3353" y="140"/>
                    <a:pt x="2655" y="71"/>
                  </a:cubicBezTo>
                  <a:cubicBezTo>
                    <a:pt x="2166" y="36"/>
                    <a:pt x="1292" y="1"/>
                    <a:pt x="6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4897200" y="1747125"/>
              <a:ext cx="110450" cy="83575"/>
            </a:xfrm>
            <a:custGeom>
              <a:avLst/>
              <a:gdLst/>
              <a:ahLst/>
              <a:cxnLst/>
              <a:rect l="l" t="t" r="r" b="b"/>
              <a:pathLst>
                <a:path w="4418" h="3343" extrusionOk="0">
                  <a:moveTo>
                    <a:pt x="35" y="0"/>
                  </a:moveTo>
                  <a:lnTo>
                    <a:pt x="0" y="979"/>
                  </a:lnTo>
                  <a:cubicBezTo>
                    <a:pt x="210" y="1013"/>
                    <a:pt x="489" y="1048"/>
                    <a:pt x="699" y="1118"/>
                  </a:cubicBezTo>
                  <a:cubicBezTo>
                    <a:pt x="804" y="1188"/>
                    <a:pt x="943" y="1223"/>
                    <a:pt x="1013" y="1328"/>
                  </a:cubicBezTo>
                  <a:cubicBezTo>
                    <a:pt x="1083" y="1433"/>
                    <a:pt x="1083" y="1572"/>
                    <a:pt x="1118" y="1712"/>
                  </a:cubicBezTo>
                  <a:cubicBezTo>
                    <a:pt x="1432" y="2411"/>
                    <a:pt x="1782" y="3144"/>
                    <a:pt x="2969" y="3319"/>
                  </a:cubicBezTo>
                  <a:cubicBezTo>
                    <a:pt x="3083" y="3335"/>
                    <a:pt x="3186" y="3343"/>
                    <a:pt x="3281" y="3343"/>
                  </a:cubicBezTo>
                  <a:cubicBezTo>
                    <a:pt x="4418" y="3343"/>
                    <a:pt x="4289" y="2249"/>
                    <a:pt x="3773" y="1572"/>
                  </a:cubicBezTo>
                  <a:cubicBezTo>
                    <a:pt x="3423" y="1118"/>
                    <a:pt x="3109" y="944"/>
                    <a:pt x="2480" y="734"/>
                  </a:cubicBezTo>
                  <a:cubicBezTo>
                    <a:pt x="1852" y="524"/>
                    <a:pt x="664" y="140"/>
                    <a:pt x="3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4896325" y="174362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105" y="1"/>
                  </a:moveTo>
                  <a:lnTo>
                    <a:pt x="35" y="280"/>
                  </a:lnTo>
                  <a:cubicBezTo>
                    <a:pt x="664" y="385"/>
                    <a:pt x="1852" y="769"/>
                    <a:pt x="2445" y="979"/>
                  </a:cubicBezTo>
                  <a:cubicBezTo>
                    <a:pt x="3109" y="1188"/>
                    <a:pt x="3354" y="1363"/>
                    <a:pt x="3703" y="1817"/>
                  </a:cubicBezTo>
                  <a:cubicBezTo>
                    <a:pt x="3913" y="2062"/>
                    <a:pt x="4052" y="2446"/>
                    <a:pt x="4052" y="2725"/>
                  </a:cubicBezTo>
                  <a:cubicBezTo>
                    <a:pt x="4052" y="3075"/>
                    <a:pt x="3913" y="3319"/>
                    <a:pt x="3319" y="3354"/>
                  </a:cubicBezTo>
                  <a:cubicBezTo>
                    <a:pt x="3249" y="3354"/>
                    <a:pt x="3144" y="3354"/>
                    <a:pt x="3004" y="3319"/>
                  </a:cubicBezTo>
                  <a:cubicBezTo>
                    <a:pt x="1887" y="3145"/>
                    <a:pt x="1572" y="2481"/>
                    <a:pt x="1293" y="1782"/>
                  </a:cubicBezTo>
                  <a:cubicBezTo>
                    <a:pt x="1258" y="1712"/>
                    <a:pt x="1223" y="1538"/>
                    <a:pt x="1153" y="1398"/>
                  </a:cubicBezTo>
                  <a:cubicBezTo>
                    <a:pt x="1048" y="1258"/>
                    <a:pt x="874" y="1188"/>
                    <a:pt x="769" y="1153"/>
                  </a:cubicBezTo>
                  <a:cubicBezTo>
                    <a:pt x="524" y="1049"/>
                    <a:pt x="280" y="1014"/>
                    <a:pt x="35" y="979"/>
                  </a:cubicBezTo>
                  <a:lnTo>
                    <a:pt x="0" y="1258"/>
                  </a:lnTo>
                  <a:cubicBezTo>
                    <a:pt x="245" y="1293"/>
                    <a:pt x="489" y="1328"/>
                    <a:pt x="699" y="1398"/>
                  </a:cubicBezTo>
                  <a:cubicBezTo>
                    <a:pt x="769" y="1433"/>
                    <a:pt x="909" y="1503"/>
                    <a:pt x="943" y="1538"/>
                  </a:cubicBezTo>
                  <a:cubicBezTo>
                    <a:pt x="978" y="1573"/>
                    <a:pt x="978" y="1747"/>
                    <a:pt x="1048" y="1887"/>
                  </a:cubicBezTo>
                  <a:cubicBezTo>
                    <a:pt x="1328" y="2586"/>
                    <a:pt x="1712" y="3389"/>
                    <a:pt x="2969" y="3599"/>
                  </a:cubicBezTo>
                  <a:lnTo>
                    <a:pt x="3319" y="3599"/>
                  </a:lnTo>
                  <a:cubicBezTo>
                    <a:pt x="4017" y="3599"/>
                    <a:pt x="4332" y="3179"/>
                    <a:pt x="4332" y="2725"/>
                  </a:cubicBezTo>
                  <a:cubicBezTo>
                    <a:pt x="4332" y="2341"/>
                    <a:pt x="4157" y="1957"/>
                    <a:pt x="3913" y="1642"/>
                  </a:cubicBezTo>
                  <a:cubicBezTo>
                    <a:pt x="3528" y="1188"/>
                    <a:pt x="3214" y="944"/>
                    <a:pt x="2550" y="734"/>
                  </a:cubicBezTo>
                  <a:cubicBezTo>
                    <a:pt x="1921" y="525"/>
                    <a:pt x="734" y="140"/>
                    <a:pt x="1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4786300" y="1792525"/>
              <a:ext cx="129250" cy="68175"/>
            </a:xfrm>
            <a:custGeom>
              <a:avLst/>
              <a:gdLst/>
              <a:ahLst/>
              <a:cxnLst/>
              <a:rect l="l" t="t" r="r" b="b"/>
              <a:pathLst>
                <a:path w="5170" h="2727" extrusionOk="0">
                  <a:moveTo>
                    <a:pt x="175" y="1"/>
                  </a:moveTo>
                  <a:lnTo>
                    <a:pt x="0" y="769"/>
                  </a:lnTo>
                  <a:cubicBezTo>
                    <a:pt x="349" y="769"/>
                    <a:pt x="629" y="769"/>
                    <a:pt x="943" y="909"/>
                  </a:cubicBezTo>
                  <a:cubicBezTo>
                    <a:pt x="1188" y="1049"/>
                    <a:pt x="1397" y="1258"/>
                    <a:pt x="1572" y="1468"/>
                  </a:cubicBezTo>
                  <a:cubicBezTo>
                    <a:pt x="1980" y="2081"/>
                    <a:pt x="2422" y="2727"/>
                    <a:pt x="3576" y="2727"/>
                  </a:cubicBezTo>
                  <a:cubicBezTo>
                    <a:pt x="3606" y="2727"/>
                    <a:pt x="3637" y="2726"/>
                    <a:pt x="3668" y="2725"/>
                  </a:cubicBezTo>
                  <a:cubicBezTo>
                    <a:pt x="5170" y="2691"/>
                    <a:pt x="4820" y="1468"/>
                    <a:pt x="4122" y="874"/>
                  </a:cubicBezTo>
                  <a:cubicBezTo>
                    <a:pt x="3703" y="490"/>
                    <a:pt x="3388" y="350"/>
                    <a:pt x="2690" y="280"/>
                  </a:cubicBezTo>
                  <a:cubicBezTo>
                    <a:pt x="2061" y="176"/>
                    <a:pt x="803" y="36"/>
                    <a:pt x="17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4786300" y="1789050"/>
              <a:ext cx="121400" cy="75125"/>
            </a:xfrm>
            <a:custGeom>
              <a:avLst/>
              <a:gdLst/>
              <a:ahLst/>
              <a:cxnLst/>
              <a:rect l="l" t="t" r="r" b="b"/>
              <a:pathLst>
                <a:path w="4856" h="3005" extrusionOk="0">
                  <a:moveTo>
                    <a:pt x="175" y="0"/>
                  </a:moveTo>
                  <a:lnTo>
                    <a:pt x="175" y="280"/>
                  </a:lnTo>
                  <a:cubicBezTo>
                    <a:pt x="803" y="315"/>
                    <a:pt x="2061" y="454"/>
                    <a:pt x="2655" y="524"/>
                  </a:cubicBezTo>
                  <a:cubicBezTo>
                    <a:pt x="3353" y="629"/>
                    <a:pt x="3598" y="734"/>
                    <a:pt x="4052" y="1118"/>
                  </a:cubicBezTo>
                  <a:cubicBezTo>
                    <a:pt x="4366" y="1362"/>
                    <a:pt x="4576" y="1782"/>
                    <a:pt x="4576" y="2096"/>
                  </a:cubicBezTo>
                  <a:cubicBezTo>
                    <a:pt x="4576" y="2410"/>
                    <a:pt x="4401" y="2690"/>
                    <a:pt x="3668" y="2725"/>
                  </a:cubicBezTo>
                  <a:lnTo>
                    <a:pt x="3528" y="2725"/>
                  </a:lnTo>
                  <a:cubicBezTo>
                    <a:pt x="2480" y="2725"/>
                    <a:pt x="2096" y="2166"/>
                    <a:pt x="1677" y="1537"/>
                  </a:cubicBezTo>
                  <a:cubicBezTo>
                    <a:pt x="1502" y="1293"/>
                    <a:pt x="1292" y="1083"/>
                    <a:pt x="1013" y="943"/>
                  </a:cubicBezTo>
                  <a:cubicBezTo>
                    <a:pt x="699" y="769"/>
                    <a:pt x="419" y="769"/>
                    <a:pt x="140" y="769"/>
                  </a:cubicBezTo>
                  <a:lnTo>
                    <a:pt x="0" y="769"/>
                  </a:lnTo>
                  <a:lnTo>
                    <a:pt x="0" y="1048"/>
                  </a:lnTo>
                  <a:lnTo>
                    <a:pt x="140" y="1048"/>
                  </a:lnTo>
                  <a:cubicBezTo>
                    <a:pt x="419" y="1048"/>
                    <a:pt x="629" y="1048"/>
                    <a:pt x="873" y="1188"/>
                  </a:cubicBezTo>
                  <a:cubicBezTo>
                    <a:pt x="1118" y="1293"/>
                    <a:pt x="1292" y="1467"/>
                    <a:pt x="1467" y="1677"/>
                  </a:cubicBezTo>
                  <a:cubicBezTo>
                    <a:pt x="1851" y="2306"/>
                    <a:pt x="2375" y="3004"/>
                    <a:pt x="3528" y="3004"/>
                  </a:cubicBezTo>
                  <a:lnTo>
                    <a:pt x="3668" y="3004"/>
                  </a:lnTo>
                  <a:cubicBezTo>
                    <a:pt x="4471" y="2969"/>
                    <a:pt x="4855" y="2585"/>
                    <a:pt x="4855" y="2096"/>
                  </a:cubicBezTo>
                  <a:cubicBezTo>
                    <a:pt x="4855" y="1677"/>
                    <a:pt x="4576" y="1223"/>
                    <a:pt x="4227" y="908"/>
                  </a:cubicBezTo>
                  <a:cubicBezTo>
                    <a:pt x="3773" y="524"/>
                    <a:pt x="3388" y="349"/>
                    <a:pt x="2725" y="280"/>
                  </a:cubicBezTo>
                  <a:cubicBezTo>
                    <a:pt x="2061" y="175"/>
                    <a:pt x="838" y="35"/>
                    <a:pt x="1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4143575" y="1792300"/>
              <a:ext cx="129250" cy="62000"/>
            </a:xfrm>
            <a:custGeom>
              <a:avLst/>
              <a:gdLst/>
              <a:ahLst/>
              <a:cxnLst/>
              <a:rect l="l" t="t" r="r" b="b"/>
              <a:pathLst>
                <a:path w="5170" h="2480" extrusionOk="0">
                  <a:moveTo>
                    <a:pt x="420" y="0"/>
                  </a:moveTo>
                  <a:cubicBezTo>
                    <a:pt x="263" y="0"/>
                    <a:pt x="120" y="3"/>
                    <a:pt x="0" y="10"/>
                  </a:cubicBezTo>
                  <a:lnTo>
                    <a:pt x="0" y="778"/>
                  </a:lnTo>
                  <a:cubicBezTo>
                    <a:pt x="384" y="778"/>
                    <a:pt x="699" y="883"/>
                    <a:pt x="908" y="953"/>
                  </a:cubicBezTo>
                  <a:cubicBezTo>
                    <a:pt x="1258" y="1128"/>
                    <a:pt x="1327" y="1337"/>
                    <a:pt x="1537" y="1582"/>
                  </a:cubicBezTo>
                  <a:cubicBezTo>
                    <a:pt x="1938" y="2044"/>
                    <a:pt x="2366" y="2479"/>
                    <a:pt x="3277" y="2479"/>
                  </a:cubicBezTo>
                  <a:cubicBezTo>
                    <a:pt x="3398" y="2479"/>
                    <a:pt x="3528" y="2471"/>
                    <a:pt x="3668" y="2455"/>
                  </a:cubicBezTo>
                  <a:cubicBezTo>
                    <a:pt x="5170" y="2280"/>
                    <a:pt x="4751" y="1093"/>
                    <a:pt x="3982" y="569"/>
                  </a:cubicBezTo>
                  <a:cubicBezTo>
                    <a:pt x="3528" y="219"/>
                    <a:pt x="3214" y="115"/>
                    <a:pt x="2515" y="80"/>
                  </a:cubicBezTo>
                  <a:cubicBezTo>
                    <a:pt x="2006" y="51"/>
                    <a:pt x="1086" y="0"/>
                    <a:pt x="42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4142700" y="1789050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0" y="0"/>
                  </a:moveTo>
                  <a:lnTo>
                    <a:pt x="35" y="280"/>
                  </a:lnTo>
                  <a:lnTo>
                    <a:pt x="489" y="280"/>
                  </a:lnTo>
                  <a:cubicBezTo>
                    <a:pt x="1153" y="280"/>
                    <a:pt x="2026" y="315"/>
                    <a:pt x="2550" y="315"/>
                  </a:cubicBezTo>
                  <a:cubicBezTo>
                    <a:pt x="3214" y="384"/>
                    <a:pt x="3493" y="454"/>
                    <a:pt x="3947" y="804"/>
                  </a:cubicBezTo>
                  <a:cubicBezTo>
                    <a:pt x="4297" y="1048"/>
                    <a:pt x="4576" y="1467"/>
                    <a:pt x="4576" y="1782"/>
                  </a:cubicBezTo>
                  <a:cubicBezTo>
                    <a:pt x="4576" y="2096"/>
                    <a:pt x="4401" y="2341"/>
                    <a:pt x="3703" y="2445"/>
                  </a:cubicBezTo>
                  <a:lnTo>
                    <a:pt x="3319" y="2445"/>
                  </a:lnTo>
                  <a:cubicBezTo>
                    <a:pt x="2445" y="2445"/>
                    <a:pt x="2061" y="2061"/>
                    <a:pt x="1642" y="1607"/>
                  </a:cubicBezTo>
                  <a:cubicBezTo>
                    <a:pt x="1467" y="1397"/>
                    <a:pt x="1397" y="1153"/>
                    <a:pt x="978" y="978"/>
                  </a:cubicBezTo>
                  <a:cubicBezTo>
                    <a:pt x="804" y="873"/>
                    <a:pt x="419" y="769"/>
                    <a:pt x="35" y="769"/>
                  </a:cubicBezTo>
                  <a:lnTo>
                    <a:pt x="35" y="1048"/>
                  </a:lnTo>
                  <a:cubicBezTo>
                    <a:pt x="384" y="1048"/>
                    <a:pt x="699" y="1153"/>
                    <a:pt x="873" y="1223"/>
                  </a:cubicBezTo>
                  <a:cubicBezTo>
                    <a:pt x="1223" y="1362"/>
                    <a:pt x="1223" y="1537"/>
                    <a:pt x="1467" y="1782"/>
                  </a:cubicBezTo>
                  <a:cubicBezTo>
                    <a:pt x="1851" y="2236"/>
                    <a:pt x="2340" y="2725"/>
                    <a:pt x="3319" y="2725"/>
                  </a:cubicBezTo>
                  <a:lnTo>
                    <a:pt x="3353" y="2725"/>
                  </a:lnTo>
                  <a:cubicBezTo>
                    <a:pt x="3458" y="2725"/>
                    <a:pt x="3598" y="2725"/>
                    <a:pt x="3738" y="2690"/>
                  </a:cubicBezTo>
                  <a:cubicBezTo>
                    <a:pt x="4471" y="2620"/>
                    <a:pt x="4855" y="2236"/>
                    <a:pt x="4821" y="1782"/>
                  </a:cubicBezTo>
                  <a:cubicBezTo>
                    <a:pt x="4821" y="1328"/>
                    <a:pt x="4506" y="873"/>
                    <a:pt x="4122" y="594"/>
                  </a:cubicBezTo>
                  <a:cubicBezTo>
                    <a:pt x="3633" y="245"/>
                    <a:pt x="3249" y="105"/>
                    <a:pt x="2550" y="70"/>
                  </a:cubicBezTo>
                  <a:cubicBezTo>
                    <a:pt x="2061" y="35"/>
                    <a:pt x="1153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1607600" y="1540150"/>
              <a:ext cx="78625" cy="36700"/>
            </a:xfrm>
            <a:custGeom>
              <a:avLst/>
              <a:gdLst/>
              <a:ahLst/>
              <a:cxnLst/>
              <a:rect l="l" t="t" r="r" b="b"/>
              <a:pathLst>
                <a:path w="3145" h="1468" extrusionOk="0">
                  <a:moveTo>
                    <a:pt x="2166" y="1"/>
                  </a:moveTo>
                  <a:cubicBezTo>
                    <a:pt x="1607" y="280"/>
                    <a:pt x="978" y="490"/>
                    <a:pt x="0" y="490"/>
                  </a:cubicBezTo>
                  <a:lnTo>
                    <a:pt x="0" y="1468"/>
                  </a:lnTo>
                  <a:cubicBezTo>
                    <a:pt x="1537" y="1468"/>
                    <a:pt x="2410" y="1049"/>
                    <a:pt x="3144" y="595"/>
                  </a:cubicBezTo>
                  <a:cubicBezTo>
                    <a:pt x="3039" y="525"/>
                    <a:pt x="2969" y="490"/>
                    <a:pt x="2865" y="420"/>
                  </a:cubicBezTo>
                  <a:cubicBezTo>
                    <a:pt x="2655" y="280"/>
                    <a:pt x="2410" y="141"/>
                    <a:pt x="2166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1607600" y="1503475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1"/>
                  </a:moveTo>
                  <a:lnTo>
                    <a:pt x="0" y="979"/>
                  </a:lnTo>
                  <a:cubicBezTo>
                    <a:pt x="978" y="979"/>
                    <a:pt x="1607" y="1188"/>
                    <a:pt x="2166" y="1468"/>
                  </a:cubicBezTo>
                  <a:cubicBezTo>
                    <a:pt x="2410" y="1608"/>
                    <a:pt x="2655" y="1747"/>
                    <a:pt x="2865" y="1887"/>
                  </a:cubicBezTo>
                  <a:cubicBezTo>
                    <a:pt x="2969" y="1957"/>
                    <a:pt x="3039" y="1992"/>
                    <a:pt x="3144" y="2062"/>
                  </a:cubicBezTo>
                  <a:cubicBezTo>
                    <a:pt x="3878" y="2516"/>
                    <a:pt x="4751" y="2935"/>
                    <a:pt x="6253" y="2935"/>
                  </a:cubicBezTo>
                  <a:cubicBezTo>
                    <a:pt x="7825" y="2935"/>
                    <a:pt x="8698" y="2516"/>
                    <a:pt x="9432" y="2062"/>
                  </a:cubicBezTo>
                  <a:cubicBezTo>
                    <a:pt x="9362" y="1992"/>
                    <a:pt x="9257" y="1957"/>
                    <a:pt x="9187" y="1887"/>
                  </a:cubicBezTo>
                  <a:cubicBezTo>
                    <a:pt x="8943" y="1747"/>
                    <a:pt x="8698" y="1608"/>
                    <a:pt x="8453" y="1468"/>
                  </a:cubicBezTo>
                  <a:cubicBezTo>
                    <a:pt x="7895" y="1747"/>
                    <a:pt x="7266" y="1957"/>
                    <a:pt x="6253" y="1957"/>
                  </a:cubicBezTo>
                  <a:cubicBezTo>
                    <a:pt x="5275" y="1957"/>
                    <a:pt x="4646" y="1747"/>
                    <a:pt x="4122" y="1468"/>
                  </a:cubicBezTo>
                  <a:cubicBezTo>
                    <a:pt x="3843" y="1363"/>
                    <a:pt x="3633" y="1223"/>
                    <a:pt x="3389" y="1084"/>
                  </a:cubicBezTo>
                  <a:cubicBezTo>
                    <a:pt x="3319" y="1014"/>
                    <a:pt x="3214" y="944"/>
                    <a:pt x="3144" y="909"/>
                  </a:cubicBezTo>
                  <a:cubicBezTo>
                    <a:pt x="2410" y="455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1686200" y="1503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09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44"/>
                    <a:pt x="175" y="1014"/>
                    <a:pt x="245" y="1084"/>
                  </a:cubicBezTo>
                  <a:cubicBezTo>
                    <a:pt x="489" y="1223"/>
                    <a:pt x="699" y="1363"/>
                    <a:pt x="978" y="1468"/>
                  </a:cubicBezTo>
                  <a:cubicBezTo>
                    <a:pt x="1502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09" y="1468"/>
                  </a:cubicBezTo>
                  <a:cubicBezTo>
                    <a:pt x="5554" y="1608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1" y="2516"/>
                    <a:pt x="7929" y="2935"/>
                    <a:pt x="9466" y="2935"/>
                  </a:cubicBezTo>
                  <a:cubicBezTo>
                    <a:pt x="11003" y="2935"/>
                    <a:pt x="11876" y="2516"/>
                    <a:pt x="12610" y="2062"/>
                  </a:cubicBezTo>
                  <a:cubicBezTo>
                    <a:pt x="12505" y="1992"/>
                    <a:pt x="12435" y="1957"/>
                    <a:pt x="12331" y="1887"/>
                  </a:cubicBezTo>
                  <a:cubicBezTo>
                    <a:pt x="12121" y="1747"/>
                    <a:pt x="11876" y="1608"/>
                    <a:pt x="11632" y="1468"/>
                  </a:cubicBezTo>
                  <a:cubicBezTo>
                    <a:pt x="11073" y="1747"/>
                    <a:pt x="10444" y="1957"/>
                    <a:pt x="9466" y="1957"/>
                  </a:cubicBezTo>
                  <a:cubicBezTo>
                    <a:pt x="8488" y="1957"/>
                    <a:pt x="7825" y="1747"/>
                    <a:pt x="7266" y="1468"/>
                  </a:cubicBezTo>
                  <a:cubicBezTo>
                    <a:pt x="7021" y="1363"/>
                    <a:pt x="6777" y="1223"/>
                    <a:pt x="6532" y="1049"/>
                  </a:cubicBezTo>
                  <a:cubicBezTo>
                    <a:pt x="6462" y="1014"/>
                    <a:pt x="6392" y="979"/>
                    <a:pt x="6288" y="909"/>
                  </a:cubicBezTo>
                  <a:cubicBezTo>
                    <a:pt x="5554" y="455"/>
                    <a:pt x="4681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1843375" y="1503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42" y="1"/>
                    <a:pt x="734" y="455"/>
                    <a:pt x="1" y="909"/>
                  </a:cubicBezTo>
                  <a:cubicBezTo>
                    <a:pt x="105" y="979"/>
                    <a:pt x="175" y="1014"/>
                    <a:pt x="245" y="1049"/>
                  </a:cubicBezTo>
                  <a:cubicBezTo>
                    <a:pt x="490" y="1223"/>
                    <a:pt x="734" y="1363"/>
                    <a:pt x="979" y="1468"/>
                  </a:cubicBezTo>
                  <a:cubicBezTo>
                    <a:pt x="1538" y="1188"/>
                    <a:pt x="2201" y="979"/>
                    <a:pt x="3179" y="979"/>
                  </a:cubicBezTo>
                  <a:cubicBezTo>
                    <a:pt x="4157" y="979"/>
                    <a:pt x="4786" y="1188"/>
                    <a:pt x="5345" y="1468"/>
                  </a:cubicBezTo>
                  <a:cubicBezTo>
                    <a:pt x="5589" y="1608"/>
                    <a:pt x="5834" y="1747"/>
                    <a:pt x="6044" y="1887"/>
                  </a:cubicBezTo>
                  <a:cubicBezTo>
                    <a:pt x="6148" y="1957"/>
                    <a:pt x="6218" y="1992"/>
                    <a:pt x="6323" y="2062"/>
                  </a:cubicBezTo>
                  <a:cubicBezTo>
                    <a:pt x="7057" y="2516"/>
                    <a:pt x="7930" y="2935"/>
                    <a:pt x="9432" y="2935"/>
                  </a:cubicBezTo>
                  <a:cubicBezTo>
                    <a:pt x="10969" y="2935"/>
                    <a:pt x="11877" y="2516"/>
                    <a:pt x="12611" y="2062"/>
                  </a:cubicBezTo>
                  <a:cubicBezTo>
                    <a:pt x="12541" y="1992"/>
                    <a:pt x="12436" y="1957"/>
                    <a:pt x="12366" y="1887"/>
                  </a:cubicBezTo>
                  <a:cubicBezTo>
                    <a:pt x="12122" y="1747"/>
                    <a:pt x="11877" y="1608"/>
                    <a:pt x="11632" y="1468"/>
                  </a:cubicBezTo>
                  <a:cubicBezTo>
                    <a:pt x="11074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63"/>
                    <a:pt x="6812" y="1223"/>
                    <a:pt x="6568" y="1084"/>
                  </a:cubicBezTo>
                  <a:cubicBezTo>
                    <a:pt x="6498" y="1014"/>
                    <a:pt x="6393" y="944"/>
                    <a:pt x="6323" y="909"/>
                  </a:cubicBezTo>
                  <a:cubicBezTo>
                    <a:pt x="5589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2001450" y="15034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09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44"/>
                    <a:pt x="175" y="1014"/>
                    <a:pt x="245" y="1084"/>
                  </a:cubicBezTo>
                  <a:cubicBezTo>
                    <a:pt x="489" y="1223"/>
                    <a:pt x="699" y="1363"/>
                    <a:pt x="943" y="1468"/>
                  </a:cubicBezTo>
                  <a:cubicBezTo>
                    <a:pt x="1502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09" y="1468"/>
                  </a:cubicBezTo>
                  <a:cubicBezTo>
                    <a:pt x="5554" y="1608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1" y="2516"/>
                    <a:pt x="7929" y="2935"/>
                    <a:pt x="9466" y="2935"/>
                  </a:cubicBezTo>
                  <a:cubicBezTo>
                    <a:pt x="10968" y="2935"/>
                    <a:pt x="11842" y="2516"/>
                    <a:pt x="12575" y="2062"/>
                  </a:cubicBezTo>
                  <a:cubicBezTo>
                    <a:pt x="12505" y="1992"/>
                    <a:pt x="12400" y="1957"/>
                    <a:pt x="12331" y="1887"/>
                  </a:cubicBezTo>
                  <a:cubicBezTo>
                    <a:pt x="12086" y="1747"/>
                    <a:pt x="11876" y="1608"/>
                    <a:pt x="11632" y="1468"/>
                  </a:cubicBezTo>
                  <a:cubicBezTo>
                    <a:pt x="11073" y="1747"/>
                    <a:pt x="10444" y="1957"/>
                    <a:pt x="9466" y="1957"/>
                  </a:cubicBezTo>
                  <a:cubicBezTo>
                    <a:pt x="8453" y="1957"/>
                    <a:pt x="7824" y="1747"/>
                    <a:pt x="7266" y="1468"/>
                  </a:cubicBezTo>
                  <a:cubicBezTo>
                    <a:pt x="7021" y="1363"/>
                    <a:pt x="6777" y="1223"/>
                    <a:pt x="6532" y="1049"/>
                  </a:cubicBezTo>
                  <a:cubicBezTo>
                    <a:pt x="6462" y="1014"/>
                    <a:pt x="6357" y="979"/>
                    <a:pt x="6288" y="909"/>
                  </a:cubicBezTo>
                  <a:cubicBezTo>
                    <a:pt x="5554" y="455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2158625" y="1503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42" y="1"/>
                    <a:pt x="734" y="455"/>
                    <a:pt x="1" y="909"/>
                  </a:cubicBezTo>
                  <a:cubicBezTo>
                    <a:pt x="70" y="979"/>
                    <a:pt x="175" y="1014"/>
                    <a:pt x="245" y="1049"/>
                  </a:cubicBezTo>
                  <a:cubicBezTo>
                    <a:pt x="490" y="1223"/>
                    <a:pt x="734" y="1363"/>
                    <a:pt x="979" y="1468"/>
                  </a:cubicBezTo>
                  <a:cubicBezTo>
                    <a:pt x="1537" y="1188"/>
                    <a:pt x="2166" y="979"/>
                    <a:pt x="3179" y="979"/>
                  </a:cubicBezTo>
                  <a:cubicBezTo>
                    <a:pt x="4157" y="979"/>
                    <a:pt x="4786" y="1188"/>
                    <a:pt x="5345" y="1468"/>
                  </a:cubicBezTo>
                  <a:cubicBezTo>
                    <a:pt x="5589" y="1608"/>
                    <a:pt x="5799" y="1747"/>
                    <a:pt x="6044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2" y="2516"/>
                    <a:pt x="7895" y="2935"/>
                    <a:pt x="9432" y="2935"/>
                  </a:cubicBezTo>
                  <a:cubicBezTo>
                    <a:pt x="10969" y="2935"/>
                    <a:pt x="11877" y="2516"/>
                    <a:pt x="12611" y="2062"/>
                  </a:cubicBezTo>
                  <a:cubicBezTo>
                    <a:pt x="12506" y="1992"/>
                    <a:pt x="12436" y="1957"/>
                    <a:pt x="12366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63"/>
                    <a:pt x="6777" y="1223"/>
                    <a:pt x="6568" y="1084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1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2315825" y="1503475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6" y="1"/>
                  </a:moveTo>
                  <a:cubicBezTo>
                    <a:pt x="20539" y="1"/>
                    <a:pt x="19666" y="455"/>
                    <a:pt x="18933" y="909"/>
                  </a:cubicBezTo>
                  <a:cubicBezTo>
                    <a:pt x="19002" y="979"/>
                    <a:pt x="19072" y="1014"/>
                    <a:pt x="19177" y="1049"/>
                  </a:cubicBezTo>
                  <a:cubicBezTo>
                    <a:pt x="19422" y="1223"/>
                    <a:pt x="19631" y="1363"/>
                    <a:pt x="19911" y="1468"/>
                  </a:cubicBezTo>
                  <a:cubicBezTo>
                    <a:pt x="20435" y="1188"/>
                    <a:pt x="21098" y="979"/>
                    <a:pt x="22076" y="979"/>
                  </a:cubicBezTo>
                  <a:lnTo>
                    <a:pt x="22076" y="1"/>
                  </a:lnTo>
                  <a:close/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105" y="944"/>
                    <a:pt x="175" y="1014"/>
                    <a:pt x="280" y="1084"/>
                  </a:cubicBezTo>
                  <a:cubicBezTo>
                    <a:pt x="489" y="1223"/>
                    <a:pt x="734" y="1363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44" y="1468"/>
                  </a:cubicBezTo>
                  <a:cubicBezTo>
                    <a:pt x="5589" y="1608"/>
                    <a:pt x="5833" y="1747"/>
                    <a:pt x="6078" y="1887"/>
                  </a:cubicBezTo>
                  <a:cubicBezTo>
                    <a:pt x="6148" y="1957"/>
                    <a:pt x="6218" y="1992"/>
                    <a:pt x="6323" y="2062"/>
                  </a:cubicBezTo>
                  <a:cubicBezTo>
                    <a:pt x="7056" y="2516"/>
                    <a:pt x="7929" y="2935"/>
                    <a:pt x="9501" y="2935"/>
                  </a:cubicBezTo>
                  <a:cubicBezTo>
                    <a:pt x="11003" y="2935"/>
                    <a:pt x="11877" y="2516"/>
                    <a:pt x="12610" y="2062"/>
                  </a:cubicBezTo>
                  <a:cubicBezTo>
                    <a:pt x="12540" y="1992"/>
                    <a:pt x="12435" y="1957"/>
                    <a:pt x="12366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108" y="1747"/>
                    <a:pt x="10479" y="1957"/>
                    <a:pt x="9501" y="1957"/>
                  </a:cubicBezTo>
                  <a:cubicBezTo>
                    <a:pt x="8488" y="1957"/>
                    <a:pt x="7859" y="1747"/>
                    <a:pt x="7301" y="1468"/>
                  </a:cubicBezTo>
                  <a:cubicBezTo>
                    <a:pt x="7056" y="1363"/>
                    <a:pt x="6812" y="1223"/>
                    <a:pt x="6567" y="1049"/>
                  </a:cubicBezTo>
                  <a:cubicBezTo>
                    <a:pt x="6497" y="1014"/>
                    <a:pt x="6392" y="979"/>
                    <a:pt x="6323" y="909"/>
                  </a:cubicBezTo>
                  <a:cubicBezTo>
                    <a:pt x="5589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2631075" y="1503475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105" y="944"/>
                    <a:pt x="175" y="1014"/>
                    <a:pt x="279" y="1084"/>
                  </a:cubicBezTo>
                  <a:cubicBezTo>
                    <a:pt x="489" y="1223"/>
                    <a:pt x="734" y="1363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44" y="1468"/>
                  </a:cubicBezTo>
                  <a:cubicBezTo>
                    <a:pt x="5589" y="1608"/>
                    <a:pt x="5799" y="1747"/>
                    <a:pt x="6043" y="1887"/>
                  </a:cubicBezTo>
                  <a:cubicBezTo>
                    <a:pt x="6148" y="1957"/>
                    <a:pt x="6218" y="1992"/>
                    <a:pt x="6323" y="2062"/>
                  </a:cubicBezTo>
                  <a:cubicBezTo>
                    <a:pt x="7056" y="2516"/>
                    <a:pt x="7929" y="2935"/>
                    <a:pt x="9466" y="2935"/>
                  </a:cubicBezTo>
                  <a:lnTo>
                    <a:pt x="9466" y="1957"/>
                  </a:ln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63"/>
                    <a:pt x="6812" y="1223"/>
                    <a:pt x="6567" y="1049"/>
                  </a:cubicBezTo>
                  <a:cubicBezTo>
                    <a:pt x="6462" y="1014"/>
                    <a:pt x="6392" y="979"/>
                    <a:pt x="6323" y="909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2473875" y="1503475"/>
              <a:ext cx="2340375" cy="73375"/>
            </a:xfrm>
            <a:custGeom>
              <a:avLst/>
              <a:gdLst/>
              <a:ahLst/>
              <a:cxnLst/>
              <a:rect l="l" t="t" r="r" b="b"/>
              <a:pathLst>
                <a:path w="93615" h="2935" extrusionOk="0">
                  <a:moveTo>
                    <a:pt x="3179" y="1"/>
                  </a:moveTo>
                  <a:cubicBezTo>
                    <a:pt x="1607" y="1"/>
                    <a:pt x="734" y="455"/>
                    <a:pt x="1" y="909"/>
                  </a:cubicBezTo>
                  <a:cubicBezTo>
                    <a:pt x="70" y="979"/>
                    <a:pt x="175" y="1014"/>
                    <a:pt x="245" y="1049"/>
                  </a:cubicBezTo>
                  <a:cubicBezTo>
                    <a:pt x="490" y="1223"/>
                    <a:pt x="734" y="1363"/>
                    <a:pt x="979" y="1468"/>
                  </a:cubicBezTo>
                  <a:cubicBezTo>
                    <a:pt x="1537" y="1188"/>
                    <a:pt x="2166" y="979"/>
                    <a:pt x="3179" y="979"/>
                  </a:cubicBezTo>
                  <a:cubicBezTo>
                    <a:pt x="4157" y="979"/>
                    <a:pt x="4786" y="1188"/>
                    <a:pt x="5310" y="1468"/>
                  </a:cubicBezTo>
                  <a:cubicBezTo>
                    <a:pt x="5555" y="1608"/>
                    <a:pt x="5799" y="1747"/>
                    <a:pt x="6044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2" y="2516"/>
                    <a:pt x="7895" y="2935"/>
                    <a:pt x="9432" y="2935"/>
                  </a:cubicBezTo>
                  <a:cubicBezTo>
                    <a:pt x="10969" y="2935"/>
                    <a:pt x="11842" y="2516"/>
                    <a:pt x="12611" y="2062"/>
                  </a:cubicBezTo>
                  <a:cubicBezTo>
                    <a:pt x="12506" y="1992"/>
                    <a:pt x="12436" y="1957"/>
                    <a:pt x="12331" y="1887"/>
                  </a:cubicBezTo>
                  <a:cubicBezTo>
                    <a:pt x="12087" y="1747"/>
                    <a:pt x="11877" y="1608"/>
                    <a:pt x="11632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63"/>
                    <a:pt x="6777" y="1223"/>
                    <a:pt x="6567" y="1084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1" y="1"/>
                    <a:pt x="3179" y="1"/>
                  </a:cubicBezTo>
                  <a:close/>
                  <a:moveTo>
                    <a:pt x="92637" y="1468"/>
                  </a:moveTo>
                  <a:cubicBezTo>
                    <a:pt x="92078" y="1747"/>
                    <a:pt x="91449" y="1957"/>
                    <a:pt x="90471" y="1957"/>
                  </a:cubicBezTo>
                  <a:lnTo>
                    <a:pt x="90471" y="2935"/>
                  </a:lnTo>
                  <a:cubicBezTo>
                    <a:pt x="92008" y="2935"/>
                    <a:pt x="92881" y="2516"/>
                    <a:pt x="93615" y="2062"/>
                  </a:cubicBezTo>
                  <a:cubicBezTo>
                    <a:pt x="93510" y="1992"/>
                    <a:pt x="93440" y="1957"/>
                    <a:pt x="93335" y="1887"/>
                  </a:cubicBezTo>
                  <a:cubicBezTo>
                    <a:pt x="93126" y="1747"/>
                    <a:pt x="92881" y="1608"/>
                    <a:pt x="92637" y="1468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4735650" y="1503475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1"/>
                  </a:moveTo>
                  <a:lnTo>
                    <a:pt x="0" y="979"/>
                  </a:lnTo>
                  <a:cubicBezTo>
                    <a:pt x="978" y="979"/>
                    <a:pt x="1607" y="1188"/>
                    <a:pt x="2166" y="1468"/>
                  </a:cubicBezTo>
                  <a:cubicBezTo>
                    <a:pt x="2410" y="1608"/>
                    <a:pt x="2655" y="1747"/>
                    <a:pt x="2864" y="1887"/>
                  </a:cubicBezTo>
                  <a:cubicBezTo>
                    <a:pt x="2969" y="1957"/>
                    <a:pt x="3039" y="1992"/>
                    <a:pt x="3144" y="2062"/>
                  </a:cubicBezTo>
                  <a:cubicBezTo>
                    <a:pt x="3877" y="2516"/>
                    <a:pt x="4751" y="2935"/>
                    <a:pt x="6253" y="2935"/>
                  </a:cubicBezTo>
                  <a:cubicBezTo>
                    <a:pt x="7790" y="2935"/>
                    <a:pt x="8698" y="2516"/>
                    <a:pt x="9431" y="2062"/>
                  </a:cubicBezTo>
                  <a:cubicBezTo>
                    <a:pt x="9361" y="1992"/>
                    <a:pt x="9257" y="1957"/>
                    <a:pt x="9187" y="1887"/>
                  </a:cubicBezTo>
                  <a:cubicBezTo>
                    <a:pt x="8942" y="1747"/>
                    <a:pt x="8698" y="1608"/>
                    <a:pt x="8453" y="1468"/>
                  </a:cubicBezTo>
                  <a:cubicBezTo>
                    <a:pt x="7894" y="1747"/>
                    <a:pt x="7266" y="1957"/>
                    <a:pt x="6253" y="1957"/>
                  </a:cubicBezTo>
                  <a:cubicBezTo>
                    <a:pt x="5275" y="1957"/>
                    <a:pt x="4646" y="1747"/>
                    <a:pt x="4087" y="1468"/>
                  </a:cubicBezTo>
                  <a:cubicBezTo>
                    <a:pt x="3842" y="1363"/>
                    <a:pt x="3633" y="1223"/>
                    <a:pt x="3388" y="1084"/>
                  </a:cubicBezTo>
                  <a:cubicBezTo>
                    <a:pt x="3318" y="1014"/>
                    <a:pt x="3214" y="944"/>
                    <a:pt x="3144" y="909"/>
                  </a:cubicBezTo>
                  <a:cubicBezTo>
                    <a:pt x="2410" y="455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4814225" y="15034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10" y="1"/>
                  </a:moveTo>
                  <a:cubicBezTo>
                    <a:pt x="1608" y="1"/>
                    <a:pt x="734" y="455"/>
                    <a:pt x="1" y="909"/>
                  </a:cubicBezTo>
                  <a:cubicBezTo>
                    <a:pt x="71" y="944"/>
                    <a:pt x="175" y="1014"/>
                    <a:pt x="245" y="1084"/>
                  </a:cubicBezTo>
                  <a:cubicBezTo>
                    <a:pt x="490" y="1223"/>
                    <a:pt x="699" y="1363"/>
                    <a:pt x="944" y="1468"/>
                  </a:cubicBezTo>
                  <a:cubicBezTo>
                    <a:pt x="1503" y="1188"/>
                    <a:pt x="2132" y="979"/>
                    <a:pt x="3110" y="979"/>
                  </a:cubicBezTo>
                  <a:cubicBezTo>
                    <a:pt x="4123" y="979"/>
                    <a:pt x="4751" y="1188"/>
                    <a:pt x="5310" y="1468"/>
                  </a:cubicBezTo>
                  <a:cubicBezTo>
                    <a:pt x="5555" y="1608"/>
                    <a:pt x="5799" y="1747"/>
                    <a:pt x="6044" y="1887"/>
                  </a:cubicBezTo>
                  <a:cubicBezTo>
                    <a:pt x="6114" y="1957"/>
                    <a:pt x="6218" y="1992"/>
                    <a:pt x="6288" y="2062"/>
                  </a:cubicBezTo>
                  <a:cubicBezTo>
                    <a:pt x="7022" y="2516"/>
                    <a:pt x="7930" y="2935"/>
                    <a:pt x="9467" y="2935"/>
                  </a:cubicBezTo>
                  <a:cubicBezTo>
                    <a:pt x="10969" y="2935"/>
                    <a:pt x="11842" y="2516"/>
                    <a:pt x="12576" y="2062"/>
                  </a:cubicBezTo>
                  <a:cubicBezTo>
                    <a:pt x="12506" y="1992"/>
                    <a:pt x="12401" y="1957"/>
                    <a:pt x="12331" y="1887"/>
                  </a:cubicBezTo>
                  <a:cubicBezTo>
                    <a:pt x="12087" y="1747"/>
                    <a:pt x="11877" y="1608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63"/>
                    <a:pt x="6777" y="1223"/>
                    <a:pt x="6533" y="1049"/>
                  </a:cubicBezTo>
                  <a:cubicBezTo>
                    <a:pt x="6463" y="1014"/>
                    <a:pt x="6358" y="979"/>
                    <a:pt x="6288" y="909"/>
                  </a:cubicBezTo>
                  <a:cubicBezTo>
                    <a:pt x="5555" y="455"/>
                    <a:pt x="4647" y="1"/>
                    <a:pt x="311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4971425" y="1503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42" y="1"/>
                    <a:pt x="734" y="455"/>
                    <a:pt x="0" y="909"/>
                  </a:cubicBezTo>
                  <a:cubicBezTo>
                    <a:pt x="70" y="979"/>
                    <a:pt x="175" y="1014"/>
                    <a:pt x="245" y="1049"/>
                  </a:cubicBezTo>
                  <a:cubicBezTo>
                    <a:pt x="489" y="1223"/>
                    <a:pt x="734" y="1363"/>
                    <a:pt x="978" y="1468"/>
                  </a:cubicBezTo>
                  <a:cubicBezTo>
                    <a:pt x="1537" y="1188"/>
                    <a:pt x="2166" y="979"/>
                    <a:pt x="3179" y="979"/>
                  </a:cubicBezTo>
                  <a:cubicBezTo>
                    <a:pt x="4157" y="979"/>
                    <a:pt x="4786" y="1188"/>
                    <a:pt x="5345" y="1468"/>
                  </a:cubicBezTo>
                  <a:cubicBezTo>
                    <a:pt x="5589" y="1608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1" y="2516"/>
                    <a:pt x="7930" y="2935"/>
                    <a:pt x="9432" y="2935"/>
                  </a:cubicBezTo>
                  <a:cubicBezTo>
                    <a:pt x="10969" y="2935"/>
                    <a:pt x="11877" y="2516"/>
                    <a:pt x="12610" y="2062"/>
                  </a:cubicBezTo>
                  <a:cubicBezTo>
                    <a:pt x="12506" y="1992"/>
                    <a:pt x="12436" y="1957"/>
                    <a:pt x="12331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073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1" y="1363"/>
                    <a:pt x="6777" y="1223"/>
                    <a:pt x="6567" y="1084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5128600" y="1503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5" y="1"/>
                  </a:moveTo>
                  <a:cubicBezTo>
                    <a:pt x="1643" y="1"/>
                    <a:pt x="734" y="455"/>
                    <a:pt x="1" y="909"/>
                  </a:cubicBezTo>
                  <a:cubicBezTo>
                    <a:pt x="106" y="944"/>
                    <a:pt x="176" y="1014"/>
                    <a:pt x="280" y="1084"/>
                  </a:cubicBezTo>
                  <a:cubicBezTo>
                    <a:pt x="490" y="1223"/>
                    <a:pt x="734" y="1363"/>
                    <a:pt x="979" y="1468"/>
                  </a:cubicBezTo>
                  <a:cubicBezTo>
                    <a:pt x="1538" y="1188"/>
                    <a:pt x="2167" y="979"/>
                    <a:pt x="3145" y="979"/>
                  </a:cubicBezTo>
                  <a:cubicBezTo>
                    <a:pt x="4158" y="979"/>
                    <a:pt x="4786" y="1188"/>
                    <a:pt x="5345" y="1468"/>
                  </a:cubicBezTo>
                  <a:cubicBezTo>
                    <a:pt x="5590" y="1608"/>
                    <a:pt x="5834" y="1747"/>
                    <a:pt x="6044" y="1887"/>
                  </a:cubicBezTo>
                  <a:cubicBezTo>
                    <a:pt x="6149" y="1957"/>
                    <a:pt x="6219" y="1992"/>
                    <a:pt x="6323" y="2062"/>
                  </a:cubicBezTo>
                  <a:cubicBezTo>
                    <a:pt x="7057" y="2516"/>
                    <a:pt x="7930" y="2935"/>
                    <a:pt x="9502" y="2935"/>
                  </a:cubicBezTo>
                  <a:cubicBezTo>
                    <a:pt x="11004" y="2935"/>
                    <a:pt x="11877" y="2516"/>
                    <a:pt x="12611" y="2062"/>
                  </a:cubicBezTo>
                  <a:cubicBezTo>
                    <a:pt x="12541" y="1992"/>
                    <a:pt x="12436" y="1957"/>
                    <a:pt x="12366" y="1887"/>
                  </a:cubicBezTo>
                  <a:cubicBezTo>
                    <a:pt x="12122" y="1747"/>
                    <a:pt x="11912" y="1608"/>
                    <a:pt x="11633" y="1468"/>
                  </a:cubicBezTo>
                  <a:cubicBezTo>
                    <a:pt x="11109" y="1747"/>
                    <a:pt x="10480" y="1957"/>
                    <a:pt x="9502" y="1957"/>
                  </a:cubicBezTo>
                  <a:cubicBezTo>
                    <a:pt x="8489" y="1957"/>
                    <a:pt x="7860" y="1747"/>
                    <a:pt x="7301" y="1468"/>
                  </a:cubicBezTo>
                  <a:cubicBezTo>
                    <a:pt x="7057" y="1363"/>
                    <a:pt x="6812" y="1223"/>
                    <a:pt x="6568" y="1049"/>
                  </a:cubicBezTo>
                  <a:cubicBezTo>
                    <a:pt x="6498" y="1014"/>
                    <a:pt x="6393" y="979"/>
                    <a:pt x="6323" y="909"/>
                  </a:cubicBezTo>
                  <a:cubicBezTo>
                    <a:pt x="5590" y="455"/>
                    <a:pt x="4682" y="1"/>
                    <a:pt x="3145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5286675" y="1503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79"/>
                    <a:pt x="175" y="1014"/>
                    <a:pt x="245" y="1049"/>
                  </a:cubicBezTo>
                  <a:cubicBezTo>
                    <a:pt x="489" y="1223"/>
                    <a:pt x="734" y="1363"/>
                    <a:pt x="978" y="1468"/>
                  </a:cubicBezTo>
                  <a:cubicBezTo>
                    <a:pt x="1537" y="1188"/>
                    <a:pt x="2166" y="979"/>
                    <a:pt x="3179" y="979"/>
                  </a:cubicBezTo>
                  <a:cubicBezTo>
                    <a:pt x="4157" y="979"/>
                    <a:pt x="4786" y="1188"/>
                    <a:pt x="5310" y="1468"/>
                  </a:cubicBezTo>
                  <a:cubicBezTo>
                    <a:pt x="5589" y="1608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1" y="2516"/>
                    <a:pt x="7895" y="2935"/>
                    <a:pt x="9432" y="2935"/>
                  </a:cubicBezTo>
                  <a:cubicBezTo>
                    <a:pt x="10969" y="2935"/>
                    <a:pt x="11842" y="2516"/>
                    <a:pt x="12610" y="2062"/>
                  </a:cubicBezTo>
                  <a:cubicBezTo>
                    <a:pt x="12506" y="1992"/>
                    <a:pt x="12436" y="1957"/>
                    <a:pt x="12331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073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1" y="1363"/>
                    <a:pt x="6777" y="1223"/>
                    <a:pt x="6567" y="1084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5443850" y="1503475"/>
              <a:ext cx="551950" cy="73375"/>
            </a:xfrm>
            <a:custGeom>
              <a:avLst/>
              <a:gdLst/>
              <a:ahLst/>
              <a:cxnLst/>
              <a:rect l="l" t="t" r="r" b="b"/>
              <a:pathLst>
                <a:path w="22078" h="2935" extrusionOk="0">
                  <a:moveTo>
                    <a:pt x="22077" y="1"/>
                  </a:moveTo>
                  <a:cubicBezTo>
                    <a:pt x="20540" y="1"/>
                    <a:pt x="19667" y="455"/>
                    <a:pt x="18898" y="909"/>
                  </a:cubicBezTo>
                  <a:cubicBezTo>
                    <a:pt x="19003" y="979"/>
                    <a:pt x="19073" y="1014"/>
                    <a:pt x="19178" y="1049"/>
                  </a:cubicBezTo>
                  <a:cubicBezTo>
                    <a:pt x="19422" y="1223"/>
                    <a:pt x="19632" y="1363"/>
                    <a:pt x="19911" y="1468"/>
                  </a:cubicBezTo>
                  <a:cubicBezTo>
                    <a:pt x="20435" y="1188"/>
                    <a:pt x="21099" y="979"/>
                    <a:pt x="22077" y="979"/>
                  </a:cubicBezTo>
                  <a:lnTo>
                    <a:pt x="22077" y="1"/>
                  </a:lnTo>
                  <a:close/>
                  <a:moveTo>
                    <a:pt x="3145" y="1"/>
                  </a:moveTo>
                  <a:cubicBezTo>
                    <a:pt x="1608" y="1"/>
                    <a:pt x="734" y="455"/>
                    <a:pt x="1" y="909"/>
                  </a:cubicBezTo>
                  <a:cubicBezTo>
                    <a:pt x="106" y="944"/>
                    <a:pt x="176" y="1014"/>
                    <a:pt x="280" y="1084"/>
                  </a:cubicBezTo>
                  <a:cubicBezTo>
                    <a:pt x="490" y="1223"/>
                    <a:pt x="734" y="1363"/>
                    <a:pt x="979" y="1468"/>
                  </a:cubicBezTo>
                  <a:cubicBezTo>
                    <a:pt x="1538" y="1188"/>
                    <a:pt x="2167" y="979"/>
                    <a:pt x="3145" y="979"/>
                  </a:cubicBezTo>
                  <a:cubicBezTo>
                    <a:pt x="4123" y="979"/>
                    <a:pt x="4786" y="1188"/>
                    <a:pt x="5345" y="1468"/>
                  </a:cubicBezTo>
                  <a:cubicBezTo>
                    <a:pt x="5590" y="1608"/>
                    <a:pt x="5834" y="1747"/>
                    <a:pt x="6044" y="1887"/>
                  </a:cubicBezTo>
                  <a:cubicBezTo>
                    <a:pt x="6149" y="1957"/>
                    <a:pt x="6219" y="1992"/>
                    <a:pt x="6323" y="2062"/>
                  </a:cubicBezTo>
                  <a:cubicBezTo>
                    <a:pt x="7057" y="2516"/>
                    <a:pt x="7930" y="2935"/>
                    <a:pt x="9467" y="2935"/>
                  </a:cubicBezTo>
                  <a:cubicBezTo>
                    <a:pt x="11004" y="2935"/>
                    <a:pt x="11877" y="2516"/>
                    <a:pt x="12611" y="2062"/>
                  </a:cubicBezTo>
                  <a:cubicBezTo>
                    <a:pt x="12541" y="1992"/>
                    <a:pt x="12436" y="1957"/>
                    <a:pt x="12366" y="1887"/>
                  </a:cubicBezTo>
                  <a:cubicBezTo>
                    <a:pt x="12122" y="1747"/>
                    <a:pt x="11877" y="1608"/>
                    <a:pt x="11633" y="1468"/>
                  </a:cubicBezTo>
                  <a:cubicBezTo>
                    <a:pt x="11109" y="1747"/>
                    <a:pt x="10445" y="1957"/>
                    <a:pt x="9467" y="1957"/>
                  </a:cubicBezTo>
                  <a:cubicBezTo>
                    <a:pt x="8489" y="1957"/>
                    <a:pt x="7860" y="1747"/>
                    <a:pt x="7301" y="1468"/>
                  </a:cubicBezTo>
                  <a:cubicBezTo>
                    <a:pt x="7022" y="1363"/>
                    <a:pt x="6812" y="1223"/>
                    <a:pt x="6568" y="1049"/>
                  </a:cubicBezTo>
                  <a:cubicBezTo>
                    <a:pt x="6498" y="1014"/>
                    <a:pt x="6393" y="979"/>
                    <a:pt x="6323" y="909"/>
                  </a:cubicBezTo>
                  <a:cubicBezTo>
                    <a:pt x="5555" y="455"/>
                    <a:pt x="4682" y="1"/>
                    <a:pt x="3145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5759100" y="1503475"/>
              <a:ext cx="236700" cy="73375"/>
            </a:xfrm>
            <a:custGeom>
              <a:avLst/>
              <a:gdLst/>
              <a:ahLst/>
              <a:cxnLst/>
              <a:rect l="l" t="t" r="r" b="b"/>
              <a:pathLst>
                <a:path w="9468" h="2935" extrusionOk="0">
                  <a:moveTo>
                    <a:pt x="3145" y="1"/>
                  </a:moveTo>
                  <a:cubicBezTo>
                    <a:pt x="1608" y="1"/>
                    <a:pt x="734" y="455"/>
                    <a:pt x="1" y="909"/>
                  </a:cubicBezTo>
                  <a:cubicBezTo>
                    <a:pt x="106" y="944"/>
                    <a:pt x="175" y="1014"/>
                    <a:pt x="245" y="1084"/>
                  </a:cubicBezTo>
                  <a:cubicBezTo>
                    <a:pt x="490" y="1223"/>
                    <a:pt x="734" y="1363"/>
                    <a:pt x="979" y="1468"/>
                  </a:cubicBezTo>
                  <a:cubicBezTo>
                    <a:pt x="1503" y="1188"/>
                    <a:pt x="2167" y="979"/>
                    <a:pt x="3145" y="979"/>
                  </a:cubicBezTo>
                  <a:cubicBezTo>
                    <a:pt x="4123" y="979"/>
                    <a:pt x="4786" y="1188"/>
                    <a:pt x="5310" y="1468"/>
                  </a:cubicBezTo>
                  <a:cubicBezTo>
                    <a:pt x="5590" y="1608"/>
                    <a:pt x="5799" y="1747"/>
                    <a:pt x="6044" y="1887"/>
                  </a:cubicBezTo>
                  <a:cubicBezTo>
                    <a:pt x="6114" y="1957"/>
                    <a:pt x="6219" y="1992"/>
                    <a:pt x="6288" y="2062"/>
                  </a:cubicBezTo>
                  <a:cubicBezTo>
                    <a:pt x="7057" y="2516"/>
                    <a:pt x="7930" y="2935"/>
                    <a:pt x="9467" y="2935"/>
                  </a:cubicBezTo>
                  <a:lnTo>
                    <a:pt x="9467" y="1957"/>
                  </a:lnTo>
                  <a:cubicBezTo>
                    <a:pt x="8489" y="1957"/>
                    <a:pt x="7825" y="1747"/>
                    <a:pt x="7301" y="1468"/>
                  </a:cubicBezTo>
                  <a:cubicBezTo>
                    <a:pt x="7022" y="1363"/>
                    <a:pt x="6812" y="1223"/>
                    <a:pt x="6568" y="1049"/>
                  </a:cubicBezTo>
                  <a:cubicBezTo>
                    <a:pt x="6463" y="1014"/>
                    <a:pt x="6393" y="979"/>
                    <a:pt x="6288" y="909"/>
                  </a:cubicBezTo>
                  <a:cubicBezTo>
                    <a:pt x="5555" y="455"/>
                    <a:pt x="4682" y="1"/>
                    <a:pt x="3145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5601925" y="15034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79"/>
                    <a:pt x="175" y="1014"/>
                    <a:pt x="245" y="1049"/>
                  </a:cubicBezTo>
                  <a:cubicBezTo>
                    <a:pt x="489" y="1223"/>
                    <a:pt x="699" y="1363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10" y="1468"/>
                  </a:cubicBezTo>
                  <a:cubicBezTo>
                    <a:pt x="5554" y="1608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62"/>
                  </a:cubicBezTo>
                  <a:cubicBezTo>
                    <a:pt x="7021" y="2516"/>
                    <a:pt x="7895" y="2935"/>
                    <a:pt x="9432" y="2935"/>
                  </a:cubicBezTo>
                  <a:cubicBezTo>
                    <a:pt x="10969" y="2935"/>
                    <a:pt x="11842" y="2516"/>
                    <a:pt x="12575" y="2062"/>
                  </a:cubicBezTo>
                  <a:cubicBezTo>
                    <a:pt x="12506" y="1992"/>
                    <a:pt x="12401" y="1957"/>
                    <a:pt x="12331" y="1887"/>
                  </a:cubicBezTo>
                  <a:cubicBezTo>
                    <a:pt x="12086" y="1747"/>
                    <a:pt x="11877" y="1608"/>
                    <a:pt x="11597" y="1468"/>
                  </a:cubicBezTo>
                  <a:cubicBezTo>
                    <a:pt x="11073" y="1747"/>
                    <a:pt x="10410" y="1957"/>
                    <a:pt x="9432" y="1957"/>
                  </a:cubicBezTo>
                  <a:cubicBezTo>
                    <a:pt x="8454" y="1957"/>
                    <a:pt x="7790" y="1747"/>
                    <a:pt x="7266" y="1468"/>
                  </a:cubicBezTo>
                  <a:cubicBezTo>
                    <a:pt x="7021" y="1363"/>
                    <a:pt x="6777" y="1223"/>
                    <a:pt x="6532" y="1084"/>
                  </a:cubicBezTo>
                  <a:cubicBezTo>
                    <a:pt x="6462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2604000" y="2101675"/>
              <a:ext cx="2396275" cy="185150"/>
            </a:xfrm>
            <a:custGeom>
              <a:avLst/>
              <a:gdLst/>
              <a:ahLst/>
              <a:cxnLst/>
              <a:rect l="l" t="t" r="r" b="b"/>
              <a:pathLst>
                <a:path w="95851" h="7406" extrusionOk="0">
                  <a:moveTo>
                    <a:pt x="10200" y="0"/>
                  </a:moveTo>
                  <a:cubicBezTo>
                    <a:pt x="9466" y="0"/>
                    <a:pt x="8314" y="210"/>
                    <a:pt x="7475" y="454"/>
                  </a:cubicBezTo>
                  <a:cubicBezTo>
                    <a:pt x="7371" y="524"/>
                    <a:pt x="7266" y="559"/>
                    <a:pt x="7161" y="594"/>
                  </a:cubicBezTo>
                  <a:lnTo>
                    <a:pt x="5799" y="1118"/>
                  </a:lnTo>
                  <a:lnTo>
                    <a:pt x="3843" y="1887"/>
                  </a:lnTo>
                  <a:lnTo>
                    <a:pt x="1747" y="2725"/>
                  </a:lnTo>
                  <a:lnTo>
                    <a:pt x="594" y="3179"/>
                  </a:lnTo>
                  <a:cubicBezTo>
                    <a:pt x="210" y="3319"/>
                    <a:pt x="35" y="3528"/>
                    <a:pt x="0" y="3703"/>
                  </a:cubicBezTo>
                  <a:cubicBezTo>
                    <a:pt x="35" y="3913"/>
                    <a:pt x="210" y="4087"/>
                    <a:pt x="594" y="4262"/>
                  </a:cubicBezTo>
                  <a:lnTo>
                    <a:pt x="1747" y="4716"/>
                  </a:lnTo>
                  <a:lnTo>
                    <a:pt x="3843" y="5519"/>
                  </a:lnTo>
                  <a:lnTo>
                    <a:pt x="5799" y="6288"/>
                  </a:lnTo>
                  <a:lnTo>
                    <a:pt x="7161" y="6847"/>
                  </a:lnTo>
                  <a:cubicBezTo>
                    <a:pt x="7266" y="6882"/>
                    <a:pt x="7371" y="6917"/>
                    <a:pt x="7475" y="6952"/>
                  </a:cubicBezTo>
                  <a:cubicBezTo>
                    <a:pt x="8314" y="7196"/>
                    <a:pt x="9466" y="7406"/>
                    <a:pt x="10200" y="7406"/>
                  </a:cubicBezTo>
                  <a:lnTo>
                    <a:pt x="85615" y="7406"/>
                  </a:lnTo>
                  <a:cubicBezTo>
                    <a:pt x="86384" y="7406"/>
                    <a:pt x="87537" y="7196"/>
                    <a:pt x="88340" y="6952"/>
                  </a:cubicBezTo>
                  <a:cubicBezTo>
                    <a:pt x="88480" y="6917"/>
                    <a:pt x="88584" y="6882"/>
                    <a:pt x="88689" y="6847"/>
                  </a:cubicBezTo>
                  <a:lnTo>
                    <a:pt x="90017" y="6288"/>
                  </a:lnTo>
                  <a:lnTo>
                    <a:pt x="91973" y="5519"/>
                  </a:lnTo>
                  <a:lnTo>
                    <a:pt x="94069" y="4716"/>
                  </a:lnTo>
                  <a:lnTo>
                    <a:pt x="95221" y="4262"/>
                  </a:lnTo>
                  <a:cubicBezTo>
                    <a:pt x="95606" y="4087"/>
                    <a:pt x="95815" y="3913"/>
                    <a:pt x="95850" y="3703"/>
                  </a:cubicBezTo>
                  <a:cubicBezTo>
                    <a:pt x="95815" y="3528"/>
                    <a:pt x="95606" y="3319"/>
                    <a:pt x="95221" y="3179"/>
                  </a:cubicBezTo>
                  <a:lnTo>
                    <a:pt x="94069" y="2725"/>
                  </a:lnTo>
                  <a:lnTo>
                    <a:pt x="91973" y="1887"/>
                  </a:lnTo>
                  <a:lnTo>
                    <a:pt x="90017" y="1118"/>
                  </a:lnTo>
                  <a:lnTo>
                    <a:pt x="88689" y="594"/>
                  </a:lnTo>
                  <a:cubicBezTo>
                    <a:pt x="88584" y="559"/>
                    <a:pt x="88480" y="524"/>
                    <a:pt x="88340" y="454"/>
                  </a:cubicBezTo>
                  <a:cubicBezTo>
                    <a:pt x="87537" y="210"/>
                    <a:pt x="86384" y="0"/>
                    <a:pt x="85615" y="0"/>
                  </a:cubicBezTo>
                  <a:close/>
                </a:path>
              </a:pathLst>
            </a:custGeom>
            <a:solidFill>
              <a:srgbClr val="93D5F6"/>
            </a:solidFill>
            <a:ln w="2625" cap="flat" cmpd="sng">
              <a:solidFill>
                <a:srgbClr val="000000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2824050" y="20522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1841" y="1"/>
                  </a:moveTo>
                  <a:cubicBezTo>
                    <a:pt x="1734" y="1"/>
                    <a:pt x="1622" y="7"/>
                    <a:pt x="1503" y="21"/>
                  </a:cubicBezTo>
                  <a:cubicBezTo>
                    <a:pt x="1" y="196"/>
                    <a:pt x="420" y="1349"/>
                    <a:pt x="1188" y="1908"/>
                  </a:cubicBezTo>
                  <a:cubicBezTo>
                    <a:pt x="1642" y="2222"/>
                    <a:pt x="1957" y="2327"/>
                    <a:pt x="2655" y="2397"/>
                  </a:cubicBezTo>
                  <a:cubicBezTo>
                    <a:pt x="3100" y="2421"/>
                    <a:pt x="3859" y="2446"/>
                    <a:pt x="4488" y="2446"/>
                  </a:cubicBezTo>
                  <a:cubicBezTo>
                    <a:pt x="4748" y="2446"/>
                    <a:pt x="4986" y="2442"/>
                    <a:pt x="5170" y="2431"/>
                  </a:cubicBezTo>
                  <a:lnTo>
                    <a:pt x="5240" y="1977"/>
                  </a:lnTo>
                  <a:cubicBezTo>
                    <a:pt x="4856" y="1977"/>
                    <a:pt x="4507" y="1838"/>
                    <a:pt x="4332" y="1768"/>
                  </a:cubicBezTo>
                  <a:cubicBezTo>
                    <a:pt x="3948" y="1558"/>
                    <a:pt x="3878" y="1349"/>
                    <a:pt x="3668" y="1069"/>
                  </a:cubicBezTo>
                  <a:cubicBezTo>
                    <a:pt x="3260" y="535"/>
                    <a:pt x="2795" y="1"/>
                    <a:pt x="184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2832800" y="2048400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1467" y="1"/>
                  </a:moveTo>
                  <a:cubicBezTo>
                    <a:pt x="1362" y="1"/>
                    <a:pt x="1258" y="1"/>
                    <a:pt x="1118" y="36"/>
                  </a:cubicBezTo>
                  <a:cubicBezTo>
                    <a:pt x="384" y="105"/>
                    <a:pt x="0" y="490"/>
                    <a:pt x="0" y="944"/>
                  </a:cubicBezTo>
                  <a:cubicBezTo>
                    <a:pt x="35" y="1398"/>
                    <a:pt x="349" y="1852"/>
                    <a:pt x="734" y="2166"/>
                  </a:cubicBezTo>
                  <a:cubicBezTo>
                    <a:pt x="1223" y="2516"/>
                    <a:pt x="1607" y="2620"/>
                    <a:pt x="2305" y="2655"/>
                  </a:cubicBezTo>
                  <a:cubicBezTo>
                    <a:pt x="2795" y="2690"/>
                    <a:pt x="3703" y="2725"/>
                    <a:pt x="4366" y="2725"/>
                  </a:cubicBezTo>
                  <a:lnTo>
                    <a:pt x="4855" y="2725"/>
                  </a:lnTo>
                  <a:lnTo>
                    <a:pt x="4820" y="2446"/>
                  </a:lnTo>
                  <a:cubicBezTo>
                    <a:pt x="4716" y="2481"/>
                    <a:pt x="4541" y="2481"/>
                    <a:pt x="4366" y="2481"/>
                  </a:cubicBezTo>
                  <a:cubicBezTo>
                    <a:pt x="3703" y="2481"/>
                    <a:pt x="2829" y="2446"/>
                    <a:pt x="2305" y="2411"/>
                  </a:cubicBezTo>
                  <a:cubicBezTo>
                    <a:pt x="1642" y="2376"/>
                    <a:pt x="1362" y="2271"/>
                    <a:pt x="908" y="1957"/>
                  </a:cubicBezTo>
                  <a:cubicBezTo>
                    <a:pt x="559" y="1677"/>
                    <a:pt x="279" y="1258"/>
                    <a:pt x="279" y="944"/>
                  </a:cubicBezTo>
                  <a:cubicBezTo>
                    <a:pt x="279" y="629"/>
                    <a:pt x="454" y="385"/>
                    <a:pt x="1153" y="280"/>
                  </a:cubicBezTo>
                  <a:lnTo>
                    <a:pt x="1467" y="280"/>
                  </a:lnTo>
                  <a:cubicBezTo>
                    <a:pt x="2375" y="280"/>
                    <a:pt x="2795" y="769"/>
                    <a:pt x="3249" y="1293"/>
                  </a:cubicBezTo>
                  <a:cubicBezTo>
                    <a:pt x="3423" y="1538"/>
                    <a:pt x="3493" y="1817"/>
                    <a:pt x="3912" y="2027"/>
                  </a:cubicBezTo>
                  <a:cubicBezTo>
                    <a:pt x="4122" y="2131"/>
                    <a:pt x="4471" y="2271"/>
                    <a:pt x="4890" y="2271"/>
                  </a:cubicBezTo>
                  <a:lnTo>
                    <a:pt x="4890" y="1992"/>
                  </a:lnTo>
                  <a:cubicBezTo>
                    <a:pt x="4541" y="1992"/>
                    <a:pt x="4192" y="1887"/>
                    <a:pt x="4017" y="1782"/>
                  </a:cubicBezTo>
                  <a:cubicBezTo>
                    <a:pt x="3703" y="1607"/>
                    <a:pt x="3668" y="1433"/>
                    <a:pt x="3423" y="1153"/>
                  </a:cubicBezTo>
                  <a:cubicBezTo>
                    <a:pt x="3004" y="594"/>
                    <a:pt x="2480" y="1"/>
                    <a:pt x="1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3201300" y="20522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1841" y="1"/>
                  </a:moveTo>
                  <a:cubicBezTo>
                    <a:pt x="1734" y="1"/>
                    <a:pt x="1622" y="7"/>
                    <a:pt x="1503" y="21"/>
                  </a:cubicBezTo>
                  <a:cubicBezTo>
                    <a:pt x="1" y="196"/>
                    <a:pt x="455" y="1349"/>
                    <a:pt x="1188" y="1908"/>
                  </a:cubicBezTo>
                  <a:cubicBezTo>
                    <a:pt x="1643" y="2222"/>
                    <a:pt x="1992" y="2327"/>
                    <a:pt x="2656" y="2397"/>
                  </a:cubicBezTo>
                  <a:cubicBezTo>
                    <a:pt x="3100" y="2421"/>
                    <a:pt x="3877" y="2446"/>
                    <a:pt x="4516" y="2446"/>
                  </a:cubicBezTo>
                  <a:cubicBezTo>
                    <a:pt x="4780" y="2446"/>
                    <a:pt x="5021" y="2442"/>
                    <a:pt x="5205" y="2431"/>
                  </a:cubicBezTo>
                  <a:lnTo>
                    <a:pt x="5240" y="1977"/>
                  </a:lnTo>
                  <a:cubicBezTo>
                    <a:pt x="4856" y="1977"/>
                    <a:pt x="4507" y="1838"/>
                    <a:pt x="4332" y="1768"/>
                  </a:cubicBezTo>
                  <a:cubicBezTo>
                    <a:pt x="3948" y="1558"/>
                    <a:pt x="3913" y="1349"/>
                    <a:pt x="3703" y="1069"/>
                  </a:cubicBezTo>
                  <a:cubicBezTo>
                    <a:pt x="3263" y="535"/>
                    <a:pt x="2795" y="1"/>
                    <a:pt x="184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3210925" y="204840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1467" y="1"/>
                  </a:moveTo>
                  <a:cubicBezTo>
                    <a:pt x="1327" y="1"/>
                    <a:pt x="1223" y="1"/>
                    <a:pt x="1118" y="36"/>
                  </a:cubicBezTo>
                  <a:cubicBezTo>
                    <a:pt x="349" y="105"/>
                    <a:pt x="0" y="490"/>
                    <a:pt x="0" y="944"/>
                  </a:cubicBezTo>
                  <a:cubicBezTo>
                    <a:pt x="0" y="1398"/>
                    <a:pt x="314" y="1852"/>
                    <a:pt x="734" y="2166"/>
                  </a:cubicBezTo>
                  <a:cubicBezTo>
                    <a:pt x="1188" y="2516"/>
                    <a:pt x="1572" y="2620"/>
                    <a:pt x="2271" y="2655"/>
                  </a:cubicBezTo>
                  <a:cubicBezTo>
                    <a:pt x="2795" y="2690"/>
                    <a:pt x="3668" y="2725"/>
                    <a:pt x="4366" y="2725"/>
                  </a:cubicBezTo>
                  <a:lnTo>
                    <a:pt x="4820" y="2725"/>
                  </a:lnTo>
                  <a:lnTo>
                    <a:pt x="4820" y="2446"/>
                  </a:lnTo>
                  <a:cubicBezTo>
                    <a:pt x="4681" y="2481"/>
                    <a:pt x="4506" y="2481"/>
                    <a:pt x="4366" y="2481"/>
                  </a:cubicBezTo>
                  <a:cubicBezTo>
                    <a:pt x="3703" y="2481"/>
                    <a:pt x="2795" y="2446"/>
                    <a:pt x="2305" y="2411"/>
                  </a:cubicBezTo>
                  <a:cubicBezTo>
                    <a:pt x="1607" y="2376"/>
                    <a:pt x="1327" y="2271"/>
                    <a:pt x="873" y="1957"/>
                  </a:cubicBezTo>
                  <a:cubicBezTo>
                    <a:pt x="524" y="1677"/>
                    <a:pt x="245" y="1258"/>
                    <a:pt x="245" y="944"/>
                  </a:cubicBezTo>
                  <a:cubicBezTo>
                    <a:pt x="245" y="629"/>
                    <a:pt x="419" y="385"/>
                    <a:pt x="1118" y="280"/>
                  </a:cubicBezTo>
                  <a:lnTo>
                    <a:pt x="1467" y="280"/>
                  </a:lnTo>
                  <a:cubicBezTo>
                    <a:pt x="2375" y="280"/>
                    <a:pt x="2795" y="769"/>
                    <a:pt x="3214" y="1293"/>
                  </a:cubicBezTo>
                  <a:cubicBezTo>
                    <a:pt x="3388" y="1538"/>
                    <a:pt x="3458" y="1817"/>
                    <a:pt x="3877" y="2027"/>
                  </a:cubicBezTo>
                  <a:cubicBezTo>
                    <a:pt x="4087" y="2131"/>
                    <a:pt x="4436" y="2271"/>
                    <a:pt x="4855" y="2271"/>
                  </a:cubicBezTo>
                  <a:lnTo>
                    <a:pt x="4855" y="1992"/>
                  </a:lnTo>
                  <a:cubicBezTo>
                    <a:pt x="4506" y="1992"/>
                    <a:pt x="4192" y="1887"/>
                    <a:pt x="4017" y="1782"/>
                  </a:cubicBezTo>
                  <a:cubicBezTo>
                    <a:pt x="3668" y="1607"/>
                    <a:pt x="3633" y="1433"/>
                    <a:pt x="3423" y="1153"/>
                  </a:cubicBezTo>
                  <a:cubicBezTo>
                    <a:pt x="3004" y="594"/>
                    <a:pt x="2480" y="1"/>
                    <a:pt x="1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2993475" y="2068875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1826" y="0"/>
                  </a:moveTo>
                  <a:cubicBezTo>
                    <a:pt x="1724" y="0"/>
                    <a:pt x="1616" y="7"/>
                    <a:pt x="1502" y="20"/>
                  </a:cubicBezTo>
                  <a:cubicBezTo>
                    <a:pt x="0" y="195"/>
                    <a:pt x="454" y="1382"/>
                    <a:pt x="1188" y="1906"/>
                  </a:cubicBezTo>
                  <a:cubicBezTo>
                    <a:pt x="1642" y="2256"/>
                    <a:pt x="1991" y="2360"/>
                    <a:pt x="2655" y="2395"/>
                  </a:cubicBezTo>
                  <a:cubicBezTo>
                    <a:pt x="3319" y="2430"/>
                    <a:pt x="4576" y="2465"/>
                    <a:pt x="5205" y="2465"/>
                  </a:cubicBezTo>
                  <a:lnTo>
                    <a:pt x="5240" y="2011"/>
                  </a:lnTo>
                  <a:cubicBezTo>
                    <a:pt x="4856" y="2011"/>
                    <a:pt x="4506" y="1871"/>
                    <a:pt x="4332" y="1766"/>
                  </a:cubicBezTo>
                  <a:cubicBezTo>
                    <a:pt x="3947" y="1592"/>
                    <a:pt x="3913" y="1347"/>
                    <a:pt x="3703" y="1103"/>
                  </a:cubicBezTo>
                  <a:cubicBezTo>
                    <a:pt x="3261" y="566"/>
                    <a:pt x="2790" y="0"/>
                    <a:pt x="182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3003075" y="20658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1118" y="0"/>
                  </a:moveTo>
                  <a:cubicBezTo>
                    <a:pt x="350" y="70"/>
                    <a:pt x="1" y="454"/>
                    <a:pt x="1" y="908"/>
                  </a:cubicBezTo>
                  <a:cubicBezTo>
                    <a:pt x="1" y="1363"/>
                    <a:pt x="315" y="1852"/>
                    <a:pt x="734" y="2131"/>
                  </a:cubicBezTo>
                  <a:cubicBezTo>
                    <a:pt x="1188" y="2480"/>
                    <a:pt x="1572" y="2620"/>
                    <a:pt x="2271" y="2655"/>
                  </a:cubicBezTo>
                  <a:cubicBezTo>
                    <a:pt x="2760" y="2655"/>
                    <a:pt x="3668" y="2725"/>
                    <a:pt x="4332" y="2725"/>
                  </a:cubicBezTo>
                  <a:cubicBezTo>
                    <a:pt x="4507" y="2725"/>
                    <a:pt x="4681" y="2690"/>
                    <a:pt x="4821" y="2690"/>
                  </a:cubicBezTo>
                  <a:lnTo>
                    <a:pt x="4821" y="2445"/>
                  </a:lnTo>
                  <a:lnTo>
                    <a:pt x="4332" y="2445"/>
                  </a:lnTo>
                  <a:cubicBezTo>
                    <a:pt x="3668" y="2445"/>
                    <a:pt x="2795" y="2410"/>
                    <a:pt x="2306" y="2376"/>
                  </a:cubicBezTo>
                  <a:cubicBezTo>
                    <a:pt x="1607" y="2341"/>
                    <a:pt x="1328" y="2236"/>
                    <a:pt x="874" y="1921"/>
                  </a:cubicBezTo>
                  <a:cubicBezTo>
                    <a:pt x="524" y="1677"/>
                    <a:pt x="245" y="1258"/>
                    <a:pt x="245" y="908"/>
                  </a:cubicBezTo>
                  <a:cubicBezTo>
                    <a:pt x="280" y="629"/>
                    <a:pt x="455" y="350"/>
                    <a:pt x="1153" y="280"/>
                  </a:cubicBezTo>
                  <a:cubicBezTo>
                    <a:pt x="1258" y="245"/>
                    <a:pt x="1363" y="245"/>
                    <a:pt x="1468" y="245"/>
                  </a:cubicBezTo>
                  <a:cubicBezTo>
                    <a:pt x="2376" y="245"/>
                    <a:pt x="2795" y="769"/>
                    <a:pt x="3214" y="1293"/>
                  </a:cubicBezTo>
                  <a:cubicBezTo>
                    <a:pt x="3389" y="1537"/>
                    <a:pt x="3494" y="1782"/>
                    <a:pt x="3878" y="1991"/>
                  </a:cubicBezTo>
                  <a:cubicBezTo>
                    <a:pt x="4087" y="2096"/>
                    <a:pt x="4472" y="2236"/>
                    <a:pt x="4856" y="2236"/>
                  </a:cubicBezTo>
                  <a:lnTo>
                    <a:pt x="4856" y="1991"/>
                  </a:lnTo>
                  <a:cubicBezTo>
                    <a:pt x="4507" y="1991"/>
                    <a:pt x="4192" y="1852"/>
                    <a:pt x="4018" y="1782"/>
                  </a:cubicBezTo>
                  <a:cubicBezTo>
                    <a:pt x="3668" y="1607"/>
                    <a:pt x="3633" y="1432"/>
                    <a:pt x="3424" y="1118"/>
                  </a:cubicBezTo>
                  <a:cubicBezTo>
                    <a:pt x="3005" y="594"/>
                    <a:pt x="2481" y="0"/>
                    <a:pt x="1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3065075" y="2096650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1854" y="1"/>
                  </a:moveTo>
                  <a:cubicBezTo>
                    <a:pt x="1744" y="1"/>
                    <a:pt x="1627" y="9"/>
                    <a:pt x="1503" y="27"/>
                  </a:cubicBezTo>
                  <a:cubicBezTo>
                    <a:pt x="1" y="201"/>
                    <a:pt x="455" y="1634"/>
                    <a:pt x="1188" y="2262"/>
                  </a:cubicBezTo>
                  <a:cubicBezTo>
                    <a:pt x="1677" y="2681"/>
                    <a:pt x="1992" y="2786"/>
                    <a:pt x="2690" y="2856"/>
                  </a:cubicBezTo>
                  <a:cubicBezTo>
                    <a:pt x="3199" y="2884"/>
                    <a:pt x="4119" y="2936"/>
                    <a:pt x="4804" y="2936"/>
                  </a:cubicBezTo>
                  <a:cubicBezTo>
                    <a:pt x="4965" y="2936"/>
                    <a:pt x="5113" y="2933"/>
                    <a:pt x="5240" y="2926"/>
                  </a:cubicBezTo>
                  <a:lnTo>
                    <a:pt x="5135" y="2088"/>
                  </a:lnTo>
                  <a:cubicBezTo>
                    <a:pt x="4891" y="2018"/>
                    <a:pt x="4367" y="2053"/>
                    <a:pt x="4157" y="1878"/>
                  </a:cubicBezTo>
                  <a:cubicBezTo>
                    <a:pt x="3948" y="1773"/>
                    <a:pt x="3843" y="1494"/>
                    <a:pt x="3738" y="1284"/>
                  </a:cubicBezTo>
                  <a:cubicBezTo>
                    <a:pt x="3299" y="657"/>
                    <a:pt x="2831" y="1"/>
                    <a:pt x="1854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3074675" y="2092950"/>
              <a:ext cx="121425" cy="79475"/>
            </a:xfrm>
            <a:custGeom>
              <a:avLst/>
              <a:gdLst/>
              <a:ahLst/>
              <a:cxnLst/>
              <a:rect l="l" t="t" r="r" b="b"/>
              <a:pathLst>
                <a:path w="4857" h="3179" extrusionOk="0">
                  <a:moveTo>
                    <a:pt x="1468" y="0"/>
                  </a:moveTo>
                  <a:cubicBezTo>
                    <a:pt x="1363" y="0"/>
                    <a:pt x="1223" y="0"/>
                    <a:pt x="1119" y="35"/>
                  </a:cubicBezTo>
                  <a:cubicBezTo>
                    <a:pt x="350" y="105"/>
                    <a:pt x="1" y="594"/>
                    <a:pt x="1" y="1083"/>
                  </a:cubicBezTo>
                  <a:cubicBezTo>
                    <a:pt x="1" y="1607"/>
                    <a:pt x="315" y="2166"/>
                    <a:pt x="734" y="2515"/>
                  </a:cubicBezTo>
                  <a:cubicBezTo>
                    <a:pt x="1188" y="2934"/>
                    <a:pt x="1608" y="3074"/>
                    <a:pt x="2306" y="3109"/>
                  </a:cubicBezTo>
                  <a:cubicBezTo>
                    <a:pt x="2795" y="3144"/>
                    <a:pt x="3669" y="3179"/>
                    <a:pt x="4367" y="3179"/>
                  </a:cubicBezTo>
                  <a:lnTo>
                    <a:pt x="4856" y="3179"/>
                  </a:lnTo>
                  <a:lnTo>
                    <a:pt x="4821" y="2934"/>
                  </a:lnTo>
                  <a:lnTo>
                    <a:pt x="4367" y="2934"/>
                  </a:lnTo>
                  <a:cubicBezTo>
                    <a:pt x="3704" y="2934"/>
                    <a:pt x="2795" y="2899"/>
                    <a:pt x="2306" y="2864"/>
                  </a:cubicBezTo>
                  <a:cubicBezTo>
                    <a:pt x="1643" y="2795"/>
                    <a:pt x="1363" y="2690"/>
                    <a:pt x="909" y="2306"/>
                  </a:cubicBezTo>
                  <a:cubicBezTo>
                    <a:pt x="525" y="1991"/>
                    <a:pt x="245" y="1502"/>
                    <a:pt x="245" y="1083"/>
                  </a:cubicBezTo>
                  <a:cubicBezTo>
                    <a:pt x="280" y="699"/>
                    <a:pt x="455" y="384"/>
                    <a:pt x="1154" y="280"/>
                  </a:cubicBezTo>
                  <a:lnTo>
                    <a:pt x="1468" y="280"/>
                  </a:lnTo>
                  <a:cubicBezTo>
                    <a:pt x="2376" y="280"/>
                    <a:pt x="2795" y="873"/>
                    <a:pt x="3214" y="1502"/>
                  </a:cubicBezTo>
                  <a:cubicBezTo>
                    <a:pt x="3354" y="1677"/>
                    <a:pt x="3424" y="1991"/>
                    <a:pt x="3704" y="2131"/>
                  </a:cubicBezTo>
                  <a:cubicBezTo>
                    <a:pt x="3983" y="2340"/>
                    <a:pt x="4507" y="2306"/>
                    <a:pt x="4751" y="2340"/>
                  </a:cubicBezTo>
                  <a:lnTo>
                    <a:pt x="4786" y="2096"/>
                  </a:lnTo>
                  <a:cubicBezTo>
                    <a:pt x="4507" y="2061"/>
                    <a:pt x="3983" y="2026"/>
                    <a:pt x="3843" y="1921"/>
                  </a:cubicBezTo>
                  <a:cubicBezTo>
                    <a:pt x="3669" y="1851"/>
                    <a:pt x="3599" y="1572"/>
                    <a:pt x="3459" y="1362"/>
                  </a:cubicBezTo>
                  <a:cubicBezTo>
                    <a:pt x="3005" y="734"/>
                    <a:pt x="2516" y="0"/>
                    <a:pt x="1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2820575" y="2108150"/>
              <a:ext cx="129250" cy="61650"/>
            </a:xfrm>
            <a:custGeom>
              <a:avLst/>
              <a:gdLst/>
              <a:ahLst/>
              <a:cxnLst/>
              <a:rect l="l" t="t" r="r" b="b"/>
              <a:pathLst>
                <a:path w="5170" h="2466" extrusionOk="0">
                  <a:moveTo>
                    <a:pt x="1808" y="0"/>
                  </a:moveTo>
                  <a:cubicBezTo>
                    <a:pt x="1705" y="0"/>
                    <a:pt x="1603" y="7"/>
                    <a:pt x="1502" y="21"/>
                  </a:cubicBezTo>
                  <a:cubicBezTo>
                    <a:pt x="0" y="195"/>
                    <a:pt x="419" y="1383"/>
                    <a:pt x="1188" y="1907"/>
                  </a:cubicBezTo>
                  <a:cubicBezTo>
                    <a:pt x="1642" y="2256"/>
                    <a:pt x="1956" y="2361"/>
                    <a:pt x="2655" y="2396"/>
                  </a:cubicBezTo>
                  <a:cubicBezTo>
                    <a:pt x="3284" y="2431"/>
                    <a:pt x="4541" y="2466"/>
                    <a:pt x="5170" y="2466"/>
                  </a:cubicBezTo>
                  <a:lnTo>
                    <a:pt x="5170" y="1628"/>
                  </a:lnTo>
                  <a:cubicBezTo>
                    <a:pt x="4960" y="1628"/>
                    <a:pt x="4716" y="1558"/>
                    <a:pt x="4506" y="1523"/>
                  </a:cubicBezTo>
                  <a:cubicBezTo>
                    <a:pt x="4331" y="1488"/>
                    <a:pt x="4192" y="1488"/>
                    <a:pt x="4052" y="1418"/>
                  </a:cubicBezTo>
                  <a:cubicBezTo>
                    <a:pt x="3633" y="1243"/>
                    <a:pt x="3388" y="685"/>
                    <a:pt x="3039" y="405"/>
                  </a:cubicBezTo>
                  <a:cubicBezTo>
                    <a:pt x="2672" y="123"/>
                    <a:pt x="2237" y="0"/>
                    <a:pt x="180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2829300" y="2105175"/>
              <a:ext cx="121400" cy="67250"/>
            </a:xfrm>
            <a:custGeom>
              <a:avLst/>
              <a:gdLst/>
              <a:ahLst/>
              <a:cxnLst/>
              <a:rect l="l" t="t" r="r" b="b"/>
              <a:pathLst>
                <a:path w="4856" h="2690" extrusionOk="0">
                  <a:moveTo>
                    <a:pt x="1118" y="0"/>
                  </a:moveTo>
                  <a:cubicBezTo>
                    <a:pt x="385" y="70"/>
                    <a:pt x="0" y="454"/>
                    <a:pt x="0" y="908"/>
                  </a:cubicBezTo>
                  <a:cubicBezTo>
                    <a:pt x="35" y="1362"/>
                    <a:pt x="350" y="1817"/>
                    <a:pt x="734" y="2131"/>
                  </a:cubicBezTo>
                  <a:cubicBezTo>
                    <a:pt x="1223" y="2480"/>
                    <a:pt x="1607" y="2620"/>
                    <a:pt x="2306" y="2655"/>
                  </a:cubicBezTo>
                  <a:cubicBezTo>
                    <a:pt x="2795" y="2655"/>
                    <a:pt x="3703" y="2690"/>
                    <a:pt x="4367" y="2690"/>
                  </a:cubicBezTo>
                  <a:lnTo>
                    <a:pt x="4856" y="2690"/>
                  </a:lnTo>
                  <a:lnTo>
                    <a:pt x="4821" y="2445"/>
                  </a:lnTo>
                  <a:lnTo>
                    <a:pt x="4367" y="2445"/>
                  </a:lnTo>
                  <a:cubicBezTo>
                    <a:pt x="3703" y="2445"/>
                    <a:pt x="2795" y="2410"/>
                    <a:pt x="2306" y="2375"/>
                  </a:cubicBezTo>
                  <a:cubicBezTo>
                    <a:pt x="1642" y="2340"/>
                    <a:pt x="1363" y="2236"/>
                    <a:pt x="909" y="1921"/>
                  </a:cubicBezTo>
                  <a:cubicBezTo>
                    <a:pt x="559" y="1677"/>
                    <a:pt x="280" y="1258"/>
                    <a:pt x="280" y="908"/>
                  </a:cubicBezTo>
                  <a:cubicBezTo>
                    <a:pt x="280" y="629"/>
                    <a:pt x="454" y="349"/>
                    <a:pt x="1153" y="280"/>
                  </a:cubicBezTo>
                  <a:cubicBezTo>
                    <a:pt x="1258" y="245"/>
                    <a:pt x="1363" y="245"/>
                    <a:pt x="1467" y="245"/>
                  </a:cubicBezTo>
                  <a:cubicBezTo>
                    <a:pt x="1852" y="245"/>
                    <a:pt x="2271" y="349"/>
                    <a:pt x="2585" y="629"/>
                  </a:cubicBezTo>
                  <a:cubicBezTo>
                    <a:pt x="2935" y="873"/>
                    <a:pt x="3179" y="1432"/>
                    <a:pt x="3668" y="1677"/>
                  </a:cubicBezTo>
                  <a:cubicBezTo>
                    <a:pt x="3843" y="1747"/>
                    <a:pt x="3982" y="1747"/>
                    <a:pt x="4122" y="1747"/>
                  </a:cubicBezTo>
                  <a:cubicBezTo>
                    <a:pt x="4297" y="1817"/>
                    <a:pt x="4541" y="1886"/>
                    <a:pt x="4751" y="1886"/>
                  </a:cubicBezTo>
                  <a:lnTo>
                    <a:pt x="4821" y="1886"/>
                  </a:lnTo>
                  <a:lnTo>
                    <a:pt x="4821" y="1607"/>
                  </a:lnTo>
                  <a:lnTo>
                    <a:pt x="4751" y="1607"/>
                  </a:lnTo>
                  <a:cubicBezTo>
                    <a:pt x="4576" y="1607"/>
                    <a:pt x="4367" y="1537"/>
                    <a:pt x="4157" y="1502"/>
                  </a:cubicBezTo>
                  <a:cubicBezTo>
                    <a:pt x="4017" y="1467"/>
                    <a:pt x="3878" y="1467"/>
                    <a:pt x="3773" y="1432"/>
                  </a:cubicBezTo>
                  <a:cubicBezTo>
                    <a:pt x="3389" y="1293"/>
                    <a:pt x="3179" y="734"/>
                    <a:pt x="2760" y="419"/>
                  </a:cubicBezTo>
                  <a:cubicBezTo>
                    <a:pt x="2376" y="105"/>
                    <a:pt x="1922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3213525" y="2121975"/>
              <a:ext cx="132775" cy="72525"/>
            </a:xfrm>
            <a:custGeom>
              <a:avLst/>
              <a:gdLst/>
              <a:ahLst/>
              <a:cxnLst/>
              <a:rect l="l" t="t" r="r" b="b"/>
              <a:pathLst>
                <a:path w="5311" h="2901" extrusionOk="0">
                  <a:moveTo>
                    <a:pt x="1845" y="1"/>
                  </a:moveTo>
                  <a:cubicBezTo>
                    <a:pt x="1737" y="1"/>
                    <a:pt x="1623" y="9"/>
                    <a:pt x="1503" y="27"/>
                  </a:cubicBezTo>
                  <a:cubicBezTo>
                    <a:pt x="1" y="236"/>
                    <a:pt x="455" y="1599"/>
                    <a:pt x="1188" y="2227"/>
                  </a:cubicBezTo>
                  <a:cubicBezTo>
                    <a:pt x="1643" y="2647"/>
                    <a:pt x="1992" y="2786"/>
                    <a:pt x="2656" y="2821"/>
                  </a:cubicBezTo>
                  <a:cubicBezTo>
                    <a:pt x="3164" y="2849"/>
                    <a:pt x="4107" y="2901"/>
                    <a:pt x="4782" y="2901"/>
                  </a:cubicBezTo>
                  <a:cubicBezTo>
                    <a:pt x="4941" y="2901"/>
                    <a:pt x="5085" y="2898"/>
                    <a:pt x="5206" y="2891"/>
                  </a:cubicBezTo>
                  <a:lnTo>
                    <a:pt x="5310" y="1913"/>
                  </a:lnTo>
                  <a:cubicBezTo>
                    <a:pt x="4786" y="1878"/>
                    <a:pt x="4018" y="1773"/>
                    <a:pt x="3703" y="1284"/>
                  </a:cubicBezTo>
                  <a:cubicBezTo>
                    <a:pt x="3264" y="657"/>
                    <a:pt x="2797" y="1"/>
                    <a:pt x="184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>
              <a:off x="3222275" y="2119100"/>
              <a:ext cx="124900" cy="78650"/>
            </a:xfrm>
            <a:custGeom>
              <a:avLst/>
              <a:gdLst/>
              <a:ahLst/>
              <a:cxnLst/>
              <a:rect l="l" t="t" r="r" b="b"/>
              <a:pathLst>
                <a:path w="4996" h="3146" extrusionOk="0">
                  <a:moveTo>
                    <a:pt x="1539" y="1"/>
                  </a:moveTo>
                  <a:cubicBezTo>
                    <a:pt x="1515" y="1"/>
                    <a:pt x="1491" y="1"/>
                    <a:pt x="1467" y="2"/>
                  </a:cubicBezTo>
                  <a:lnTo>
                    <a:pt x="1153" y="2"/>
                  </a:lnTo>
                  <a:cubicBezTo>
                    <a:pt x="384" y="107"/>
                    <a:pt x="0" y="561"/>
                    <a:pt x="35" y="1050"/>
                  </a:cubicBezTo>
                  <a:cubicBezTo>
                    <a:pt x="35" y="1574"/>
                    <a:pt x="349" y="2098"/>
                    <a:pt x="734" y="2447"/>
                  </a:cubicBezTo>
                  <a:cubicBezTo>
                    <a:pt x="1223" y="2866"/>
                    <a:pt x="1607" y="3006"/>
                    <a:pt x="2306" y="3076"/>
                  </a:cubicBezTo>
                  <a:cubicBezTo>
                    <a:pt x="2795" y="3076"/>
                    <a:pt x="3703" y="3146"/>
                    <a:pt x="4366" y="3146"/>
                  </a:cubicBezTo>
                  <a:cubicBezTo>
                    <a:pt x="4541" y="3146"/>
                    <a:pt x="4716" y="3146"/>
                    <a:pt x="4856" y="3111"/>
                  </a:cubicBezTo>
                  <a:lnTo>
                    <a:pt x="4856" y="2866"/>
                  </a:lnTo>
                  <a:lnTo>
                    <a:pt x="4366" y="2866"/>
                  </a:lnTo>
                  <a:cubicBezTo>
                    <a:pt x="3703" y="2866"/>
                    <a:pt x="2830" y="2831"/>
                    <a:pt x="2341" y="2796"/>
                  </a:cubicBezTo>
                  <a:cubicBezTo>
                    <a:pt x="1642" y="2762"/>
                    <a:pt x="1362" y="2657"/>
                    <a:pt x="908" y="2272"/>
                  </a:cubicBezTo>
                  <a:cubicBezTo>
                    <a:pt x="559" y="1958"/>
                    <a:pt x="280" y="1469"/>
                    <a:pt x="280" y="1050"/>
                  </a:cubicBezTo>
                  <a:cubicBezTo>
                    <a:pt x="315" y="666"/>
                    <a:pt x="489" y="386"/>
                    <a:pt x="1153" y="281"/>
                  </a:cubicBezTo>
                  <a:cubicBezTo>
                    <a:pt x="1293" y="247"/>
                    <a:pt x="1397" y="247"/>
                    <a:pt x="1467" y="247"/>
                  </a:cubicBezTo>
                  <a:cubicBezTo>
                    <a:pt x="2375" y="247"/>
                    <a:pt x="2795" y="840"/>
                    <a:pt x="3249" y="1469"/>
                  </a:cubicBezTo>
                  <a:cubicBezTo>
                    <a:pt x="3633" y="2028"/>
                    <a:pt x="4401" y="2098"/>
                    <a:pt x="4960" y="2133"/>
                  </a:cubicBezTo>
                  <a:lnTo>
                    <a:pt x="4995" y="1888"/>
                  </a:lnTo>
                  <a:cubicBezTo>
                    <a:pt x="4436" y="1853"/>
                    <a:pt x="3738" y="1749"/>
                    <a:pt x="3458" y="1329"/>
                  </a:cubicBezTo>
                  <a:cubicBezTo>
                    <a:pt x="3049" y="715"/>
                    <a:pt x="2539" y="1"/>
                    <a:pt x="15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2596675" y="2110500"/>
              <a:ext cx="110400" cy="83775"/>
            </a:xfrm>
            <a:custGeom>
              <a:avLst/>
              <a:gdLst/>
              <a:ahLst/>
              <a:cxnLst/>
              <a:rect l="l" t="t" r="r" b="b"/>
              <a:pathLst>
                <a:path w="4416" h="3351" extrusionOk="0">
                  <a:moveTo>
                    <a:pt x="1100" y="1"/>
                  </a:moveTo>
                  <a:cubicBezTo>
                    <a:pt x="0" y="1"/>
                    <a:pt x="132" y="1108"/>
                    <a:pt x="643" y="1778"/>
                  </a:cubicBezTo>
                  <a:cubicBezTo>
                    <a:pt x="992" y="2232"/>
                    <a:pt x="1271" y="2407"/>
                    <a:pt x="1935" y="2616"/>
                  </a:cubicBezTo>
                  <a:cubicBezTo>
                    <a:pt x="2529" y="2826"/>
                    <a:pt x="3751" y="3210"/>
                    <a:pt x="4345" y="3350"/>
                  </a:cubicBezTo>
                  <a:lnTo>
                    <a:pt x="4415" y="2372"/>
                  </a:lnTo>
                  <a:cubicBezTo>
                    <a:pt x="4171" y="2337"/>
                    <a:pt x="3926" y="2302"/>
                    <a:pt x="3716" y="2197"/>
                  </a:cubicBezTo>
                  <a:cubicBezTo>
                    <a:pt x="3612" y="2162"/>
                    <a:pt x="3472" y="2127"/>
                    <a:pt x="3402" y="2023"/>
                  </a:cubicBezTo>
                  <a:cubicBezTo>
                    <a:pt x="3332" y="1918"/>
                    <a:pt x="3332" y="1778"/>
                    <a:pt x="3262" y="1638"/>
                  </a:cubicBezTo>
                  <a:cubicBezTo>
                    <a:pt x="2983" y="940"/>
                    <a:pt x="2634" y="206"/>
                    <a:pt x="1446" y="32"/>
                  </a:cubicBezTo>
                  <a:cubicBezTo>
                    <a:pt x="1319" y="10"/>
                    <a:pt x="1204" y="1"/>
                    <a:pt x="110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2599625" y="2106900"/>
              <a:ext cx="108300" cy="90850"/>
            </a:xfrm>
            <a:custGeom>
              <a:avLst/>
              <a:gdLst/>
              <a:ahLst/>
              <a:cxnLst/>
              <a:rect l="l" t="t" r="r" b="b"/>
              <a:pathLst>
                <a:path w="4332" h="3634" extrusionOk="0">
                  <a:moveTo>
                    <a:pt x="979" y="1"/>
                  </a:moveTo>
                  <a:cubicBezTo>
                    <a:pt x="315" y="1"/>
                    <a:pt x="1" y="420"/>
                    <a:pt x="1" y="909"/>
                  </a:cubicBezTo>
                  <a:cubicBezTo>
                    <a:pt x="1" y="1258"/>
                    <a:pt x="175" y="1678"/>
                    <a:pt x="420" y="1992"/>
                  </a:cubicBezTo>
                  <a:cubicBezTo>
                    <a:pt x="769" y="2446"/>
                    <a:pt x="1118" y="2691"/>
                    <a:pt x="1782" y="2900"/>
                  </a:cubicBezTo>
                  <a:cubicBezTo>
                    <a:pt x="2376" y="3110"/>
                    <a:pt x="3563" y="3494"/>
                    <a:pt x="4227" y="3634"/>
                  </a:cubicBezTo>
                  <a:lnTo>
                    <a:pt x="4262" y="3389"/>
                  </a:lnTo>
                  <a:cubicBezTo>
                    <a:pt x="3668" y="3215"/>
                    <a:pt x="2446" y="2865"/>
                    <a:pt x="1852" y="2656"/>
                  </a:cubicBezTo>
                  <a:cubicBezTo>
                    <a:pt x="1223" y="2446"/>
                    <a:pt x="979" y="2271"/>
                    <a:pt x="629" y="1817"/>
                  </a:cubicBezTo>
                  <a:cubicBezTo>
                    <a:pt x="385" y="1573"/>
                    <a:pt x="245" y="1189"/>
                    <a:pt x="245" y="909"/>
                  </a:cubicBezTo>
                  <a:cubicBezTo>
                    <a:pt x="280" y="525"/>
                    <a:pt x="420" y="280"/>
                    <a:pt x="979" y="280"/>
                  </a:cubicBezTo>
                  <a:cubicBezTo>
                    <a:pt x="1083" y="280"/>
                    <a:pt x="1188" y="280"/>
                    <a:pt x="1293" y="315"/>
                  </a:cubicBezTo>
                  <a:cubicBezTo>
                    <a:pt x="2446" y="490"/>
                    <a:pt x="2725" y="1154"/>
                    <a:pt x="3040" y="1852"/>
                  </a:cubicBezTo>
                  <a:cubicBezTo>
                    <a:pt x="3074" y="1922"/>
                    <a:pt x="3074" y="2097"/>
                    <a:pt x="3179" y="2237"/>
                  </a:cubicBezTo>
                  <a:cubicBezTo>
                    <a:pt x="3284" y="2376"/>
                    <a:pt x="3424" y="2446"/>
                    <a:pt x="3529" y="2481"/>
                  </a:cubicBezTo>
                  <a:cubicBezTo>
                    <a:pt x="3773" y="2586"/>
                    <a:pt x="4053" y="2621"/>
                    <a:pt x="4297" y="2621"/>
                  </a:cubicBezTo>
                  <a:lnTo>
                    <a:pt x="4332" y="2376"/>
                  </a:lnTo>
                  <a:cubicBezTo>
                    <a:pt x="4087" y="2341"/>
                    <a:pt x="3843" y="2306"/>
                    <a:pt x="3633" y="2237"/>
                  </a:cubicBezTo>
                  <a:cubicBezTo>
                    <a:pt x="3529" y="2202"/>
                    <a:pt x="3424" y="2132"/>
                    <a:pt x="3389" y="2097"/>
                  </a:cubicBezTo>
                  <a:cubicBezTo>
                    <a:pt x="3354" y="2027"/>
                    <a:pt x="3319" y="1887"/>
                    <a:pt x="3284" y="1748"/>
                  </a:cubicBezTo>
                  <a:cubicBezTo>
                    <a:pt x="2970" y="1049"/>
                    <a:pt x="2585" y="245"/>
                    <a:pt x="1328" y="36"/>
                  </a:cubicBezTo>
                  <a:cubicBezTo>
                    <a:pt x="1223" y="36"/>
                    <a:pt x="1083" y="1"/>
                    <a:pt x="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2688700" y="2080675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596" y="1"/>
                  </a:moveTo>
                  <a:cubicBezTo>
                    <a:pt x="1565" y="1"/>
                    <a:pt x="1534" y="1"/>
                    <a:pt x="1503" y="2"/>
                  </a:cubicBezTo>
                  <a:cubicBezTo>
                    <a:pt x="0" y="37"/>
                    <a:pt x="350" y="1260"/>
                    <a:pt x="1013" y="1853"/>
                  </a:cubicBezTo>
                  <a:cubicBezTo>
                    <a:pt x="1468" y="2238"/>
                    <a:pt x="1782" y="2377"/>
                    <a:pt x="2481" y="2447"/>
                  </a:cubicBezTo>
                  <a:cubicBezTo>
                    <a:pt x="3109" y="2552"/>
                    <a:pt x="4332" y="2692"/>
                    <a:pt x="4996" y="2727"/>
                  </a:cubicBezTo>
                  <a:lnTo>
                    <a:pt x="5135" y="1958"/>
                  </a:lnTo>
                  <a:cubicBezTo>
                    <a:pt x="4821" y="1958"/>
                    <a:pt x="4507" y="1958"/>
                    <a:pt x="4227" y="1818"/>
                  </a:cubicBezTo>
                  <a:cubicBezTo>
                    <a:pt x="3948" y="1679"/>
                    <a:pt x="3738" y="1469"/>
                    <a:pt x="3598" y="1260"/>
                  </a:cubicBezTo>
                  <a:cubicBezTo>
                    <a:pt x="3190" y="614"/>
                    <a:pt x="2716" y="1"/>
                    <a:pt x="159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2696550" y="2077225"/>
              <a:ext cx="120550" cy="75125"/>
            </a:xfrm>
            <a:custGeom>
              <a:avLst/>
              <a:gdLst/>
              <a:ahLst/>
              <a:cxnLst/>
              <a:rect l="l" t="t" r="r" b="b"/>
              <a:pathLst>
                <a:path w="4822" h="3005" extrusionOk="0">
                  <a:moveTo>
                    <a:pt x="1189" y="0"/>
                  </a:moveTo>
                  <a:cubicBezTo>
                    <a:pt x="385" y="35"/>
                    <a:pt x="1" y="419"/>
                    <a:pt x="1" y="909"/>
                  </a:cubicBezTo>
                  <a:cubicBezTo>
                    <a:pt x="1" y="1328"/>
                    <a:pt x="280" y="1782"/>
                    <a:pt x="630" y="2096"/>
                  </a:cubicBezTo>
                  <a:cubicBezTo>
                    <a:pt x="1084" y="2480"/>
                    <a:pt x="1433" y="2655"/>
                    <a:pt x="2132" y="2725"/>
                  </a:cubicBezTo>
                  <a:cubicBezTo>
                    <a:pt x="2760" y="2830"/>
                    <a:pt x="4018" y="2969"/>
                    <a:pt x="4647" y="3004"/>
                  </a:cubicBezTo>
                  <a:lnTo>
                    <a:pt x="4682" y="2725"/>
                  </a:lnTo>
                  <a:cubicBezTo>
                    <a:pt x="4053" y="2725"/>
                    <a:pt x="2795" y="2550"/>
                    <a:pt x="2167" y="2480"/>
                  </a:cubicBezTo>
                  <a:cubicBezTo>
                    <a:pt x="1503" y="2376"/>
                    <a:pt x="1223" y="2271"/>
                    <a:pt x="804" y="1887"/>
                  </a:cubicBezTo>
                  <a:cubicBezTo>
                    <a:pt x="490" y="1642"/>
                    <a:pt x="245" y="1223"/>
                    <a:pt x="245" y="909"/>
                  </a:cubicBezTo>
                  <a:cubicBezTo>
                    <a:pt x="280" y="559"/>
                    <a:pt x="455" y="315"/>
                    <a:pt x="1189" y="280"/>
                  </a:cubicBezTo>
                  <a:lnTo>
                    <a:pt x="1293" y="280"/>
                  </a:lnTo>
                  <a:cubicBezTo>
                    <a:pt x="2376" y="280"/>
                    <a:pt x="2760" y="839"/>
                    <a:pt x="3180" y="1467"/>
                  </a:cubicBezTo>
                  <a:cubicBezTo>
                    <a:pt x="3354" y="1712"/>
                    <a:pt x="3564" y="1922"/>
                    <a:pt x="3843" y="2061"/>
                  </a:cubicBezTo>
                  <a:cubicBezTo>
                    <a:pt x="4123" y="2236"/>
                    <a:pt x="4437" y="2236"/>
                    <a:pt x="4717" y="2236"/>
                  </a:cubicBezTo>
                  <a:lnTo>
                    <a:pt x="4821" y="2236"/>
                  </a:lnTo>
                  <a:lnTo>
                    <a:pt x="4821" y="1956"/>
                  </a:lnTo>
                  <a:lnTo>
                    <a:pt x="4717" y="1956"/>
                  </a:lnTo>
                  <a:cubicBezTo>
                    <a:pt x="4437" y="1956"/>
                    <a:pt x="4193" y="1956"/>
                    <a:pt x="3948" y="1817"/>
                  </a:cubicBezTo>
                  <a:cubicBezTo>
                    <a:pt x="3738" y="1712"/>
                    <a:pt x="3529" y="1537"/>
                    <a:pt x="3389" y="1293"/>
                  </a:cubicBezTo>
                  <a:cubicBezTo>
                    <a:pt x="3005" y="699"/>
                    <a:pt x="2481" y="0"/>
                    <a:pt x="12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3331425" y="2087100"/>
              <a:ext cx="129275" cy="62000"/>
            </a:xfrm>
            <a:custGeom>
              <a:avLst/>
              <a:gdLst/>
              <a:ahLst/>
              <a:cxnLst/>
              <a:rect l="l" t="t" r="r" b="b"/>
              <a:pathLst>
                <a:path w="5171" h="2480" extrusionOk="0">
                  <a:moveTo>
                    <a:pt x="1870" y="0"/>
                  </a:moveTo>
                  <a:cubicBezTo>
                    <a:pt x="1745" y="0"/>
                    <a:pt x="1611" y="8"/>
                    <a:pt x="1468" y="24"/>
                  </a:cubicBezTo>
                  <a:cubicBezTo>
                    <a:pt x="0" y="199"/>
                    <a:pt x="420" y="1387"/>
                    <a:pt x="1153" y="1911"/>
                  </a:cubicBezTo>
                  <a:cubicBezTo>
                    <a:pt x="1642" y="2260"/>
                    <a:pt x="1957" y="2365"/>
                    <a:pt x="2655" y="2400"/>
                  </a:cubicBezTo>
                  <a:cubicBezTo>
                    <a:pt x="3164" y="2428"/>
                    <a:pt x="4084" y="2479"/>
                    <a:pt x="4750" y="2479"/>
                  </a:cubicBezTo>
                  <a:cubicBezTo>
                    <a:pt x="4907" y="2479"/>
                    <a:pt x="5050" y="2476"/>
                    <a:pt x="5170" y="2470"/>
                  </a:cubicBezTo>
                  <a:lnTo>
                    <a:pt x="5170" y="1701"/>
                  </a:lnTo>
                  <a:cubicBezTo>
                    <a:pt x="4786" y="1701"/>
                    <a:pt x="4437" y="1596"/>
                    <a:pt x="4262" y="1527"/>
                  </a:cubicBezTo>
                  <a:cubicBezTo>
                    <a:pt x="3878" y="1352"/>
                    <a:pt x="3843" y="1142"/>
                    <a:pt x="3633" y="898"/>
                  </a:cubicBezTo>
                  <a:cubicBezTo>
                    <a:pt x="3233" y="435"/>
                    <a:pt x="2805" y="0"/>
                    <a:pt x="187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3340150" y="2084200"/>
              <a:ext cx="120550" cy="68150"/>
            </a:xfrm>
            <a:custGeom>
              <a:avLst/>
              <a:gdLst/>
              <a:ahLst/>
              <a:cxnLst/>
              <a:rect l="l" t="t" r="r" b="b"/>
              <a:pathLst>
                <a:path w="4822" h="2726" extrusionOk="0">
                  <a:moveTo>
                    <a:pt x="1503" y="1"/>
                  </a:moveTo>
                  <a:cubicBezTo>
                    <a:pt x="1398" y="1"/>
                    <a:pt x="1258" y="1"/>
                    <a:pt x="1119" y="36"/>
                  </a:cubicBezTo>
                  <a:cubicBezTo>
                    <a:pt x="350" y="106"/>
                    <a:pt x="1" y="490"/>
                    <a:pt x="1" y="944"/>
                  </a:cubicBezTo>
                  <a:cubicBezTo>
                    <a:pt x="1" y="1398"/>
                    <a:pt x="315" y="1852"/>
                    <a:pt x="734" y="2132"/>
                  </a:cubicBezTo>
                  <a:cubicBezTo>
                    <a:pt x="1223" y="2481"/>
                    <a:pt x="1608" y="2621"/>
                    <a:pt x="2271" y="2656"/>
                  </a:cubicBezTo>
                  <a:cubicBezTo>
                    <a:pt x="2795" y="2690"/>
                    <a:pt x="3669" y="2725"/>
                    <a:pt x="4332" y="2725"/>
                  </a:cubicBezTo>
                  <a:lnTo>
                    <a:pt x="4821" y="2725"/>
                  </a:lnTo>
                  <a:lnTo>
                    <a:pt x="4821" y="2446"/>
                  </a:lnTo>
                  <a:lnTo>
                    <a:pt x="4332" y="2446"/>
                  </a:lnTo>
                  <a:cubicBezTo>
                    <a:pt x="3669" y="2446"/>
                    <a:pt x="2795" y="2411"/>
                    <a:pt x="2306" y="2411"/>
                  </a:cubicBezTo>
                  <a:cubicBezTo>
                    <a:pt x="1608" y="2341"/>
                    <a:pt x="1328" y="2271"/>
                    <a:pt x="874" y="1922"/>
                  </a:cubicBezTo>
                  <a:cubicBezTo>
                    <a:pt x="525" y="1677"/>
                    <a:pt x="245" y="1258"/>
                    <a:pt x="280" y="944"/>
                  </a:cubicBezTo>
                  <a:cubicBezTo>
                    <a:pt x="280" y="630"/>
                    <a:pt x="455" y="385"/>
                    <a:pt x="1154" y="280"/>
                  </a:cubicBezTo>
                  <a:cubicBezTo>
                    <a:pt x="1293" y="280"/>
                    <a:pt x="1398" y="245"/>
                    <a:pt x="1503" y="245"/>
                  </a:cubicBezTo>
                  <a:cubicBezTo>
                    <a:pt x="2411" y="245"/>
                    <a:pt x="2795" y="664"/>
                    <a:pt x="3179" y="1119"/>
                  </a:cubicBezTo>
                  <a:cubicBezTo>
                    <a:pt x="3354" y="1328"/>
                    <a:pt x="3459" y="1573"/>
                    <a:pt x="3843" y="1747"/>
                  </a:cubicBezTo>
                  <a:cubicBezTo>
                    <a:pt x="4053" y="1817"/>
                    <a:pt x="4402" y="1957"/>
                    <a:pt x="4821" y="1957"/>
                  </a:cubicBezTo>
                  <a:lnTo>
                    <a:pt x="4821" y="1677"/>
                  </a:lnTo>
                  <a:cubicBezTo>
                    <a:pt x="4472" y="1677"/>
                    <a:pt x="4123" y="1573"/>
                    <a:pt x="3948" y="1503"/>
                  </a:cubicBezTo>
                  <a:cubicBezTo>
                    <a:pt x="3634" y="1363"/>
                    <a:pt x="3599" y="1188"/>
                    <a:pt x="3389" y="944"/>
                  </a:cubicBezTo>
                  <a:cubicBezTo>
                    <a:pt x="2970" y="490"/>
                    <a:pt x="2481" y="1"/>
                    <a:pt x="15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2824050" y="2275225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750" y="0"/>
                  </a:moveTo>
                  <a:cubicBezTo>
                    <a:pt x="4084" y="0"/>
                    <a:pt x="3164" y="51"/>
                    <a:pt x="2655" y="79"/>
                  </a:cubicBezTo>
                  <a:cubicBezTo>
                    <a:pt x="1957" y="114"/>
                    <a:pt x="1642" y="219"/>
                    <a:pt x="1188" y="569"/>
                  </a:cubicBezTo>
                  <a:cubicBezTo>
                    <a:pt x="420" y="1092"/>
                    <a:pt x="1" y="2280"/>
                    <a:pt x="1503" y="2455"/>
                  </a:cubicBezTo>
                  <a:cubicBezTo>
                    <a:pt x="1616" y="2468"/>
                    <a:pt x="1724" y="2474"/>
                    <a:pt x="1826" y="2474"/>
                  </a:cubicBezTo>
                  <a:cubicBezTo>
                    <a:pt x="2790" y="2474"/>
                    <a:pt x="3258" y="1909"/>
                    <a:pt x="3668" y="1372"/>
                  </a:cubicBezTo>
                  <a:cubicBezTo>
                    <a:pt x="3878" y="1127"/>
                    <a:pt x="3948" y="883"/>
                    <a:pt x="4332" y="708"/>
                  </a:cubicBezTo>
                  <a:cubicBezTo>
                    <a:pt x="4507" y="603"/>
                    <a:pt x="4856" y="464"/>
                    <a:pt x="5240" y="464"/>
                  </a:cubicBezTo>
                  <a:lnTo>
                    <a:pt x="5170" y="10"/>
                  </a:lnTo>
                  <a:cubicBezTo>
                    <a:pt x="5050" y="3"/>
                    <a:pt x="4907" y="0"/>
                    <a:pt x="475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2832800" y="2271950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4331" y="1"/>
                  </a:moveTo>
                  <a:cubicBezTo>
                    <a:pt x="3668" y="1"/>
                    <a:pt x="2795" y="36"/>
                    <a:pt x="2305" y="71"/>
                  </a:cubicBezTo>
                  <a:cubicBezTo>
                    <a:pt x="1607" y="106"/>
                    <a:pt x="1223" y="245"/>
                    <a:pt x="734" y="595"/>
                  </a:cubicBezTo>
                  <a:cubicBezTo>
                    <a:pt x="349" y="874"/>
                    <a:pt x="35" y="1328"/>
                    <a:pt x="0" y="1782"/>
                  </a:cubicBezTo>
                  <a:cubicBezTo>
                    <a:pt x="0" y="2236"/>
                    <a:pt x="384" y="2621"/>
                    <a:pt x="1118" y="2691"/>
                  </a:cubicBezTo>
                  <a:cubicBezTo>
                    <a:pt x="1223" y="2725"/>
                    <a:pt x="1327" y="2725"/>
                    <a:pt x="1432" y="2725"/>
                  </a:cubicBezTo>
                  <a:lnTo>
                    <a:pt x="1467" y="2725"/>
                  </a:lnTo>
                  <a:cubicBezTo>
                    <a:pt x="2480" y="2725"/>
                    <a:pt x="3004" y="2132"/>
                    <a:pt x="3423" y="1573"/>
                  </a:cubicBezTo>
                  <a:cubicBezTo>
                    <a:pt x="3668" y="1293"/>
                    <a:pt x="3703" y="1119"/>
                    <a:pt x="4017" y="944"/>
                  </a:cubicBezTo>
                  <a:cubicBezTo>
                    <a:pt x="4192" y="839"/>
                    <a:pt x="4541" y="734"/>
                    <a:pt x="4890" y="734"/>
                  </a:cubicBezTo>
                  <a:lnTo>
                    <a:pt x="4890" y="490"/>
                  </a:lnTo>
                  <a:cubicBezTo>
                    <a:pt x="4846" y="486"/>
                    <a:pt x="4802" y="484"/>
                    <a:pt x="4758" y="484"/>
                  </a:cubicBezTo>
                  <a:cubicBezTo>
                    <a:pt x="4398" y="484"/>
                    <a:pt x="4099" y="606"/>
                    <a:pt x="3912" y="700"/>
                  </a:cubicBezTo>
                  <a:cubicBezTo>
                    <a:pt x="3493" y="909"/>
                    <a:pt x="3423" y="1189"/>
                    <a:pt x="3249" y="1433"/>
                  </a:cubicBezTo>
                  <a:cubicBezTo>
                    <a:pt x="2795" y="1957"/>
                    <a:pt x="2375" y="2446"/>
                    <a:pt x="1467" y="2481"/>
                  </a:cubicBezTo>
                  <a:cubicBezTo>
                    <a:pt x="1362" y="2481"/>
                    <a:pt x="1258" y="2446"/>
                    <a:pt x="1153" y="2446"/>
                  </a:cubicBezTo>
                  <a:cubicBezTo>
                    <a:pt x="454" y="2341"/>
                    <a:pt x="279" y="2097"/>
                    <a:pt x="279" y="1782"/>
                  </a:cubicBezTo>
                  <a:cubicBezTo>
                    <a:pt x="279" y="1468"/>
                    <a:pt x="559" y="1049"/>
                    <a:pt x="908" y="804"/>
                  </a:cubicBezTo>
                  <a:cubicBezTo>
                    <a:pt x="1362" y="455"/>
                    <a:pt x="1642" y="385"/>
                    <a:pt x="2305" y="350"/>
                  </a:cubicBezTo>
                  <a:cubicBezTo>
                    <a:pt x="2795" y="315"/>
                    <a:pt x="3668" y="280"/>
                    <a:pt x="4331" y="280"/>
                  </a:cubicBezTo>
                  <a:lnTo>
                    <a:pt x="4820" y="280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3201300" y="2275225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782" y="0"/>
                  </a:moveTo>
                  <a:cubicBezTo>
                    <a:pt x="4107" y="0"/>
                    <a:pt x="3164" y="51"/>
                    <a:pt x="2656" y="79"/>
                  </a:cubicBezTo>
                  <a:cubicBezTo>
                    <a:pt x="1992" y="114"/>
                    <a:pt x="1643" y="219"/>
                    <a:pt x="1188" y="569"/>
                  </a:cubicBezTo>
                  <a:cubicBezTo>
                    <a:pt x="455" y="1092"/>
                    <a:pt x="1" y="2280"/>
                    <a:pt x="1503" y="2455"/>
                  </a:cubicBezTo>
                  <a:cubicBezTo>
                    <a:pt x="1616" y="2468"/>
                    <a:pt x="1724" y="2474"/>
                    <a:pt x="1826" y="2474"/>
                  </a:cubicBezTo>
                  <a:cubicBezTo>
                    <a:pt x="2790" y="2474"/>
                    <a:pt x="3261" y="1909"/>
                    <a:pt x="3703" y="1372"/>
                  </a:cubicBezTo>
                  <a:cubicBezTo>
                    <a:pt x="3913" y="1127"/>
                    <a:pt x="3948" y="883"/>
                    <a:pt x="4332" y="708"/>
                  </a:cubicBezTo>
                  <a:cubicBezTo>
                    <a:pt x="4507" y="603"/>
                    <a:pt x="4856" y="464"/>
                    <a:pt x="5240" y="464"/>
                  </a:cubicBezTo>
                  <a:lnTo>
                    <a:pt x="5205" y="10"/>
                  </a:lnTo>
                  <a:cubicBezTo>
                    <a:pt x="5085" y="3"/>
                    <a:pt x="4941" y="0"/>
                    <a:pt x="478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3210925" y="227195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4331" y="1"/>
                  </a:moveTo>
                  <a:cubicBezTo>
                    <a:pt x="3668" y="1"/>
                    <a:pt x="2760" y="36"/>
                    <a:pt x="2271" y="71"/>
                  </a:cubicBezTo>
                  <a:cubicBezTo>
                    <a:pt x="1572" y="106"/>
                    <a:pt x="1188" y="245"/>
                    <a:pt x="734" y="595"/>
                  </a:cubicBezTo>
                  <a:cubicBezTo>
                    <a:pt x="314" y="874"/>
                    <a:pt x="0" y="1328"/>
                    <a:pt x="0" y="1782"/>
                  </a:cubicBezTo>
                  <a:cubicBezTo>
                    <a:pt x="0" y="2236"/>
                    <a:pt x="349" y="2621"/>
                    <a:pt x="1118" y="2691"/>
                  </a:cubicBezTo>
                  <a:cubicBezTo>
                    <a:pt x="1223" y="2725"/>
                    <a:pt x="1327" y="2725"/>
                    <a:pt x="1397" y="2725"/>
                  </a:cubicBezTo>
                  <a:lnTo>
                    <a:pt x="1432" y="2725"/>
                  </a:lnTo>
                  <a:cubicBezTo>
                    <a:pt x="2480" y="2725"/>
                    <a:pt x="3004" y="2132"/>
                    <a:pt x="3423" y="1573"/>
                  </a:cubicBezTo>
                  <a:cubicBezTo>
                    <a:pt x="3633" y="1293"/>
                    <a:pt x="3668" y="1119"/>
                    <a:pt x="4017" y="944"/>
                  </a:cubicBezTo>
                  <a:cubicBezTo>
                    <a:pt x="4192" y="839"/>
                    <a:pt x="4506" y="734"/>
                    <a:pt x="4855" y="734"/>
                  </a:cubicBezTo>
                  <a:lnTo>
                    <a:pt x="4855" y="490"/>
                  </a:lnTo>
                  <a:cubicBezTo>
                    <a:pt x="4811" y="486"/>
                    <a:pt x="4767" y="484"/>
                    <a:pt x="4724" y="484"/>
                  </a:cubicBezTo>
                  <a:cubicBezTo>
                    <a:pt x="4363" y="484"/>
                    <a:pt x="4065" y="606"/>
                    <a:pt x="3877" y="700"/>
                  </a:cubicBezTo>
                  <a:cubicBezTo>
                    <a:pt x="3458" y="909"/>
                    <a:pt x="3388" y="1189"/>
                    <a:pt x="3214" y="1433"/>
                  </a:cubicBezTo>
                  <a:cubicBezTo>
                    <a:pt x="2760" y="1957"/>
                    <a:pt x="2375" y="2446"/>
                    <a:pt x="1432" y="2481"/>
                  </a:cubicBezTo>
                  <a:cubicBezTo>
                    <a:pt x="1362" y="2481"/>
                    <a:pt x="1258" y="2446"/>
                    <a:pt x="1118" y="2446"/>
                  </a:cubicBezTo>
                  <a:cubicBezTo>
                    <a:pt x="419" y="2341"/>
                    <a:pt x="245" y="2097"/>
                    <a:pt x="245" y="1782"/>
                  </a:cubicBezTo>
                  <a:cubicBezTo>
                    <a:pt x="245" y="1468"/>
                    <a:pt x="524" y="1049"/>
                    <a:pt x="873" y="804"/>
                  </a:cubicBezTo>
                  <a:cubicBezTo>
                    <a:pt x="1327" y="455"/>
                    <a:pt x="1607" y="385"/>
                    <a:pt x="2305" y="350"/>
                  </a:cubicBezTo>
                  <a:cubicBezTo>
                    <a:pt x="2795" y="315"/>
                    <a:pt x="3668" y="280"/>
                    <a:pt x="4331" y="280"/>
                  </a:cubicBezTo>
                  <a:lnTo>
                    <a:pt x="4786" y="280"/>
                  </a:lnTo>
                  <a:lnTo>
                    <a:pt x="48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2993475" y="2258500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4521" y="0"/>
                  </a:moveTo>
                  <a:cubicBezTo>
                    <a:pt x="3891" y="0"/>
                    <a:pt x="3124" y="25"/>
                    <a:pt x="2655" y="50"/>
                  </a:cubicBezTo>
                  <a:cubicBezTo>
                    <a:pt x="1991" y="85"/>
                    <a:pt x="1642" y="225"/>
                    <a:pt x="1188" y="539"/>
                  </a:cubicBezTo>
                  <a:cubicBezTo>
                    <a:pt x="454" y="1098"/>
                    <a:pt x="0" y="2250"/>
                    <a:pt x="1502" y="2425"/>
                  </a:cubicBezTo>
                  <a:cubicBezTo>
                    <a:pt x="1621" y="2439"/>
                    <a:pt x="1734" y="2446"/>
                    <a:pt x="1840" y="2446"/>
                  </a:cubicBezTo>
                  <a:cubicBezTo>
                    <a:pt x="2795" y="2446"/>
                    <a:pt x="3263" y="1912"/>
                    <a:pt x="3703" y="1377"/>
                  </a:cubicBezTo>
                  <a:cubicBezTo>
                    <a:pt x="3913" y="1098"/>
                    <a:pt x="3947" y="888"/>
                    <a:pt x="4332" y="679"/>
                  </a:cubicBezTo>
                  <a:cubicBezTo>
                    <a:pt x="4506" y="574"/>
                    <a:pt x="4856" y="469"/>
                    <a:pt x="5240" y="469"/>
                  </a:cubicBezTo>
                  <a:lnTo>
                    <a:pt x="5205" y="15"/>
                  </a:lnTo>
                  <a:cubicBezTo>
                    <a:pt x="5021" y="5"/>
                    <a:pt x="4783" y="0"/>
                    <a:pt x="452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3003075" y="22553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4332" y="0"/>
                  </a:moveTo>
                  <a:cubicBezTo>
                    <a:pt x="3668" y="0"/>
                    <a:pt x="2795" y="35"/>
                    <a:pt x="2271" y="70"/>
                  </a:cubicBezTo>
                  <a:cubicBezTo>
                    <a:pt x="1572" y="105"/>
                    <a:pt x="1188" y="210"/>
                    <a:pt x="734" y="559"/>
                  </a:cubicBezTo>
                  <a:cubicBezTo>
                    <a:pt x="315" y="873"/>
                    <a:pt x="1" y="1328"/>
                    <a:pt x="1" y="1782"/>
                  </a:cubicBezTo>
                  <a:cubicBezTo>
                    <a:pt x="1" y="2236"/>
                    <a:pt x="350" y="2620"/>
                    <a:pt x="1118" y="2690"/>
                  </a:cubicBezTo>
                  <a:cubicBezTo>
                    <a:pt x="1223" y="2690"/>
                    <a:pt x="1328" y="2725"/>
                    <a:pt x="1398" y="2725"/>
                  </a:cubicBezTo>
                  <a:lnTo>
                    <a:pt x="1468" y="2725"/>
                  </a:lnTo>
                  <a:cubicBezTo>
                    <a:pt x="2481" y="2725"/>
                    <a:pt x="3005" y="2096"/>
                    <a:pt x="3424" y="1572"/>
                  </a:cubicBezTo>
                  <a:cubicBezTo>
                    <a:pt x="3633" y="1293"/>
                    <a:pt x="3668" y="1083"/>
                    <a:pt x="4018" y="943"/>
                  </a:cubicBezTo>
                  <a:cubicBezTo>
                    <a:pt x="4192" y="839"/>
                    <a:pt x="4507" y="699"/>
                    <a:pt x="4856" y="699"/>
                  </a:cubicBezTo>
                  <a:lnTo>
                    <a:pt x="4856" y="454"/>
                  </a:lnTo>
                  <a:cubicBezTo>
                    <a:pt x="4472" y="454"/>
                    <a:pt x="4087" y="594"/>
                    <a:pt x="3878" y="699"/>
                  </a:cubicBezTo>
                  <a:cubicBezTo>
                    <a:pt x="3494" y="908"/>
                    <a:pt x="3389" y="1188"/>
                    <a:pt x="3214" y="1397"/>
                  </a:cubicBezTo>
                  <a:cubicBezTo>
                    <a:pt x="2795" y="1956"/>
                    <a:pt x="2376" y="2445"/>
                    <a:pt x="1468" y="2445"/>
                  </a:cubicBezTo>
                  <a:lnTo>
                    <a:pt x="1153" y="2445"/>
                  </a:lnTo>
                  <a:cubicBezTo>
                    <a:pt x="420" y="2341"/>
                    <a:pt x="280" y="2061"/>
                    <a:pt x="245" y="1782"/>
                  </a:cubicBezTo>
                  <a:cubicBezTo>
                    <a:pt x="245" y="1467"/>
                    <a:pt x="524" y="1048"/>
                    <a:pt x="874" y="769"/>
                  </a:cubicBezTo>
                  <a:cubicBezTo>
                    <a:pt x="1328" y="454"/>
                    <a:pt x="1607" y="350"/>
                    <a:pt x="2306" y="315"/>
                  </a:cubicBezTo>
                  <a:cubicBezTo>
                    <a:pt x="2795" y="280"/>
                    <a:pt x="3703" y="245"/>
                    <a:pt x="4332" y="245"/>
                  </a:cubicBezTo>
                  <a:lnTo>
                    <a:pt x="4821" y="245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3065075" y="2219225"/>
              <a:ext cx="131025" cy="73500"/>
            </a:xfrm>
            <a:custGeom>
              <a:avLst/>
              <a:gdLst/>
              <a:ahLst/>
              <a:cxnLst/>
              <a:rect l="l" t="t" r="r" b="b"/>
              <a:pathLst>
                <a:path w="5241" h="2940" extrusionOk="0">
                  <a:moveTo>
                    <a:pt x="4602" y="0"/>
                  </a:moveTo>
                  <a:cubicBezTo>
                    <a:pt x="3948" y="0"/>
                    <a:pt x="3151" y="33"/>
                    <a:pt x="2690" y="84"/>
                  </a:cubicBezTo>
                  <a:cubicBezTo>
                    <a:pt x="1992" y="119"/>
                    <a:pt x="1677" y="259"/>
                    <a:pt x="1188" y="643"/>
                  </a:cubicBezTo>
                  <a:cubicBezTo>
                    <a:pt x="455" y="1306"/>
                    <a:pt x="1" y="2704"/>
                    <a:pt x="1503" y="2913"/>
                  </a:cubicBezTo>
                  <a:cubicBezTo>
                    <a:pt x="1626" y="2931"/>
                    <a:pt x="1743" y="2939"/>
                    <a:pt x="1853" y="2939"/>
                  </a:cubicBezTo>
                  <a:cubicBezTo>
                    <a:pt x="2831" y="2939"/>
                    <a:pt x="3299" y="2280"/>
                    <a:pt x="3738" y="1621"/>
                  </a:cubicBezTo>
                  <a:cubicBezTo>
                    <a:pt x="3843" y="1446"/>
                    <a:pt x="3948" y="1167"/>
                    <a:pt x="4157" y="1027"/>
                  </a:cubicBezTo>
                  <a:cubicBezTo>
                    <a:pt x="4367" y="887"/>
                    <a:pt x="4891" y="887"/>
                    <a:pt x="5135" y="817"/>
                  </a:cubicBezTo>
                  <a:lnTo>
                    <a:pt x="5240" y="14"/>
                  </a:lnTo>
                  <a:cubicBezTo>
                    <a:pt x="5062" y="5"/>
                    <a:pt x="4842" y="0"/>
                    <a:pt x="460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3074675" y="2216075"/>
              <a:ext cx="121425" cy="79500"/>
            </a:xfrm>
            <a:custGeom>
              <a:avLst/>
              <a:gdLst/>
              <a:ahLst/>
              <a:cxnLst/>
              <a:rect l="l" t="t" r="r" b="b"/>
              <a:pathLst>
                <a:path w="4857" h="3180" extrusionOk="0">
                  <a:moveTo>
                    <a:pt x="4367" y="0"/>
                  </a:moveTo>
                  <a:cubicBezTo>
                    <a:pt x="3669" y="0"/>
                    <a:pt x="2795" y="35"/>
                    <a:pt x="2306" y="70"/>
                  </a:cubicBezTo>
                  <a:cubicBezTo>
                    <a:pt x="1573" y="105"/>
                    <a:pt x="1188" y="280"/>
                    <a:pt x="734" y="699"/>
                  </a:cubicBezTo>
                  <a:cubicBezTo>
                    <a:pt x="315" y="1048"/>
                    <a:pt x="1" y="1572"/>
                    <a:pt x="1" y="2096"/>
                  </a:cubicBezTo>
                  <a:cubicBezTo>
                    <a:pt x="1" y="2620"/>
                    <a:pt x="350" y="3074"/>
                    <a:pt x="1119" y="3179"/>
                  </a:cubicBezTo>
                  <a:lnTo>
                    <a:pt x="1468" y="3179"/>
                  </a:lnTo>
                  <a:cubicBezTo>
                    <a:pt x="2516" y="3179"/>
                    <a:pt x="3005" y="2480"/>
                    <a:pt x="3459" y="1817"/>
                  </a:cubicBezTo>
                  <a:cubicBezTo>
                    <a:pt x="3599" y="1607"/>
                    <a:pt x="3669" y="1363"/>
                    <a:pt x="3843" y="1258"/>
                  </a:cubicBezTo>
                  <a:cubicBezTo>
                    <a:pt x="3983" y="1153"/>
                    <a:pt x="4507" y="1153"/>
                    <a:pt x="4786" y="1083"/>
                  </a:cubicBezTo>
                  <a:lnTo>
                    <a:pt x="4751" y="839"/>
                  </a:lnTo>
                  <a:cubicBezTo>
                    <a:pt x="4507" y="874"/>
                    <a:pt x="3983" y="874"/>
                    <a:pt x="3704" y="1048"/>
                  </a:cubicBezTo>
                  <a:cubicBezTo>
                    <a:pt x="3424" y="1223"/>
                    <a:pt x="3354" y="1502"/>
                    <a:pt x="3214" y="1677"/>
                  </a:cubicBezTo>
                  <a:cubicBezTo>
                    <a:pt x="2795" y="2341"/>
                    <a:pt x="2376" y="2935"/>
                    <a:pt x="1468" y="2935"/>
                  </a:cubicBezTo>
                  <a:cubicBezTo>
                    <a:pt x="1363" y="2935"/>
                    <a:pt x="1258" y="2935"/>
                    <a:pt x="1154" y="2900"/>
                  </a:cubicBezTo>
                  <a:cubicBezTo>
                    <a:pt x="455" y="2795"/>
                    <a:pt x="280" y="2480"/>
                    <a:pt x="245" y="2096"/>
                  </a:cubicBezTo>
                  <a:cubicBezTo>
                    <a:pt x="245" y="1677"/>
                    <a:pt x="525" y="1188"/>
                    <a:pt x="909" y="874"/>
                  </a:cubicBezTo>
                  <a:cubicBezTo>
                    <a:pt x="1363" y="489"/>
                    <a:pt x="1643" y="385"/>
                    <a:pt x="2306" y="315"/>
                  </a:cubicBezTo>
                  <a:cubicBezTo>
                    <a:pt x="2795" y="280"/>
                    <a:pt x="3704" y="245"/>
                    <a:pt x="4367" y="245"/>
                  </a:cubicBezTo>
                  <a:cubicBezTo>
                    <a:pt x="4542" y="245"/>
                    <a:pt x="4716" y="245"/>
                    <a:pt x="4821" y="280"/>
                  </a:cubicBez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820575" y="2219200"/>
              <a:ext cx="129250" cy="61150"/>
            </a:xfrm>
            <a:custGeom>
              <a:avLst/>
              <a:gdLst/>
              <a:ahLst/>
              <a:cxnLst/>
              <a:rect l="l" t="t" r="r" b="b"/>
              <a:pathLst>
                <a:path w="5170" h="2446" extrusionOk="0">
                  <a:moveTo>
                    <a:pt x="4487" y="1"/>
                  </a:moveTo>
                  <a:cubicBezTo>
                    <a:pt x="3858" y="1"/>
                    <a:pt x="3099" y="25"/>
                    <a:pt x="2655" y="50"/>
                  </a:cubicBezTo>
                  <a:cubicBezTo>
                    <a:pt x="1956" y="120"/>
                    <a:pt x="1642" y="225"/>
                    <a:pt x="1188" y="539"/>
                  </a:cubicBezTo>
                  <a:cubicBezTo>
                    <a:pt x="419" y="1098"/>
                    <a:pt x="0" y="2251"/>
                    <a:pt x="1502" y="2425"/>
                  </a:cubicBezTo>
                  <a:cubicBezTo>
                    <a:pt x="1605" y="2439"/>
                    <a:pt x="1709" y="2446"/>
                    <a:pt x="1813" y="2446"/>
                  </a:cubicBezTo>
                  <a:cubicBezTo>
                    <a:pt x="2241" y="2446"/>
                    <a:pt x="2674" y="2329"/>
                    <a:pt x="3039" y="2076"/>
                  </a:cubicBezTo>
                  <a:cubicBezTo>
                    <a:pt x="3388" y="1762"/>
                    <a:pt x="3633" y="1238"/>
                    <a:pt x="4052" y="1028"/>
                  </a:cubicBezTo>
                  <a:cubicBezTo>
                    <a:pt x="4192" y="958"/>
                    <a:pt x="4331" y="958"/>
                    <a:pt x="4506" y="958"/>
                  </a:cubicBezTo>
                  <a:cubicBezTo>
                    <a:pt x="4716" y="888"/>
                    <a:pt x="4960" y="818"/>
                    <a:pt x="5170" y="818"/>
                  </a:cubicBezTo>
                  <a:lnTo>
                    <a:pt x="5170" y="15"/>
                  </a:lnTo>
                  <a:cubicBezTo>
                    <a:pt x="4986" y="5"/>
                    <a:pt x="4748" y="1"/>
                    <a:pt x="448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2829300" y="22160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4367" y="0"/>
                  </a:moveTo>
                  <a:cubicBezTo>
                    <a:pt x="3703" y="0"/>
                    <a:pt x="2795" y="35"/>
                    <a:pt x="2306" y="70"/>
                  </a:cubicBezTo>
                  <a:cubicBezTo>
                    <a:pt x="1607" y="105"/>
                    <a:pt x="1223" y="210"/>
                    <a:pt x="734" y="559"/>
                  </a:cubicBezTo>
                  <a:cubicBezTo>
                    <a:pt x="350" y="874"/>
                    <a:pt x="35" y="1328"/>
                    <a:pt x="0" y="1782"/>
                  </a:cubicBezTo>
                  <a:cubicBezTo>
                    <a:pt x="0" y="2236"/>
                    <a:pt x="385" y="2620"/>
                    <a:pt x="1118" y="2690"/>
                  </a:cubicBezTo>
                  <a:cubicBezTo>
                    <a:pt x="1223" y="2690"/>
                    <a:pt x="1328" y="2725"/>
                    <a:pt x="1432" y="2725"/>
                  </a:cubicBezTo>
                  <a:lnTo>
                    <a:pt x="1467" y="2725"/>
                  </a:lnTo>
                  <a:cubicBezTo>
                    <a:pt x="1922" y="2725"/>
                    <a:pt x="2376" y="2585"/>
                    <a:pt x="2760" y="2306"/>
                  </a:cubicBezTo>
                  <a:cubicBezTo>
                    <a:pt x="3179" y="1956"/>
                    <a:pt x="3389" y="1432"/>
                    <a:pt x="3773" y="1258"/>
                  </a:cubicBezTo>
                  <a:cubicBezTo>
                    <a:pt x="3878" y="1223"/>
                    <a:pt x="4017" y="1223"/>
                    <a:pt x="4157" y="1188"/>
                  </a:cubicBezTo>
                  <a:cubicBezTo>
                    <a:pt x="4367" y="1153"/>
                    <a:pt x="4576" y="1083"/>
                    <a:pt x="4751" y="1083"/>
                  </a:cubicBezTo>
                  <a:lnTo>
                    <a:pt x="4821" y="1083"/>
                  </a:lnTo>
                  <a:lnTo>
                    <a:pt x="4856" y="839"/>
                  </a:lnTo>
                  <a:cubicBezTo>
                    <a:pt x="4844" y="827"/>
                    <a:pt x="4832" y="823"/>
                    <a:pt x="4821" y="823"/>
                  </a:cubicBezTo>
                  <a:cubicBezTo>
                    <a:pt x="4797" y="823"/>
                    <a:pt x="4774" y="839"/>
                    <a:pt x="4751" y="839"/>
                  </a:cubicBezTo>
                  <a:cubicBezTo>
                    <a:pt x="4541" y="839"/>
                    <a:pt x="4297" y="909"/>
                    <a:pt x="4122" y="943"/>
                  </a:cubicBezTo>
                  <a:cubicBezTo>
                    <a:pt x="3982" y="978"/>
                    <a:pt x="3843" y="978"/>
                    <a:pt x="3668" y="1048"/>
                  </a:cubicBezTo>
                  <a:cubicBezTo>
                    <a:pt x="3179" y="1258"/>
                    <a:pt x="2935" y="1852"/>
                    <a:pt x="2585" y="2096"/>
                  </a:cubicBezTo>
                  <a:cubicBezTo>
                    <a:pt x="2271" y="2341"/>
                    <a:pt x="1852" y="2445"/>
                    <a:pt x="1432" y="2445"/>
                  </a:cubicBezTo>
                  <a:lnTo>
                    <a:pt x="1153" y="2445"/>
                  </a:lnTo>
                  <a:cubicBezTo>
                    <a:pt x="454" y="2341"/>
                    <a:pt x="280" y="2061"/>
                    <a:pt x="280" y="1782"/>
                  </a:cubicBezTo>
                  <a:cubicBezTo>
                    <a:pt x="280" y="1467"/>
                    <a:pt x="559" y="1048"/>
                    <a:pt x="909" y="769"/>
                  </a:cubicBezTo>
                  <a:cubicBezTo>
                    <a:pt x="1363" y="454"/>
                    <a:pt x="1642" y="350"/>
                    <a:pt x="2306" y="315"/>
                  </a:cubicBezTo>
                  <a:cubicBezTo>
                    <a:pt x="2795" y="280"/>
                    <a:pt x="3703" y="245"/>
                    <a:pt x="4367" y="245"/>
                  </a:cubicBezTo>
                  <a:cubicBezTo>
                    <a:pt x="4541" y="245"/>
                    <a:pt x="4681" y="245"/>
                    <a:pt x="4821" y="280"/>
                  </a:cubicBez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3213525" y="2194750"/>
              <a:ext cx="132775" cy="71775"/>
            </a:xfrm>
            <a:custGeom>
              <a:avLst/>
              <a:gdLst/>
              <a:ahLst/>
              <a:cxnLst/>
              <a:rect l="l" t="t" r="r" b="b"/>
              <a:pathLst>
                <a:path w="5311" h="2871" extrusionOk="0">
                  <a:moveTo>
                    <a:pt x="4516" y="1"/>
                  </a:moveTo>
                  <a:cubicBezTo>
                    <a:pt x="3877" y="1"/>
                    <a:pt x="3100" y="25"/>
                    <a:pt x="2656" y="50"/>
                  </a:cubicBezTo>
                  <a:cubicBezTo>
                    <a:pt x="1992" y="120"/>
                    <a:pt x="1643" y="225"/>
                    <a:pt x="1188" y="644"/>
                  </a:cubicBezTo>
                  <a:cubicBezTo>
                    <a:pt x="455" y="1272"/>
                    <a:pt x="1" y="2670"/>
                    <a:pt x="1503" y="2844"/>
                  </a:cubicBezTo>
                  <a:cubicBezTo>
                    <a:pt x="1623" y="2862"/>
                    <a:pt x="1737" y="2870"/>
                    <a:pt x="1845" y="2870"/>
                  </a:cubicBezTo>
                  <a:cubicBezTo>
                    <a:pt x="2797" y="2870"/>
                    <a:pt x="3264" y="2215"/>
                    <a:pt x="3703" y="1587"/>
                  </a:cubicBezTo>
                  <a:cubicBezTo>
                    <a:pt x="4018" y="1098"/>
                    <a:pt x="4786" y="1028"/>
                    <a:pt x="5310" y="993"/>
                  </a:cubicBezTo>
                  <a:lnTo>
                    <a:pt x="5206" y="15"/>
                  </a:lnTo>
                  <a:cubicBezTo>
                    <a:pt x="5021" y="5"/>
                    <a:pt x="4780" y="1"/>
                    <a:pt x="451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3222275" y="2190750"/>
              <a:ext cx="124900" cy="79500"/>
            </a:xfrm>
            <a:custGeom>
              <a:avLst/>
              <a:gdLst/>
              <a:ahLst/>
              <a:cxnLst/>
              <a:rect l="l" t="t" r="r" b="b"/>
              <a:pathLst>
                <a:path w="4996" h="3180" extrusionOk="0">
                  <a:moveTo>
                    <a:pt x="4401" y="0"/>
                  </a:moveTo>
                  <a:cubicBezTo>
                    <a:pt x="3703" y="0"/>
                    <a:pt x="2830" y="70"/>
                    <a:pt x="2306" y="105"/>
                  </a:cubicBezTo>
                  <a:cubicBezTo>
                    <a:pt x="1607" y="140"/>
                    <a:pt x="1223" y="280"/>
                    <a:pt x="734" y="699"/>
                  </a:cubicBezTo>
                  <a:cubicBezTo>
                    <a:pt x="349" y="1048"/>
                    <a:pt x="35" y="1572"/>
                    <a:pt x="35" y="2096"/>
                  </a:cubicBezTo>
                  <a:cubicBezTo>
                    <a:pt x="0" y="2585"/>
                    <a:pt x="384" y="3039"/>
                    <a:pt x="1153" y="3144"/>
                  </a:cubicBezTo>
                  <a:cubicBezTo>
                    <a:pt x="1258" y="3144"/>
                    <a:pt x="1362" y="3179"/>
                    <a:pt x="1467" y="3179"/>
                  </a:cubicBezTo>
                  <a:cubicBezTo>
                    <a:pt x="2515" y="3179"/>
                    <a:pt x="3039" y="2445"/>
                    <a:pt x="3458" y="1852"/>
                  </a:cubicBezTo>
                  <a:cubicBezTo>
                    <a:pt x="3738" y="1398"/>
                    <a:pt x="4436" y="1293"/>
                    <a:pt x="4995" y="1293"/>
                  </a:cubicBezTo>
                  <a:lnTo>
                    <a:pt x="4960" y="1013"/>
                  </a:lnTo>
                  <a:cubicBezTo>
                    <a:pt x="4401" y="1048"/>
                    <a:pt x="3633" y="1118"/>
                    <a:pt x="3249" y="1677"/>
                  </a:cubicBezTo>
                  <a:cubicBezTo>
                    <a:pt x="2795" y="2306"/>
                    <a:pt x="2375" y="2900"/>
                    <a:pt x="1467" y="2900"/>
                  </a:cubicBezTo>
                  <a:lnTo>
                    <a:pt x="1153" y="2900"/>
                  </a:lnTo>
                  <a:cubicBezTo>
                    <a:pt x="489" y="2795"/>
                    <a:pt x="315" y="2480"/>
                    <a:pt x="280" y="2096"/>
                  </a:cubicBezTo>
                  <a:cubicBezTo>
                    <a:pt x="280" y="1712"/>
                    <a:pt x="559" y="1188"/>
                    <a:pt x="908" y="909"/>
                  </a:cubicBezTo>
                  <a:cubicBezTo>
                    <a:pt x="1362" y="524"/>
                    <a:pt x="1642" y="419"/>
                    <a:pt x="2341" y="350"/>
                  </a:cubicBezTo>
                  <a:cubicBezTo>
                    <a:pt x="2830" y="315"/>
                    <a:pt x="3738" y="280"/>
                    <a:pt x="4401" y="280"/>
                  </a:cubicBezTo>
                  <a:lnTo>
                    <a:pt x="4821" y="280"/>
                  </a:lnTo>
                  <a:lnTo>
                    <a:pt x="4856" y="35"/>
                  </a:lnTo>
                  <a:cubicBezTo>
                    <a:pt x="4716" y="35"/>
                    <a:pt x="4576" y="0"/>
                    <a:pt x="4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596675" y="2194250"/>
              <a:ext cx="110400" cy="83750"/>
            </a:xfrm>
            <a:custGeom>
              <a:avLst/>
              <a:gdLst/>
              <a:ahLst/>
              <a:cxnLst/>
              <a:rect l="l" t="t" r="r" b="b"/>
              <a:pathLst>
                <a:path w="4416" h="3350" extrusionOk="0">
                  <a:moveTo>
                    <a:pt x="4345" y="0"/>
                  </a:moveTo>
                  <a:cubicBezTo>
                    <a:pt x="3751" y="140"/>
                    <a:pt x="2529" y="524"/>
                    <a:pt x="1935" y="734"/>
                  </a:cubicBezTo>
                  <a:cubicBezTo>
                    <a:pt x="1271" y="943"/>
                    <a:pt x="992" y="1153"/>
                    <a:pt x="643" y="1607"/>
                  </a:cubicBezTo>
                  <a:cubicBezTo>
                    <a:pt x="132" y="2245"/>
                    <a:pt x="0" y="3350"/>
                    <a:pt x="1100" y="3350"/>
                  </a:cubicBezTo>
                  <a:cubicBezTo>
                    <a:pt x="1204" y="3350"/>
                    <a:pt x="1319" y="3340"/>
                    <a:pt x="1446" y="3318"/>
                  </a:cubicBezTo>
                  <a:cubicBezTo>
                    <a:pt x="2634" y="3144"/>
                    <a:pt x="2983" y="2410"/>
                    <a:pt x="3262" y="1712"/>
                  </a:cubicBezTo>
                  <a:cubicBezTo>
                    <a:pt x="3332" y="1607"/>
                    <a:pt x="3332" y="1432"/>
                    <a:pt x="3402" y="1327"/>
                  </a:cubicBezTo>
                  <a:cubicBezTo>
                    <a:pt x="3472" y="1258"/>
                    <a:pt x="3612" y="1188"/>
                    <a:pt x="3716" y="1153"/>
                  </a:cubicBezTo>
                  <a:cubicBezTo>
                    <a:pt x="3926" y="1048"/>
                    <a:pt x="4171" y="1013"/>
                    <a:pt x="4415" y="1013"/>
                  </a:cubicBezTo>
                  <a:lnTo>
                    <a:pt x="4345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99625" y="2191625"/>
              <a:ext cx="107450" cy="89975"/>
            </a:xfrm>
            <a:custGeom>
              <a:avLst/>
              <a:gdLst/>
              <a:ahLst/>
              <a:cxnLst/>
              <a:rect l="l" t="t" r="r" b="b"/>
              <a:pathLst>
                <a:path w="4298" h="3599" extrusionOk="0">
                  <a:moveTo>
                    <a:pt x="4227" y="0"/>
                  </a:moveTo>
                  <a:cubicBezTo>
                    <a:pt x="3563" y="140"/>
                    <a:pt x="2376" y="489"/>
                    <a:pt x="1782" y="699"/>
                  </a:cubicBezTo>
                  <a:cubicBezTo>
                    <a:pt x="1118" y="943"/>
                    <a:pt x="769" y="1153"/>
                    <a:pt x="420" y="1607"/>
                  </a:cubicBezTo>
                  <a:cubicBezTo>
                    <a:pt x="175" y="1921"/>
                    <a:pt x="1" y="2341"/>
                    <a:pt x="1" y="2690"/>
                  </a:cubicBezTo>
                  <a:cubicBezTo>
                    <a:pt x="1" y="3179"/>
                    <a:pt x="315" y="3598"/>
                    <a:pt x="979" y="3598"/>
                  </a:cubicBezTo>
                  <a:cubicBezTo>
                    <a:pt x="1083" y="3598"/>
                    <a:pt x="1223" y="3563"/>
                    <a:pt x="1328" y="3563"/>
                  </a:cubicBezTo>
                  <a:cubicBezTo>
                    <a:pt x="2585" y="3389"/>
                    <a:pt x="2970" y="2585"/>
                    <a:pt x="3284" y="1887"/>
                  </a:cubicBezTo>
                  <a:cubicBezTo>
                    <a:pt x="3319" y="1712"/>
                    <a:pt x="3354" y="1572"/>
                    <a:pt x="3389" y="1502"/>
                  </a:cubicBezTo>
                  <a:cubicBezTo>
                    <a:pt x="3424" y="1467"/>
                    <a:pt x="3529" y="1397"/>
                    <a:pt x="3633" y="1363"/>
                  </a:cubicBezTo>
                  <a:cubicBezTo>
                    <a:pt x="3843" y="1293"/>
                    <a:pt x="4087" y="1258"/>
                    <a:pt x="4297" y="1223"/>
                  </a:cubicBezTo>
                  <a:lnTo>
                    <a:pt x="4297" y="978"/>
                  </a:lnTo>
                  <a:cubicBezTo>
                    <a:pt x="4053" y="1013"/>
                    <a:pt x="3773" y="1013"/>
                    <a:pt x="3529" y="1118"/>
                  </a:cubicBezTo>
                  <a:cubicBezTo>
                    <a:pt x="3424" y="1188"/>
                    <a:pt x="3284" y="1223"/>
                    <a:pt x="3179" y="1363"/>
                  </a:cubicBezTo>
                  <a:cubicBezTo>
                    <a:pt x="3074" y="1502"/>
                    <a:pt x="3074" y="1677"/>
                    <a:pt x="3040" y="1782"/>
                  </a:cubicBezTo>
                  <a:cubicBezTo>
                    <a:pt x="2725" y="2480"/>
                    <a:pt x="2446" y="3109"/>
                    <a:pt x="1293" y="3319"/>
                  </a:cubicBezTo>
                  <a:lnTo>
                    <a:pt x="979" y="3319"/>
                  </a:lnTo>
                  <a:cubicBezTo>
                    <a:pt x="420" y="3319"/>
                    <a:pt x="280" y="3074"/>
                    <a:pt x="245" y="2690"/>
                  </a:cubicBezTo>
                  <a:cubicBezTo>
                    <a:pt x="245" y="2410"/>
                    <a:pt x="385" y="2061"/>
                    <a:pt x="629" y="1782"/>
                  </a:cubicBezTo>
                  <a:cubicBezTo>
                    <a:pt x="979" y="1363"/>
                    <a:pt x="1223" y="1188"/>
                    <a:pt x="1852" y="943"/>
                  </a:cubicBezTo>
                  <a:cubicBezTo>
                    <a:pt x="2446" y="769"/>
                    <a:pt x="3668" y="384"/>
                    <a:pt x="4262" y="245"/>
                  </a:cubicBezTo>
                  <a:lnTo>
                    <a:pt x="42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88700" y="22396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4996" y="0"/>
                  </a:moveTo>
                  <a:cubicBezTo>
                    <a:pt x="4332" y="35"/>
                    <a:pt x="3109" y="175"/>
                    <a:pt x="2481" y="280"/>
                  </a:cubicBezTo>
                  <a:cubicBezTo>
                    <a:pt x="1782" y="385"/>
                    <a:pt x="1468" y="524"/>
                    <a:pt x="1013" y="874"/>
                  </a:cubicBezTo>
                  <a:cubicBezTo>
                    <a:pt x="350" y="1468"/>
                    <a:pt x="0" y="2690"/>
                    <a:pt x="1503" y="2725"/>
                  </a:cubicBezTo>
                  <a:cubicBezTo>
                    <a:pt x="1534" y="2726"/>
                    <a:pt x="1565" y="2726"/>
                    <a:pt x="1596" y="2726"/>
                  </a:cubicBezTo>
                  <a:cubicBezTo>
                    <a:pt x="2716" y="2726"/>
                    <a:pt x="3190" y="2114"/>
                    <a:pt x="3598" y="1502"/>
                  </a:cubicBezTo>
                  <a:cubicBezTo>
                    <a:pt x="3738" y="1258"/>
                    <a:pt x="3948" y="1048"/>
                    <a:pt x="4227" y="944"/>
                  </a:cubicBezTo>
                  <a:cubicBezTo>
                    <a:pt x="4507" y="769"/>
                    <a:pt x="4821" y="769"/>
                    <a:pt x="5135" y="769"/>
                  </a:cubicBezTo>
                  <a:lnTo>
                    <a:pt x="4996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96550" y="2237025"/>
              <a:ext cx="120550" cy="74250"/>
            </a:xfrm>
            <a:custGeom>
              <a:avLst/>
              <a:gdLst/>
              <a:ahLst/>
              <a:cxnLst/>
              <a:rect l="l" t="t" r="r" b="b"/>
              <a:pathLst>
                <a:path w="4822" h="2970" extrusionOk="0">
                  <a:moveTo>
                    <a:pt x="4647" y="1"/>
                  </a:moveTo>
                  <a:cubicBezTo>
                    <a:pt x="4018" y="1"/>
                    <a:pt x="2760" y="175"/>
                    <a:pt x="2132" y="245"/>
                  </a:cubicBezTo>
                  <a:cubicBezTo>
                    <a:pt x="1433" y="350"/>
                    <a:pt x="1084" y="490"/>
                    <a:pt x="630" y="874"/>
                  </a:cubicBezTo>
                  <a:cubicBezTo>
                    <a:pt x="280" y="1188"/>
                    <a:pt x="1" y="1642"/>
                    <a:pt x="1" y="2097"/>
                  </a:cubicBezTo>
                  <a:cubicBezTo>
                    <a:pt x="1" y="2551"/>
                    <a:pt x="385" y="2970"/>
                    <a:pt x="1189" y="2970"/>
                  </a:cubicBezTo>
                  <a:lnTo>
                    <a:pt x="1293" y="2970"/>
                  </a:lnTo>
                  <a:cubicBezTo>
                    <a:pt x="2481" y="2970"/>
                    <a:pt x="3005" y="2271"/>
                    <a:pt x="3389" y="1677"/>
                  </a:cubicBezTo>
                  <a:cubicBezTo>
                    <a:pt x="3529" y="1468"/>
                    <a:pt x="3738" y="1258"/>
                    <a:pt x="3948" y="1153"/>
                  </a:cubicBezTo>
                  <a:cubicBezTo>
                    <a:pt x="4193" y="1014"/>
                    <a:pt x="4437" y="1014"/>
                    <a:pt x="4717" y="1014"/>
                  </a:cubicBezTo>
                  <a:lnTo>
                    <a:pt x="4821" y="1014"/>
                  </a:lnTo>
                  <a:lnTo>
                    <a:pt x="4821" y="734"/>
                  </a:lnTo>
                  <a:lnTo>
                    <a:pt x="4717" y="734"/>
                  </a:lnTo>
                  <a:cubicBezTo>
                    <a:pt x="4437" y="734"/>
                    <a:pt x="4123" y="769"/>
                    <a:pt x="3843" y="909"/>
                  </a:cubicBezTo>
                  <a:cubicBezTo>
                    <a:pt x="3564" y="1049"/>
                    <a:pt x="3354" y="1293"/>
                    <a:pt x="3180" y="1538"/>
                  </a:cubicBezTo>
                  <a:cubicBezTo>
                    <a:pt x="2760" y="2131"/>
                    <a:pt x="2376" y="2690"/>
                    <a:pt x="1293" y="2690"/>
                  </a:cubicBezTo>
                  <a:cubicBezTo>
                    <a:pt x="1258" y="2725"/>
                    <a:pt x="1223" y="2725"/>
                    <a:pt x="1189" y="2725"/>
                  </a:cubicBezTo>
                  <a:cubicBezTo>
                    <a:pt x="455" y="2655"/>
                    <a:pt x="280" y="2411"/>
                    <a:pt x="245" y="2097"/>
                  </a:cubicBezTo>
                  <a:cubicBezTo>
                    <a:pt x="245" y="1747"/>
                    <a:pt x="490" y="1363"/>
                    <a:pt x="804" y="1084"/>
                  </a:cubicBezTo>
                  <a:cubicBezTo>
                    <a:pt x="1223" y="734"/>
                    <a:pt x="1503" y="594"/>
                    <a:pt x="2167" y="525"/>
                  </a:cubicBezTo>
                  <a:cubicBezTo>
                    <a:pt x="2795" y="420"/>
                    <a:pt x="4053" y="280"/>
                    <a:pt x="4682" y="24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3331425" y="2239650"/>
              <a:ext cx="129275" cy="61750"/>
            </a:xfrm>
            <a:custGeom>
              <a:avLst/>
              <a:gdLst/>
              <a:ahLst/>
              <a:cxnLst/>
              <a:rect l="l" t="t" r="r" b="b"/>
              <a:pathLst>
                <a:path w="5171" h="2470" extrusionOk="0">
                  <a:moveTo>
                    <a:pt x="5170" y="0"/>
                  </a:moveTo>
                  <a:cubicBezTo>
                    <a:pt x="4541" y="0"/>
                    <a:pt x="3284" y="35"/>
                    <a:pt x="2655" y="70"/>
                  </a:cubicBezTo>
                  <a:cubicBezTo>
                    <a:pt x="1957" y="105"/>
                    <a:pt x="1642" y="210"/>
                    <a:pt x="1153" y="559"/>
                  </a:cubicBezTo>
                  <a:cubicBezTo>
                    <a:pt x="420" y="1083"/>
                    <a:pt x="0" y="2271"/>
                    <a:pt x="1468" y="2446"/>
                  </a:cubicBezTo>
                  <a:cubicBezTo>
                    <a:pt x="1611" y="2462"/>
                    <a:pt x="1745" y="2470"/>
                    <a:pt x="1870" y="2470"/>
                  </a:cubicBezTo>
                  <a:cubicBezTo>
                    <a:pt x="2805" y="2470"/>
                    <a:pt x="3233" y="2035"/>
                    <a:pt x="3633" y="1572"/>
                  </a:cubicBezTo>
                  <a:cubicBezTo>
                    <a:pt x="3843" y="1328"/>
                    <a:pt x="3878" y="1153"/>
                    <a:pt x="4262" y="979"/>
                  </a:cubicBezTo>
                  <a:cubicBezTo>
                    <a:pt x="4437" y="874"/>
                    <a:pt x="4786" y="769"/>
                    <a:pt x="5170" y="769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3340150" y="2236150"/>
              <a:ext cx="120550" cy="68150"/>
            </a:xfrm>
            <a:custGeom>
              <a:avLst/>
              <a:gdLst/>
              <a:ahLst/>
              <a:cxnLst/>
              <a:rect l="l" t="t" r="r" b="b"/>
              <a:pathLst>
                <a:path w="4822" h="2726" extrusionOk="0">
                  <a:moveTo>
                    <a:pt x="4332" y="1"/>
                  </a:moveTo>
                  <a:cubicBezTo>
                    <a:pt x="3669" y="1"/>
                    <a:pt x="2795" y="36"/>
                    <a:pt x="2271" y="71"/>
                  </a:cubicBezTo>
                  <a:cubicBezTo>
                    <a:pt x="1573" y="106"/>
                    <a:pt x="1223" y="245"/>
                    <a:pt x="734" y="595"/>
                  </a:cubicBezTo>
                  <a:cubicBezTo>
                    <a:pt x="315" y="874"/>
                    <a:pt x="1" y="1363"/>
                    <a:pt x="1" y="1817"/>
                  </a:cubicBezTo>
                  <a:cubicBezTo>
                    <a:pt x="1" y="2236"/>
                    <a:pt x="350" y="2621"/>
                    <a:pt x="1119" y="2725"/>
                  </a:cubicBezTo>
                  <a:lnTo>
                    <a:pt x="1503" y="2725"/>
                  </a:lnTo>
                  <a:cubicBezTo>
                    <a:pt x="2481" y="2725"/>
                    <a:pt x="2970" y="2271"/>
                    <a:pt x="3389" y="1782"/>
                  </a:cubicBezTo>
                  <a:cubicBezTo>
                    <a:pt x="3599" y="1538"/>
                    <a:pt x="3634" y="1363"/>
                    <a:pt x="3948" y="1223"/>
                  </a:cubicBezTo>
                  <a:cubicBezTo>
                    <a:pt x="4123" y="1153"/>
                    <a:pt x="4472" y="1049"/>
                    <a:pt x="4821" y="1049"/>
                  </a:cubicBezTo>
                  <a:lnTo>
                    <a:pt x="4821" y="804"/>
                  </a:lnTo>
                  <a:cubicBezTo>
                    <a:pt x="4402" y="804"/>
                    <a:pt x="4053" y="909"/>
                    <a:pt x="3843" y="979"/>
                  </a:cubicBezTo>
                  <a:cubicBezTo>
                    <a:pt x="3459" y="1153"/>
                    <a:pt x="3354" y="1433"/>
                    <a:pt x="3179" y="1608"/>
                  </a:cubicBezTo>
                  <a:cubicBezTo>
                    <a:pt x="2795" y="2097"/>
                    <a:pt x="2376" y="2481"/>
                    <a:pt x="1503" y="2481"/>
                  </a:cubicBezTo>
                  <a:cubicBezTo>
                    <a:pt x="1398" y="2481"/>
                    <a:pt x="1293" y="2481"/>
                    <a:pt x="1154" y="2446"/>
                  </a:cubicBezTo>
                  <a:cubicBezTo>
                    <a:pt x="455" y="2376"/>
                    <a:pt x="280" y="2097"/>
                    <a:pt x="280" y="1817"/>
                  </a:cubicBezTo>
                  <a:cubicBezTo>
                    <a:pt x="245" y="1468"/>
                    <a:pt x="525" y="1049"/>
                    <a:pt x="874" y="804"/>
                  </a:cubicBezTo>
                  <a:cubicBezTo>
                    <a:pt x="1328" y="490"/>
                    <a:pt x="1608" y="385"/>
                    <a:pt x="2306" y="350"/>
                  </a:cubicBezTo>
                  <a:cubicBezTo>
                    <a:pt x="2795" y="315"/>
                    <a:pt x="3703" y="280"/>
                    <a:pt x="4332" y="280"/>
                  </a:cubicBezTo>
                  <a:lnTo>
                    <a:pt x="4821" y="280"/>
                  </a:lnTo>
                  <a:lnTo>
                    <a:pt x="4821" y="36"/>
                  </a:lnTo>
                  <a:cubicBezTo>
                    <a:pt x="4682" y="36"/>
                    <a:pt x="4542" y="1"/>
                    <a:pt x="4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4649175" y="20522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3401" y="1"/>
                  </a:moveTo>
                  <a:cubicBezTo>
                    <a:pt x="2446" y="1"/>
                    <a:pt x="1978" y="535"/>
                    <a:pt x="1538" y="1069"/>
                  </a:cubicBezTo>
                  <a:cubicBezTo>
                    <a:pt x="1328" y="1349"/>
                    <a:pt x="1293" y="1558"/>
                    <a:pt x="909" y="1768"/>
                  </a:cubicBezTo>
                  <a:cubicBezTo>
                    <a:pt x="734" y="1838"/>
                    <a:pt x="385" y="1977"/>
                    <a:pt x="1" y="1977"/>
                  </a:cubicBezTo>
                  <a:lnTo>
                    <a:pt x="36" y="2431"/>
                  </a:lnTo>
                  <a:cubicBezTo>
                    <a:pt x="220" y="2442"/>
                    <a:pt x="458" y="2446"/>
                    <a:pt x="719" y="2446"/>
                  </a:cubicBezTo>
                  <a:cubicBezTo>
                    <a:pt x="1350" y="2446"/>
                    <a:pt x="2116" y="2421"/>
                    <a:pt x="2586" y="2397"/>
                  </a:cubicBezTo>
                  <a:cubicBezTo>
                    <a:pt x="3249" y="2327"/>
                    <a:pt x="3599" y="2222"/>
                    <a:pt x="4053" y="1908"/>
                  </a:cubicBezTo>
                  <a:cubicBezTo>
                    <a:pt x="4786" y="1349"/>
                    <a:pt x="5241" y="196"/>
                    <a:pt x="3738" y="21"/>
                  </a:cubicBezTo>
                  <a:cubicBezTo>
                    <a:pt x="3619" y="7"/>
                    <a:pt x="3507" y="1"/>
                    <a:pt x="340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4649175" y="2048400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3389" y="1"/>
                  </a:moveTo>
                  <a:cubicBezTo>
                    <a:pt x="2376" y="1"/>
                    <a:pt x="1852" y="594"/>
                    <a:pt x="1433" y="1153"/>
                  </a:cubicBezTo>
                  <a:cubicBezTo>
                    <a:pt x="1223" y="1433"/>
                    <a:pt x="1189" y="1607"/>
                    <a:pt x="839" y="1782"/>
                  </a:cubicBezTo>
                  <a:cubicBezTo>
                    <a:pt x="665" y="1887"/>
                    <a:pt x="350" y="1992"/>
                    <a:pt x="1" y="1992"/>
                  </a:cubicBezTo>
                  <a:lnTo>
                    <a:pt x="1" y="2271"/>
                  </a:lnTo>
                  <a:cubicBezTo>
                    <a:pt x="385" y="2271"/>
                    <a:pt x="769" y="2131"/>
                    <a:pt x="979" y="2027"/>
                  </a:cubicBezTo>
                  <a:cubicBezTo>
                    <a:pt x="1398" y="1817"/>
                    <a:pt x="1468" y="1538"/>
                    <a:pt x="1643" y="1328"/>
                  </a:cubicBezTo>
                  <a:cubicBezTo>
                    <a:pt x="2062" y="769"/>
                    <a:pt x="2481" y="280"/>
                    <a:pt x="3389" y="280"/>
                  </a:cubicBezTo>
                  <a:lnTo>
                    <a:pt x="3704" y="280"/>
                  </a:lnTo>
                  <a:cubicBezTo>
                    <a:pt x="4402" y="385"/>
                    <a:pt x="4577" y="629"/>
                    <a:pt x="4612" y="944"/>
                  </a:cubicBezTo>
                  <a:cubicBezTo>
                    <a:pt x="4612" y="1258"/>
                    <a:pt x="4332" y="1677"/>
                    <a:pt x="3983" y="1957"/>
                  </a:cubicBezTo>
                  <a:cubicBezTo>
                    <a:pt x="3529" y="2271"/>
                    <a:pt x="3249" y="2376"/>
                    <a:pt x="2551" y="2411"/>
                  </a:cubicBezTo>
                  <a:cubicBezTo>
                    <a:pt x="2062" y="2446"/>
                    <a:pt x="1154" y="2481"/>
                    <a:pt x="490" y="2481"/>
                  </a:cubicBezTo>
                  <a:cubicBezTo>
                    <a:pt x="315" y="2481"/>
                    <a:pt x="176" y="2481"/>
                    <a:pt x="36" y="2446"/>
                  </a:cubicBezTo>
                  <a:lnTo>
                    <a:pt x="36" y="2725"/>
                  </a:lnTo>
                  <a:lnTo>
                    <a:pt x="490" y="2725"/>
                  </a:lnTo>
                  <a:cubicBezTo>
                    <a:pt x="1189" y="2725"/>
                    <a:pt x="2062" y="2690"/>
                    <a:pt x="2586" y="2655"/>
                  </a:cubicBezTo>
                  <a:cubicBezTo>
                    <a:pt x="3284" y="2620"/>
                    <a:pt x="3669" y="2516"/>
                    <a:pt x="4123" y="2166"/>
                  </a:cubicBezTo>
                  <a:cubicBezTo>
                    <a:pt x="4542" y="1852"/>
                    <a:pt x="4856" y="1398"/>
                    <a:pt x="4856" y="944"/>
                  </a:cubicBezTo>
                  <a:cubicBezTo>
                    <a:pt x="4856" y="490"/>
                    <a:pt x="4507" y="105"/>
                    <a:pt x="3738" y="36"/>
                  </a:cubicBezTo>
                  <a:cubicBezTo>
                    <a:pt x="3634" y="1"/>
                    <a:pt x="3529" y="1"/>
                    <a:pt x="3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4271050" y="205225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3426" y="1"/>
                  </a:moveTo>
                  <a:cubicBezTo>
                    <a:pt x="2446" y="1"/>
                    <a:pt x="1981" y="535"/>
                    <a:pt x="1573" y="1069"/>
                  </a:cubicBezTo>
                  <a:cubicBezTo>
                    <a:pt x="1363" y="1349"/>
                    <a:pt x="1293" y="1558"/>
                    <a:pt x="944" y="1768"/>
                  </a:cubicBezTo>
                  <a:cubicBezTo>
                    <a:pt x="734" y="1838"/>
                    <a:pt x="385" y="1977"/>
                    <a:pt x="1" y="1977"/>
                  </a:cubicBezTo>
                  <a:lnTo>
                    <a:pt x="71" y="2431"/>
                  </a:lnTo>
                  <a:cubicBezTo>
                    <a:pt x="255" y="2442"/>
                    <a:pt x="493" y="2446"/>
                    <a:pt x="753" y="2446"/>
                  </a:cubicBezTo>
                  <a:cubicBezTo>
                    <a:pt x="1382" y="2446"/>
                    <a:pt x="2141" y="2421"/>
                    <a:pt x="2586" y="2397"/>
                  </a:cubicBezTo>
                  <a:cubicBezTo>
                    <a:pt x="3284" y="2327"/>
                    <a:pt x="3599" y="2222"/>
                    <a:pt x="4088" y="1908"/>
                  </a:cubicBezTo>
                  <a:cubicBezTo>
                    <a:pt x="4821" y="1349"/>
                    <a:pt x="5241" y="196"/>
                    <a:pt x="3773" y="21"/>
                  </a:cubicBezTo>
                  <a:cubicBezTo>
                    <a:pt x="3651" y="7"/>
                    <a:pt x="3535" y="1"/>
                    <a:pt x="342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4271050" y="2048400"/>
              <a:ext cx="122300" cy="68150"/>
            </a:xfrm>
            <a:custGeom>
              <a:avLst/>
              <a:gdLst/>
              <a:ahLst/>
              <a:cxnLst/>
              <a:rect l="l" t="t" r="r" b="b"/>
              <a:pathLst>
                <a:path w="4892" h="2726" extrusionOk="0">
                  <a:moveTo>
                    <a:pt x="3424" y="1"/>
                  </a:moveTo>
                  <a:cubicBezTo>
                    <a:pt x="2411" y="1"/>
                    <a:pt x="1887" y="594"/>
                    <a:pt x="1468" y="1153"/>
                  </a:cubicBezTo>
                  <a:cubicBezTo>
                    <a:pt x="1223" y="1433"/>
                    <a:pt x="1189" y="1607"/>
                    <a:pt x="874" y="1782"/>
                  </a:cubicBezTo>
                  <a:cubicBezTo>
                    <a:pt x="700" y="1887"/>
                    <a:pt x="350" y="1992"/>
                    <a:pt x="1" y="1992"/>
                  </a:cubicBezTo>
                  <a:lnTo>
                    <a:pt x="1" y="2271"/>
                  </a:lnTo>
                  <a:cubicBezTo>
                    <a:pt x="420" y="2271"/>
                    <a:pt x="804" y="2131"/>
                    <a:pt x="979" y="2027"/>
                  </a:cubicBezTo>
                  <a:cubicBezTo>
                    <a:pt x="1398" y="1817"/>
                    <a:pt x="1468" y="1538"/>
                    <a:pt x="1678" y="1328"/>
                  </a:cubicBezTo>
                  <a:cubicBezTo>
                    <a:pt x="2097" y="769"/>
                    <a:pt x="2516" y="280"/>
                    <a:pt x="3424" y="280"/>
                  </a:cubicBezTo>
                  <a:lnTo>
                    <a:pt x="3739" y="280"/>
                  </a:lnTo>
                  <a:cubicBezTo>
                    <a:pt x="4437" y="385"/>
                    <a:pt x="4612" y="629"/>
                    <a:pt x="4612" y="944"/>
                  </a:cubicBezTo>
                  <a:cubicBezTo>
                    <a:pt x="4612" y="1258"/>
                    <a:pt x="4367" y="1677"/>
                    <a:pt x="4018" y="1957"/>
                  </a:cubicBezTo>
                  <a:cubicBezTo>
                    <a:pt x="3564" y="2271"/>
                    <a:pt x="3249" y="2376"/>
                    <a:pt x="2586" y="2411"/>
                  </a:cubicBezTo>
                  <a:cubicBezTo>
                    <a:pt x="2097" y="2446"/>
                    <a:pt x="1189" y="2481"/>
                    <a:pt x="525" y="2481"/>
                  </a:cubicBezTo>
                  <a:cubicBezTo>
                    <a:pt x="350" y="2481"/>
                    <a:pt x="211" y="2481"/>
                    <a:pt x="71" y="2446"/>
                  </a:cubicBezTo>
                  <a:lnTo>
                    <a:pt x="71" y="2725"/>
                  </a:lnTo>
                  <a:lnTo>
                    <a:pt x="525" y="2725"/>
                  </a:lnTo>
                  <a:cubicBezTo>
                    <a:pt x="1189" y="2725"/>
                    <a:pt x="2097" y="2690"/>
                    <a:pt x="2586" y="2655"/>
                  </a:cubicBezTo>
                  <a:cubicBezTo>
                    <a:pt x="3284" y="2620"/>
                    <a:pt x="3669" y="2516"/>
                    <a:pt x="4158" y="2166"/>
                  </a:cubicBezTo>
                  <a:cubicBezTo>
                    <a:pt x="4542" y="1852"/>
                    <a:pt x="4891" y="1398"/>
                    <a:pt x="4891" y="944"/>
                  </a:cubicBezTo>
                  <a:cubicBezTo>
                    <a:pt x="4891" y="490"/>
                    <a:pt x="4542" y="105"/>
                    <a:pt x="3773" y="36"/>
                  </a:cubicBezTo>
                  <a:cubicBezTo>
                    <a:pt x="3669" y="1"/>
                    <a:pt x="3529" y="1"/>
                    <a:pt x="34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4478900" y="2068875"/>
              <a:ext cx="131025" cy="61650"/>
            </a:xfrm>
            <a:custGeom>
              <a:avLst/>
              <a:gdLst/>
              <a:ahLst/>
              <a:cxnLst/>
              <a:rect l="l" t="t" r="r" b="b"/>
              <a:pathLst>
                <a:path w="5241" h="2466" extrusionOk="0">
                  <a:moveTo>
                    <a:pt x="3441" y="0"/>
                  </a:moveTo>
                  <a:cubicBezTo>
                    <a:pt x="2451" y="0"/>
                    <a:pt x="1983" y="566"/>
                    <a:pt x="1572" y="1103"/>
                  </a:cubicBezTo>
                  <a:cubicBezTo>
                    <a:pt x="1363" y="1347"/>
                    <a:pt x="1293" y="1592"/>
                    <a:pt x="944" y="1766"/>
                  </a:cubicBezTo>
                  <a:cubicBezTo>
                    <a:pt x="734" y="1871"/>
                    <a:pt x="385" y="2011"/>
                    <a:pt x="0" y="2011"/>
                  </a:cubicBezTo>
                  <a:lnTo>
                    <a:pt x="70" y="2465"/>
                  </a:lnTo>
                  <a:cubicBezTo>
                    <a:pt x="699" y="2465"/>
                    <a:pt x="1957" y="2430"/>
                    <a:pt x="2585" y="2395"/>
                  </a:cubicBezTo>
                  <a:cubicBezTo>
                    <a:pt x="3284" y="2360"/>
                    <a:pt x="3598" y="2256"/>
                    <a:pt x="4087" y="1906"/>
                  </a:cubicBezTo>
                  <a:cubicBezTo>
                    <a:pt x="4821" y="1382"/>
                    <a:pt x="5240" y="195"/>
                    <a:pt x="3773" y="20"/>
                  </a:cubicBezTo>
                  <a:cubicBezTo>
                    <a:pt x="3656" y="7"/>
                    <a:pt x="3545" y="0"/>
                    <a:pt x="344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4478900" y="20658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3424" y="0"/>
                  </a:moveTo>
                  <a:cubicBezTo>
                    <a:pt x="2411" y="0"/>
                    <a:pt x="1887" y="594"/>
                    <a:pt x="1468" y="1118"/>
                  </a:cubicBezTo>
                  <a:cubicBezTo>
                    <a:pt x="1223" y="1432"/>
                    <a:pt x="1188" y="1607"/>
                    <a:pt x="874" y="1782"/>
                  </a:cubicBezTo>
                  <a:cubicBezTo>
                    <a:pt x="699" y="1852"/>
                    <a:pt x="350" y="1991"/>
                    <a:pt x="0" y="1991"/>
                  </a:cubicBezTo>
                  <a:lnTo>
                    <a:pt x="0" y="2236"/>
                  </a:lnTo>
                  <a:cubicBezTo>
                    <a:pt x="420" y="2236"/>
                    <a:pt x="769" y="2096"/>
                    <a:pt x="978" y="2026"/>
                  </a:cubicBezTo>
                  <a:cubicBezTo>
                    <a:pt x="1398" y="1782"/>
                    <a:pt x="1468" y="1537"/>
                    <a:pt x="1677" y="1293"/>
                  </a:cubicBezTo>
                  <a:cubicBezTo>
                    <a:pt x="2096" y="769"/>
                    <a:pt x="2515" y="245"/>
                    <a:pt x="3424" y="245"/>
                  </a:cubicBezTo>
                  <a:cubicBezTo>
                    <a:pt x="3528" y="245"/>
                    <a:pt x="3633" y="245"/>
                    <a:pt x="3738" y="280"/>
                  </a:cubicBezTo>
                  <a:cubicBezTo>
                    <a:pt x="4437" y="350"/>
                    <a:pt x="4611" y="629"/>
                    <a:pt x="4611" y="908"/>
                  </a:cubicBezTo>
                  <a:cubicBezTo>
                    <a:pt x="4611" y="1258"/>
                    <a:pt x="4367" y="1677"/>
                    <a:pt x="3983" y="1921"/>
                  </a:cubicBezTo>
                  <a:cubicBezTo>
                    <a:pt x="3528" y="2236"/>
                    <a:pt x="3249" y="2341"/>
                    <a:pt x="2585" y="2376"/>
                  </a:cubicBezTo>
                  <a:cubicBezTo>
                    <a:pt x="2096" y="2410"/>
                    <a:pt x="1223" y="2445"/>
                    <a:pt x="559" y="2445"/>
                  </a:cubicBezTo>
                  <a:lnTo>
                    <a:pt x="70" y="2445"/>
                  </a:lnTo>
                  <a:lnTo>
                    <a:pt x="70" y="2690"/>
                  </a:lnTo>
                  <a:cubicBezTo>
                    <a:pt x="210" y="2690"/>
                    <a:pt x="385" y="2725"/>
                    <a:pt x="559" y="2725"/>
                  </a:cubicBezTo>
                  <a:cubicBezTo>
                    <a:pt x="1223" y="2725"/>
                    <a:pt x="2096" y="2655"/>
                    <a:pt x="2585" y="2655"/>
                  </a:cubicBezTo>
                  <a:cubicBezTo>
                    <a:pt x="3284" y="2620"/>
                    <a:pt x="3668" y="2480"/>
                    <a:pt x="4157" y="2131"/>
                  </a:cubicBezTo>
                  <a:cubicBezTo>
                    <a:pt x="4541" y="1852"/>
                    <a:pt x="4891" y="1363"/>
                    <a:pt x="4891" y="908"/>
                  </a:cubicBezTo>
                  <a:cubicBezTo>
                    <a:pt x="4891" y="454"/>
                    <a:pt x="4541" y="7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4408175" y="2096650"/>
              <a:ext cx="130125" cy="73400"/>
            </a:xfrm>
            <a:custGeom>
              <a:avLst/>
              <a:gdLst/>
              <a:ahLst/>
              <a:cxnLst/>
              <a:rect l="l" t="t" r="r" b="b"/>
              <a:pathLst>
                <a:path w="5205" h="2936" extrusionOk="0">
                  <a:moveTo>
                    <a:pt x="3361" y="1"/>
                  </a:moveTo>
                  <a:cubicBezTo>
                    <a:pt x="2409" y="1"/>
                    <a:pt x="1941" y="657"/>
                    <a:pt x="1502" y="1284"/>
                  </a:cubicBezTo>
                  <a:cubicBezTo>
                    <a:pt x="1362" y="1494"/>
                    <a:pt x="1292" y="1773"/>
                    <a:pt x="1083" y="1878"/>
                  </a:cubicBezTo>
                  <a:cubicBezTo>
                    <a:pt x="838" y="2053"/>
                    <a:pt x="349" y="2018"/>
                    <a:pt x="70" y="2088"/>
                  </a:cubicBezTo>
                  <a:lnTo>
                    <a:pt x="0" y="2926"/>
                  </a:lnTo>
                  <a:cubicBezTo>
                    <a:pt x="120" y="2933"/>
                    <a:pt x="263" y="2936"/>
                    <a:pt x="421" y="2936"/>
                  </a:cubicBezTo>
                  <a:cubicBezTo>
                    <a:pt x="1087" y="2936"/>
                    <a:pt x="2013" y="2884"/>
                    <a:pt x="2550" y="2856"/>
                  </a:cubicBezTo>
                  <a:cubicBezTo>
                    <a:pt x="3249" y="2786"/>
                    <a:pt x="3563" y="2681"/>
                    <a:pt x="4052" y="2262"/>
                  </a:cubicBezTo>
                  <a:cubicBezTo>
                    <a:pt x="4786" y="1634"/>
                    <a:pt x="5205" y="201"/>
                    <a:pt x="3703" y="27"/>
                  </a:cubicBezTo>
                  <a:cubicBezTo>
                    <a:pt x="3582" y="9"/>
                    <a:pt x="3468" y="1"/>
                    <a:pt x="336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408175" y="2092950"/>
              <a:ext cx="121400" cy="79475"/>
            </a:xfrm>
            <a:custGeom>
              <a:avLst/>
              <a:gdLst/>
              <a:ahLst/>
              <a:cxnLst/>
              <a:rect l="l" t="t" r="r" b="b"/>
              <a:pathLst>
                <a:path w="4856" h="3179" extrusionOk="0">
                  <a:moveTo>
                    <a:pt x="3388" y="0"/>
                  </a:moveTo>
                  <a:cubicBezTo>
                    <a:pt x="2340" y="0"/>
                    <a:pt x="1816" y="734"/>
                    <a:pt x="1397" y="1362"/>
                  </a:cubicBezTo>
                  <a:cubicBezTo>
                    <a:pt x="1258" y="1572"/>
                    <a:pt x="1153" y="1851"/>
                    <a:pt x="1013" y="1921"/>
                  </a:cubicBezTo>
                  <a:cubicBezTo>
                    <a:pt x="838" y="2026"/>
                    <a:pt x="349" y="2061"/>
                    <a:pt x="35" y="2096"/>
                  </a:cubicBezTo>
                  <a:lnTo>
                    <a:pt x="105" y="2375"/>
                  </a:lnTo>
                  <a:cubicBezTo>
                    <a:pt x="349" y="2306"/>
                    <a:pt x="838" y="2340"/>
                    <a:pt x="1153" y="2131"/>
                  </a:cubicBezTo>
                  <a:cubicBezTo>
                    <a:pt x="1432" y="1991"/>
                    <a:pt x="1502" y="1677"/>
                    <a:pt x="1607" y="1502"/>
                  </a:cubicBezTo>
                  <a:cubicBezTo>
                    <a:pt x="2061" y="873"/>
                    <a:pt x="2480" y="280"/>
                    <a:pt x="3388" y="280"/>
                  </a:cubicBezTo>
                  <a:lnTo>
                    <a:pt x="3703" y="280"/>
                  </a:lnTo>
                  <a:cubicBezTo>
                    <a:pt x="4366" y="384"/>
                    <a:pt x="4576" y="699"/>
                    <a:pt x="4576" y="1083"/>
                  </a:cubicBezTo>
                  <a:cubicBezTo>
                    <a:pt x="4576" y="1502"/>
                    <a:pt x="4297" y="1991"/>
                    <a:pt x="3947" y="2306"/>
                  </a:cubicBezTo>
                  <a:cubicBezTo>
                    <a:pt x="3493" y="2690"/>
                    <a:pt x="3214" y="2795"/>
                    <a:pt x="2515" y="2864"/>
                  </a:cubicBezTo>
                  <a:cubicBezTo>
                    <a:pt x="2026" y="2899"/>
                    <a:pt x="1153" y="2934"/>
                    <a:pt x="489" y="2934"/>
                  </a:cubicBezTo>
                  <a:lnTo>
                    <a:pt x="0" y="2934"/>
                  </a:lnTo>
                  <a:lnTo>
                    <a:pt x="0" y="3179"/>
                  </a:lnTo>
                  <a:lnTo>
                    <a:pt x="489" y="3179"/>
                  </a:lnTo>
                  <a:cubicBezTo>
                    <a:pt x="1153" y="3179"/>
                    <a:pt x="2026" y="3144"/>
                    <a:pt x="2550" y="3109"/>
                  </a:cubicBezTo>
                  <a:cubicBezTo>
                    <a:pt x="3249" y="3074"/>
                    <a:pt x="3633" y="2934"/>
                    <a:pt x="4122" y="2515"/>
                  </a:cubicBezTo>
                  <a:cubicBezTo>
                    <a:pt x="4506" y="2166"/>
                    <a:pt x="4855" y="1607"/>
                    <a:pt x="4855" y="1083"/>
                  </a:cubicBezTo>
                  <a:cubicBezTo>
                    <a:pt x="4855" y="594"/>
                    <a:pt x="4506" y="105"/>
                    <a:pt x="3738" y="35"/>
                  </a:cubicBezTo>
                  <a:cubicBezTo>
                    <a:pt x="3598" y="0"/>
                    <a:pt x="3493" y="0"/>
                    <a:pt x="33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653550" y="2108150"/>
              <a:ext cx="130150" cy="61650"/>
            </a:xfrm>
            <a:custGeom>
              <a:avLst/>
              <a:gdLst/>
              <a:ahLst/>
              <a:cxnLst/>
              <a:rect l="l" t="t" r="r" b="b"/>
              <a:pathLst>
                <a:path w="5206" h="2466" extrusionOk="0">
                  <a:moveTo>
                    <a:pt x="3384" y="0"/>
                  </a:moveTo>
                  <a:cubicBezTo>
                    <a:pt x="2945" y="0"/>
                    <a:pt x="2533" y="123"/>
                    <a:pt x="2166" y="405"/>
                  </a:cubicBezTo>
                  <a:cubicBezTo>
                    <a:pt x="1782" y="685"/>
                    <a:pt x="1572" y="1243"/>
                    <a:pt x="1118" y="1418"/>
                  </a:cubicBezTo>
                  <a:cubicBezTo>
                    <a:pt x="979" y="1488"/>
                    <a:pt x="839" y="1488"/>
                    <a:pt x="699" y="1523"/>
                  </a:cubicBezTo>
                  <a:cubicBezTo>
                    <a:pt x="490" y="1558"/>
                    <a:pt x="245" y="1628"/>
                    <a:pt x="1" y="1628"/>
                  </a:cubicBezTo>
                  <a:lnTo>
                    <a:pt x="1" y="2466"/>
                  </a:lnTo>
                  <a:cubicBezTo>
                    <a:pt x="629" y="2466"/>
                    <a:pt x="1887" y="2431"/>
                    <a:pt x="2551" y="2396"/>
                  </a:cubicBezTo>
                  <a:cubicBezTo>
                    <a:pt x="3214" y="2361"/>
                    <a:pt x="3563" y="2256"/>
                    <a:pt x="4018" y="1907"/>
                  </a:cubicBezTo>
                  <a:cubicBezTo>
                    <a:pt x="4751" y="1383"/>
                    <a:pt x="5205" y="195"/>
                    <a:pt x="3703" y="21"/>
                  </a:cubicBezTo>
                  <a:cubicBezTo>
                    <a:pt x="3596" y="7"/>
                    <a:pt x="3489" y="0"/>
                    <a:pt x="338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653550" y="2105175"/>
              <a:ext cx="120525" cy="67250"/>
            </a:xfrm>
            <a:custGeom>
              <a:avLst/>
              <a:gdLst/>
              <a:ahLst/>
              <a:cxnLst/>
              <a:rect l="l" t="t" r="r" b="b"/>
              <a:pathLst>
                <a:path w="4821" h="2690" extrusionOk="0">
                  <a:moveTo>
                    <a:pt x="3389" y="0"/>
                  </a:moveTo>
                  <a:cubicBezTo>
                    <a:pt x="2935" y="0"/>
                    <a:pt x="2481" y="105"/>
                    <a:pt x="2096" y="419"/>
                  </a:cubicBezTo>
                  <a:cubicBezTo>
                    <a:pt x="1677" y="734"/>
                    <a:pt x="1433" y="1293"/>
                    <a:pt x="1083" y="1432"/>
                  </a:cubicBezTo>
                  <a:cubicBezTo>
                    <a:pt x="979" y="1467"/>
                    <a:pt x="839" y="1467"/>
                    <a:pt x="664" y="1502"/>
                  </a:cubicBezTo>
                  <a:cubicBezTo>
                    <a:pt x="455" y="1537"/>
                    <a:pt x="245" y="1607"/>
                    <a:pt x="70" y="1607"/>
                  </a:cubicBezTo>
                  <a:lnTo>
                    <a:pt x="1" y="1607"/>
                  </a:lnTo>
                  <a:lnTo>
                    <a:pt x="1" y="1886"/>
                  </a:lnTo>
                  <a:lnTo>
                    <a:pt x="70" y="1886"/>
                  </a:lnTo>
                  <a:cubicBezTo>
                    <a:pt x="315" y="1886"/>
                    <a:pt x="525" y="1817"/>
                    <a:pt x="734" y="1747"/>
                  </a:cubicBezTo>
                  <a:cubicBezTo>
                    <a:pt x="874" y="1747"/>
                    <a:pt x="1014" y="1747"/>
                    <a:pt x="1188" y="1677"/>
                  </a:cubicBezTo>
                  <a:cubicBezTo>
                    <a:pt x="1677" y="1432"/>
                    <a:pt x="1887" y="873"/>
                    <a:pt x="2236" y="629"/>
                  </a:cubicBezTo>
                  <a:cubicBezTo>
                    <a:pt x="2585" y="349"/>
                    <a:pt x="2970" y="245"/>
                    <a:pt x="3389" y="245"/>
                  </a:cubicBezTo>
                  <a:cubicBezTo>
                    <a:pt x="3494" y="245"/>
                    <a:pt x="3598" y="245"/>
                    <a:pt x="3668" y="280"/>
                  </a:cubicBezTo>
                  <a:cubicBezTo>
                    <a:pt x="4367" y="349"/>
                    <a:pt x="4542" y="629"/>
                    <a:pt x="4576" y="908"/>
                  </a:cubicBezTo>
                  <a:cubicBezTo>
                    <a:pt x="4576" y="1258"/>
                    <a:pt x="4297" y="1677"/>
                    <a:pt x="3948" y="1921"/>
                  </a:cubicBezTo>
                  <a:cubicBezTo>
                    <a:pt x="3494" y="2236"/>
                    <a:pt x="3214" y="2340"/>
                    <a:pt x="2516" y="2375"/>
                  </a:cubicBezTo>
                  <a:cubicBezTo>
                    <a:pt x="2027" y="2410"/>
                    <a:pt x="1153" y="2445"/>
                    <a:pt x="490" y="2445"/>
                  </a:cubicBezTo>
                  <a:lnTo>
                    <a:pt x="1" y="2445"/>
                  </a:lnTo>
                  <a:lnTo>
                    <a:pt x="1" y="2690"/>
                  </a:lnTo>
                  <a:lnTo>
                    <a:pt x="490" y="2690"/>
                  </a:lnTo>
                  <a:cubicBezTo>
                    <a:pt x="1153" y="2690"/>
                    <a:pt x="2027" y="2655"/>
                    <a:pt x="2551" y="2655"/>
                  </a:cubicBezTo>
                  <a:cubicBezTo>
                    <a:pt x="3249" y="2620"/>
                    <a:pt x="3633" y="2480"/>
                    <a:pt x="4087" y="2131"/>
                  </a:cubicBezTo>
                  <a:cubicBezTo>
                    <a:pt x="4507" y="1817"/>
                    <a:pt x="4821" y="1362"/>
                    <a:pt x="4821" y="908"/>
                  </a:cubicBezTo>
                  <a:cubicBezTo>
                    <a:pt x="4821" y="454"/>
                    <a:pt x="4472" y="70"/>
                    <a:pt x="37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257100" y="2121975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3491" y="1"/>
                  </a:moveTo>
                  <a:cubicBezTo>
                    <a:pt x="2514" y="1"/>
                    <a:pt x="2050" y="657"/>
                    <a:pt x="1642" y="1284"/>
                  </a:cubicBezTo>
                  <a:cubicBezTo>
                    <a:pt x="1292" y="1773"/>
                    <a:pt x="559" y="1878"/>
                    <a:pt x="0" y="1913"/>
                  </a:cubicBezTo>
                  <a:lnTo>
                    <a:pt x="140" y="2891"/>
                  </a:lnTo>
                  <a:cubicBezTo>
                    <a:pt x="260" y="2898"/>
                    <a:pt x="403" y="2901"/>
                    <a:pt x="560" y="2901"/>
                  </a:cubicBezTo>
                  <a:cubicBezTo>
                    <a:pt x="1226" y="2901"/>
                    <a:pt x="2146" y="2849"/>
                    <a:pt x="2655" y="2821"/>
                  </a:cubicBezTo>
                  <a:cubicBezTo>
                    <a:pt x="3353" y="2786"/>
                    <a:pt x="3668" y="2647"/>
                    <a:pt x="4157" y="2227"/>
                  </a:cubicBezTo>
                  <a:cubicBezTo>
                    <a:pt x="4890" y="1599"/>
                    <a:pt x="5309" y="236"/>
                    <a:pt x="3842" y="27"/>
                  </a:cubicBezTo>
                  <a:cubicBezTo>
                    <a:pt x="3718" y="9"/>
                    <a:pt x="3601" y="1"/>
                    <a:pt x="349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257100" y="2119100"/>
              <a:ext cx="124025" cy="78650"/>
            </a:xfrm>
            <a:custGeom>
              <a:avLst/>
              <a:gdLst/>
              <a:ahLst/>
              <a:cxnLst/>
              <a:rect l="l" t="t" r="r" b="b"/>
              <a:pathLst>
                <a:path w="4961" h="3146" extrusionOk="0">
                  <a:moveTo>
                    <a:pt x="3422" y="1"/>
                  </a:moveTo>
                  <a:cubicBezTo>
                    <a:pt x="2423" y="1"/>
                    <a:pt x="1946" y="715"/>
                    <a:pt x="1537" y="1329"/>
                  </a:cubicBezTo>
                  <a:cubicBezTo>
                    <a:pt x="1258" y="1749"/>
                    <a:pt x="524" y="1853"/>
                    <a:pt x="0" y="1888"/>
                  </a:cubicBezTo>
                  <a:lnTo>
                    <a:pt x="35" y="2133"/>
                  </a:lnTo>
                  <a:cubicBezTo>
                    <a:pt x="559" y="2098"/>
                    <a:pt x="1362" y="2028"/>
                    <a:pt x="1747" y="1469"/>
                  </a:cubicBezTo>
                  <a:cubicBezTo>
                    <a:pt x="2166" y="840"/>
                    <a:pt x="2585" y="247"/>
                    <a:pt x="3493" y="247"/>
                  </a:cubicBezTo>
                  <a:cubicBezTo>
                    <a:pt x="3598" y="247"/>
                    <a:pt x="3703" y="247"/>
                    <a:pt x="3807" y="281"/>
                  </a:cubicBezTo>
                  <a:cubicBezTo>
                    <a:pt x="4506" y="386"/>
                    <a:pt x="4681" y="666"/>
                    <a:pt x="4681" y="1050"/>
                  </a:cubicBezTo>
                  <a:cubicBezTo>
                    <a:pt x="4681" y="1469"/>
                    <a:pt x="4401" y="1958"/>
                    <a:pt x="4052" y="2272"/>
                  </a:cubicBezTo>
                  <a:cubicBezTo>
                    <a:pt x="3598" y="2657"/>
                    <a:pt x="3318" y="2762"/>
                    <a:pt x="2655" y="2796"/>
                  </a:cubicBezTo>
                  <a:cubicBezTo>
                    <a:pt x="2166" y="2831"/>
                    <a:pt x="1258" y="2866"/>
                    <a:pt x="594" y="2866"/>
                  </a:cubicBezTo>
                  <a:lnTo>
                    <a:pt x="140" y="2866"/>
                  </a:lnTo>
                  <a:lnTo>
                    <a:pt x="140" y="3111"/>
                  </a:lnTo>
                  <a:cubicBezTo>
                    <a:pt x="279" y="3146"/>
                    <a:pt x="419" y="3146"/>
                    <a:pt x="594" y="3146"/>
                  </a:cubicBezTo>
                  <a:cubicBezTo>
                    <a:pt x="1258" y="3146"/>
                    <a:pt x="2166" y="3076"/>
                    <a:pt x="2655" y="3076"/>
                  </a:cubicBezTo>
                  <a:cubicBezTo>
                    <a:pt x="3353" y="3006"/>
                    <a:pt x="3773" y="2866"/>
                    <a:pt x="4227" y="2447"/>
                  </a:cubicBezTo>
                  <a:cubicBezTo>
                    <a:pt x="4646" y="2098"/>
                    <a:pt x="4960" y="1574"/>
                    <a:pt x="4960" y="1050"/>
                  </a:cubicBezTo>
                  <a:cubicBezTo>
                    <a:pt x="4960" y="561"/>
                    <a:pt x="4611" y="107"/>
                    <a:pt x="3842" y="2"/>
                  </a:cubicBezTo>
                  <a:lnTo>
                    <a:pt x="3493" y="2"/>
                  </a:lnTo>
                  <a:cubicBezTo>
                    <a:pt x="3469" y="1"/>
                    <a:pt x="3445" y="1"/>
                    <a:pt x="34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897200" y="2110500"/>
              <a:ext cx="110375" cy="83775"/>
            </a:xfrm>
            <a:custGeom>
              <a:avLst/>
              <a:gdLst/>
              <a:ahLst/>
              <a:cxnLst/>
              <a:rect l="l" t="t" r="r" b="b"/>
              <a:pathLst>
                <a:path w="4415" h="3351" extrusionOk="0">
                  <a:moveTo>
                    <a:pt x="3315" y="1"/>
                  </a:moveTo>
                  <a:cubicBezTo>
                    <a:pt x="3211" y="1"/>
                    <a:pt x="3096" y="10"/>
                    <a:pt x="2969" y="32"/>
                  </a:cubicBezTo>
                  <a:cubicBezTo>
                    <a:pt x="1782" y="206"/>
                    <a:pt x="1432" y="940"/>
                    <a:pt x="1118" y="1638"/>
                  </a:cubicBezTo>
                  <a:cubicBezTo>
                    <a:pt x="1083" y="1778"/>
                    <a:pt x="1083" y="1918"/>
                    <a:pt x="1013" y="2023"/>
                  </a:cubicBezTo>
                  <a:cubicBezTo>
                    <a:pt x="943" y="2127"/>
                    <a:pt x="804" y="2162"/>
                    <a:pt x="699" y="2197"/>
                  </a:cubicBezTo>
                  <a:cubicBezTo>
                    <a:pt x="489" y="2302"/>
                    <a:pt x="210" y="2337"/>
                    <a:pt x="0" y="2372"/>
                  </a:cubicBezTo>
                  <a:lnTo>
                    <a:pt x="35" y="3350"/>
                  </a:lnTo>
                  <a:cubicBezTo>
                    <a:pt x="664" y="3210"/>
                    <a:pt x="1852" y="2826"/>
                    <a:pt x="2480" y="2616"/>
                  </a:cubicBezTo>
                  <a:cubicBezTo>
                    <a:pt x="3109" y="2407"/>
                    <a:pt x="3423" y="2232"/>
                    <a:pt x="3773" y="1778"/>
                  </a:cubicBezTo>
                  <a:cubicBezTo>
                    <a:pt x="4283" y="1108"/>
                    <a:pt x="4415" y="1"/>
                    <a:pt x="331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4896325" y="210777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2969" y="1"/>
                  </a:moveTo>
                  <a:cubicBezTo>
                    <a:pt x="1712" y="210"/>
                    <a:pt x="1328" y="1014"/>
                    <a:pt x="1048" y="1713"/>
                  </a:cubicBezTo>
                  <a:cubicBezTo>
                    <a:pt x="978" y="1852"/>
                    <a:pt x="978" y="2027"/>
                    <a:pt x="943" y="2062"/>
                  </a:cubicBezTo>
                  <a:cubicBezTo>
                    <a:pt x="909" y="2097"/>
                    <a:pt x="769" y="2167"/>
                    <a:pt x="699" y="2202"/>
                  </a:cubicBezTo>
                  <a:cubicBezTo>
                    <a:pt x="489" y="2271"/>
                    <a:pt x="245" y="2306"/>
                    <a:pt x="0" y="2341"/>
                  </a:cubicBezTo>
                  <a:lnTo>
                    <a:pt x="35" y="2586"/>
                  </a:lnTo>
                  <a:cubicBezTo>
                    <a:pt x="280" y="2586"/>
                    <a:pt x="524" y="2551"/>
                    <a:pt x="769" y="2446"/>
                  </a:cubicBezTo>
                  <a:cubicBezTo>
                    <a:pt x="874" y="2411"/>
                    <a:pt x="1048" y="2341"/>
                    <a:pt x="1153" y="2202"/>
                  </a:cubicBezTo>
                  <a:cubicBezTo>
                    <a:pt x="1223" y="2062"/>
                    <a:pt x="1258" y="1887"/>
                    <a:pt x="1293" y="1817"/>
                  </a:cubicBezTo>
                  <a:cubicBezTo>
                    <a:pt x="1572" y="1119"/>
                    <a:pt x="1887" y="455"/>
                    <a:pt x="3004" y="280"/>
                  </a:cubicBezTo>
                  <a:cubicBezTo>
                    <a:pt x="3144" y="245"/>
                    <a:pt x="3249" y="245"/>
                    <a:pt x="3319" y="245"/>
                  </a:cubicBezTo>
                  <a:cubicBezTo>
                    <a:pt x="3913" y="245"/>
                    <a:pt x="4052" y="525"/>
                    <a:pt x="4052" y="874"/>
                  </a:cubicBezTo>
                  <a:cubicBezTo>
                    <a:pt x="4052" y="1154"/>
                    <a:pt x="3913" y="1538"/>
                    <a:pt x="3703" y="1782"/>
                  </a:cubicBezTo>
                  <a:cubicBezTo>
                    <a:pt x="3354" y="2236"/>
                    <a:pt x="3109" y="2411"/>
                    <a:pt x="2445" y="2621"/>
                  </a:cubicBezTo>
                  <a:cubicBezTo>
                    <a:pt x="1852" y="2830"/>
                    <a:pt x="664" y="3180"/>
                    <a:pt x="35" y="3354"/>
                  </a:cubicBezTo>
                  <a:lnTo>
                    <a:pt x="105" y="3599"/>
                  </a:lnTo>
                  <a:cubicBezTo>
                    <a:pt x="734" y="3459"/>
                    <a:pt x="1921" y="3075"/>
                    <a:pt x="2550" y="2865"/>
                  </a:cubicBezTo>
                  <a:cubicBezTo>
                    <a:pt x="3214" y="2656"/>
                    <a:pt x="3528" y="2411"/>
                    <a:pt x="3913" y="1957"/>
                  </a:cubicBezTo>
                  <a:cubicBezTo>
                    <a:pt x="4157" y="1643"/>
                    <a:pt x="4332" y="1223"/>
                    <a:pt x="4332" y="874"/>
                  </a:cubicBezTo>
                  <a:cubicBezTo>
                    <a:pt x="4332" y="385"/>
                    <a:pt x="4017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4786300" y="2080675"/>
              <a:ext cx="129250" cy="68175"/>
            </a:xfrm>
            <a:custGeom>
              <a:avLst/>
              <a:gdLst/>
              <a:ahLst/>
              <a:cxnLst/>
              <a:rect l="l" t="t" r="r" b="b"/>
              <a:pathLst>
                <a:path w="5170" h="2727" extrusionOk="0">
                  <a:moveTo>
                    <a:pt x="3572" y="1"/>
                  </a:moveTo>
                  <a:cubicBezTo>
                    <a:pt x="2421" y="1"/>
                    <a:pt x="1980" y="614"/>
                    <a:pt x="1572" y="1260"/>
                  </a:cubicBezTo>
                  <a:cubicBezTo>
                    <a:pt x="1397" y="1469"/>
                    <a:pt x="1188" y="1679"/>
                    <a:pt x="943" y="1818"/>
                  </a:cubicBezTo>
                  <a:cubicBezTo>
                    <a:pt x="629" y="1958"/>
                    <a:pt x="349" y="1958"/>
                    <a:pt x="0" y="1958"/>
                  </a:cubicBezTo>
                  <a:lnTo>
                    <a:pt x="175" y="2727"/>
                  </a:lnTo>
                  <a:cubicBezTo>
                    <a:pt x="803" y="2692"/>
                    <a:pt x="2061" y="2552"/>
                    <a:pt x="2690" y="2447"/>
                  </a:cubicBezTo>
                  <a:cubicBezTo>
                    <a:pt x="3388" y="2377"/>
                    <a:pt x="3703" y="2238"/>
                    <a:pt x="4122" y="1853"/>
                  </a:cubicBezTo>
                  <a:cubicBezTo>
                    <a:pt x="4820" y="1260"/>
                    <a:pt x="5170" y="37"/>
                    <a:pt x="3668" y="2"/>
                  </a:cubicBezTo>
                  <a:cubicBezTo>
                    <a:pt x="3635" y="1"/>
                    <a:pt x="3603" y="1"/>
                    <a:pt x="3572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4786300" y="2077225"/>
              <a:ext cx="121400" cy="75125"/>
            </a:xfrm>
            <a:custGeom>
              <a:avLst/>
              <a:gdLst/>
              <a:ahLst/>
              <a:cxnLst/>
              <a:rect l="l" t="t" r="r" b="b"/>
              <a:pathLst>
                <a:path w="4856" h="3005" extrusionOk="0">
                  <a:moveTo>
                    <a:pt x="3528" y="0"/>
                  </a:moveTo>
                  <a:cubicBezTo>
                    <a:pt x="2375" y="0"/>
                    <a:pt x="1851" y="699"/>
                    <a:pt x="1467" y="1293"/>
                  </a:cubicBezTo>
                  <a:cubicBezTo>
                    <a:pt x="1292" y="1537"/>
                    <a:pt x="1118" y="1712"/>
                    <a:pt x="873" y="1817"/>
                  </a:cubicBezTo>
                  <a:cubicBezTo>
                    <a:pt x="629" y="1956"/>
                    <a:pt x="419" y="1956"/>
                    <a:pt x="140" y="1956"/>
                  </a:cubicBezTo>
                  <a:lnTo>
                    <a:pt x="0" y="1956"/>
                  </a:lnTo>
                  <a:lnTo>
                    <a:pt x="0" y="2236"/>
                  </a:lnTo>
                  <a:lnTo>
                    <a:pt x="140" y="2236"/>
                  </a:lnTo>
                  <a:cubicBezTo>
                    <a:pt x="419" y="2236"/>
                    <a:pt x="699" y="2236"/>
                    <a:pt x="1013" y="2061"/>
                  </a:cubicBezTo>
                  <a:cubicBezTo>
                    <a:pt x="1292" y="1922"/>
                    <a:pt x="1502" y="1712"/>
                    <a:pt x="1677" y="1467"/>
                  </a:cubicBezTo>
                  <a:cubicBezTo>
                    <a:pt x="2096" y="839"/>
                    <a:pt x="2480" y="280"/>
                    <a:pt x="3528" y="280"/>
                  </a:cubicBezTo>
                  <a:lnTo>
                    <a:pt x="3633" y="280"/>
                  </a:lnTo>
                  <a:cubicBezTo>
                    <a:pt x="4401" y="315"/>
                    <a:pt x="4576" y="594"/>
                    <a:pt x="4576" y="909"/>
                  </a:cubicBezTo>
                  <a:cubicBezTo>
                    <a:pt x="4576" y="1223"/>
                    <a:pt x="4366" y="1642"/>
                    <a:pt x="4052" y="1887"/>
                  </a:cubicBezTo>
                  <a:cubicBezTo>
                    <a:pt x="3598" y="2271"/>
                    <a:pt x="3353" y="2376"/>
                    <a:pt x="2655" y="2480"/>
                  </a:cubicBezTo>
                  <a:cubicBezTo>
                    <a:pt x="2061" y="2550"/>
                    <a:pt x="803" y="2690"/>
                    <a:pt x="175" y="2725"/>
                  </a:cubicBezTo>
                  <a:lnTo>
                    <a:pt x="175" y="3004"/>
                  </a:lnTo>
                  <a:cubicBezTo>
                    <a:pt x="838" y="2969"/>
                    <a:pt x="2061" y="2830"/>
                    <a:pt x="2725" y="2725"/>
                  </a:cubicBezTo>
                  <a:cubicBezTo>
                    <a:pt x="3388" y="2655"/>
                    <a:pt x="3773" y="2480"/>
                    <a:pt x="4227" y="2096"/>
                  </a:cubicBezTo>
                  <a:cubicBezTo>
                    <a:pt x="4576" y="1782"/>
                    <a:pt x="4855" y="1328"/>
                    <a:pt x="4855" y="909"/>
                  </a:cubicBezTo>
                  <a:cubicBezTo>
                    <a:pt x="4855" y="419"/>
                    <a:pt x="4471" y="35"/>
                    <a:pt x="36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4143575" y="2087100"/>
              <a:ext cx="129250" cy="62000"/>
            </a:xfrm>
            <a:custGeom>
              <a:avLst/>
              <a:gdLst/>
              <a:ahLst/>
              <a:cxnLst/>
              <a:rect l="l" t="t" r="r" b="b"/>
              <a:pathLst>
                <a:path w="5170" h="2480" extrusionOk="0">
                  <a:moveTo>
                    <a:pt x="3277" y="0"/>
                  </a:moveTo>
                  <a:cubicBezTo>
                    <a:pt x="2366" y="0"/>
                    <a:pt x="1938" y="435"/>
                    <a:pt x="1537" y="898"/>
                  </a:cubicBezTo>
                  <a:cubicBezTo>
                    <a:pt x="1327" y="1142"/>
                    <a:pt x="1258" y="1352"/>
                    <a:pt x="908" y="1527"/>
                  </a:cubicBezTo>
                  <a:cubicBezTo>
                    <a:pt x="699" y="1596"/>
                    <a:pt x="384" y="1701"/>
                    <a:pt x="0" y="1701"/>
                  </a:cubicBezTo>
                  <a:lnTo>
                    <a:pt x="0" y="2470"/>
                  </a:lnTo>
                  <a:cubicBezTo>
                    <a:pt x="120" y="2476"/>
                    <a:pt x="263" y="2479"/>
                    <a:pt x="420" y="2479"/>
                  </a:cubicBezTo>
                  <a:cubicBezTo>
                    <a:pt x="1086" y="2479"/>
                    <a:pt x="2006" y="2428"/>
                    <a:pt x="2515" y="2400"/>
                  </a:cubicBezTo>
                  <a:cubicBezTo>
                    <a:pt x="3214" y="2365"/>
                    <a:pt x="3528" y="2260"/>
                    <a:pt x="3982" y="1911"/>
                  </a:cubicBezTo>
                  <a:cubicBezTo>
                    <a:pt x="4751" y="1387"/>
                    <a:pt x="5170" y="199"/>
                    <a:pt x="3668" y="24"/>
                  </a:cubicBezTo>
                  <a:cubicBezTo>
                    <a:pt x="3528" y="8"/>
                    <a:pt x="3398" y="0"/>
                    <a:pt x="327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4142700" y="208420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3319" y="1"/>
                  </a:moveTo>
                  <a:cubicBezTo>
                    <a:pt x="2340" y="1"/>
                    <a:pt x="1851" y="490"/>
                    <a:pt x="1467" y="944"/>
                  </a:cubicBezTo>
                  <a:cubicBezTo>
                    <a:pt x="1223" y="1188"/>
                    <a:pt x="1223" y="1363"/>
                    <a:pt x="873" y="1503"/>
                  </a:cubicBezTo>
                  <a:cubicBezTo>
                    <a:pt x="699" y="1573"/>
                    <a:pt x="384" y="1677"/>
                    <a:pt x="35" y="1677"/>
                  </a:cubicBezTo>
                  <a:lnTo>
                    <a:pt x="35" y="1957"/>
                  </a:lnTo>
                  <a:cubicBezTo>
                    <a:pt x="419" y="1957"/>
                    <a:pt x="804" y="1817"/>
                    <a:pt x="978" y="1747"/>
                  </a:cubicBezTo>
                  <a:cubicBezTo>
                    <a:pt x="1397" y="1573"/>
                    <a:pt x="1467" y="1328"/>
                    <a:pt x="1642" y="1119"/>
                  </a:cubicBezTo>
                  <a:cubicBezTo>
                    <a:pt x="2061" y="664"/>
                    <a:pt x="2445" y="245"/>
                    <a:pt x="3319" y="245"/>
                  </a:cubicBezTo>
                  <a:cubicBezTo>
                    <a:pt x="3423" y="245"/>
                    <a:pt x="3563" y="280"/>
                    <a:pt x="3703" y="280"/>
                  </a:cubicBezTo>
                  <a:cubicBezTo>
                    <a:pt x="4401" y="385"/>
                    <a:pt x="4576" y="630"/>
                    <a:pt x="4576" y="944"/>
                  </a:cubicBezTo>
                  <a:cubicBezTo>
                    <a:pt x="4576" y="1258"/>
                    <a:pt x="4297" y="1677"/>
                    <a:pt x="3947" y="1922"/>
                  </a:cubicBezTo>
                  <a:cubicBezTo>
                    <a:pt x="3493" y="2271"/>
                    <a:pt x="3214" y="2341"/>
                    <a:pt x="2550" y="2411"/>
                  </a:cubicBezTo>
                  <a:cubicBezTo>
                    <a:pt x="2061" y="2411"/>
                    <a:pt x="1153" y="2446"/>
                    <a:pt x="489" y="2446"/>
                  </a:cubicBezTo>
                  <a:lnTo>
                    <a:pt x="35" y="2446"/>
                  </a:lnTo>
                  <a:lnTo>
                    <a:pt x="0" y="2725"/>
                  </a:lnTo>
                  <a:lnTo>
                    <a:pt x="489" y="2725"/>
                  </a:lnTo>
                  <a:cubicBezTo>
                    <a:pt x="1188" y="2725"/>
                    <a:pt x="2061" y="2690"/>
                    <a:pt x="2550" y="2656"/>
                  </a:cubicBezTo>
                  <a:cubicBezTo>
                    <a:pt x="3249" y="2621"/>
                    <a:pt x="3633" y="2481"/>
                    <a:pt x="4122" y="2132"/>
                  </a:cubicBezTo>
                  <a:cubicBezTo>
                    <a:pt x="4506" y="1852"/>
                    <a:pt x="4821" y="1398"/>
                    <a:pt x="4821" y="944"/>
                  </a:cubicBezTo>
                  <a:cubicBezTo>
                    <a:pt x="4855" y="490"/>
                    <a:pt x="4471" y="106"/>
                    <a:pt x="3738" y="36"/>
                  </a:cubicBezTo>
                  <a:cubicBezTo>
                    <a:pt x="3598" y="1"/>
                    <a:pt x="3458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4649175" y="2275225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56" y="0"/>
                  </a:moveTo>
                  <a:cubicBezTo>
                    <a:pt x="299" y="0"/>
                    <a:pt x="156" y="3"/>
                    <a:pt x="36" y="10"/>
                  </a:cubicBezTo>
                  <a:lnTo>
                    <a:pt x="1" y="464"/>
                  </a:lnTo>
                  <a:cubicBezTo>
                    <a:pt x="385" y="464"/>
                    <a:pt x="734" y="603"/>
                    <a:pt x="909" y="708"/>
                  </a:cubicBezTo>
                  <a:cubicBezTo>
                    <a:pt x="1293" y="883"/>
                    <a:pt x="1328" y="1127"/>
                    <a:pt x="1538" y="1372"/>
                  </a:cubicBezTo>
                  <a:cubicBezTo>
                    <a:pt x="1980" y="1909"/>
                    <a:pt x="2451" y="2474"/>
                    <a:pt x="3415" y="2474"/>
                  </a:cubicBezTo>
                  <a:cubicBezTo>
                    <a:pt x="3517" y="2474"/>
                    <a:pt x="3625" y="2468"/>
                    <a:pt x="3738" y="2455"/>
                  </a:cubicBezTo>
                  <a:cubicBezTo>
                    <a:pt x="5241" y="2280"/>
                    <a:pt x="4786" y="1092"/>
                    <a:pt x="4053" y="569"/>
                  </a:cubicBezTo>
                  <a:cubicBezTo>
                    <a:pt x="3599" y="219"/>
                    <a:pt x="3249" y="114"/>
                    <a:pt x="2586" y="79"/>
                  </a:cubicBezTo>
                  <a:cubicBezTo>
                    <a:pt x="2049" y="51"/>
                    <a:pt x="1123" y="0"/>
                    <a:pt x="45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4649175" y="2271950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36" y="1"/>
                  </a:moveTo>
                  <a:lnTo>
                    <a:pt x="36" y="280"/>
                  </a:lnTo>
                  <a:lnTo>
                    <a:pt x="525" y="280"/>
                  </a:lnTo>
                  <a:cubicBezTo>
                    <a:pt x="1189" y="280"/>
                    <a:pt x="2062" y="315"/>
                    <a:pt x="2551" y="350"/>
                  </a:cubicBezTo>
                  <a:cubicBezTo>
                    <a:pt x="3249" y="385"/>
                    <a:pt x="3529" y="455"/>
                    <a:pt x="3983" y="804"/>
                  </a:cubicBezTo>
                  <a:cubicBezTo>
                    <a:pt x="4332" y="1049"/>
                    <a:pt x="4612" y="1468"/>
                    <a:pt x="4612" y="1782"/>
                  </a:cubicBezTo>
                  <a:cubicBezTo>
                    <a:pt x="4577" y="2097"/>
                    <a:pt x="4402" y="2341"/>
                    <a:pt x="3738" y="2446"/>
                  </a:cubicBezTo>
                  <a:cubicBezTo>
                    <a:pt x="3599" y="2446"/>
                    <a:pt x="3494" y="2481"/>
                    <a:pt x="3424" y="2481"/>
                  </a:cubicBezTo>
                  <a:cubicBezTo>
                    <a:pt x="2481" y="2446"/>
                    <a:pt x="2062" y="1957"/>
                    <a:pt x="1643" y="1433"/>
                  </a:cubicBezTo>
                  <a:cubicBezTo>
                    <a:pt x="1468" y="1189"/>
                    <a:pt x="1398" y="909"/>
                    <a:pt x="979" y="700"/>
                  </a:cubicBezTo>
                  <a:cubicBezTo>
                    <a:pt x="769" y="595"/>
                    <a:pt x="420" y="455"/>
                    <a:pt x="1" y="455"/>
                  </a:cubicBezTo>
                  <a:lnTo>
                    <a:pt x="1" y="734"/>
                  </a:lnTo>
                  <a:cubicBezTo>
                    <a:pt x="350" y="734"/>
                    <a:pt x="665" y="839"/>
                    <a:pt x="839" y="944"/>
                  </a:cubicBezTo>
                  <a:cubicBezTo>
                    <a:pt x="1189" y="1119"/>
                    <a:pt x="1223" y="1293"/>
                    <a:pt x="1433" y="1573"/>
                  </a:cubicBezTo>
                  <a:cubicBezTo>
                    <a:pt x="1852" y="2132"/>
                    <a:pt x="2376" y="2725"/>
                    <a:pt x="3424" y="2725"/>
                  </a:cubicBezTo>
                  <a:lnTo>
                    <a:pt x="3459" y="2725"/>
                  </a:lnTo>
                  <a:cubicBezTo>
                    <a:pt x="3564" y="2725"/>
                    <a:pt x="3634" y="2725"/>
                    <a:pt x="3738" y="2691"/>
                  </a:cubicBezTo>
                  <a:cubicBezTo>
                    <a:pt x="4507" y="2621"/>
                    <a:pt x="4856" y="2236"/>
                    <a:pt x="4856" y="1782"/>
                  </a:cubicBezTo>
                  <a:cubicBezTo>
                    <a:pt x="4856" y="1328"/>
                    <a:pt x="4542" y="874"/>
                    <a:pt x="4123" y="595"/>
                  </a:cubicBezTo>
                  <a:cubicBezTo>
                    <a:pt x="3669" y="245"/>
                    <a:pt x="3284" y="106"/>
                    <a:pt x="2586" y="71"/>
                  </a:cubicBezTo>
                  <a:cubicBezTo>
                    <a:pt x="2097" y="36"/>
                    <a:pt x="1189" y="1"/>
                    <a:pt x="5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4271050" y="2275225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91" y="0"/>
                  </a:moveTo>
                  <a:cubicBezTo>
                    <a:pt x="334" y="0"/>
                    <a:pt x="191" y="3"/>
                    <a:pt x="71" y="10"/>
                  </a:cubicBezTo>
                  <a:lnTo>
                    <a:pt x="1" y="464"/>
                  </a:lnTo>
                  <a:cubicBezTo>
                    <a:pt x="385" y="464"/>
                    <a:pt x="734" y="603"/>
                    <a:pt x="944" y="708"/>
                  </a:cubicBezTo>
                  <a:cubicBezTo>
                    <a:pt x="1293" y="883"/>
                    <a:pt x="1363" y="1127"/>
                    <a:pt x="1573" y="1372"/>
                  </a:cubicBezTo>
                  <a:cubicBezTo>
                    <a:pt x="1983" y="1909"/>
                    <a:pt x="2451" y="2474"/>
                    <a:pt x="3441" y="2474"/>
                  </a:cubicBezTo>
                  <a:cubicBezTo>
                    <a:pt x="3546" y="2474"/>
                    <a:pt x="3656" y="2468"/>
                    <a:pt x="3773" y="2455"/>
                  </a:cubicBezTo>
                  <a:cubicBezTo>
                    <a:pt x="5241" y="2280"/>
                    <a:pt x="4821" y="1092"/>
                    <a:pt x="4088" y="569"/>
                  </a:cubicBezTo>
                  <a:cubicBezTo>
                    <a:pt x="3599" y="219"/>
                    <a:pt x="3284" y="114"/>
                    <a:pt x="2586" y="79"/>
                  </a:cubicBezTo>
                  <a:cubicBezTo>
                    <a:pt x="2077" y="51"/>
                    <a:pt x="1157" y="0"/>
                    <a:pt x="49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4271050" y="2271950"/>
              <a:ext cx="122300" cy="68150"/>
            </a:xfrm>
            <a:custGeom>
              <a:avLst/>
              <a:gdLst/>
              <a:ahLst/>
              <a:cxnLst/>
              <a:rect l="l" t="t" r="r" b="b"/>
              <a:pathLst>
                <a:path w="4892" h="2726" extrusionOk="0">
                  <a:moveTo>
                    <a:pt x="71" y="1"/>
                  </a:moveTo>
                  <a:lnTo>
                    <a:pt x="71" y="280"/>
                  </a:lnTo>
                  <a:lnTo>
                    <a:pt x="560" y="280"/>
                  </a:lnTo>
                  <a:cubicBezTo>
                    <a:pt x="1223" y="280"/>
                    <a:pt x="2097" y="315"/>
                    <a:pt x="2586" y="350"/>
                  </a:cubicBezTo>
                  <a:cubicBezTo>
                    <a:pt x="3249" y="385"/>
                    <a:pt x="3564" y="455"/>
                    <a:pt x="4018" y="804"/>
                  </a:cubicBezTo>
                  <a:cubicBezTo>
                    <a:pt x="4367" y="1049"/>
                    <a:pt x="4612" y="1468"/>
                    <a:pt x="4612" y="1782"/>
                  </a:cubicBezTo>
                  <a:cubicBezTo>
                    <a:pt x="4612" y="2097"/>
                    <a:pt x="4437" y="2341"/>
                    <a:pt x="3739" y="2446"/>
                  </a:cubicBezTo>
                  <a:cubicBezTo>
                    <a:pt x="3634" y="2446"/>
                    <a:pt x="3529" y="2446"/>
                    <a:pt x="3424" y="2481"/>
                  </a:cubicBezTo>
                  <a:cubicBezTo>
                    <a:pt x="2516" y="2446"/>
                    <a:pt x="2097" y="1957"/>
                    <a:pt x="1678" y="1433"/>
                  </a:cubicBezTo>
                  <a:cubicBezTo>
                    <a:pt x="1468" y="1189"/>
                    <a:pt x="1398" y="909"/>
                    <a:pt x="979" y="700"/>
                  </a:cubicBezTo>
                  <a:cubicBezTo>
                    <a:pt x="804" y="595"/>
                    <a:pt x="420" y="455"/>
                    <a:pt x="1" y="455"/>
                  </a:cubicBezTo>
                  <a:lnTo>
                    <a:pt x="1" y="734"/>
                  </a:lnTo>
                  <a:cubicBezTo>
                    <a:pt x="350" y="734"/>
                    <a:pt x="700" y="839"/>
                    <a:pt x="874" y="944"/>
                  </a:cubicBezTo>
                  <a:cubicBezTo>
                    <a:pt x="1189" y="1119"/>
                    <a:pt x="1223" y="1293"/>
                    <a:pt x="1468" y="1573"/>
                  </a:cubicBezTo>
                  <a:cubicBezTo>
                    <a:pt x="1887" y="2132"/>
                    <a:pt x="2411" y="2725"/>
                    <a:pt x="3424" y="2725"/>
                  </a:cubicBezTo>
                  <a:cubicBezTo>
                    <a:pt x="3529" y="2725"/>
                    <a:pt x="3669" y="2725"/>
                    <a:pt x="3773" y="2691"/>
                  </a:cubicBezTo>
                  <a:cubicBezTo>
                    <a:pt x="4542" y="2621"/>
                    <a:pt x="4891" y="2236"/>
                    <a:pt x="4891" y="1782"/>
                  </a:cubicBezTo>
                  <a:cubicBezTo>
                    <a:pt x="4891" y="1328"/>
                    <a:pt x="4542" y="874"/>
                    <a:pt x="4158" y="595"/>
                  </a:cubicBezTo>
                  <a:cubicBezTo>
                    <a:pt x="3669" y="245"/>
                    <a:pt x="3284" y="106"/>
                    <a:pt x="2586" y="71"/>
                  </a:cubicBezTo>
                  <a:cubicBezTo>
                    <a:pt x="2097" y="36"/>
                    <a:pt x="1223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4478900" y="2258500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753" y="0"/>
                  </a:moveTo>
                  <a:cubicBezTo>
                    <a:pt x="493" y="0"/>
                    <a:pt x="254" y="5"/>
                    <a:pt x="70" y="15"/>
                  </a:cubicBezTo>
                  <a:lnTo>
                    <a:pt x="0" y="469"/>
                  </a:lnTo>
                  <a:cubicBezTo>
                    <a:pt x="385" y="469"/>
                    <a:pt x="734" y="574"/>
                    <a:pt x="944" y="679"/>
                  </a:cubicBezTo>
                  <a:cubicBezTo>
                    <a:pt x="1293" y="888"/>
                    <a:pt x="1363" y="1098"/>
                    <a:pt x="1572" y="1377"/>
                  </a:cubicBezTo>
                  <a:cubicBezTo>
                    <a:pt x="1981" y="1912"/>
                    <a:pt x="2446" y="2446"/>
                    <a:pt x="3426" y="2446"/>
                  </a:cubicBezTo>
                  <a:cubicBezTo>
                    <a:pt x="3535" y="2446"/>
                    <a:pt x="3650" y="2439"/>
                    <a:pt x="3773" y="2425"/>
                  </a:cubicBezTo>
                  <a:cubicBezTo>
                    <a:pt x="5240" y="2250"/>
                    <a:pt x="4821" y="1098"/>
                    <a:pt x="4087" y="539"/>
                  </a:cubicBezTo>
                  <a:cubicBezTo>
                    <a:pt x="3598" y="225"/>
                    <a:pt x="3284" y="85"/>
                    <a:pt x="2585" y="50"/>
                  </a:cubicBezTo>
                  <a:cubicBezTo>
                    <a:pt x="2141" y="25"/>
                    <a:pt x="1382" y="0"/>
                    <a:pt x="75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4478900" y="22553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70" y="0"/>
                  </a:moveTo>
                  <a:lnTo>
                    <a:pt x="70" y="245"/>
                  </a:lnTo>
                  <a:lnTo>
                    <a:pt x="524" y="245"/>
                  </a:lnTo>
                  <a:cubicBezTo>
                    <a:pt x="1188" y="245"/>
                    <a:pt x="2096" y="280"/>
                    <a:pt x="2585" y="315"/>
                  </a:cubicBezTo>
                  <a:cubicBezTo>
                    <a:pt x="3249" y="350"/>
                    <a:pt x="3528" y="454"/>
                    <a:pt x="3983" y="769"/>
                  </a:cubicBezTo>
                  <a:cubicBezTo>
                    <a:pt x="4367" y="1048"/>
                    <a:pt x="4611" y="1467"/>
                    <a:pt x="4611" y="1782"/>
                  </a:cubicBezTo>
                  <a:cubicBezTo>
                    <a:pt x="4611" y="2061"/>
                    <a:pt x="4437" y="2341"/>
                    <a:pt x="3738" y="2445"/>
                  </a:cubicBezTo>
                  <a:lnTo>
                    <a:pt x="3424" y="2445"/>
                  </a:lnTo>
                  <a:cubicBezTo>
                    <a:pt x="2515" y="2445"/>
                    <a:pt x="2096" y="1956"/>
                    <a:pt x="1677" y="1397"/>
                  </a:cubicBezTo>
                  <a:cubicBezTo>
                    <a:pt x="1468" y="1188"/>
                    <a:pt x="1398" y="908"/>
                    <a:pt x="978" y="699"/>
                  </a:cubicBezTo>
                  <a:cubicBezTo>
                    <a:pt x="769" y="594"/>
                    <a:pt x="420" y="454"/>
                    <a:pt x="0" y="454"/>
                  </a:cubicBezTo>
                  <a:lnTo>
                    <a:pt x="0" y="734"/>
                  </a:lnTo>
                  <a:cubicBezTo>
                    <a:pt x="38" y="730"/>
                    <a:pt x="75" y="728"/>
                    <a:pt x="112" y="728"/>
                  </a:cubicBezTo>
                  <a:cubicBezTo>
                    <a:pt x="422" y="728"/>
                    <a:pt x="718" y="850"/>
                    <a:pt x="874" y="943"/>
                  </a:cubicBezTo>
                  <a:cubicBezTo>
                    <a:pt x="1188" y="1083"/>
                    <a:pt x="1223" y="1293"/>
                    <a:pt x="1468" y="1572"/>
                  </a:cubicBezTo>
                  <a:cubicBezTo>
                    <a:pt x="1887" y="2096"/>
                    <a:pt x="2411" y="2725"/>
                    <a:pt x="3424" y="2725"/>
                  </a:cubicBezTo>
                  <a:lnTo>
                    <a:pt x="3459" y="2725"/>
                  </a:lnTo>
                  <a:cubicBezTo>
                    <a:pt x="3563" y="2725"/>
                    <a:pt x="3668" y="2690"/>
                    <a:pt x="3773" y="2690"/>
                  </a:cubicBezTo>
                  <a:cubicBezTo>
                    <a:pt x="4541" y="2620"/>
                    <a:pt x="4891" y="2236"/>
                    <a:pt x="4891" y="1782"/>
                  </a:cubicBezTo>
                  <a:cubicBezTo>
                    <a:pt x="4891" y="1328"/>
                    <a:pt x="4541" y="873"/>
                    <a:pt x="4157" y="559"/>
                  </a:cubicBezTo>
                  <a:cubicBezTo>
                    <a:pt x="3668" y="210"/>
                    <a:pt x="3284" y="105"/>
                    <a:pt x="2585" y="70"/>
                  </a:cubicBezTo>
                  <a:cubicBezTo>
                    <a:pt x="2096" y="35"/>
                    <a:pt x="1188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4408175" y="2219225"/>
              <a:ext cx="130125" cy="73500"/>
            </a:xfrm>
            <a:custGeom>
              <a:avLst/>
              <a:gdLst/>
              <a:ahLst/>
              <a:cxnLst/>
              <a:rect l="l" t="t" r="r" b="b"/>
              <a:pathLst>
                <a:path w="5205" h="2940" extrusionOk="0">
                  <a:moveTo>
                    <a:pt x="617" y="0"/>
                  </a:moveTo>
                  <a:cubicBezTo>
                    <a:pt x="382" y="0"/>
                    <a:pt x="169" y="5"/>
                    <a:pt x="0" y="14"/>
                  </a:cubicBezTo>
                  <a:lnTo>
                    <a:pt x="70" y="817"/>
                  </a:lnTo>
                  <a:cubicBezTo>
                    <a:pt x="349" y="887"/>
                    <a:pt x="838" y="887"/>
                    <a:pt x="1083" y="1027"/>
                  </a:cubicBezTo>
                  <a:cubicBezTo>
                    <a:pt x="1292" y="1167"/>
                    <a:pt x="1362" y="1446"/>
                    <a:pt x="1502" y="1621"/>
                  </a:cubicBezTo>
                  <a:cubicBezTo>
                    <a:pt x="1942" y="2280"/>
                    <a:pt x="2409" y="2939"/>
                    <a:pt x="3362" y="2939"/>
                  </a:cubicBezTo>
                  <a:cubicBezTo>
                    <a:pt x="3469" y="2939"/>
                    <a:pt x="3582" y="2931"/>
                    <a:pt x="3703" y="2913"/>
                  </a:cubicBezTo>
                  <a:cubicBezTo>
                    <a:pt x="5205" y="2704"/>
                    <a:pt x="4786" y="1306"/>
                    <a:pt x="4052" y="643"/>
                  </a:cubicBezTo>
                  <a:cubicBezTo>
                    <a:pt x="3563" y="259"/>
                    <a:pt x="3249" y="119"/>
                    <a:pt x="2550" y="84"/>
                  </a:cubicBezTo>
                  <a:cubicBezTo>
                    <a:pt x="2064" y="33"/>
                    <a:pt x="1260" y="0"/>
                    <a:pt x="61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4408175" y="2216075"/>
              <a:ext cx="121400" cy="79500"/>
            </a:xfrm>
            <a:custGeom>
              <a:avLst/>
              <a:gdLst/>
              <a:ahLst/>
              <a:cxnLst/>
              <a:rect l="l" t="t" r="r" b="b"/>
              <a:pathLst>
                <a:path w="4856" h="3180" extrusionOk="0">
                  <a:moveTo>
                    <a:pt x="0" y="0"/>
                  </a:moveTo>
                  <a:lnTo>
                    <a:pt x="0" y="280"/>
                  </a:lnTo>
                  <a:cubicBezTo>
                    <a:pt x="140" y="245"/>
                    <a:pt x="314" y="245"/>
                    <a:pt x="489" y="245"/>
                  </a:cubicBezTo>
                  <a:cubicBezTo>
                    <a:pt x="1153" y="245"/>
                    <a:pt x="2026" y="280"/>
                    <a:pt x="2515" y="315"/>
                  </a:cubicBezTo>
                  <a:cubicBezTo>
                    <a:pt x="3214" y="385"/>
                    <a:pt x="3493" y="489"/>
                    <a:pt x="3947" y="874"/>
                  </a:cubicBezTo>
                  <a:cubicBezTo>
                    <a:pt x="4297" y="1188"/>
                    <a:pt x="4576" y="1677"/>
                    <a:pt x="4576" y="2096"/>
                  </a:cubicBezTo>
                  <a:cubicBezTo>
                    <a:pt x="4576" y="2480"/>
                    <a:pt x="4366" y="2795"/>
                    <a:pt x="3703" y="2900"/>
                  </a:cubicBezTo>
                  <a:cubicBezTo>
                    <a:pt x="3598" y="2935"/>
                    <a:pt x="3493" y="2935"/>
                    <a:pt x="3388" y="2935"/>
                  </a:cubicBezTo>
                  <a:cubicBezTo>
                    <a:pt x="2480" y="2935"/>
                    <a:pt x="2061" y="2341"/>
                    <a:pt x="1607" y="1677"/>
                  </a:cubicBezTo>
                  <a:cubicBezTo>
                    <a:pt x="1502" y="1502"/>
                    <a:pt x="1397" y="1223"/>
                    <a:pt x="1153" y="1048"/>
                  </a:cubicBezTo>
                  <a:cubicBezTo>
                    <a:pt x="873" y="874"/>
                    <a:pt x="349" y="874"/>
                    <a:pt x="105" y="839"/>
                  </a:cubicBezTo>
                  <a:lnTo>
                    <a:pt x="35" y="1083"/>
                  </a:lnTo>
                  <a:cubicBezTo>
                    <a:pt x="349" y="1153"/>
                    <a:pt x="838" y="1153"/>
                    <a:pt x="1013" y="1258"/>
                  </a:cubicBezTo>
                  <a:cubicBezTo>
                    <a:pt x="1153" y="1363"/>
                    <a:pt x="1258" y="1607"/>
                    <a:pt x="1397" y="1817"/>
                  </a:cubicBezTo>
                  <a:cubicBezTo>
                    <a:pt x="1816" y="2480"/>
                    <a:pt x="2340" y="3179"/>
                    <a:pt x="3388" y="3179"/>
                  </a:cubicBezTo>
                  <a:lnTo>
                    <a:pt x="3738" y="3179"/>
                  </a:lnTo>
                  <a:cubicBezTo>
                    <a:pt x="4506" y="3074"/>
                    <a:pt x="4855" y="2620"/>
                    <a:pt x="4855" y="2096"/>
                  </a:cubicBezTo>
                  <a:cubicBezTo>
                    <a:pt x="4855" y="1572"/>
                    <a:pt x="4541" y="1048"/>
                    <a:pt x="4122" y="699"/>
                  </a:cubicBezTo>
                  <a:cubicBezTo>
                    <a:pt x="3633" y="280"/>
                    <a:pt x="3249" y="105"/>
                    <a:pt x="2550" y="70"/>
                  </a:cubicBezTo>
                  <a:cubicBezTo>
                    <a:pt x="2026" y="35"/>
                    <a:pt x="1153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4653550" y="2219200"/>
              <a:ext cx="130150" cy="61150"/>
            </a:xfrm>
            <a:custGeom>
              <a:avLst/>
              <a:gdLst/>
              <a:ahLst/>
              <a:cxnLst/>
              <a:rect l="l" t="t" r="r" b="b"/>
              <a:pathLst>
                <a:path w="5206" h="2446" extrusionOk="0">
                  <a:moveTo>
                    <a:pt x="684" y="1"/>
                  </a:moveTo>
                  <a:cubicBezTo>
                    <a:pt x="423" y="1"/>
                    <a:pt x="185" y="5"/>
                    <a:pt x="1" y="15"/>
                  </a:cubicBezTo>
                  <a:lnTo>
                    <a:pt x="1" y="818"/>
                  </a:lnTo>
                  <a:cubicBezTo>
                    <a:pt x="245" y="818"/>
                    <a:pt x="490" y="888"/>
                    <a:pt x="699" y="958"/>
                  </a:cubicBezTo>
                  <a:cubicBezTo>
                    <a:pt x="839" y="958"/>
                    <a:pt x="979" y="958"/>
                    <a:pt x="1118" y="1028"/>
                  </a:cubicBezTo>
                  <a:cubicBezTo>
                    <a:pt x="1572" y="1238"/>
                    <a:pt x="1782" y="1762"/>
                    <a:pt x="2166" y="2076"/>
                  </a:cubicBezTo>
                  <a:cubicBezTo>
                    <a:pt x="2531" y="2329"/>
                    <a:pt x="2941" y="2446"/>
                    <a:pt x="3379" y="2446"/>
                  </a:cubicBezTo>
                  <a:cubicBezTo>
                    <a:pt x="3485" y="2446"/>
                    <a:pt x="3594" y="2439"/>
                    <a:pt x="3703" y="2425"/>
                  </a:cubicBezTo>
                  <a:cubicBezTo>
                    <a:pt x="5205" y="2251"/>
                    <a:pt x="4751" y="1098"/>
                    <a:pt x="4018" y="539"/>
                  </a:cubicBezTo>
                  <a:cubicBezTo>
                    <a:pt x="3563" y="225"/>
                    <a:pt x="3214" y="120"/>
                    <a:pt x="2551" y="50"/>
                  </a:cubicBezTo>
                  <a:cubicBezTo>
                    <a:pt x="2081" y="25"/>
                    <a:pt x="1315" y="1"/>
                    <a:pt x="684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4652675" y="22160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36" y="0"/>
                  </a:moveTo>
                  <a:lnTo>
                    <a:pt x="36" y="280"/>
                  </a:lnTo>
                  <a:cubicBezTo>
                    <a:pt x="175" y="245"/>
                    <a:pt x="350" y="245"/>
                    <a:pt x="525" y="245"/>
                  </a:cubicBezTo>
                  <a:cubicBezTo>
                    <a:pt x="1188" y="245"/>
                    <a:pt x="2062" y="280"/>
                    <a:pt x="2551" y="315"/>
                  </a:cubicBezTo>
                  <a:cubicBezTo>
                    <a:pt x="3249" y="350"/>
                    <a:pt x="3529" y="454"/>
                    <a:pt x="3983" y="769"/>
                  </a:cubicBezTo>
                  <a:cubicBezTo>
                    <a:pt x="4332" y="1048"/>
                    <a:pt x="4611" y="1467"/>
                    <a:pt x="4611" y="1782"/>
                  </a:cubicBezTo>
                  <a:cubicBezTo>
                    <a:pt x="4577" y="2061"/>
                    <a:pt x="4402" y="2341"/>
                    <a:pt x="3703" y="2445"/>
                  </a:cubicBezTo>
                  <a:lnTo>
                    <a:pt x="3424" y="2445"/>
                  </a:lnTo>
                  <a:cubicBezTo>
                    <a:pt x="3005" y="2445"/>
                    <a:pt x="2620" y="2341"/>
                    <a:pt x="2271" y="2096"/>
                  </a:cubicBezTo>
                  <a:cubicBezTo>
                    <a:pt x="1957" y="1852"/>
                    <a:pt x="1712" y="1258"/>
                    <a:pt x="1223" y="1048"/>
                  </a:cubicBezTo>
                  <a:cubicBezTo>
                    <a:pt x="1049" y="978"/>
                    <a:pt x="874" y="978"/>
                    <a:pt x="769" y="943"/>
                  </a:cubicBezTo>
                  <a:cubicBezTo>
                    <a:pt x="560" y="909"/>
                    <a:pt x="350" y="839"/>
                    <a:pt x="105" y="839"/>
                  </a:cubicBezTo>
                  <a:cubicBezTo>
                    <a:pt x="105" y="839"/>
                    <a:pt x="90" y="823"/>
                    <a:pt x="59" y="823"/>
                  </a:cubicBezTo>
                  <a:cubicBezTo>
                    <a:pt x="43" y="823"/>
                    <a:pt x="24" y="827"/>
                    <a:pt x="1" y="839"/>
                  </a:cubicBezTo>
                  <a:lnTo>
                    <a:pt x="70" y="1083"/>
                  </a:lnTo>
                  <a:lnTo>
                    <a:pt x="105" y="1083"/>
                  </a:lnTo>
                  <a:cubicBezTo>
                    <a:pt x="280" y="1083"/>
                    <a:pt x="490" y="1153"/>
                    <a:pt x="699" y="1188"/>
                  </a:cubicBezTo>
                  <a:cubicBezTo>
                    <a:pt x="874" y="1223"/>
                    <a:pt x="1014" y="1223"/>
                    <a:pt x="1118" y="1258"/>
                  </a:cubicBezTo>
                  <a:cubicBezTo>
                    <a:pt x="1468" y="1432"/>
                    <a:pt x="1712" y="1956"/>
                    <a:pt x="2131" y="2306"/>
                  </a:cubicBezTo>
                  <a:cubicBezTo>
                    <a:pt x="2516" y="2585"/>
                    <a:pt x="2970" y="2725"/>
                    <a:pt x="3424" y="2725"/>
                  </a:cubicBezTo>
                  <a:cubicBezTo>
                    <a:pt x="3529" y="2725"/>
                    <a:pt x="3633" y="2690"/>
                    <a:pt x="3738" y="2690"/>
                  </a:cubicBezTo>
                  <a:cubicBezTo>
                    <a:pt x="4507" y="2620"/>
                    <a:pt x="4856" y="2236"/>
                    <a:pt x="4856" y="1782"/>
                  </a:cubicBezTo>
                  <a:cubicBezTo>
                    <a:pt x="4856" y="1328"/>
                    <a:pt x="4542" y="874"/>
                    <a:pt x="4122" y="559"/>
                  </a:cubicBezTo>
                  <a:cubicBezTo>
                    <a:pt x="3668" y="210"/>
                    <a:pt x="3284" y="105"/>
                    <a:pt x="2586" y="70"/>
                  </a:cubicBezTo>
                  <a:cubicBezTo>
                    <a:pt x="2062" y="35"/>
                    <a:pt x="1188" y="0"/>
                    <a:pt x="5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4257100" y="2194750"/>
              <a:ext cx="132750" cy="71775"/>
            </a:xfrm>
            <a:custGeom>
              <a:avLst/>
              <a:gdLst/>
              <a:ahLst/>
              <a:cxnLst/>
              <a:rect l="l" t="t" r="r" b="b"/>
              <a:pathLst>
                <a:path w="5310" h="2871" extrusionOk="0">
                  <a:moveTo>
                    <a:pt x="822" y="1"/>
                  </a:moveTo>
                  <a:cubicBezTo>
                    <a:pt x="562" y="1"/>
                    <a:pt x="324" y="5"/>
                    <a:pt x="140" y="15"/>
                  </a:cubicBezTo>
                  <a:lnTo>
                    <a:pt x="0" y="993"/>
                  </a:lnTo>
                  <a:cubicBezTo>
                    <a:pt x="559" y="1028"/>
                    <a:pt x="1292" y="1098"/>
                    <a:pt x="1642" y="1587"/>
                  </a:cubicBezTo>
                  <a:cubicBezTo>
                    <a:pt x="2050" y="2215"/>
                    <a:pt x="2514" y="2870"/>
                    <a:pt x="3491" y="2870"/>
                  </a:cubicBezTo>
                  <a:cubicBezTo>
                    <a:pt x="3601" y="2870"/>
                    <a:pt x="3718" y="2862"/>
                    <a:pt x="3842" y="2844"/>
                  </a:cubicBezTo>
                  <a:cubicBezTo>
                    <a:pt x="5309" y="2670"/>
                    <a:pt x="4890" y="1272"/>
                    <a:pt x="4157" y="644"/>
                  </a:cubicBezTo>
                  <a:cubicBezTo>
                    <a:pt x="3668" y="225"/>
                    <a:pt x="3353" y="120"/>
                    <a:pt x="2655" y="50"/>
                  </a:cubicBezTo>
                  <a:cubicBezTo>
                    <a:pt x="2210" y="25"/>
                    <a:pt x="1451" y="1"/>
                    <a:pt x="822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4257100" y="219162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140" y="0"/>
                  </a:moveTo>
                  <a:lnTo>
                    <a:pt x="140" y="245"/>
                  </a:lnTo>
                  <a:lnTo>
                    <a:pt x="594" y="245"/>
                  </a:lnTo>
                  <a:cubicBezTo>
                    <a:pt x="1258" y="245"/>
                    <a:pt x="2166" y="280"/>
                    <a:pt x="2655" y="315"/>
                  </a:cubicBezTo>
                  <a:cubicBezTo>
                    <a:pt x="3318" y="384"/>
                    <a:pt x="3598" y="489"/>
                    <a:pt x="4052" y="874"/>
                  </a:cubicBezTo>
                  <a:cubicBezTo>
                    <a:pt x="4401" y="1153"/>
                    <a:pt x="4681" y="1677"/>
                    <a:pt x="4681" y="2061"/>
                  </a:cubicBezTo>
                  <a:cubicBezTo>
                    <a:pt x="4681" y="2445"/>
                    <a:pt x="4506" y="2760"/>
                    <a:pt x="3807" y="2865"/>
                  </a:cubicBezTo>
                  <a:lnTo>
                    <a:pt x="3493" y="2865"/>
                  </a:lnTo>
                  <a:cubicBezTo>
                    <a:pt x="2585" y="2865"/>
                    <a:pt x="2166" y="2271"/>
                    <a:pt x="1747" y="1642"/>
                  </a:cubicBezTo>
                  <a:cubicBezTo>
                    <a:pt x="1362" y="1083"/>
                    <a:pt x="559" y="1013"/>
                    <a:pt x="35" y="978"/>
                  </a:cubicBezTo>
                  <a:lnTo>
                    <a:pt x="0" y="1258"/>
                  </a:lnTo>
                  <a:cubicBezTo>
                    <a:pt x="524" y="1258"/>
                    <a:pt x="1258" y="1363"/>
                    <a:pt x="1537" y="1782"/>
                  </a:cubicBezTo>
                  <a:cubicBezTo>
                    <a:pt x="1956" y="2410"/>
                    <a:pt x="2445" y="3144"/>
                    <a:pt x="3493" y="3144"/>
                  </a:cubicBezTo>
                  <a:cubicBezTo>
                    <a:pt x="3598" y="3144"/>
                    <a:pt x="3703" y="3144"/>
                    <a:pt x="3842" y="3109"/>
                  </a:cubicBezTo>
                  <a:cubicBezTo>
                    <a:pt x="4611" y="3004"/>
                    <a:pt x="4960" y="2550"/>
                    <a:pt x="4960" y="2061"/>
                  </a:cubicBezTo>
                  <a:cubicBezTo>
                    <a:pt x="4960" y="1537"/>
                    <a:pt x="4646" y="1013"/>
                    <a:pt x="4227" y="664"/>
                  </a:cubicBezTo>
                  <a:cubicBezTo>
                    <a:pt x="3773" y="245"/>
                    <a:pt x="3353" y="105"/>
                    <a:pt x="2655" y="70"/>
                  </a:cubicBezTo>
                  <a:cubicBezTo>
                    <a:pt x="2166" y="35"/>
                    <a:pt x="1258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4897200" y="2194250"/>
              <a:ext cx="110375" cy="83750"/>
            </a:xfrm>
            <a:custGeom>
              <a:avLst/>
              <a:gdLst/>
              <a:ahLst/>
              <a:cxnLst/>
              <a:rect l="l" t="t" r="r" b="b"/>
              <a:pathLst>
                <a:path w="4415" h="3350" extrusionOk="0">
                  <a:moveTo>
                    <a:pt x="35" y="0"/>
                  </a:moveTo>
                  <a:lnTo>
                    <a:pt x="0" y="1013"/>
                  </a:lnTo>
                  <a:cubicBezTo>
                    <a:pt x="210" y="1013"/>
                    <a:pt x="489" y="1048"/>
                    <a:pt x="699" y="1153"/>
                  </a:cubicBezTo>
                  <a:cubicBezTo>
                    <a:pt x="804" y="1188"/>
                    <a:pt x="943" y="1258"/>
                    <a:pt x="1013" y="1327"/>
                  </a:cubicBezTo>
                  <a:cubicBezTo>
                    <a:pt x="1083" y="1432"/>
                    <a:pt x="1083" y="1607"/>
                    <a:pt x="1118" y="1712"/>
                  </a:cubicBezTo>
                  <a:cubicBezTo>
                    <a:pt x="1432" y="2410"/>
                    <a:pt x="1782" y="3144"/>
                    <a:pt x="2969" y="3318"/>
                  </a:cubicBezTo>
                  <a:cubicBezTo>
                    <a:pt x="3096" y="3340"/>
                    <a:pt x="3211" y="3350"/>
                    <a:pt x="3316" y="3350"/>
                  </a:cubicBezTo>
                  <a:cubicBezTo>
                    <a:pt x="4415" y="3350"/>
                    <a:pt x="4283" y="2245"/>
                    <a:pt x="3773" y="1607"/>
                  </a:cubicBezTo>
                  <a:cubicBezTo>
                    <a:pt x="3423" y="1153"/>
                    <a:pt x="3109" y="943"/>
                    <a:pt x="2480" y="734"/>
                  </a:cubicBezTo>
                  <a:cubicBezTo>
                    <a:pt x="1852" y="524"/>
                    <a:pt x="664" y="140"/>
                    <a:pt x="3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4896325" y="2191625"/>
              <a:ext cx="108300" cy="89975"/>
            </a:xfrm>
            <a:custGeom>
              <a:avLst/>
              <a:gdLst/>
              <a:ahLst/>
              <a:cxnLst/>
              <a:rect l="l" t="t" r="r" b="b"/>
              <a:pathLst>
                <a:path w="4332" h="3599" extrusionOk="0">
                  <a:moveTo>
                    <a:pt x="105" y="0"/>
                  </a:moveTo>
                  <a:lnTo>
                    <a:pt x="35" y="245"/>
                  </a:lnTo>
                  <a:cubicBezTo>
                    <a:pt x="664" y="384"/>
                    <a:pt x="1852" y="769"/>
                    <a:pt x="2445" y="943"/>
                  </a:cubicBezTo>
                  <a:cubicBezTo>
                    <a:pt x="3109" y="1188"/>
                    <a:pt x="3354" y="1363"/>
                    <a:pt x="3703" y="1782"/>
                  </a:cubicBezTo>
                  <a:cubicBezTo>
                    <a:pt x="3913" y="2061"/>
                    <a:pt x="4052" y="2410"/>
                    <a:pt x="4052" y="2690"/>
                  </a:cubicBezTo>
                  <a:cubicBezTo>
                    <a:pt x="4052" y="3074"/>
                    <a:pt x="3913" y="3319"/>
                    <a:pt x="3319" y="3319"/>
                  </a:cubicBezTo>
                  <a:lnTo>
                    <a:pt x="3004" y="3319"/>
                  </a:lnTo>
                  <a:cubicBezTo>
                    <a:pt x="1887" y="3109"/>
                    <a:pt x="1572" y="2480"/>
                    <a:pt x="1293" y="1782"/>
                  </a:cubicBezTo>
                  <a:cubicBezTo>
                    <a:pt x="1258" y="1677"/>
                    <a:pt x="1258" y="1502"/>
                    <a:pt x="1153" y="1363"/>
                  </a:cubicBezTo>
                  <a:cubicBezTo>
                    <a:pt x="1048" y="1223"/>
                    <a:pt x="874" y="1188"/>
                    <a:pt x="769" y="1118"/>
                  </a:cubicBezTo>
                  <a:cubicBezTo>
                    <a:pt x="524" y="1013"/>
                    <a:pt x="280" y="1013"/>
                    <a:pt x="35" y="978"/>
                  </a:cubicBezTo>
                  <a:lnTo>
                    <a:pt x="0" y="1223"/>
                  </a:lnTo>
                  <a:cubicBezTo>
                    <a:pt x="245" y="1258"/>
                    <a:pt x="489" y="1293"/>
                    <a:pt x="699" y="1363"/>
                  </a:cubicBezTo>
                  <a:cubicBezTo>
                    <a:pt x="769" y="1397"/>
                    <a:pt x="909" y="1467"/>
                    <a:pt x="943" y="1502"/>
                  </a:cubicBezTo>
                  <a:cubicBezTo>
                    <a:pt x="978" y="1572"/>
                    <a:pt x="978" y="1712"/>
                    <a:pt x="1048" y="1887"/>
                  </a:cubicBezTo>
                  <a:cubicBezTo>
                    <a:pt x="1328" y="2585"/>
                    <a:pt x="1712" y="3389"/>
                    <a:pt x="2969" y="3563"/>
                  </a:cubicBezTo>
                  <a:cubicBezTo>
                    <a:pt x="3109" y="3563"/>
                    <a:pt x="3214" y="3598"/>
                    <a:pt x="3319" y="3598"/>
                  </a:cubicBezTo>
                  <a:cubicBezTo>
                    <a:pt x="4017" y="3598"/>
                    <a:pt x="4332" y="3179"/>
                    <a:pt x="4332" y="2690"/>
                  </a:cubicBezTo>
                  <a:cubicBezTo>
                    <a:pt x="4332" y="2341"/>
                    <a:pt x="4157" y="1921"/>
                    <a:pt x="3913" y="1607"/>
                  </a:cubicBezTo>
                  <a:cubicBezTo>
                    <a:pt x="3528" y="1153"/>
                    <a:pt x="3214" y="943"/>
                    <a:pt x="2550" y="699"/>
                  </a:cubicBezTo>
                  <a:cubicBezTo>
                    <a:pt x="1921" y="524"/>
                    <a:pt x="734" y="14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4786300" y="2239650"/>
              <a:ext cx="129250" cy="68175"/>
            </a:xfrm>
            <a:custGeom>
              <a:avLst/>
              <a:gdLst/>
              <a:ahLst/>
              <a:cxnLst/>
              <a:rect l="l" t="t" r="r" b="b"/>
              <a:pathLst>
                <a:path w="5170" h="2727" extrusionOk="0">
                  <a:moveTo>
                    <a:pt x="175" y="0"/>
                  </a:moveTo>
                  <a:lnTo>
                    <a:pt x="0" y="769"/>
                  </a:lnTo>
                  <a:cubicBezTo>
                    <a:pt x="349" y="769"/>
                    <a:pt x="629" y="769"/>
                    <a:pt x="943" y="944"/>
                  </a:cubicBezTo>
                  <a:cubicBezTo>
                    <a:pt x="1188" y="1048"/>
                    <a:pt x="1397" y="1258"/>
                    <a:pt x="1572" y="1502"/>
                  </a:cubicBezTo>
                  <a:cubicBezTo>
                    <a:pt x="1980" y="2114"/>
                    <a:pt x="2421" y="2726"/>
                    <a:pt x="3572" y="2726"/>
                  </a:cubicBezTo>
                  <a:cubicBezTo>
                    <a:pt x="3603" y="2726"/>
                    <a:pt x="3635" y="2726"/>
                    <a:pt x="3668" y="2725"/>
                  </a:cubicBezTo>
                  <a:cubicBezTo>
                    <a:pt x="5170" y="2690"/>
                    <a:pt x="4820" y="1468"/>
                    <a:pt x="4122" y="874"/>
                  </a:cubicBezTo>
                  <a:cubicBezTo>
                    <a:pt x="3703" y="524"/>
                    <a:pt x="3388" y="385"/>
                    <a:pt x="2690" y="280"/>
                  </a:cubicBezTo>
                  <a:cubicBezTo>
                    <a:pt x="2061" y="175"/>
                    <a:pt x="803" y="35"/>
                    <a:pt x="17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4786300" y="2237025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175" y="1"/>
                  </a:moveTo>
                  <a:lnTo>
                    <a:pt x="175" y="245"/>
                  </a:lnTo>
                  <a:cubicBezTo>
                    <a:pt x="803" y="280"/>
                    <a:pt x="2061" y="420"/>
                    <a:pt x="2655" y="525"/>
                  </a:cubicBezTo>
                  <a:cubicBezTo>
                    <a:pt x="3353" y="594"/>
                    <a:pt x="3598" y="734"/>
                    <a:pt x="4052" y="1084"/>
                  </a:cubicBezTo>
                  <a:cubicBezTo>
                    <a:pt x="4366" y="1363"/>
                    <a:pt x="4576" y="1747"/>
                    <a:pt x="4576" y="2062"/>
                  </a:cubicBezTo>
                  <a:cubicBezTo>
                    <a:pt x="4576" y="2411"/>
                    <a:pt x="4401" y="2655"/>
                    <a:pt x="3668" y="2725"/>
                  </a:cubicBezTo>
                  <a:lnTo>
                    <a:pt x="3528" y="2725"/>
                  </a:lnTo>
                  <a:cubicBezTo>
                    <a:pt x="2480" y="2690"/>
                    <a:pt x="2096" y="2131"/>
                    <a:pt x="1677" y="1538"/>
                  </a:cubicBezTo>
                  <a:cubicBezTo>
                    <a:pt x="1502" y="1293"/>
                    <a:pt x="1292" y="1049"/>
                    <a:pt x="1013" y="909"/>
                  </a:cubicBezTo>
                  <a:cubicBezTo>
                    <a:pt x="699" y="769"/>
                    <a:pt x="419" y="734"/>
                    <a:pt x="140" y="734"/>
                  </a:cubicBezTo>
                  <a:lnTo>
                    <a:pt x="0" y="734"/>
                  </a:lnTo>
                  <a:lnTo>
                    <a:pt x="0" y="1014"/>
                  </a:lnTo>
                  <a:lnTo>
                    <a:pt x="140" y="1014"/>
                  </a:lnTo>
                  <a:cubicBezTo>
                    <a:pt x="419" y="1014"/>
                    <a:pt x="629" y="1014"/>
                    <a:pt x="873" y="1153"/>
                  </a:cubicBezTo>
                  <a:cubicBezTo>
                    <a:pt x="1118" y="1258"/>
                    <a:pt x="1292" y="1468"/>
                    <a:pt x="1467" y="1677"/>
                  </a:cubicBezTo>
                  <a:cubicBezTo>
                    <a:pt x="1851" y="2271"/>
                    <a:pt x="2375" y="2970"/>
                    <a:pt x="3528" y="2970"/>
                  </a:cubicBezTo>
                  <a:lnTo>
                    <a:pt x="3668" y="2970"/>
                  </a:lnTo>
                  <a:cubicBezTo>
                    <a:pt x="4471" y="2970"/>
                    <a:pt x="4855" y="2551"/>
                    <a:pt x="4855" y="2062"/>
                  </a:cubicBezTo>
                  <a:cubicBezTo>
                    <a:pt x="4855" y="1642"/>
                    <a:pt x="4576" y="1188"/>
                    <a:pt x="4227" y="874"/>
                  </a:cubicBezTo>
                  <a:cubicBezTo>
                    <a:pt x="3773" y="490"/>
                    <a:pt x="3388" y="350"/>
                    <a:pt x="2725" y="245"/>
                  </a:cubicBezTo>
                  <a:cubicBezTo>
                    <a:pt x="2061" y="175"/>
                    <a:pt x="838" y="1"/>
                    <a:pt x="1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4143575" y="2239650"/>
              <a:ext cx="129250" cy="61750"/>
            </a:xfrm>
            <a:custGeom>
              <a:avLst/>
              <a:gdLst/>
              <a:ahLst/>
              <a:cxnLst/>
              <a:rect l="l" t="t" r="r" b="b"/>
              <a:pathLst>
                <a:path w="5170" h="2470" extrusionOk="0">
                  <a:moveTo>
                    <a:pt x="0" y="0"/>
                  </a:moveTo>
                  <a:lnTo>
                    <a:pt x="0" y="769"/>
                  </a:lnTo>
                  <a:cubicBezTo>
                    <a:pt x="384" y="769"/>
                    <a:pt x="699" y="874"/>
                    <a:pt x="908" y="979"/>
                  </a:cubicBezTo>
                  <a:cubicBezTo>
                    <a:pt x="1258" y="1153"/>
                    <a:pt x="1327" y="1328"/>
                    <a:pt x="1537" y="1572"/>
                  </a:cubicBezTo>
                  <a:cubicBezTo>
                    <a:pt x="1938" y="2035"/>
                    <a:pt x="2366" y="2470"/>
                    <a:pt x="3277" y="2470"/>
                  </a:cubicBezTo>
                  <a:cubicBezTo>
                    <a:pt x="3398" y="2470"/>
                    <a:pt x="3528" y="2462"/>
                    <a:pt x="3668" y="2446"/>
                  </a:cubicBezTo>
                  <a:cubicBezTo>
                    <a:pt x="5170" y="2271"/>
                    <a:pt x="4751" y="1083"/>
                    <a:pt x="3982" y="559"/>
                  </a:cubicBezTo>
                  <a:cubicBezTo>
                    <a:pt x="3528" y="210"/>
                    <a:pt x="3214" y="105"/>
                    <a:pt x="2515" y="70"/>
                  </a:cubicBezTo>
                  <a:cubicBezTo>
                    <a:pt x="1886" y="35"/>
                    <a:pt x="629" y="0"/>
                    <a:pt x="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4142700" y="223615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489" y="1"/>
                  </a:moveTo>
                  <a:cubicBezTo>
                    <a:pt x="314" y="1"/>
                    <a:pt x="140" y="36"/>
                    <a:pt x="0" y="36"/>
                  </a:cubicBezTo>
                  <a:lnTo>
                    <a:pt x="35" y="280"/>
                  </a:lnTo>
                  <a:lnTo>
                    <a:pt x="489" y="280"/>
                  </a:lnTo>
                  <a:cubicBezTo>
                    <a:pt x="1153" y="280"/>
                    <a:pt x="2026" y="315"/>
                    <a:pt x="2550" y="350"/>
                  </a:cubicBezTo>
                  <a:cubicBezTo>
                    <a:pt x="3214" y="385"/>
                    <a:pt x="3493" y="490"/>
                    <a:pt x="3947" y="804"/>
                  </a:cubicBezTo>
                  <a:cubicBezTo>
                    <a:pt x="4297" y="1049"/>
                    <a:pt x="4576" y="1468"/>
                    <a:pt x="4576" y="1817"/>
                  </a:cubicBezTo>
                  <a:cubicBezTo>
                    <a:pt x="4576" y="2097"/>
                    <a:pt x="4401" y="2376"/>
                    <a:pt x="3703" y="2446"/>
                  </a:cubicBezTo>
                  <a:cubicBezTo>
                    <a:pt x="3563" y="2481"/>
                    <a:pt x="3458" y="2481"/>
                    <a:pt x="3319" y="2481"/>
                  </a:cubicBezTo>
                  <a:cubicBezTo>
                    <a:pt x="2445" y="2481"/>
                    <a:pt x="2061" y="2097"/>
                    <a:pt x="1642" y="1608"/>
                  </a:cubicBezTo>
                  <a:cubicBezTo>
                    <a:pt x="1467" y="1433"/>
                    <a:pt x="1397" y="1153"/>
                    <a:pt x="978" y="979"/>
                  </a:cubicBezTo>
                  <a:cubicBezTo>
                    <a:pt x="804" y="909"/>
                    <a:pt x="419" y="804"/>
                    <a:pt x="35" y="804"/>
                  </a:cubicBezTo>
                  <a:lnTo>
                    <a:pt x="35" y="1049"/>
                  </a:lnTo>
                  <a:cubicBezTo>
                    <a:pt x="384" y="1049"/>
                    <a:pt x="699" y="1153"/>
                    <a:pt x="873" y="1223"/>
                  </a:cubicBezTo>
                  <a:cubicBezTo>
                    <a:pt x="1223" y="1363"/>
                    <a:pt x="1223" y="1538"/>
                    <a:pt x="1467" y="1782"/>
                  </a:cubicBezTo>
                  <a:cubicBezTo>
                    <a:pt x="1851" y="2271"/>
                    <a:pt x="2340" y="2725"/>
                    <a:pt x="3319" y="2725"/>
                  </a:cubicBezTo>
                  <a:lnTo>
                    <a:pt x="3738" y="2725"/>
                  </a:lnTo>
                  <a:cubicBezTo>
                    <a:pt x="4471" y="2621"/>
                    <a:pt x="4855" y="2236"/>
                    <a:pt x="4855" y="1817"/>
                  </a:cubicBezTo>
                  <a:cubicBezTo>
                    <a:pt x="4821" y="1363"/>
                    <a:pt x="4506" y="874"/>
                    <a:pt x="4122" y="595"/>
                  </a:cubicBezTo>
                  <a:cubicBezTo>
                    <a:pt x="3633" y="245"/>
                    <a:pt x="3249" y="106"/>
                    <a:pt x="2550" y="71"/>
                  </a:cubicBezTo>
                  <a:cubicBezTo>
                    <a:pt x="2061" y="36"/>
                    <a:pt x="1153" y="1"/>
                    <a:pt x="4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599625" y="3507650"/>
              <a:ext cx="2396275" cy="185150"/>
            </a:xfrm>
            <a:custGeom>
              <a:avLst/>
              <a:gdLst/>
              <a:ahLst/>
              <a:cxnLst/>
              <a:rect l="l" t="t" r="r" b="b"/>
              <a:pathLst>
                <a:path w="95851" h="7406" extrusionOk="0">
                  <a:moveTo>
                    <a:pt x="10200" y="0"/>
                  </a:moveTo>
                  <a:cubicBezTo>
                    <a:pt x="9467" y="0"/>
                    <a:pt x="8314" y="210"/>
                    <a:pt x="7476" y="489"/>
                  </a:cubicBezTo>
                  <a:cubicBezTo>
                    <a:pt x="7371" y="524"/>
                    <a:pt x="7266" y="559"/>
                    <a:pt x="7161" y="594"/>
                  </a:cubicBezTo>
                  <a:lnTo>
                    <a:pt x="5799" y="1118"/>
                  </a:lnTo>
                  <a:lnTo>
                    <a:pt x="3843" y="1886"/>
                  </a:lnTo>
                  <a:lnTo>
                    <a:pt x="1747" y="2725"/>
                  </a:lnTo>
                  <a:lnTo>
                    <a:pt x="594" y="3179"/>
                  </a:lnTo>
                  <a:cubicBezTo>
                    <a:pt x="210" y="3318"/>
                    <a:pt x="35" y="3528"/>
                    <a:pt x="1" y="3703"/>
                  </a:cubicBezTo>
                  <a:cubicBezTo>
                    <a:pt x="35" y="3912"/>
                    <a:pt x="210" y="4122"/>
                    <a:pt x="594" y="4262"/>
                  </a:cubicBezTo>
                  <a:lnTo>
                    <a:pt x="1747" y="4716"/>
                  </a:lnTo>
                  <a:lnTo>
                    <a:pt x="3843" y="5554"/>
                  </a:lnTo>
                  <a:lnTo>
                    <a:pt x="5799" y="6288"/>
                  </a:lnTo>
                  <a:lnTo>
                    <a:pt x="7161" y="6846"/>
                  </a:lnTo>
                  <a:cubicBezTo>
                    <a:pt x="7266" y="6881"/>
                    <a:pt x="7371" y="6916"/>
                    <a:pt x="7476" y="6951"/>
                  </a:cubicBezTo>
                  <a:cubicBezTo>
                    <a:pt x="8314" y="7231"/>
                    <a:pt x="9467" y="7405"/>
                    <a:pt x="10200" y="7405"/>
                  </a:cubicBezTo>
                  <a:lnTo>
                    <a:pt x="85616" y="7405"/>
                  </a:lnTo>
                  <a:cubicBezTo>
                    <a:pt x="86384" y="7405"/>
                    <a:pt x="87537" y="7231"/>
                    <a:pt x="88340" y="6951"/>
                  </a:cubicBezTo>
                  <a:cubicBezTo>
                    <a:pt x="88480" y="6916"/>
                    <a:pt x="88585" y="6881"/>
                    <a:pt x="88690" y="6846"/>
                  </a:cubicBezTo>
                  <a:lnTo>
                    <a:pt x="90017" y="6288"/>
                  </a:lnTo>
                  <a:lnTo>
                    <a:pt x="91973" y="5554"/>
                  </a:lnTo>
                  <a:lnTo>
                    <a:pt x="94069" y="4716"/>
                  </a:lnTo>
                  <a:lnTo>
                    <a:pt x="95222" y="4262"/>
                  </a:lnTo>
                  <a:cubicBezTo>
                    <a:pt x="95606" y="4122"/>
                    <a:pt x="95815" y="3912"/>
                    <a:pt x="95850" y="3703"/>
                  </a:cubicBezTo>
                  <a:cubicBezTo>
                    <a:pt x="95815" y="3528"/>
                    <a:pt x="95606" y="3318"/>
                    <a:pt x="95222" y="3179"/>
                  </a:cubicBezTo>
                  <a:lnTo>
                    <a:pt x="94069" y="2725"/>
                  </a:lnTo>
                  <a:lnTo>
                    <a:pt x="91973" y="1886"/>
                  </a:lnTo>
                  <a:lnTo>
                    <a:pt x="90017" y="1118"/>
                  </a:lnTo>
                  <a:lnTo>
                    <a:pt x="88690" y="594"/>
                  </a:lnTo>
                  <a:cubicBezTo>
                    <a:pt x="88585" y="559"/>
                    <a:pt x="88480" y="524"/>
                    <a:pt x="88340" y="489"/>
                  </a:cubicBezTo>
                  <a:cubicBezTo>
                    <a:pt x="87537" y="210"/>
                    <a:pt x="86384" y="0"/>
                    <a:pt x="85616" y="0"/>
                  </a:cubicBezTo>
                  <a:close/>
                </a:path>
              </a:pathLst>
            </a:custGeom>
            <a:solidFill>
              <a:srgbClr val="93D5F6"/>
            </a:solidFill>
            <a:ln w="2625" cap="flat" cmpd="sng">
              <a:solidFill>
                <a:srgbClr val="000000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819700" y="3458225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1840" y="0"/>
                  </a:moveTo>
                  <a:cubicBezTo>
                    <a:pt x="1734" y="0"/>
                    <a:pt x="1621" y="7"/>
                    <a:pt x="1502" y="21"/>
                  </a:cubicBezTo>
                  <a:cubicBezTo>
                    <a:pt x="0" y="196"/>
                    <a:pt x="419" y="1348"/>
                    <a:pt x="1153" y="1907"/>
                  </a:cubicBezTo>
                  <a:cubicBezTo>
                    <a:pt x="1642" y="2222"/>
                    <a:pt x="1956" y="2361"/>
                    <a:pt x="2655" y="2396"/>
                  </a:cubicBezTo>
                  <a:cubicBezTo>
                    <a:pt x="3099" y="2421"/>
                    <a:pt x="3858" y="2446"/>
                    <a:pt x="4487" y="2446"/>
                  </a:cubicBezTo>
                  <a:cubicBezTo>
                    <a:pt x="4748" y="2446"/>
                    <a:pt x="4986" y="2441"/>
                    <a:pt x="5170" y="2431"/>
                  </a:cubicBezTo>
                  <a:lnTo>
                    <a:pt x="5240" y="1977"/>
                  </a:lnTo>
                  <a:cubicBezTo>
                    <a:pt x="4855" y="1977"/>
                    <a:pt x="4506" y="1872"/>
                    <a:pt x="4331" y="1767"/>
                  </a:cubicBezTo>
                  <a:cubicBezTo>
                    <a:pt x="3947" y="1558"/>
                    <a:pt x="3877" y="1348"/>
                    <a:pt x="3668" y="1069"/>
                  </a:cubicBezTo>
                  <a:cubicBezTo>
                    <a:pt x="3259" y="535"/>
                    <a:pt x="2794" y="0"/>
                    <a:pt x="184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828425" y="34543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1467" y="0"/>
                  </a:moveTo>
                  <a:cubicBezTo>
                    <a:pt x="1363" y="0"/>
                    <a:pt x="1258" y="35"/>
                    <a:pt x="1118" y="35"/>
                  </a:cubicBezTo>
                  <a:cubicBezTo>
                    <a:pt x="385" y="105"/>
                    <a:pt x="0" y="489"/>
                    <a:pt x="0" y="943"/>
                  </a:cubicBezTo>
                  <a:cubicBezTo>
                    <a:pt x="35" y="1397"/>
                    <a:pt x="350" y="1852"/>
                    <a:pt x="734" y="2166"/>
                  </a:cubicBezTo>
                  <a:cubicBezTo>
                    <a:pt x="1223" y="2515"/>
                    <a:pt x="1607" y="2620"/>
                    <a:pt x="2306" y="2655"/>
                  </a:cubicBezTo>
                  <a:cubicBezTo>
                    <a:pt x="2795" y="2690"/>
                    <a:pt x="3668" y="2725"/>
                    <a:pt x="4332" y="2725"/>
                  </a:cubicBezTo>
                  <a:lnTo>
                    <a:pt x="4821" y="2725"/>
                  </a:lnTo>
                  <a:lnTo>
                    <a:pt x="4821" y="2480"/>
                  </a:lnTo>
                  <a:lnTo>
                    <a:pt x="4332" y="2480"/>
                  </a:lnTo>
                  <a:cubicBezTo>
                    <a:pt x="3668" y="2480"/>
                    <a:pt x="2795" y="2445"/>
                    <a:pt x="2306" y="2410"/>
                  </a:cubicBezTo>
                  <a:cubicBezTo>
                    <a:pt x="1642" y="2376"/>
                    <a:pt x="1363" y="2271"/>
                    <a:pt x="909" y="1956"/>
                  </a:cubicBezTo>
                  <a:cubicBezTo>
                    <a:pt x="559" y="1677"/>
                    <a:pt x="280" y="1258"/>
                    <a:pt x="280" y="943"/>
                  </a:cubicBezTo>
                  <a:cubicBezTo>
                    <a:pt x="280" y="664"/>
                    <a:pt x="454" y="384"/>
                    <a:pt x="1153" y="280"/>
                  </a:cubicBezTo>
                  <a:lnTo>
                    <a:pt x="1467" y="280"/>
                  </a:lnTo>
                  <a:cubicBezTo>
                    <a:pt x="2376" y="280"/>
                    <a:pt x="2795" y="769"/>
                    <a:pt x="3214" y="1328"/>
                  </a:cubicBezTo>
                  <a:cubicBezTo>
                    <a:pt x="3424" y="1537"/>
                    <a:pt x="3493" y="1817"/>
                    <a:pt x="3913" y="2026"/>
                  </a:cubicBezTo>
                  <a:cubicBezTo>
                    <a:pt x="4122" y="2131"/>
                    <a:pt x="4472" y="2271"/>
                    <a:pt x="4891" y="2271"/>
                  </a:cubicBezTo>
                  <a:lnTo>
                    <a:pt x="4891" y="1991"/>
                  </a:lnTo>
                  <a:cubicBezTo>
                    <a:pt x="4541" y="1991"/>
                    <a:pt x="4192" y="1886"/>
                    <a:pt x="4017" y="1782"/>
                  </a:cubicBezTo>
                  <a:cubicBezTo>
                    <a:pt x="3703" y="1607"/>
                    <a:pt x="3668" y="1432"/>
                    <a:pt x="3424" y="1153"/>
                  </a:cubicBezTo>
                  <a:cubicBezTo>
                    <a:pt x="3004" y="629"/>
                    <a:pt x="2480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3196950" y="3458225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1840" y="0"/>
                  </a:moveTo>
                  <a:cubicBezTo>
                    <a:pt x="1734" y="0"/>
                    <a:pt x="1621" y="7"/>
                    <a:pt x="1502" y="21"/>
                  </a:cubicBezTo>
                  <a:cubicBezTo>
                    <a:pt x="0" y="196"/>
                    <a:pt x="454" y="1348"/>
                    <a:pt x="1188" y="1907"/>
                  </a:cubicBezTo>
                  <a:cubicBezTo>
                    <a:pt x="1642" y="2222"/>
                    <a:pt x="1991" y="2361"/>
                    <a:pt x="2655" y="2396"/>
                  </a:cubicBezTo>
                  <a:cubicBezTo>
                    <a:pt x="3099" y="2421"/>
                    <a:pt x="3858" y="2446"/>
                    <a:pt x="4500" y="2446"/>
                  </a:cubicBezTo>
                  <a:cubicBezTo>
                    <a:pt x="4765" y="2446"/>
                    <a:pt x="5010" y="2441"/>
                    <a:pt x="5205" y="2431"/>
                  </a:cubicBezTo>
                  <a:lnTo>
                    <a:pt x="5240" y="1977"/>
                  </a:lnTo>
                  <a:cubicBezTo>
                    <a:pt x="4856" y="1977"/>
                    <a:pt x="4506" y="1872"/>
                    <a:pt x="4332" y="1767"/>
                  </a:cubicBezTo>
                  <a:cubicBezTo>
                    <a:pt x="3947" y="1558"/>
                    <a:pt x="3912" y="1348"/>
                    <a:pt x="3703" y="1069"/>
                  </a:cubicBezTo>
                  <a:cubicBezTo>
                    <a:pt x="3263" y="535"/>
                    <a:pt x="2795" y="0"/>
                    <a:pt x="184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3205675" y="34543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1502" y="0"/>
                  </a:moveTo>
                  <a:cubicBezTo>
                    <a:pt x="1363" y="0"/>
                    <a:pt x="1258" y="35"/>
                    <a:pt x="1153" y="35"/>
                  </a:cubicBezTo>
                  <a:cubicBezTo>
                    <a:pt x="385" y="105"/>
                    <a:pt x="0" y="489"/>
                    <a:pt x="35" y="943"/>
                  </a:cubicBezTo>
                  <a:cubicBezTo>
                    <a:pt x="35" y="1397"/>
                    <a:pt x="350" y="1852"/>
                    <a:pt x="769" y="2166"/>
                  </a:cubicBezTo>
                  <a:cubicBezTo>
                    <a:pt x="1223" y="2515"/>
                    <a:pt x="1607" y="2620"/>
                    <a:pt x="2306" y="2655"/>
                  </a:cubicBezTo>
                  <a:cubicBezTo>
                    <a:pt x="2795" y="2690"/>
                    <a:pt x="3703" y="2725"/>
                    <a:pt x="4367" y="2725"/>
                  </a:cubicBezTo>
                  <a:lnTo>
                    <a:pt x="4856" y="2725"/>
                  </a:lnTo>
                  <a:lnTo>
                    <a:pt x="4821" y="2480"/>
                  </a:lnTo>
                  <a:lnTo>
                    <a:pt x="4367" y="2480"/>
                  </a:lnTo>
                  <a:cubicBezTo>
                    <a:pt x="3703" y="2480"/>
                    <a:pt x="2830" y="2445"/>
                    <a:pt x="2306" y="2410"/>
                  </a:cubicBezTo>
                  <a:cubicBezTo>
                    <a:pt x="1642" y="2376"/>
                    <a:pt x="1363" y="2271"/>
                    <a:pt x="909" y="1956"/>
                  </a:cubicBezTo>
                  <a:cubicBezTo>
                    <a:pt x="559" y="1677"/>
                    <a:pt x="280" y="1258"/>
                    <a:pt x="280" y="943"/>
                  </a:cubicBezTo>
                  <a:cubicBezTo>
                    <a:pt x="280" y="664"/>
                    <a:pt x="455" y="384"/>
                    <a:pt x="1153" y="280"/>
                  </a:cubicBezTo>
                  <a:lnTo>
                    <a:pt x="1502" y="280"/>
                  </a:lnTo>
                  <a:cubicBezTo>
                    <a:pt x="2411" y="280"/>
                    <a:pt x="2795" y="769"/>
                    <a:pt x="3249" y="1328"/>
                  </a:cubicBezTo>
                  <a:cubicBezTo>
                    <a:pt x="3424" y="1537"/>
                    <a:pt x="3494" y="1817"/>
                    <a:pt x="3913" y="2026"/>
                  </a:cubicBezTo>
                  <a:cubicBezTo>
                    <a:pt x="4122" y="2131"/>
                    <a:pt x="4472" y="2271"/>
                    <a:pt x="4891" y="2271"/>
                  </a:cubicBezTo>
                  <a:lnTo>
                    <a:pt x="4891" y="1991"/>
                  </a:lnTo>
                  <a:cubicBezTo>
                    <a:pt x="4541" y="1991"/>
                    <a:pt x="4192" y="1886"/>
                    <a:pt x="4052" y="1782"/>
                  </a:cubicBezTo>
                  <a:cubicBezTo>
                    <a:pt x="3703" y="1607"/>
                    <a:pt x="3668" y="1432"/>
                    <a:pt x="3459" y="1153"/>
                  </a:cubicBezTo>
                  <a:cubicBezTo>
                    <a:pt x="3039" y="629"/>
                    <a:pt x="2515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2989100" y="3474825"/>
              <a:ext cx="131025" cy="61650"/>
            </a:xfrm>
            <a:custGeom>
              <a:avLst/>
              <a:gdLst/>
              <a:ahLst/>
              <a:cxnLst/>
              <a:rect l="l" t="t" r="r" b="b"/>
              <a:pathLst>
                <a:path w="5241" h="2466" extrusionOk="0">
                  <a:moveTo>
                    <a:pt x="1826" y="1"/>
                  </a:moveTo>
                  <a:cubicBezTo>
                    <a:pt x="1724" y="1"/>
                    <a:pt x="1616" y="7"/>
                    <a:pt x="1503" y="21"/>
                  </a:cubicBezTo>
                  <a:cubicBezTo>
                    <a:pt x="1" y="195"/>
                    <a:pt x="455" y="1383"/>
                    <a:pt x="1188" y="1907"/>
                  </a:cubicBezTo>
                  <a:cubicBezTo>
                    <a:pt x="1642" y="2256"/>
                    <a:pt x="1992" y="2361"/>
                    <a:pt x="2655" y="2396"/>
                  </a:cubicBezTo>
                  <a:cubicBezTo>
                    <a:pt x="3319" y="2431"/>
                    <a:pt x="4577" y="2466"/>
                    <a:pt x="5205" y="2466"/>
                  </a:cubicBezTo>
                  <a:lnTo>
                    <a:pt x="5240" y="2012"/>
                  </a:lnTo>
                  <a:cubicBezTo>
                    <a:pt x="4856" y="2012"/>
                    <a:pt x="4507" y="1872"/>
                    <a:pt x="4332" y="1767"/>
                  </a:cubicBezTo>
                  <a:cubicBezTo>
                    <a:pt x="3948" y="1592"/>
                    <a:pt x="3913" y="1348"/>
                    <a:pt x="3703" y="1103"/>
                  </a:cubicBezTo>
                  <a:cubicBezTo>
                    <a:pt x="3261" y="566"/>
                    <a:pt x="2790" y="1"/>
                    <a:pt x="182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2998700" y="3471825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1119" y="1"/>
                  </a:moveTo>
                  <a:cubicBezTo>
                    <a:pt x="350" y="106"/>
                    <a:pt x="1" y="490"/>
                    <a:pt x="1" y="909"/>
                  </a:cubicBezTo>
                  <a:cubicBezTo>
                    <a:pt x="1" y="1398"/>
                    <a:pt x="315" y="1852"/>
                    <a:pt x="734" y="2132"/>
                  </a:cubicBezTo>
                  <a:cubicBezTo>
                    <a:pt x="1189" y="2481"/>
                    <a:pt x="1573" y="2621"/>
                    <a:pt x="2271" y="2656"/>
                  </a:cubicBezTo>
                  <a:cubicBezTo>
                    <a:pt x="2760" y="2691"/>
                    <a:pt x="3669" y="2725"/>
                    <a:pt x="4332" y="2725"/>
                  </a:cubicBezTo>
                  <a:cubicBezTo>
                    <a:pt x="4507" y="2725"/>
                    <a:pt x="4682" y="2725"/>
                    <a:pt x="4821" y="2691"/>
                  </a:cubicBezTo>
                  <a:lnTo>
                    <a:pt x="4821" y="2446"/>
                  </a:lnTo>
                  <a:lnTo>
                    <a:pt x="4332" y="2446"/>
                  </a:lnTo>
                  <a:cubicBezTo>
                    <a:pt x="3669" y="2446"/>
                    <a:pt x="2795" y="2411"/>
                    <a:pt x="2306" y="2376"/>
                  </a:cubicBezTo>
                  <a:cubicBezTo>
                    <a:pt x="1608" y="2341"/>
                    <a:pt x="1328" y="2271"/>
                    <a:pt x="874" y="1922"/>
                  </a:cubicBezTo>
                  <a:cubicBezTo>
                    <a:pt x="525" y="1678"/>
                    <a:pt x="245" y="1258"/>
                    <a:pt x="245" y="909"/>
                  </a:cubicBezTo>
                  <a:cubicBezTo>
                    <a:pt x="245" y="630"/>
                    <a:pt x="420" y="350"/>
                    <a:pt x="1119" y="280"/>
                  </a:cubicBezTo>
                  <a:cubicBezTo>
                    <a:pt x="1258" y="245"/>
                    <a:pt x="1363" y="245"/>
                    <a:pt x="1433" y="245"/>
                  </a:cubicBezTo>
                  <a:cubicBezTo>
                    <a:pt x="2341" y="245"/>
                    <a:pt x="2760" y="769"/>
                    <a:pt x="3215" y="1293"/>
                  </a:cubicBezTo>
                  <a:cubicBezTo>
                    <a:pt x="3389" y="1538"/>
                    <a:pt x="3459" y="1782"/>
                    <a:pt x="3878" y="2027"/>
                  </a:cubicBezTo>
                  <a:cubicBezTo>
                    <a:pt x="4088" y="2132"/>
                    <a:pt x="4437" y="2236"/>
                    <a:pt x="4856" y="2236"/>
                  </a:cubicBezTo>
                  <a:lnTo>
                    <a:pt x="4856" y="1992"/>
                  </a:lnTo>
                  <a:cubicBezTo>
                    <a:pt x="4507" y="1992"/>
                    <a:pt x="4193" y="1887"/>
                    <a:pt x="4018" y="1782"/>
                  </a:cubicBezTo>
                  <a:cubicBezTo>
                    <a:pt x="3669" y="1608"/>
                    <a:pt x="3634" y="1433"/>
                    <a:pt x="3424" y="1119"/>
                  </a:cubicBezTo>
                  <a:cubicBezTo>
                    <a:pt x="3005" y="595"/>
                    <a:pt x="2481" y="1"/>
                    <a:pt x="14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3060700" y="3502625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1854" y="0"/>
                  </a:moveTo>
                  <a:cubicBezTo>
                    <a:pt x="1744" y="0"/>
                    <a:pt x="1627" y="9"/>
                    <a:pt x="1503" y="26"/>
                  </a:cubicBezTo>
                  <a:cubicBezTo>
                    <a:pt x="1" y="236"/>
                    <a:pt x="455" y="1633"/>
                    <a:pt x="1189" y="2262"/>
                  </a:cubicBezTo>
                  <a:cubicBezTo>
                    <a:pt x="1643" y="2681"/>
                    <a:pt x="1992" y="2786"/>
                    <a:pt x="2691" y="2856"/>
                  </a:cubicBezTo>
                  <a:cubicBezTo>
                    <a:pt x="3199" y="2884"/>
                    <a:pt x="4119" y="2935"/>
                    <a:pt x="4804" y="2935"/>
                  </a:cubicBezTo>
                  <a:cubicBezTo>
                    <a:pt x="4965" y="2935"/>
                    <a:pt x="5114" y="2932"/>
                    <a:pt x="5241" y="2926"/>
                  </a:cubicBezTo>
                  <a:lnTo>
                    <a:pt x="5136" y="2087"/>
                  </a:lnTo>
                  <a:cubicBezTo>
                    <a:pt x="4891" y="2017"/>
                    <a:pt x="4367" y="2052"/>
                    <a:pt x="4123" y="1878"/>
                  </a:cubicBezTo>
                  <a:cubicBezTo>
                    <a:pt x="3948" y="1773"/>
                    <a:pt x="3843" y="1493"/>
                    <a:pt x="3704" y="1284"/>
                  </a:cubicBezTo>
                  <a:cubicBezTo>
                    <a:pt x="3296" y="656"/>
                    <a:pt x="2831" y="0"/>
                    <a:pt x="185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3069450" y="3498900"/>
              <a:ext cx="122275" cy="80375"/>
            </a:xfrm>
            <a:custGeom>
              <a:avLst/>
              <a:gdLst/>
              <a:ahLst/>
              <a:cxnLst/>
              <a:rect l="l" t="t" r="r" b="b"/>
              <a:pathLst>
                <a:path w="4891" h="3215" extrusionOk="0">
                  <a:moveTo>
                    <a:pt x="1502" y="1"/>
                  </a:moveTo>
                  <a:cubicBezTo>
                    <a:pt x="1397" y="1"/>
                    <a:pt x="1258" y="1"/>
                    <a:pt x="1153" y="36"/>
                  </a:cubicBezTo>
                  <a:cubicBezTo>
                    <a:pt x="385" y="140"/>
                    <a:pt x="0" y="595"/>
                    <a:pt x="35" y="1084"/>
                  </a:cubicBezTo>
                  <a:cubicBezTo>
                    <a:pt x="35" y="1608"/>
                    <a:pt x="350" y="2166"/>
                    <a:pt x="769" y="2516"/>
                  </a:cubicBezTo>
                  <a:cubicBezTo>
                    <a:pt x="1223" y="2935"/>
                    <a:pt x="1607" y="3075"/>
                    <a:pt x="2341" y="3144"/>
                  </a:cubicBezTo>
                  <a:cubicBezTo>
                    <a:pt x="2830" y="3144"/>
                    <a:pt x="3738" y="3214"/>
                    <a:pt x="4402" y="3214"/>
                  </a:cubicBezTo>
                  <a:cubicBezTo>
                    <a:pt x="4576" y="3214"/>
                    <a:pt x="4751" y="3214"/>
                    <a:pt x="4891" y="3179"/>
                  </a:cubicBezTo>
                  <a:lnTo>
                    <a:pt x="4856" y="2935"/>
                  </a:lnTo>
                  <a:lnTo>
                    <a:pt x="4402" y="2935"/>
                  </a:lnTo>
                  <a:cubicBezTo>
                    <a:pt x="3738" y="2935"/>
                    <a:pt x="2830" y="2900"/>
                    <a:pt x="2341" y="2865"/>
                  </a:cubicBezTo>
                  <a:cubicBezTo>
                    <a:pt x="1677" y="2830"/>
                    <a:pt x="1397" y="2690"/>
                    <a:pt x="908" y="2306"/>
                  </a:cubicBezTo>
                  <a:cubicBezTo>
                    <a:pt x="559" y="1992"/>
                    <a:pt x="280" y="1503"/>
                    <a:pt x="280" y="1084"/>
                  </a:cubicBezTo>
                  <a:cubicBezTo>
                    <a:pt x="315" y="699"/>
                    <a:pt x="489" y="385"/>
                    <a:pt x="1188" y="280"/>
                  </a:cubicBezTo>
                  <a:lnTo>
                    <a:pt x="1502" y="280"/>
                  </a:lnTo>
                  <a:cubicBezTo>
                    <a:pt x="2410" y="280"/>
                    <a:pt x="2830" y="874"/>
                    <a:pt x="3249" y="1503"/>
                  </a:cubicBezTo>
                  <a:cubicBezTo>
                    <a:pt x="3389" y="1677"/>
                    <a:pt x="3458" y="1992"/>
                    <a:pt x="3738" y="2166"/>
                  </a:cubicBezTo>
                  <a:cubicBezTo>
                    <a:pt x="4017" y="2341"/>
                    <a:pt x="4541" y="2306"/>
                    <a:pt x="4751" y="2376"/>
                  </a:cubicBezTo>
                  <a:lnTo>
                    <a:pt x="4821" y="2097"/>
                  </a:lnTo>
                  <a:cubicBezTo>
                    <a:pt x="4541" y="2062"/>
                    <a:pt x="4017" y="2062"/>
                    <a:pt x="3878" y="1922"/>
                  </a:cubicBezTo>
                  <a:cubicBezTo>
                    <a:pt x="3703" y="1852"/>
                    <a:pt x="3633" y="1573"/>
                    <a:pt x="3493" y="1363"/>
                  </a:cubicBezTo>
                  <a:cubicBezTo>
                    <a:pt x="3039" y="734"/>
                    <a:pt x="2550" y="1"/>
                    <a:pt x="15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2816200" y="3514125"/>
              <a:ext cx="129275" cy="61650"/>
            </a:xfrm>
            <a:custGeom>
              <a:avLst/>
              <a:gdLst/>
              <a:ahLst/>
              <a:cxnLst/>
              <a:rect l="l" t="t" r="r" b="b"/>
              <a:pathLst>
                <a:path w="5171" h="2466" extrusionOk="0">
                  <a:moveTo>
                    <a:pt x="1808" y="0"/>
                  </a:moveTo>
                  <a:cubicBezTo>
                    <a:pt x="1705" y="0"/>
                    <a:pt x="1603" y="7"/>
                    <a:pt x="1502" y="20"/>
                  </a:cubicBezTo>
                  <a:cubicBezTo>
                    <a:pt x="0" y="195"/>
                    <a:pt x="420" y="1383"/>
                    <a:pt x="1188" y="1907"/>
                  </a:cubicBezTo>
                  <a:cubicBezTo>
                    <a:pt x="1642" y="2256"/>
                    <a:pt x="1956" y="2361"/>
                    <a:pt x="2655" y="2396"/>
                  </a:cubicBezTo>
                  <a:cubicBezTo>
                    <a:pt x="3284" y="2431"/>
                    <a:pt x="4541" y="2466"/>
                    <a:pt x="5170" y="2466"/>
                  </a:cubicBezTo>
                  <a:lnTo>
                    <a:pt x="5170" y="1627"/>
                  </a:lnTo>
                  <a:cubicBezTo>
                    <a:pt x="5141" y="1632"/>
                    <a:pt x="5111" y="1634"/>
                    <a:pt x="5080" y="1634"/>
                  </a:cubicBezTo>
                  <a:cubicBezTo>
                    <a:pt x="4893" y="1634"/>
                    <a:pt x="4687" y="1553"/>
                    <a:pt x="4506" y="1522"/>
                  </a:cubicBezTo>
                  <a:cubicBezTo>
                    <a:pt x="4332" y="1488"/>
                    <a:pt x="4192" y="1488"/>
                    <a:pt x="4052" y="1418"/>
                  </a:cubicBezTo>
                  <a:cubicBezTo>
                    <a:pt x="3633" y="1243"/>
                    <a:pt x="3389" y="684"/>
                    <a:pt x="3004" y="405"/>
                  </a:cubicBezTo>
                  <a:cubicBezTo>
                    <a:pt x="2666" y="123"/>
                    <a:pt x="2236" y="0"/>
                    <a:pt x="180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2824925" y="3511125"/>
              <a:ext cx="120550" cy="68150"/>
            </a:xfrm>
            <a:custGeom>
              <a:avLst/>
              <a:gdLst/>
              <a:ahLst/>
              <a:cxnLst/>
              <a:rect l="l" t="t" r="r" b="b"/>
              <a:pathLst>
                <a:path w="4822" h="2726" extrusionOk="0">
                  <a:moveTo>
                    <a:pt x="1118" y="1"/>
                  </a:moveTo>
                  <a:cubicBezTo>
                    <a:pt x="385" y="106"/>
                    <a:pt x="1" y="490"/>
                    <a:pt x="1" y="909"/>
                  </a:cubicBezTo>
                  <a:cubicBezTo>
                    <a:pt x="36" y="1363"/>
                    <a:pt x="350" y="1852"/>
                    <a:pt x="734" y="2132"/>
                  </a:cubicBezTo>
                  <a:cubicBezTo>
                    <a:pt x="1223" y="2481"/>
                    <a:pt x="1607" y="2621"/>
                    <a:pt x="2306" y="2655"/>
                  </a:cubicBezTo>
                  <a:cubicBezTo>
                    <a:pt x="2795" y="2690"/>
                    <a:pt x="3703" y="2725"/>
                    <a:pt x="4367" y="2725"/>
                  </a:cubicBezTo>
                  <a:cubicBezTo>
                    <a:pt x="4542" y="2725"/>
                    <a:pt x="4716" y="2725"/>
                    <a:pt x="4821" y="2690"/>
                  </a:cubicBezTo>
                  <a:lnTo>
                    <a:pt x="4821" y="2446"/>
                  </a:lnTo>
                  <a:lnTo>
                    <a:pt x="4367" y="2446"/>
                  </a:lnTo>
                  <a:cubicBezTo>
                    <a:pt x="3703" y="2446"/>
                    <a:pt x="2795" y="2411"/>
                    <a:pt x="2306" y="2376"/>
                  </a:cubicBezTo>
                  <a:cubicBezTo>
                    <a:pt x="1642" y="2341"/>
                    <a:pt x="1363" y="2236"/>
                    <a:pt x="909" y="1922"/>
                  </a:cubicBezTo>
                  <a:cubicBezTo>
                    <a:pt x="560" y="1677"/>
                    <a:pt x="280" y="1258"/>
                    <a:pt x="280" y="909"/>
                  </a:cubicBezTo>
                  <a:cubicBezTo>
                    <a:pt x="280" y="629"/>
                    <a:pt x="455" y="350"/>
                    <a:pt x="1153" y="280"/>
                  </a:cubicBezTo>
                  <a:cubicBezTo>
                    <a:pt x="1258" y="280"/>
                    <a:pt x="1363" y="245"/>
                    <a:pt x="1433" y="245"/>
                  </a:cubicBezTo>
                  <a:cubicBezTo>
                    <a:pt x="1852" y="245"/>
                    <a:pt x="2271" y="350"/>
                    <a:pt x="2586" y="629"/>
                  </a:cubicBezTo>
                  <a:cubicBezTo>
                    <a:pt x="2935" y="874"/>
                    <a:pt x="3179" y="1433"/>
                    <a:pt x="3668" y="1677"/>
                  </a:cubicBezTo>
                  <a:cubicBezTo>
                    <a:pt x="3843" y="1747"/>
                    <a:pt x="3983" y="1747"/>
                    <a:pt x="4122" y="1782"/>
                  </a:cubicBezTo>
                  <a:cubicBezTo>
                    <a:pt x="4297" y="1817"/>
                    <a:pt x="4542" y="1887"/>
                    <a:pt x="4751" y="1887"/>
                  </a:cubicBezTo>
                  <a:lnTo>
                    <a:pt x="4821" y="1887"/>
                  </a:lnTo>
                  <a:lnTo>
                    <a:pt x="4821" y="1608"/>
                  </a:lnTo>
                  <a:lnTo>
                    <a:pt x="4751" y="1608"/>
                  </a:lnTo>
                  <a:cubicBezTo>
                    <a:pt x="4577" y="1608"/>
                    <a:pt x="4367" y="1573"/>
                    <a:pt x="4157" y="1503"/>
                  </a:cubicBezTo>
                  <a:cubicBezTo>
                    <a:pt x="4018" y="1468"/>
                    <a:pt x="3878" y="1468"/>
                    <a:pt x="3773" y="1433"/>
                  </a:cubicBezTo>
                  <a:cubicBezTo>
                    <a:pt x="3389" y="1293"/>
                    <a:pt x="3179" y="734"/>
                    <a:pt x="2760" y="420"/>
                  </a:cubicBezTo>
                  <a:cubicBezTo>
                    <a:pt x="2376" y="106"/>
                    <a:pt x="1922" y="1"/>
                    <a:pt x="14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3209175" y="3527950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1844" y="0"/>
                  </a:moveTo>
                  <a:cubicBezTo>
                    <a:pt x="1736" y="0"/>
                    <a:pt x="1623" y="9"/>
                    <a:pt x="1502" y="26"/>
                  </a:cubicBezTo>
                  <a:cubicBezTo>
                    <a:pt x="0" y="236"/>
                    <a:pt x="454" y="1633"/>
                    <a:pt x="1188" y="2262"/>
                  </a:cubicBezTo>
                  <a:cubicBezTo>
                    <a:pt x="1642" y="2646"/>
                    <a:pt x="1991" y="2786"/>
                    <a:pt x="2655" y="2821"/>
                  </a:cubicBezTo>
                  <a:cubicBezTo>
                    <a:pt x="3164" y="2849"/>
                    <a:pt x="4084" y="2900"/>
                    <a:pt x="4768" y="2900"/>
                  </a:cubicBezTo>
                  <a:cubicBezTo>
                    <a:pt x="4930" y="2900"/>
                    <a:pt x="5078" y="2897"/>
                    <a:pt x="5205" y="2891"/>
                  </a:cubicBezTo>
                  <a:lnTo>
                    <a:pt x="5310" y="1913"/>
                  </a:lnTo>
                  <a:cubicBezTo>
                    <a:pt x="4786" y="1878"/>
                    <a:pt x="4017" y="1773"/>
                    <a:pt x="3703" y="1284"/>
                  </a:cubicBezTo>
                  <a:cubicBezTo>
                    <a:pt x="3263" y="656"/>
                    <a:pt x="2796" y="0"/>
                    <a:pt x="184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3217900" y="3525100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1118" y="1"/>
                  </a:moveTo>
                  <a:cubicBezTo>
                    <a:pt x="350" y="105"/>
                    <a:pt x="0" y="560"/>
                    <a:pt x="35" y="1049"/>
                  </a:cubicBezTo>
                  <a:cubicBezTo>
                    <a:pt x="35" y="1573"/>
                    <a:pt x="350" y="2096"/>
                    <a:pt x="734" y="2446"/>
                  </a:cubicBezTo>
                  <a:cubicBezTo>
                    <a:pt x="1223" y="2865"/>
                    <a:pt x="1607" y="3040"/>
                    <a:pt x="2306" y="3075"/>
                  </a:cubicBezTo>
                  <a:cubicBezTo>
                    <a:pt x="2795" y="3109"/>
                    <a:pt x="3703" y="3144"/>
                    <a:pt x="4402" y="3144"/>
                  </a:cubicBezTo>
                  <a:lnTo>
                    <a:pt x="4856" y="3144"/>
                  </a:lnTo>
                  <a:lnTo>
                    <a:pt x="4821" y="2865"/>
                  </a:lnTo>
                  <a:lnTo>
                    <a:pt x="4402" y="2865"/>
                  </a:lnTo>
                  <a:cubicBezTo>
                    <a:pt x="3738" y="2865"/>
                    <a:pt x="2830" y="2830"/>
                    <a:pt x="2306" y="2795"/>
                  </a:cubicBezTo>
                  <a:cubicBezTo>
                    <a:pt x="1642" y="2760"/>
                    <a:pt x="1363" y="2655"/>
                    <a:pt x="909" y="2271"/>
                  </a:cubicBezTo>
                  <a:cubicBezTo>
                    <a:pt x="559" y="1957"/>
                    <a:pt x="280" y="1468"/>
                    <a:pt x="280" y="1049"/>
                  </a:cubicBezTo>
                  <a:cubicBezTo>
                    <a:pt x="280" y="664"/>
                    <a:pt x="490" y="385"/>
                    <a:pt x="1153" y="280"/>
                  </a:cubicBezTo>
                  <a:cubicBezTo>
                    <a:pt x="1293" y="245"/>
                    <a:pt x="1398" y="245"/>
                    <a:pt x="1468" y="245"/>
                  </a:cubicBezTo>
                  <a:cubicBezTo>
                    <a:pt x="2376" y="245"/>
                    <a:pt x="2795" y="839"/>
                    <a:pt x="3249" y="1468"/>
                  </a:cubicBezTo>
                  <a:cubicBezTo>
                    <a:pt x="3633" y="2027"/>
                    <a:pt x="4402" y="2096"/>
                    <a:pt x="4961" y="2131"/>
                  </a:cubicBezTo>
                  <a:lnTo>
                    <a:pt x="4961" y="1887"/>
                  </a:lnTo>
                  <a:cubicBezTo>
                    <a:pt x="4437" y="1852"/>
                    <a:pt x="3738" y="1747"/>
                    <a:pt x="3459" y="1328"/>
                  </a:cubicBezTo>
                  <a:cubicBezTo>
                    <a:pt x="3039" y="699"/>
                    <a:pt x="2516" y="1"/>
                    <a:pt x="1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2592125" y="3516650"/>
              <a:ext cx="110575" cy="83575"/>
            </a:xfrm>
            <a:custGeom>
              <a:avLst/>
              <a:gdLst/>
              <a:ahLst/>
              <a:cxnLst/>
              <a:rect l="l" t="t" r="r" b="b"/>
              <a:pathLst>
                <a:path w="4423" h="3343" extrusionOk="0">
                  <a:moveTo>
                    <a:pt x="1141" y="0"/>
                  </a:moveTo>
                  <a:cubicBezTo>
                    <a:pt x="0" y="0"/>
                    <a:pt x="102" y="1094"/>
                    <a:pt x="650" y="1771"/>
                  </a:cubicBezTo>
                  <a:cubicBezTo>
                    <a:pt x="999" y="2225"/>
                    <a:pt x="1279" y="2400"/>
                    <a:pt x="1942" y="2644"/>
                  </a:cubicBezTo>
                  <a:cubicBezTo>
                    <a:pt x="2536" y="2819"/>
                    <a:pt x="3759" y="3203"/>
                    <a:pt x="4353" y="3343"/>
                  </a:cubicBezTo>
                  <a:lnTo>
                    <a:pt x="4422" y="2365"/>
                  </a:lnTo>
                  <a:cubicBezTo>
                    <a:pt x="4178" y="2330"/>
                    <a:pt x="3933" y="2295"/>
                    <a:pt x="3689" y="2225"/>
                  </a:cubicBezTo>
                  <a:cubicBezTo>
                    <a:pt x="3619" y="2190"/>
                    <a:pt x="3479" y="2120"/>
                    <a:pt x="3409" y="2015"/>
                  </a:cubicBezTo>
                  <a:cubicBezTo>
                    <a:pt x="3340" y="1911"/>
                    <a:pt x="3340" y="1771"/>
                    <a:pt x="3270" y="1631"/>
                  </a:cubicBezTo>
                  <a:cubicBezTo>
                    <a:pt x="2990" y="932"/>
                    <a:pt x="2641" y="199"/>
                    <a:pt x="1453" y="24"/>
                  </a:cubicBezTo>
                  <a:cubicBezTo>
                    <a:pt x="1340" y="8"/>
                    <a:pt x="1236" y="0"/>
                    <a:pt x="114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>
              <a:off x="2595250" y="3513750"/>
              <a:ext cx="107450" cy="89975"/>
            </a:xfrm>
            <a:custGeom>
              <a:avLst/>
              <a:gdLst/>
              <a:ahLst/>
              <a:cxnLst/>
              <a:rect l="l" t="t" r="r" b="b"/>
              <a:pathLst>
                <a:path w="4298" h="3599" extrusionOk="0">
                  <a:moveTo>
                    <a:pt x="979" y="1"/>
                  </a:moveTo>
                  <a:cubicBezTo>
                    <a:pt x="315" y="1"/>
                    <a:pt x="1" y="420"/>
                    <a:pt x="1" y="874"/>
                  </a:cubicBezTo>
                  <a:cubicBezTo>
                    <a:pt x="1" y="1258"/>
                    <a:pt x="176" y="1642"/>
                    <a:pt x="420" y="1957"/>
                  </a:cubicBezTo>
                  <a:cubicBezTo>
                    <a:pt x="769" y="2411"/>
                    <a:pt x="1119" y="2655"/>
                    <a:pt x="1782" y="2865"/>
                  </a:cubicBezTo>
                  <a:cubicBezTo>
                    <a:pt x="2376" y="3074"/>
                    <a:pt x="3564" y="3459"/>
                    <a:pt x="4193" y="3598"/>
                  </a:cubicBezTo>
                  <a:lnTo>
                    <a:pt x="4262" y="3354"/>
                  </a:lnTo>
                  <a:cubicBezTo>
                    <a:pt x="3669" y="3214"/>
                    <a:pt x="2446" y="2830"/>
                    <a:pt x="1852" y="2620"/>
                  </a:cubicBezTo>
                  <a:cubicBezTo>
                    <a:pt x="1223" y="2411"/>
                    <a:pt x="979" y="2236"/>
                    <a:pt x="630" y="1817"/>
                  </a:cubicBezTo>
                  <a:cubicBezTo>
                    <a:pt x="385" y="1537"/>
                    <a:pt x="245" y="1153"/>
                    <a:pt x="245" y="874"/>
                  </a:cubicBezTo>
                  <a:cubicBezTo>
                    <a:pt x="280" y="524"/>
                    <a:pt x="420" y="280"/>
                    <a:pt x="979" y="245"/>
                  </a:cubicBezTo>
                  <a:cubicBezTo>
                    <a:pt x="1084" y="245"/>
                    <a:pt x="1189" y="245"/>
                    <a:pt x="1293" y="280"/>
                  </a:cubicBezTo>
                  <a:cubicBezTo>
                    <a:pt x="2446" y="455"/>
                    <a:pt x="2725" y="1118"/>
                    <a:pt x="3040" y="1817"/>
                  </a:cubicBezTo>
                  <a:cubicBezTo>
                    <a:pt x="3075" y="1887"/>
                    <a:pt x="3075" y="2061"/>
                    <a:pt x="3180" y="2201"/>
                  </a:cubicBezTo>
                  <a:cubicBezTo>
                    <a:pt x="3284" y="2341"/>
                    <a:pt x="3424" y="2411"/>
                    <a:pt x="3529" y="2446"/>
                  </a:cubicBezTo>
                  <a:cubicBezTo>
                    <a:pt x="3773" y="2550"/>
                    <a:pt x="4053" y="2585"/>
                    <a:pt x="4297" y="2620"/>
                  </a:cubicBezTo>
                  <a:lnTo>
                    <a:pt x="4297" y="2341"/>
                  </a:lnTo>
                  <a:cubicBezTo>
                    <a:pt x="4053" y="2341"/>
                    <a:pt x="3843" y="2306"/>
                    <a:pt x="3634" y="2201"/>
                  </a:cubicBezTo>
                  <a:cubicBezTo>
                    <a:pt x="3529" y="2166"/>
                    <a:pt x="3424" y="2096"/>
                    <a:pt x="3389" y="2061"/>
                  </a:cubicBezTo>
                  <a:cubicBezTo>
                    <a:pt x="3354" y="2027"/>
                    <a:pt x="3319" y="1852"/>
                    <a:pt x="3284" y="1712"/>
                  </a:cubicBezTo>
                  <a:cubicBezTo>
                    <a:pt x="2970" y="1014"/>
                    <a:pt x="2586" y="210"/>
                    <a:pt x="1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2684325" y="34866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592" y="0"/>
                  </a:moveTo>
                  <a:cubicBezTo>
                    <a:pt x="1563" y="0"/>
                    <a:pt x="1533" y="1"/>
                    <a:pt x="1503" y="2"/>
                  </a:cubicBezTo>
                  <a:cubicBezTo>
                    <a:pt x="1" y="72"/>
                    <a:pt x="350" y="1259"/>
                    <a:pt x="1014" y="1853"/>
                  </a:cubicBezTo>
                  <a:cubicBezTo>
                    <a:pt x="1468" y="2237"/>
                    <a:pt x="1782" y="2377"/>
                    <a:pt x="2481" y="2482"/>
                  </a:cubicBezTo>
                  <a:cubicBezTo>
                    <a:pt x="3110" y="2552"/>
                    <a:pt x="4332" y="2691"/>
                    <a:pt x="4996" y="2726"/>
                  </a:cubicBezTo>
                  <a:lnTo>
                    <a:pt x="5136" y="1958"/>
                  </a:lnTo>
                  <a:cubicBezTo>
                    <a:pt x="5046" y="1958"/>
                    <a:pt x="4956" y="1961"/>
                    <a:pt x="4867" y="1961"/>
                  </a:cubicBezTo>
                  <a:cubicBezTo>
                    <a:pt x="4644" y="1961"/>
                    <a:pt x="4427" y="1943"/>
                    <a:pt x="4227" y="1818"/>
                  </a:cubicBezTo>
                  <a:cubicBezTo>
                    <a:pt x="3948" y="1678"/>
                    <a:pt x="3738" y="1469"/>
                    <a:pt x="3599" y="1259"/>
                  </a:cubicBezTo>
                  <a:cubicBezTo>
                    <a:pt x="3190" y="646"/>
                    <a:pt x="2715" y="0"/>
                    <a:pt x="159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2691325" y="3483175"/>
              <a:ext cx="121400" cy="75125"/>
            </a:xfrm>
            <a:custGeom>
              <a:avLst/>
              <a:gdLst/>
              <a:ahLst/>
              <a:cxnLst/>
              <a:rect l="l" t="t" r="r" b="b"/>
              <a:pathLst>
                <a:path w="4856" h="3005" extrusionOk="0">
                  <a:moveTo>
                    <a:pt x="1223" y="1"/>
                  </a:moveTo>
                  <a:cubicBezTo>
                    <a:pt x="419" y="36"/>
                    <a:pt x="0" y="420"/>
                    <a:pt x="35" y="909"/>
                  </a:cubicBezTo>
                  <a:cubicBezTo>
                    <a:pt x="35" y="1328"/>
                    <a:pt x="315" y="1782"/>
                    <a:pt x="664" y="2097"/>
                  </a:cubicBezTo>
                  <a:cubicBezTo>
                    <a:pt x="1118" y="2481"/>
                    <a:pt x="1467" y="2656"/>
                    <a:pt x="2166" y="2726"/>
                  </a:cubicBezTo>
                  <a:cubicBezTo>
                    <a:pt x="2795" y="2830"/>
                    <a:pt x="4052" y="2970"/>
                    <a:pt x="4681" y="3005"/>
                  </a:cubicBezTo>
                  <a:lnTo>
                    <a:pt x="4716" y="2726"/>
                  </a:lnTo>
                  <a:cubicBezTo>
                    <a:pt x="4087" y="2726"/>
                    <a:pt x="2830" y="2551"/>
                    <a:pt x="2201" y="2481"/>
                  </a:cubicBezTo>
                  <a:cubicBezTo>
                    <a:pt x="1537" y="2376"/>
                    <a:pt x="1258" y="2271"/>
                    <a:pt x="839" y="1887"/>
                  </a:cubicBezTo>
                  <a:cubicBezTo>
                    <a:pt x="524" y="1643"/>
                    <a:pt x="280" y="1224"/>
                    <a:pt x="280" y="909"/>
                  </a:cubicBezTo>
                  <a:cubicBezTo>
                    <a:pt x="315" y="595"/>
                    <a:pt x="489" y="315"/>
                    <a:pt x="1223" y="280"/>
                  </a:cubicBezTo>
                  <a:lnTo>
                    <a:pt x="1328" y="280"/>
                  </a:lnTo>
                  <a:cubicBezTo>
                    <a:pt x="2376" y="280"/>
                    <a:pt x="2795" y="839"/>
                    <a:pt x="3214" y="1468"/>
                  </a:cubicBezTo>
                  <a:cubicBezTo>
                    <a:pt x="3389" y="1713"/>
                    <a:pt x="3598" y="1922"/>
                    <a:pt x="3878" y="2062"/>
                  </a:cubicBezTo>
                  <a:cubicBezTo>
                    <a:pt x="4157" y="2237"/>
                    <a:pt x="4436" y="2237"/>
                    <a:pt x="4716" y="2237"/>
                  </a:cubicBezTo>
                  <a:lnTo>
                    <a:pt x="4856" y="2237"/>
                  </a:lnTo>
                  <a:lnTo>
                    <a:pt x="4856" y="1992"/>
                  </a:lnTo>
                  <a:cubicBezTo>
                    <a:pt x="4844" y="1980"/>
                    <a:pt x="4832" y="1976"/>
                    <a:pt x="4819" y="1976"/>
                  </a:cubicBezTo>
                  <a:cubicBezTo>
                    <a:pt x="4794" y="1976"/>
                    <a:pt x="4762" y="1992"/>
                    <a:pt x="4716" y="1992"/>
                  </a:cubicBezTo>
                  <a:cubicBezTo>
                    <a:pt x="4436" y="1957"/>
                    <a:pt x="4227" y="1957"/>
                    <a:pt x="3982" y="1852"/>
                  </a:cubicBezTo>
                  <a:cubicBezTo>
                    <a:pt x="3773" y="1713"/>
                    <a:pt x="3563" y="1538"/>
                    <a:pt x="3423" y="1328"/>
                  </a:cubicBezTo>
                  <a:cubicBezTo>
                    <a:pt x="3004" y="700"/>
                    <a:pt x="2515" y="1"/>
                    <a:pt x="1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3327050" y="3493925"/>
              <a:ext cx="129275" cy="61225"/>
            </a:xfrm>
            <a:custGeom>
              <a:avLst/>
              <a:gdLst/>
              <a:ahLst/>
              <a:cxnLst/>
              <a:rect l="l" t="t" r="r" b="b"/>
              <a:pathLst>
                <a:path w="5171" h="2449" extrusionOk="0">
                  <a:moveTo>
                    <a:pt x="1862" y="1"/>
                  </a:moveTo>
                  <a:cubicBezTo>
                    <a:pt x="1739" y="1"/>
                    <a:pt x="1608" y="9"/>
                    <a:pt x="1468" y="25"/>
                  </a:cubicBezTo>
                  <a:cubicBezTo>
                    <a:pt x="1" y="165"/>
                    <a:pt x="420" y="1352"/>
                    <a:pt x="1154" y="1911"/>
                  </a:cubicBezTo>
                  <a:cubicBezTo>
                    <a:pt x="1608" y="2226"/>
                    <a:pt x="1957" y="2330"/>
                    <a:pt x="2656" y="2365"/>
                  </a:cubicBezTo>
                  <a:cubicBezTo>
                    <a:pt x="3116" y="2417"/>
                    <a:pt x="3913" y="2449"/>
                    <a:pt x="4554" y="2449"/>
                  </a:cubicBezTo>
                  <a:cubicBezTo>
                    <a:pt x="4788" y="2449"/>
                    <a:pt x="5002" y="2445"/>
                    <a:pt x="5171" y="2435"/>
                  </a:cubicBezTo>
                  <a:lnTo>
                    <a:pt x="5171" y="1667"/>
                  </a:lnTo>
                  <a:cubicBezTo>
                    <a:pt x="4786" y="1667"/>
                    <a:pt x="4437" y="1562"/>
                    <a:pt x="4262" y="1492"/>
                  </a:cubicBezTo>
                  <a:cubicBezTo>
                    <a:pt x="3878" y="1317"/>
                    <a:pt x="3843" y="1108"/>
                    <a:pt x="3634" y="863"/>
                  </a:cubicBezTo>
                  <a:cubicBezTo>
                    <a:pt x="3233" y="432"/>
                    <a:pt x="2778" y="1"/>
                    <a:pt x="1862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3335800" y="3490175"/>
              <a:ext cx="120525" cy="68125"/>
            </a:xfrm>
            <a:custGeom>
              <a:avLst/>
              <a:gdLst/>
              <a:ahLst/>
              <a:cxnLst/>
              <a:rect l="l" t="t" r="r" b="b"/>
              <a:pathLst>
                <a:path w="4821" h="2725" extrusionOk="0">
                  <a:moveTo>
                    <a:pt x="1502" y="0"/>
                  </a:moveTo>
                  <a:cubicBezTo>
                    <a:pt x="1397" y="0"/>
                    <a:pt x="1258" y="0"/>
                    <a:pt x="1118" y="35"/>
                  </a:cubicBezTo>
                  <a:cubicBezTo>
                    <a:pt x="349" y="105"/>
                    <a:pt x="0" y="489"/>
                    <a:pt x="0" y="944"/>
                  </a:cubicBezTo>
                  <a:cubicBezTo>
                    <a:pt x="0" y="1398"/>
                    <a:pt x="315" y="1852"/>
                    <a:pt x="734" y="2166"/>
                  </a:cubicBezTo>
                  <a:cubicBezTo>
                    <a:pt x="1223" y="2515"/>
                    <a:pt x="1572" y="2620"/>
                    <a:pt x="2271" y="2655"/>
                  </a:cubicBezTo>
                  <a:cubicBezTo>
                    <a:pt x="2795" y="2690"/>
                    <a:pt x="3668" y="2725"/>
                    <a:pt x="4332" y="2725"/>
                  </a:cubicBezTo>
                  <a:lnTo>
                    <a:pt x="4821" y="2725"/>
                  </a:lnTo>
                  <a:lnTo>
                    <a:pt x="4821" y="2446"/>
                  </a:lnTo>
                  <a:cubicBezTo>
                    <a:pt x="4681" y="2446"/>
                    <a:pt x="4506" y="2480"/>
                    <a:pt x="4332" y="2480"/>
                  </a:cubicBezTo>
                  <a:cubicBezTo>
                    <a:pt x="3668" y="2480"/>
                    <a:pt x="2795" y="2446"/>
                    <a:pt x="2306" y="2411"/>
                  </a:cubicBezTo>
                  <a:cubicBezTo>
                    <a:pt x="1607" y="2376"/>
                    <a:pt x="1328" y="2271"/>
                    <a:pt x="873" y="1922"/>
                  </a:cubicBezTo>
                  <a:cubicBezTo>
                    <a:pt x="524" y="1677"/>
                    <a:pt x="245" y="1258"/>
                    <a:pt x="245" y="944"/>
                  </a:cubicBezTo>
                  <a:cubicBezTo>
                    <a:pt x="280" y="629"/>
                    <a:pt x="454" y="385"/>
                    <a:pt x="1153" y="280"/>
                  </a:cubicBezTo>
                  <a:lnTo>
                    <a:pt x="1502" y="280"/>
                  </a:lnTo>
                  <a:cubicBezTo>
                    <a:pt x="2375" y="280"/>
                    <a:pt x="2795" y="664"/>
                    <a:pt x="3179" y="1118"/>
                  </a:cubicBezTo>
                  <a:cubicBezTo>
                    <a:pt x="3353" y="1328"/>
                    <a:pt x="3458" y="1572"/>
                    <a:pt x="3843" y="1747"/>
                  </a:cubicBezTo>
                  <a:cubicBezTo>
                    <a:pt x="4052" y="1852"/>
                    <a:pt x="4401" y="1957"/>
                    <a:pt x="4821" y="1957"/>
                  </a:cubicBezTo>
                  <a:lnTo>
                    <a:pt x="4821" y="1677"/>
                  </a:lnTo>
                  <a:cubicBezTo>
                    <a:pt x="4471" y="1677"/>
                    <a:pt x="4122" y="1572"/>
                    <a:pt x="3947" y="1502"/>
                  </a:cubicBezTo>
                  <a:cubicBezTo>
                    <a:pt x="3633" y="1363"/>
                    <a:pt x="3598" y="1223"/>
                    <a:pt x="3388" y="944"/>
                  </a:cubicBezTo>
                  <a:cubicBezTo>
                    <a:pt x="2969" y="489"/>
                    <a:pt x="2480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2819700" y="3681425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5170" y="0"/>
                  </a:moveTo>
                  <a:cubicBezTo>
                    <a:pt x="4541" y="0"/>
                    <a:pt x="3284" y="35"/>
                    <a:pt x="2655" y="70"/>
                  </a:cubicBezTo>
                  <a:cubicBezTo>
                    <a:pt x="1956" y="105"/>
                    <a:pt x="1642" y="210"/>
                    <a:pt x="1153" y="559"/>
                  </a:cubicBezTo>
                  <a:cubicBezTo>
                    <a:pt x="419" y="1083"/>
                    <a:pt x="0" y="2271"/>
                    <a:pt x="1502" y="2445"/>
                  </a:cubicBezTo>
                  <a:cubicBezTo>
                    <a:pt x="1616" y="2459"/>
                    <a:pt x="1723" y="2465"/>
                    <a:pt x="1825" y="2465"/>
                  </a:cubicBezTo>
                  <a:cubicBezTo>
                    <a:pt x="2789" y="2465"/>
                    <a:pt x="3257" y="1900"/>
                    <a:pt x="3668" y="1363"/>
                  </a:cubicBezTo>
                  <a:cubicBezTo>
                    <a:pt x="3877" y="1118"/>
                    <a:pt x="3947" y="874"/>
                    <a:pt x="4331" y="699"/>
                  </a:cubicBezTo>
                  <a:cubicBezTo>
                    <a:pt x="4506" y="594"/>
                    <a:pt x="4855" y="454"/>
                    <a:pt x="5240" y="454"/>
                  </a:cubicBezTo>
                  <a:lnTo>
                    <a:pt x="5170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2828425" y="367792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4332" y="1"/>
                  </a:moveTo>
                  <a:cubicBezTo>
                    <a:pt x="3668" y="1"/>
                    <a:pt x="2795" y="35"/>
                    <a:pt x="2306" y="70"/>
                  </a:cubicBezTo>
                  <a:cubicBezTo>
                    <a:pt x="1607" y="105"/>
                    <a:pt x="1223" y="245"/>
                    <a:pt x="734" y="594"/>
                  </a:cubicBezTo>
                  <a:cubicBezTo>
                    <a:pt x="350" y="874"/>
                    <a:pt x="35" y="1363"/>
                    <a:pt x="0" y="1817"/>
                  </a:cubicBezTo>
                  <a:cubicBezTo>
                    <a:pt x="0" y="2236"/>
                    <a:pt x="385" y="2620"/>
                    <a:pt x="1118" y="2725"/>
                  </a:cubicBezTo>
                  <a:lnTo>
                    <a:pt x="1467" y="2725"/>
                  </a:lnTo>
                  <a:cubicBezTo>
                    <a:pt x="2480" y="2725"/>
                    <a:pt x="3004" y="2131"/>
                    <a:pt x="3424" y="1607"/>
                  </a:cubicBezTo>
                  <a:cubicBezTo>
                    <a:pt x="3668" y="1293"/>
                    <a:pt x="3703" y="1118"/>
                    <a:pt x="4017" y="944"/>
                  </a:cubicBezTo>
                  <a:cubicBezTo>
                    <a:pt x="4192" y="874"/>
                    <a:pt x="4541" y="734"/>
                    <a:pt x="4891" y="734"/>
                  </a:cubicBezTo>
                  <a:lnTo>
                    <a:pt x="4891" y="490"/>
                  </a:lnTo>
                  <a:cubicBezTo>
                    <a:pt x="4472" y="490"/>
                    <a:pt x="4122" y="629"/>
                    <a:pt x="3913" y="699"/>
                  </a:cubicBezTo>
                  <a:cubicBezTo>
                    <a:pt x="3493" y="909"/>
                    <a:pt x="3424" y="1188"/>
                    <a:pt x="3214" y="1433"/>
                  </a:cubicBezTo>
                  <a:cubicBezTo>
                    <a:pt x="2795" y="1957"/>
                    <a:pt x="2376" y="2481"/>
                    <a:pt x="1467" y="2481"/>
                  </a:cubicBezTo>
                  <a:cubicBezTo>
                    <a:pt x="1363" y="2481"/>
                    <a:pt x="1258" y="2481"/>
                    <a:pt x="1153" y="2446"/>
                  </a:cubicBezTo>
                  <a:cubicBezTo>
                    <a:pt x="454" y="2376"/>
                    <a:pt x="280" y="2096"/>
                    <a:pt x="280" y="1817"/>
                  </a:cubicBezTo>
                  <a:cubicBezTo>
                    <a:pt x="280" y="1468"/>
                    <a:pt x="524" y="1048"/>
                    <a:pt x="909" y="804"/>
                  </a:cubicBezTo>
                  <a:cubicBezTo>
                    <a:pt x="1363" y="490"/>
                    <a:pt x="1642" y="385"/>
                    <a:pt x="2306" y="350"/>
                  </a:cubicBezTo>
                  <a:cubicBezTo>
                    <a:pt x="2795" y="315"/>
                    <a:pt x="3668" y="280"/>
                    <a:pt x="4332" y="280"/>
                  </a:cubicBezTo>
                  <a:lnTo>
                    <a:pt x="4821" y="280"/>
                  </a:lnTo>
                  <a:lnTo>
                    <a:pt x="4821" y="35"/>
                  </a:lnTo>
                  <a:cubicBezTo>
                    <a:pt x="4681" y="1"/>
                    <a:pt x="4541" y="1"/>
                    <a:pt x="4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3196950" y="3681425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5205" y="0"/>
                  </a:moveTo>
                  <a:cubicBezTo>
                    <a:pt x="4541" y="0"/>
                    <a:pt x="3284" y="35"/>
                    <a:pt x="2655" y="70"/>
                  </a:cubicBezTo>
                  <a:cubicBezTo>
                    <a:pt x="1991" y="105"/>
                    <a:pt x="1642" y="210"/>
                    <a:pt x="1188" y="559"/>
                  </a:cubicBezTo>
                  <a:cubicBezTo>
                    <a:pt x="454" y="1083"/>
                    <a:pt x="0" y="2271"/>
                    <a:pt x="1502" y="2445"/>
                  </a:cubicBezTo>
                  <a:cubicBezTo>
                    <a:pt x="1616" y="2459"/>
                    <a:pt x="1723" y="2465"/>
                    <a:pt x="1825" y="2465"/>
                  </a:cubicBezTo>
                  <a:cubicBezTo>
                    <a:pt x="2790" y="2465"/>
                    <a:pt x="3261" y="1900"/>
                    <a:pt x="3703" y="1363"/>
                  </a:cubicBezTo>
                  <a:cubicBezTo>
                    <a:pt x="3912" y="1118"/>
                    <a:pt x="3947" y="874"/>
                    <a:pt x="4332" y="699"/>
                  </a:cubicBezTo>
                  <a:cubicBezTo>
                    <a:pt x="4506" y="594"/>
                    <a:pt x="4856" y="454"/>
                    <a:pt x="5240" y="454"/>
                  </a:cubicBezTo>
                  <a:lnTo>
                    <a:pt x="5205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3205675" y="367792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4367" y="1"/>
                  </a:moveTo>
                  <a:cubicBezTo>
                    <a:pt x="3668" y="1"/>
                    <a:pt x="2795" y="35"/>
                    <a:pt x="2306" y="70"/>
                  </a:cubicBezTo>
                  <a:cubicBezTo>
                    <a:pt x="1607" y="105"/>
                    <a:pt x="1223" y="245"/>
                    <a:pt x="769" y="594"/>
                  </a:cubicBezTo>
                  <a:cubicBezTo>
                    <a:pt x="350" y="874"/>
                    <a:pt x="35" y="1363"/>
                    <a:pt x="35" y="1817"/>
                  </a:cubicBezTo>
                  <a:cubicBezTo>
                    <a:pt x="0" y="2236"/>
                    <a:pt x="385" y="2620"/>
                    <a:pt x="1153" y="2725"/>
                  </a:cubicBezTo>
                  <a:lnTo>
                    <a:pt x="1502" y="2725"/>
                  </a:lnTo>
                  <a:cubicBezTo>
                    <a:pt x="2515" y="2725"/>
                    <a:pt x="3039" y="2131"/>
                    <a:pt x="3459" y="1607"/>
                  </a:cubicBezTo>
                  <a:cubicBezTo>
                    <a:pt x="3668" y="1293"/>
                    <a:pt x="3703" y="1118"/>
                    <a:pt x="4052" y="944"/>
                  </a:cubicBezTo>
                  <a:cubicBezTo>
                    <a:pt x="4227" y="874"/>
                    <a:pt x="4541" y="734"/>
                    <a:pt x="4891" y="734"/>
                  </a:cubicBezTo>
                  <a:lnTo>
                    <a:pt x="4891" y="490"/>
                  </a:lnTo>
                  <a:cubicBezTo>
                    <a:pt x="4472" y="490"/>
                    <a:pt x="4122" y="629"/>
                    <a:pt x="3913" y="699"/>
                  </a:cubicBezTo>
                  <a:cubicBezTo>
                    <a:pt x="3494" y="944"/>
                    <a:pt x="3424" y="1188"/>
                    <a:pt x="3249" y="1433"/>
                  </a:cubicBezTo>
                  <a:cubicBezTo>
                    <a:pt x="2795" y="1957"/>
                    <a:pt x="2376" y="2481"/>
                    <a:pt x="1468" y="2481"/>
                  </a:cubicBezTo>
                  <a:cubicBezTo>
                    <a:pt x="1398" y="2481"/>
                    <a:pt x="1293" y="2481"/>
                    <a:pt x="1153" y="2446"/>
                  </a:cubicBezTo>
                  <a:cubicBezTo>
                    <a:pt x="455" y="2376"/>
                    <a:pt x="280" y="2096"/>
                    <a:pt x="280" y="1817"/>
                  </a:cubicBezTo>
                  <a:cubicBezTo>
                    <a:pt x="280" y="1468"/>
                    <a:pt x="559" y="1048"/>
                    <a:pt x="909" y="804"/>
                  </a:cubicBezTo>
                  <a:cubicBezTo>
                    <a:pt x="1363" y="490"/>
                    <a:pt x="1642" y="385"/>
                    <a:pt x="2341" y="350"/>
                  </a:cubicBezTo>
                  <a:cubicBezTo>
                    <a:pt x="2830" y="315"/>
                    <a:pt x="3703" y="280"/>
                    <a:pt x="4367" y="280"/>
                  </a:cubicBezTo>
                  <a:lnTo>
                    <a:pt x="4821" y="280"/>
                  </a:lnTo>
                  <a:lnTo>
                    <a:pt x="4856" y="35"/>
                  </a:lnTo>
                  <a:cubicBezTo>
                    <a:pt x="4716" y="1"/>
                    <a:pt x="4541" y="1"/>
                    <a:pt x="4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2989100" y="3664475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4588" y="1"/>
                  </a:moveTo>
                  <a:cubicBezTo>
                    <a:pt x="3945" y="1"/>
                    <a:pt x="3141" y="33"/>
                    <a:pt x="2655" y="84"/>
                  </a:cubicBezTo>
                  <a:cubicBezTo>
                    <a:pt x="1992" y="119"/>
                    <a:pt x="1642" y="224"/>
                    <a:pt x="1188" y="539"/>
                  </a:cubicBezTo>
                  <a:cubicBezTo>
                    <a:pt x="455" y="1097"/>
                    <a:pt x="1" y="2250"/>
                    <a:pt x="1503" y="2425"/>
                  </a:cubicBezTo>
                  <a:cubicBezTo>
                    <a:pt x="1622" y="2439"/>
                    <a:pt x="1734" y="2445"/>
                    <a:pt x="1841" y="2445"/>
                  </a:cubicBezTo>
                  <a:cubicBezTo>
                    <a:pt x="2795" y="2445"/>
                    <a:pt x="3263" y="1911"/>
                    <a:pt x="3703" y="1377"/>
                  </a:cubicBezTo>
                  <a:cubicBezTo>
                    <a:pt x="3913" y="1097"/>
                    <a:pt x="3948" y="888"/>
                    <a:pt x="4332" y="678"/>
                  </a:cubicBezTo>
                  <a:cubicBezTo>
                    <a:pt x="4507" y="608"/>
                    <a:pt x="4856" y="469"/>
                    <a:pt x="5240" y="469"/>
                  </a:cubicBezTo>
                  <a:lnTo>
                    <a:pt x="5205" y="15"/>
                  </a:lnTo>
                  <a:cubicBezTo>
                    <a:pt x="5037" y="5"/>
                    <a:pt x="4823" y="1"/>
                    <a:pt x="458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2998700" y="3661325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4332" y="1"/>
                  </a:moveTo>
                  <a:cubicBezTo>
                    <a:pt x="3669" y="1"/>
                    <a:pt x="2795" y="36"/>
                    <a:pt x="2271" y="71"/>
                  </a:cubicBezTo>
                  <a:cubicBezTo>
                    <a:pt x="1573" y="106"/>
                    <a:pt x="1189" y="210"/>
                    <a:pt x="734" y="560"/>
                  </a:cubicBezTo>
                  <a:cubicBezTo>
                    <a:pt x="315" y="874"/>
                    <a:pt x="1" y="1328"/>
                    <a:pt x="1" y="1782"/>
                  </a:cubicBezTo>
                  <a:cubicBezTo>
                    <a:pt x="1" y="2236"/>
                    <a:pt x="350" y="2621"/>
                    <a:pt x="1119" y="2691"/>
                  </a:cubicBezTo>
                  <a:cubicBezTo>
                    <a:pt x="1223" y="2725"/>
                    <a:pt x="1328" y="2725"/>
                    <a:pt x="1468" y="2725"/>
                  </a:cubicBezTo>
                  <a:cubicBezTo>
                    <a:pt x="2481" y="2725"/>
                    <a:pt x="3005" y="2097"/>
                    <a:pt x="3424" y="1573"/>
                  </a:cubicBezTo>
                  <a:cubicBezTo>
                    <a:pt x="3634" y="1293"/>
                    <a:pt x="3669" y="1119"/>
                    <a:pt x="4018" y="944"/>
                  </a:cubicBezTo>
                  <a:cubicBezTo>
                    <a:pt x="4193" y="839"/>
                    <a:pt x="4507" y="734"/>
                    <a:pt x="4856" y="734"/>
                  </a:cubicBezTo>
                  <a:lnTo>
                    <a:pt x="4856" y="455"/>
                  </a:lnTo>
                  <a:cubicBezTo>
                    <a:pt x="4437" y="455"/>
                    <a:pt x="4088" y="595"/>
                    <a:pt x="3878" y="699"/>
                  </a:cubicBezTo>
                  <a:cubicBezTo>
                    <a:pt x="3459" y="909"/>
                    <a:pt x="3389" y="1188"/>
                    <a:pt x="3215" y="1398"/>
                  </a:cubicBezTo>
                  <a:cubicBezTo>
                    <a:pt x="2795" y="1957"/>
                    <a:pt x="2376" y="2446"/>
                    <a:pt x="1468" y="2446"/>
                  </a:cubicBezTo>
                  <a:lnTo>
                    <a:pt x="1119" y="2446"/>
                  </a:lnTo>
                  <a:cubicBezTo>
                    <a:pt x="420" y="2341"/>
                    <a:pt x="245" y="2097"/>
                    <a:pt x="245" y="1782"/>
                  </a:cubicBezTo>
                  <a:cubicBezTo>
                    <a:pt x="245" y="1468"/>
                    <a:pt x="525" y="1049"/>
                    <a:pt x="874" y="769"/>
                  </a:cubicBezTo>
                  <a:cubicBezTo>
                    <a:pt x="1328" y="455"/>
                    <a:pt x="1608" y="350"/>
                    <a:pt x="2306" y="315"/>
                  </a:cubicBezTo>
                  <a:cubicBezTo>
                    <a:pt x="2795" y="280"/>
                    <a:pt x="3669" y="245"/>
                    <a:pt x="4332" y="245"/>
                  </a:cubicBezTo>
                  <a:cubicBezTo>
                    <a:pt x="4507" y="245"/>
                    <a:pt x="4682" y="245"/>
                    <a:pt x="4821" y="280"/>
                  </a:cubicBezTo>
                  <a:lnTo>
                    <a:pt x="48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3060700" y="3625300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4804" y="0"/>
                  </a:moveTo>
                  <a:cubicBezTo>
                    <a:pt x="4119" y="0"/>
                    <a:pt x="3199" y="51"/>
                    <a:pt x="2691" y="80"/>
                  </a:cubicBezTo>
                  <a:cubicBezTo>
                    <a:pt x="1992" y="114"/>
                    <a:pt x="1643" y="254"/>
                    <a:pt x="1189" y="673"/>
                  </a:cubicBezTo>
                  <a:cubicBezTo>
                    <a:pt x="455" y="1302"/>
                    <a:pt x="1" y="2699"/>
                    <a:pt x="1503" y="2909"/>
                  </a:cubicBezTo>
                  <a:cubicBezTo>
                    <a:pt x="1627" y="2927"/>
                    <a:pt x="1744" y="2935"/>
                    <a:pt x="1854" y="2935"/>
                  </a:cubicBezTo>
                  <a:cubicBezTo>
                    <a:pt x="2831" y="2935"/>
                    <a:pt x="3296" y="2279"/>
                    <a:pt x="3704" y="1651"/>
                  </a:cubicBezTo>
                  <a:cubicBezTo>
                    <a:pt x="3843" y="1442"/>
                    <a:pt x="3948" y="1162"/>
                    <a:pt x="4123" y="1023"/>
                  </a:cubicBezTo>
                  <a:cubicBezTo>
                    <a:pt x="4367" y="883"/>
                    <a:pt x="4891" y="883"/>
                    <a:pt x="5136" y="848"/>
                  </a:cubicBezTo>
                  <a:lnTo>
                    <a:pt x="5241" y="10"/>
                  </a:lnTo>
                  <a:cubicBezTo>
                    <a:pt x="5114" y="3"/>
                    <a:pt x="4965" y="0"/>
                    <a:pt x="480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0"/>
            <p:cNvSpPr/>
            <p:nvPr/>
          </p:nvSpPr>
          <p:spPr>
            <a:xfrm>
              <a:off x="3070325" y="3622025"/>
              <a:ext cx="121400" cy="79500"/>
            </a:xfrm>
            <a:custGeom>
              <a:avLst/>
              <a:gdLst/>
              <a:ahLst/>
              <a:cxnLst/>
              <a:rect l="l" t="t" r="r" b="b"/>
              <a:pathLst>
                <a:path w="4856" h="3180" extrusionOk="0">
                  <a:moveTo>
                    <a:pt x="4401" y="1"/>
                  </a:moveTo>
                  <a:cubicBezTo>
                    <a:pt x="3703" y="1"/>
                    <a:pt x="2795" y="36"/>
                    <a:pt x="2306" y="71"/>
                  </a:cubicBezTo>
                  <a:cubicBezTo>
                    <a:pt x="1572" y="106"/>
                    <a:pt x="1188" y="280"/>
                    <a:pt x="734" y="700"/>
                  </a:cubicBezTo>
                  <a:cubicBezTo>
                    <a:pt x="315" y="1049"/>
                    <a:pt x="0" y="1573"/>
                    <a:pt x="0" y="2097"/>
                  </a:cubicBezTo>
                  <a:cubicBezTo>
                    <a:pt x="0" y="2621"/>
                    <a:pt x="350" y="3075"/>
                    <a:pt x="1118" y="3180"/>
                  </a:cubicBezTo>
                  <a:lnTo>
                    <a:pt x="1467" y="3180"/>
                  </a:lnTo>
                  <a:cubicBezTo>
                    <a:pt x="2515" y="3180"/>
                    <a:pt x="3004" y="2481"/>
                    <a:pt x="3423" y="1852"/>
                  </a:cubicBezTo>
                  <a:cubicBezTo>
                    <a:pt x="3598" y="1608"/>
                    <a:pt x="3668" y="1363"/>
                    <a:pt x="3843" y="1258"/>
                  </a:cubicBezTo>
                  <a:cubicBezTo>
                    <a:pt x="3982" y="1154"/>
                    <a:pt x="4506" y="1154"/>
                    <a:pt x="4786" y="1084"/>
                  </a:cubicBezTo>
                  <a:lnTo>
                    <a:pt x="4716" y="839"/>
                  </a:lnTo>
                  <a:cubicBezTo>
                    <a:pt x="4506" y="909"/>
                    <a:pt x="3982" y="874"/>
                    <a:pt x="3668" y="1049"/>
                  </a:cubicBezTo>
                  <a:cubicBezTo>
                    <a:pt x="3423" y="1224"/>
                    <a:pt x="3354" y="1538"/>
                    <a:pt x="3214" y="1678"/>
                  </a:cubicBezTo>
                  <a:cubicBezTo>
                    <a:pt x="2795" y="2341"/>
                    <a:pt x="2375" y="2935"/>
                    <a:pt x="1467" y="2935"/>
                  </a:cubicBezTo>
                  <a:cubicBezTo>
                    <a:pt x="1362" y="2935"/>
                    <a:pt x="1258" y="2935"/>
                    <a:pt x="1153" y="2900"/>
                  </a:cubicBezTo>
                  <a:cubicBezTo>
                    <a:pt x="454" y="2795"/>
                    <a:pt x="280" y="2481"/>
                    <a:pt x="245" y="2097"/>
                  </a:cubicBezTo>
                  <a:cubicBezTo>
                    <a:pt x="245" y="1713"/>
                    <a:pt x="524" y="1189"/>
                    <a:pt x="873" y="874"/>
                  </a:cubicBezTo>
                  <a:cubicBezTo>
                    <a:pt x="1362" y="490"/>
                    <a:pt x="1642" y="385"/>
                    <a:pt x="2306" y="350"/>
                  </a:cubicBezTo>
                  <a:cubicBezTo>
                    <a:pt x="2795" y="315"/>
                    <a:pt x="3738" y="245"/>
                    <a:pt x="4401" y="245"/>
                  </a:cubicBezTo>
                  <a:cubicBezTo>
                    <a:pt x="4541" y="245"/>
                    <a:pt x="4716" y="245"/>
                    <a:pt x="4821" y="280"/>
                  </a:cubicBezTo>
                  <a:lnTo>
                    <a:pt x="4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0"/>
            <p:cNvSpPr/>
            <p:nvPr/>
          </p:nvSpPr>
          <p:spPr>
            <a:xfrm>
              <a:off x="2816200" y="3625175"/>
              <a:ext cx="129275" cy="61700"/>
            </a:xfrm>
            <a:custGeom>
              <a:avLst/>
              <a:gdLst/>
              <a:ahLst/>
              <a:cxnLst/>
              <a:rect l="l" t="t" r="r" b="b"/>
              <a:pathLst>
                <a:path w="5171" h="2468" extrusionOk="0">
                  <a:moveTo>
                    <a:pt x="4487" y="0"/>
                  </a:moveTo>
                  <a:cubicBezTo>
                    <a:pt x="3859" y="0"/>
                    <a:pt x="3100" y="25"/>
                    <a:pt x="2655" y="50"/>
                  </a:cubicBezTo>
                  <a:cubicBezTo>
                    <a:pt x="1956" y="119"/>
                    <a:pt x="1642" y="224"/>
                    <a:pt x="1188" y="539"/>
                  </a:cubicBezTo>
                  <a:cubicBezTo>
                    <a:pt x="420" y="1098"/>
                    <a:pt x="0" y="2285"/>
                    <a:pt x="1502" y="2460"/>
                  </a:cubicBezTo>
                  <a:cubicBezTo>
                    <a:pt x="1580" y="2465"/>
                    <a:pt x="1659" y="2468"/>
                    <a:pt x="1737" y="2468"/>
                  </a:cubicBezTo>
                  <a:cubicBezTo>
                    <a:pt x="2189" y="2468"/>
                    <a:pt x="2647" y="2373"/>
                    <a:pt x="3004" y="2076"/>
                  </a:cubicBezTo>
                  <a:cubicBezTo>
                    <a:pt x="3389" y="1796"/>
                    <a:pt x="3633" y="1237"/>
                    <a:pt x="4052" y="1028"/>
                  </a:cubicBezTo>
                  <a:cubicBezTo>
                    <a:pt x="4192" y="993"/>
                    <a:pt x="4332" y="958"/>
                    <a:pt x="4506" y="958"/>
                  </a:cubicBezTo>
                  <a:cubicBezTo>
                    <a:pt x="4678" y="901"/>
                    <a:pt x="4872" y="844"/>
                    <a:pt x="5052" y="844"/>
                  </a:cubicBezTo>
                  <a:cubicBezTo>
                    <a:pt x="5092" y="844"/>
                    <a:pt x="5132" y="847"/>
                    <a:pt x="5170" y="853"/>
                  </a:cubicBezTo>
                  <a:lnTo>
                    <a:pt x="5170" y="15"/>
                  </a:lnTo>
                  <a:cubicBezTo>
                    <a:pt x="4986" y="4"/>
                    <a:pt x="4748" y="0"/>
                    <a:pt x="448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824925" y="3622025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4367" y="1"/>
                  </a:moveTo>
                  <a:cubicBezTo>
                    <a:pt x="3703" y="1"/>
                    <a:pt x="2795" y="36"/>
                    <a:pt x="2306" y="71"/>
                  </a:cubicBezTo>
                  <a:cubicBezTo>
                    <a:pt x="1607" y="106"/>
                    <a:pt x="1223" y="211"/>
                    <a:pt x="734" y="560"/>
                  </a:cubicBezTo>
                  <a:cubicBezTo>
                    <a:pt x="350" y="874"/>
                    <a:pt x="1" y="1328"/>
                    <a:pt x="1" y="1782"/>
                  </a:cubicBezTo>
                  <a:cubicBezTo>
                    <a:pt x="1" y="2237"/>
                    <a:pt x="385" y="2621"/>
                    <a:pt x="1118" y="2691"/>
                  </a:cubicBezTo>
                  <a:cubicBezTo>
                    <a:pt x="1223" y="2726"/>
                    <a:pt x="1328" y="2726"/>
                    <a:pt x="1433" y="2726"/>
                  </a:cubicBezTo>
                  <a:cubicBezTo>
                    <a:pt x="1922" y="2726"/>
                    <a:pt x="2376" y="2586"/>
                    <a:pt x="2760" y="2306"/>
                  </a:cubicBezTo>
                  <a:cubicBezTo>
                    <a:pt x="3179" y="1992"/>
                    <a:pt x="3389" y="1433"/>
                    <a:pt x="3773" y="1293"/>
                  </a:cubicBezTo>
                  <a:cubicBezTo>
                    <a:pt x="3878" y="1224"/>
                    <a:pt x="4018" y="1224"/>
                    <a:pt x="4157" y="1189"/>
                  </a:cubicBezTo>
                  <a:cubicBezTo>
                    <a:pt x="4367" y="1154"/>
                    <a:pt x="4577" y="1084"/>
                    <a:pt x="4751" y="1084"/>
                  </a:cubicBezTo>
                  <a:lnTo>
                    <a:pt x="4821" y="1084"/>
                  </a:lnTo>
                  <a:lnTo>
                    <a:pt x="4856" y="839"/>
                  </a:lnTo>
                  <a:lnTo>
                    <a:pt x="4751" y="839"/>
                  </a:lnTo>
                  <a:cubicBezTo>
                    <a:pt x="4542" y="839"/>
                    <a:pt x="4297" y="909"/>
                    <a:pt x="4122" y="944"/>
                  </a:cubicBezTo>
                  <a:cubicBezTo>
                    <a:pt x="3983" y="979"/>
                    <a:pt x="3843" y="979"/>
                    <a:pt x="3668" y="1049"/>
                  </a:cubicBezTo>
                  <a:cubicBezTo>
                    <a:pt x="3179" y="1258"/>
                    <a:pt x="2935" y="1852"/>
                    <a:pt x="2586" y="2097"/>
                  </a:cubicBezTo>
                  <a:cubicBezTo>
                    <a:pt x="2271" y="2341"/>
                    <a:pt x="1852" y="2446"/>
                    <a:pt x="1433" y="2446"/>
                  </a:cubicBezTo>
                  <a:lnTo>
                    <a:pt x="1153" y="2446"/>
                  </a:lnTo>
                  <a:cubicBezTo>
                    <a:pt x="455" y="2341"/>
                    <a:pt x="280" y="2097"/>
                    <a:pt x="280" y="1782"/>
                  </a:cubicBezTo>
                  <a:cubicBezTo>
                    <a:pt x="280" y="1468"/>
                    <a:pt x="560" y="1049"/>
                    <a:pt x="909" y="804"/>
                  </a:cubicBezTo>
                  <a:cubicBezTo>
                    <a:pt x="1363" y="455"/>
                    <a:pt x="1642" y="385"/>
                    <a:pt x="2306" y="315"/>
                  </a:cubicBezTo>
                  <a:cubicBezTo>
                    <a:pt x="2795" y="280"/>
                    <a:pt x="3703" y="245"/>
                    <a:pt x="4367" y="245"/>
                  </a:cubicBezTo>
                  <a:cubicBezTo>
                    <a:pt x="4542" y="245"/>
                    <a:pt x="4681" y="245"/>
                    <a:pt x="4821" y="280"/>
                  </a:cubicBezTo>
                  <a:lnTo>
                    <a:pt x="48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3209175" y="3600725"/>
              <a:ext cx="132750" cy="72425"/>
            </a:xfrm>
            <a:custGeom>
              <a:avLst/>
              <a:gdLst/>
              <a:ahLst/>
              <a:cxnLst/>
              <a:rect l="l" t="t" r="r" b="b"/>
              <a:pathLst>
                <a:path w="5310" h="2897" extrusionOk="0">
                  <a:moveTo>
                    <a:pt x="4567" y="1"/>
                  </a:moveTo>
                  <a:cubicBezTo>
                    <a:pt x="3912" y="1"/>
                    <a:pt x="3115" y="33"/>
                    <a:pt x="2655" y="84"/>
                  </a:cubicBezTo>
                  <a:cubicBezTo>
                    <a:pt x="1991" y="119"/>
                    <a:pt x="1642" y="259"/>
                    <a:pt x="1188" y="643"/>
                  </a:cubicBezTo>
                  <a:cubicBezTo>
                    <a:pt x="454" y="1272"/>
                    <a:pt x="0" y="2669"/>
                    <a:pt x="1502" y="2879"/>
                  </a:cubicBezTo>
                  <a:cubicBezTo>
                    <a:pt x="1606" y="2891"/>
                    <a:pt x="1704" y="2897"/>
                    <a:pt x="1798" y="2897"/>
                  </a:cubicBezTo>
                  <a:cubicBezTo>
                    <a:pt x="2781" y="2897"/>
                    <a:pt x="3256" y="2259"/>
                    <a:pt x="3703" y="1621"/>
                  </a:cubicBezTo>
                  <a:cubicBezTo>
                    <a:pt x="4017" y="1097"/>
                    <a:pt x="4786" y="1028"/>
                    <a:pt x="5310" y="993"/>
                  </a:cubicBezTo>
                  <a:lnTo>
                    <a:pt x="5205" y="15"/>
                  </a:lnTo>
                  <a:cubicBezTo>
                    <a:pt x="5027" y="5"/>
                    <a:pt x="4807" y="1"/>
                    <a:pt x="456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>
              <a:off x="3217900" y="359757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4402" y="1"/>
                  </a:moveTo>
                  <a:cubicBezTo>
                    <a:pt x="3703" y="1"/>
                    <a:pt x="2795" y="36"/>
                    <a:pt x="2306" y="71"/>
                  </a:cubicBezTo>
                  <a:cubicBezTo>
                    <a:pt x="1607" y="106"/>
                    <a:pt x="1223" y="245"/>
                    <a:pt x="734" y="665"/>
                  </a:cubicBezTo>
                  <a:cubicBezTo>
                    <a:pt x="350" y="1014"/>
                    <a:pt x="35" y="1573"/>
                    <a:pt x="35" y="2062"/>
                  </a:cubicBezTo>
                  <a:cubicBezTo>
                    <a:pt x="0" y="2586"/>
                    <a:pt x="350" y="3040"/>
                    <a:pt x="1118" y="3110"/>
                  </a:cubicBezTo>
                  <a:cubicBezTo>
                    <a:pt x="1258" y="3145"/>
                    <a:pt x="1363" y="3145"/>
                    <a:pt x="1468" y="3145"/>
                  </a:cubicBezTo>
                  <a:cubicBezTo>
                    <a:pt x="2516" y="3145"/>
                    <a:pt x="3039" y="2446"/>
                    <a:pt x="3459" y="1817"/>
                  </a:cubicBezTo>
                  <a:cubicBezTo>
                    <a:pt x="3738" y="1363"/>
                    <a:pt x="4437" y="1258"/>
                    <a:pt x="4961" y="1258"/>
                  </a:cubicBezTo>
                  <a:lnTo>
                    <a:pt x="4961" y="979"/>
                  </a:lnTo>
                  <a:cubicBezTo>
                    <a:pt x="4402" y="1014"/>
                    <a:pt x="3633" y="1084"/>
                    <a:pt x="3249" y="1678"/>
                  </a:cubicBezTo>
                  <a:cubicBezTo>
                    <a:pt x="2795" y="2306"/>
                    <a:pt x="2376" y="2865"/>
                    <a:pt x="1468" y="2865"/>
                  </a:cubicBezTo>
                  <a:lnTo>
                    <a:pt x="1153" y="2865"/>
                  </a:lnTo>
                  <a:cubicBezTo>
                    <a:pt x="490" y="2760"/>
                    <a:pt x="280" y="2446"/>
                    <a:pt x="280" y="2062"/>
                  </a:cubicBezTo>
                  <a:cubicBezTo>
                    <a:pt x="280" y="1678"/>
                    <a:pt x="559" y="1154"/>
                    <a:pt x="909" y="874"/>
                  </a:cubicBezTo>
                  <a:cubicBezTo>
                    <a:pt x="1363" y="490"/>
                    <a:pt x="1642" y="385"/>
                    <a:pt x="2341" y="315"/>
                  </a:cubicBezTo>
                  <a:cubicBezTo>
                    <a:pt x="2830" y="280"/>
                    <a:pt x="3738" y="245"/>
                    <a:pt x="4402" y="245"/>
                  </a:cubicBezTo>
                  <a:lnTo>
                    <a:pt x="4821" y="245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0"/>
            <p:cNvSpPr/>
            <p:nvPr/>
          </p:nvSpPr>
          <p:spPr>
            <a:xfrm>
              <a:off x="2592175" y="3600200"/>
              <a:ext cx="110525" cy="83775"/>
            </a:xfrm>
            <a:custGeom>
              <a:avLst/>
              <a:gdLst/>
              <a:ahLst/>
              <a:cxnLst/>
              <a:rect l="l" t="t" r="r" b="b"/>
              <a:pathLst>
                <a:path w="4421" h="3351" extrusionOk="0">
                  <a:moveTo>
                    <a:pt x="4351" y="1"/>
                  </a:moveTo>
                  <a:cubicBezTo>
                    <a:pt x="3757" y="140"/>
                    <a:pt x="2534" y="525"/>
                    <a:pt x="1940" y="734"/>
                  </a:cubicBezTo>
                  <a:cubicBezTo>
                    <a:pt x="1277" y="944"/>
                    <a:pt x="997" y="1153"/>
                    <a:pt x="648" y="1607"/>
                  </a:cubicBezTo>
                  <a:cubicBezTo>
                    <a:pt x="105" y="2246"/>
                    <a:pt x="0" y="3350"/>
                    <a:pt x="1104" y="3350"/>
                  </a:cubicBezTo>
                  <a:cubicBezTo>
                    <a:pt x="1209" y="3350"/>
                    <a:pt x="1324" y="3340"/>
                    <a:pt x="1451" y="3319"/>
                  </a:cubicBezTo>
                  <a:cubicBezTo>
                    <a:pt x="2639" y="3144"/>
                    <a:pt x="2988" y="2411"/>
                    <a:pt x="3268" y="1712"/>
                  </a:cubicBezTo>
                  <a:cubicBezTo>
                    <a:pt x="3338" y="1607"/>
                    <a:pt x="3338" y="1433"/>
                    <a:pt x="3407" y="1328"/>
                  </a:cubicBezTo>
                  <a:cubicBezTo>
                    <a:pt x="3477" y="1258"/>
                    <a:pt x="3617" y="1188"/>
                    <a:pt x="3687" y="1153"/>
                  </a:cubicBezTo>
                  <a:cubicBezTo>
                    <a:pt x="3931" y="1049"/>
                    <a:pt x="4176" y="1014"/>
                    <a:pt x="4420" y="1014"/>
                  </a:cubicBezTo>
                  <a:lnTo>
                    <a:pt x="4351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0"/>
            <p:cNvSpPr/>
            <p:nvPr/>
          </p:nvSpPr>
          <p:spPr>
            <a:xfrm>
              <a:off x="2595250" y="3597575"/>
              <a:ext cx="107450" cy="89975"/>
            </a:xfrm>
            <a:custGeom>
              <a:avLst/>
              <a:gdLst/>
              <a:ahLst/>
              <a:cxnLst/>
              <a:rect l="l" t="t" r="r" b="b"/>
              <a:pathLst>
                <a:path w="4298" h="3599" extrusionOk="0">
                  <a:moveTo>
                    <a:pt x="4193" y="1"/>
                  </a:moveTo>
                  <a:cubicBezTo>
                    <a:pt x="3564" y="141"/>
                    <a:pt x="2376" y="525"/>
                    <a:pt x="1782" y="734"/>
                  </a:cubicBezTo>
                  <a:cubicBezTo>
                    <a:pt x="1119" y="944"/>
                    <a:pt x="769" y="1154"/>
                    <a:pt x="420" y="1608"/>
                  </a:cubicBezTo>
                  <a:cubicBezTo>
                    <a:pt x="176" y="1922"/>
                    <a:pt x="1" y="2341"/>
                    <a:pt x="1" y="2725"/>
                  </a:cubicBezTo>
                  <a:cubicBezTo>
                    <a:pt x="1" y="3180"/>
                    <a:pt x="315" y="3599"/>
                    <a:pt x="979" y="3599"/>
                  </a:cubicBezTo>
                  <a:cubicBezTo>
                    <a:pt x="1084" y="3599"/>
                    <a:pt x="1223" y="3599"/>
                    <a:pt x="1328" y="3564"/>
                  </a:cubicBezTo>
                  <a:cubicBezTo>
                    <a:pt x="2586" y="3389"/>
                    <a:pt x="2970" y="2586"/>
                    <a:pt x="3284" y="1887"/>
                  </a:cubicBezTo>
                  <a:cubicBezTo>
                    <a:pt x="3319" y="1712"/>
                    <a:pt x="3354" y="1573"/>
                    <a:pt x="3389" y="1503"/>
                  </a:cubicBezTo>
                  <a:cubicBezTo>
                    <a:pt x="3424" y="1468"/>
                    <a:pt x="3529" y="1433"/>
                    <a:pt x="3634" y="1363"/>
                  </a:cubicBezTo>
                  <a:cubicBezTo>
                    <a:pt x="3843" y="1293"/>
                    <a:pt x="4053" y="1258"/>
                    <a:pt x="4297" y="1223"/>
                  </a:cubicBezTo>
                  <a:lnTo>
                    <a:pt x="4297" y="979"/>
                  </a:lnTo>
                  <a:cubicBezTo>
                    <a:pt x="4053" y="1014"/>
                    <a:pt x="3773" y="1049"/>
                    <a:pt x="3529" y="1119"/>
                  </a:cubicBezTo>
                  <a:cubicBezTo>
                    <a:pt x="3424" y="1189"/>
                    <a:pt x="3284" y="1223"/>
                    <a:pt x="3180" y="1363"/>
                  </a:cubicBezTo>
                  <a:cubicBezTo>
                    <a:pt x="3075" y="1503"/>
                    <a:pt x="3075" y="1678"/>
                    <a:pt x="3040" y="1782"/>
                  </a:cubicBezTo>
                  <a:cubicBezTo>
                    <a:pt x="2725" y="2481"/>
                    <a:pt x="2446" y="3145"/>
                    <a:pt x="1293" y="3319"/>
                  </a:cubicBezTo>
                  <a:lnTo>
                    <a:pt x="979" y="3319"/>
                  </a:lnTo>
                  <a:cubicBezTo>
                    <a:pt x="420" y="3319"/>
                    <a:pt x="280" y="3075"/>
                    <a:pt x="245" y="2725"/>
                  </a:cubicBezTo>
                  <a:cubicBezTo>
                    <a:pt x="245" y="2411"/>
                    <a:pt x="385" y="2062"/>
                    <a:pt x="630" y="1782"/>
                  </a:cubicBezTo>
                  <a:cubicBezTo>
                    <a:pt x="979" y="1363"/>
                    <a:pt x="1223" y="1189"/>
                    <a:pt x="1852" y="979"/>
                  </a:cubicBezTo>
                  <a:cubicBezTo>
                    <a:pt x="2446" y="769"/>
                    <a:pt x="3669" y="385"/>
                    <a:pt x="4262" y="245"/>
                  </a:cubicBezTo>
                  <a:lnTo>
                    <a:pt x="42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>
              <a:off x="2684325" y="3646500"/>
              <a:ext cx="128400" cy="67375"/>
            </a:xfrm>
            <a:custGeom>
              <a:avLst/>
              <a:gdLst/>
              <a:ahLst/>
              <a:cxnLst/>
              <a:rect l="l" t="t" r="r" b="b"/>
              <a:pathLst>
                <a:path w="5136" h="2695" extrusionOk="0">
                  <a:moveTo>
                    <a:pt x="4996" y="0"/>
                  </a:moveTo>
                  <a:cubicBezTo>
                    <a:pt x="4332" y="0"/>
                    <a:pt x="3110" y="140"/>
                    <a:pt x="2481" y="245"/>
                  </a:cubicBezTo>
                  <a:cubicBezTo>
                    <a:pt x="1782" y="349"/>
                    <a:pt x="1468" y="489"/>
                    <a:pt x="1014" y="838"/>
                  </a:cubicBezTo>
                  <a:cubicBezTo>
                    <a:pt x="350" y="1432"/>
                    <a:pt x="1" y="2655"/>
                    <a:pt x="1503" y="2690"/>
                  </a:cubicBezTo>
                  <a:cubicBezTo>
                    <a:pt x="1561" y="2693"/>
                    <a:pt x="1617" y="2695"/>
                    <a:pt x="1672" y="2695"/>
                  </a:cubicBezTo>
                  <a:cubicBezTo>
                    <a:pt x="2738" y="2695"/>
                    <a:pt x="3200" y="2065"/>
                    <a:pt x="3599" y="1467"/>
                  </a:cubicBezTo>
                  <a:cubicBezTo>
                    <a:pt x="3738" y="1223"/>
                    <a:pt x="3948" y="1048"/>
                    <a:pt x="4227" y="908"/>
                  </a:cubicBezTo>
                  <a:cubicBezTo>
                    <a:pt x="4507" y="734"/>
                    <a:pt x="4821" y="734"/>
                    <a:pt x="5136" y="734"/>
                  </a:cubicBezTo>
                  <a:lnTo>
                    <a:pt x="4996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2692200" y="3643000"/>
              <a:ext cx="120525" cy="74250"/>
            </a:xfrm>
            <a:custGeom>
              <a:avLst/>
              <a:gdLst/>
              <a:ahLst/>
              <a:cxnLst/>
              <a:rect l="l" t="t" r="r" b="b"/>
              <a:pathLst>
                <a:path w="4821" h="2970" extrusionOk="0">
                  <a:moveTo>
                    <a:pt x="4646" y="0"/>
                  </a:moveTo>
                  <a:cubicBezTo>
                    <a:pt x="4017" y="35"/>
                    <a:pt x="2760" y="175"/>
                    <a:pt x="2131" y="245"/>
                  </a:cubicBezTo>
                  <a:cubicBezTo>
                    <a:pt x="1432" y="350"/>
                    <a:pt x="1083" y="489"/>
                    <a:pt x="629" y="908"/>
                  </a:cubicBezTo>
                  <a:cubicBezTo>
                    <a:pt x="280" y="1188"/>
                    <a:pt x="0" y="1642"/>
                    <a:pt x="0" y="2096"/>
                  </a:cubicBezTo>
                  <a:cubicBezTo>
                    <a:pt x="0" y="2550"/>
                    <a:pt x="384" y="2969"/>
                    <a:pt x="1188" y="2969"/>
                  </a:cubicBezTo>
                  <a:lnTo>
                    <a:pt x="1293" y="2969"/>
                  </a:lnTo>
                  <a:cubicBezTo>
                    <a:pt x="2480" y="2969"/>
                    <a:pt x="2969" y="2271"/>
                    <a:pt x="3388" y="1677"/>
                  </a:cubicBezTo>
                  <a:cubicBezTo>
                    <a:pt x="3528" y="1467"/>
                    <a:pt x="3738" y="1258"/>
                    <a:pt x="3947" y="1153"/>
                  </a:cubicBezTo>
                  <a:cubicBezTo>
                    <a:pt x="4192" y="1048"/>
                    <a:pt x="4401" y="1013"/>
                    <a:pt x="4681" y="1013"/>
                  </a:cubicBezTo>
                  <a:lnTo>
                    <a:pt x="4821" y="1013"/>
                  </a:lnTo>
                  <a:lnTo>
                    <a:pt x="4821" y="769"/>
                  </a:lnTo>
                  <a:lnTo>
                    <a:pt x="4681" y="769"/>
                  </a:lnTo>
                  <a:cubicBezTo>
                    <a:pt x="4401" y="769"/>
                    <a:pt x="4122" y="769"/>
                    <a:pt x="3843" y="908"/>
                  </a:cubicBezTo>
                  <a:cubicBezTo>
                    <a:pt x="3563" y="1048"/>
                    <a:pt x="3354" y="1293"/>
                    <a:pt x="3179" y="1537"/>
                  </a:cubicBezTo>
                  <a:cubicBezTo>
                    <a:pt x="2760" y="2131"/>
                    <a:pt x="2341" y="2725"/>
                    <a:pt x="1293" y="2725"/>
                  </a:cubicBezTo>
                  <a:lnTo>
                    <a:pt x="1188" y="2725"/>
                  </a:lnTo>
                  <a:cubicBezTo>
                    <a:pt x="454" y="2690"/>
                    <a:pt x="280" y="2411"/>
                    <a:pt x="245" y="2096"/>
                  </a:cubicBezTo>
                  <a:cubicBezTo>
                    <a:pt x="245" y="1782"/>
                    <a:pt x="489" y="1363"/>
                    <a:pt x="804" y="1083"/>
                  </a:cubicBezTo>
                  <a:cubicBezTo>
                    <a:pt x="1223" y="734"/>
                    <a:pt x="1502" y="629"/>
                    <a:pt x="2166" y="524"/>
                  </a:cubicBezTo>
                  <a:cubicBezTo>
                    <a:pt x="2795" y="419"/>
                    <a:pt x="4052" y="280"/>
                    <a:pt x="4681" y="245"/>
                  </a:cubicBezTo>
                  <a:lnTo>
                    <a:pt x="46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>
              <a:off x="3327050" y="3646125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4488" y="1"/>
                  </a:moveTo>
                  <a:cubicBezTo>
                    <a:pt x="3859" y="1"/>
                    <a:pt x="3100" y="25"/>
                    <a:pt x="2656" y="50"/>
                  </a:cubicBezTo>
                  <a:cubicBezTo>
                    <a:pt x="1957" y="85"/>
                    <a:pt x="1608" y="190"/>
                    <a:pt x="1154" y="539"/>
                  </a:cubicBezTo>
                  <a:cubicBezTo>
                    <a:pt x="420" y="1063"/>
                    <a:pt x="1" y="2251"/>
                    <a:pt x="1468" y="2425"/>
                  </a:cubicBezTo>
                  <a:cubicBezTo>
                    <a:pt x="1608" y="2442"/>
                    <a:pt x="1738" y="2449"/>
                    <a:pt x="1860" y="2449"/>
                  </a:cubicBezTo>
                  <a:cubicBezTo>
                    <a:pt x="2778" y="2449"/>
                    <a:pt x="3233" y="2014"/>
                    <a:pt x="3634" y="1552"/>
                  </a:cubicBezTo>
                  <a:cubicBezTo>
                    <a:pt x="3843" y="1307"/>
                    <a:pt x="3878" y="1133"/>
                    <a:pt x="4262" y="958"/>
                  </a:cubicBezTo>
                  <a:cubicBezTo>
                    <a:pt x="4437" y="888"/>
                    <a:pt x="4786" y="749"/>
                    <a:pt x="5171" y="749"/>
                  </a:cubicBezTo>
                  <a:lnTo>
                    <a:pt x="5171" y="15"/>
                  </a:lnTo>
                  <a:cubicBezTo>
                    <a:pt x="4986" y="5"/>
                    <a:pt x="4748" y="1"/>
                    <a:pt x="448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3335800" y="3643000"/>
              <a:ext cx="120525" cy="67300"/>
            </a:xfrm>
            <a:custGeom>
              <a:avLst/>
              <a:gdLst/>
              <a:ahLst/>
              <a:cxnLst/>
              <a:rect l="l" t="t" r="r" b="b"/>
              <a:pathLst>
                <a:path w="4821" h="2692" extrusionOk="0">
                  <a:moveTo>
                    <a:pt x="4366" y="0"/>
                  </a:moveTo>
                  <a:cubicBezTo>
                    <a:pt x="3703" y="0"/>
                    <a:pt x="2795" y="35"/>
                    <a:pt x="2271" y="35"/>
                  </a:cubicBezTo>
                  <a:cubicBezTo>
                    <a:pt x="1572" y="70"/>
                    <a:pt x="1188" y="210"/>
                    <a:pt x="734" y="559"/>
                  </a:cubicBezTo>
                  <a:cubicBezTo>
                    <a:pt x="315" y="874"/>
                    <a:pt x="0" y="1328"/>
                    <a:pt x="0" y="1782"/>
                  </a:cubicBezTo>
                  <a:cubicBezTo>
                    <a:pt x="0" y="2236"/>
                    <a:pt x="349" y="2620"/>
                    <a:pt x="1118" y="2690"/>
                  </a:cubicBezTo>
                  <a:lnTo>
                    <a:pt x="1537" y="2690"/>
                  </a:lnTo>
                  <a:cubicBezTo>
                    <a:pt x="1569" y="2691"/>
                    <a:pt x="1601" y="2692"/>
                    <a:pt x="1632" y="2692"/>
                  </a:cubicBezTo>
                  <a:cubicBezTo>
                    <a:pt x="2513" y="2692"/>
                    <a:pt x="2983" y="2220"/>
                    <a:pt x="3388" y="1782"/>
                  </a:cubicBezTo>
                  <a:cubicBezTo>
                    <a:pt x="3598" y="1502"/>
                    <a:pt x="3633" y="1363"/>
                    <a:pt x="3947" y="1188"/>
                  </a:cubicBezTo>
                  <a:cubicBezTo>
                    <a:pt x="4122" y="1118"/>
                    <a:pt x="4471" y="1013"/>
                    <a:pt x="4821" y="1013"/>
                  </a:cubicBezTo>
                  <a:lnTo>
                    <a:pt x="4821" y="769"/>
                  </a:lnTo>
                  <a:cubicBezTo>
                    <a:pt x="4401" y="769"/>
                    <a:pt x="4052" y="874"/>
                    <a:pt x="3843" y="978"/>
                  </a:cubicBezTo>
                  <a:cubicBezTo>
                    <a:pt x="3458" y="1153"/>
                    <a:pt x="3353" y="1398"/>
                    <a:pt x="3179" y="1607"/>
                  </a:cubicBezTo>
                  <a:cubicBezTo>
                    <a:pt x="2795" y="2061"/>
                    <a:pt x="2410" y="2445"/>
                    <a:pt x="1537" y="2445"/>
                  </a:cubicBezTo>
                  <a:cubicBezTo>
                    <a:pt x="1397" y="2445"/>
                    <a:pt x="1293" y="2445"/>
                    <a:pt x="1153" y="2411"/>
                  </a:cubicBezTo>
                  <a:cubicBezTo>
                    <a:pt x="454" y="2341"/>
                    <a:pt x="280" y="2061"/>
                    <a:pt x="245" y="1782"/>
                  </a:cubicBezTo>
                  <a:cubicBezTo>
                    <a:pt x="245" y="1432"/>
                    <a:pt x="524" y="1013"/>
                    <a:pt x="873" y="769"/>
                  </a:cubicBezTo>
                  <a:cubicBezTo>
                    <a:pt x="1328" y="454"/>
                    <a:pt x="1607" y="350"/>
                    <a:pt x="2306" y="315"/>
                  </a:cubicBezTo>
                  <a:cubicBezTo>
                    <a:pt x="2795" y="280"/>
                    <a:pt x="3703" y="245"/>
                    <a:pt x="4366" y="245"/>
                  </a:cubicBezTo>
                  <a:lnTo>
                    <a:pt x="4821" y="245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4644825" y="3458225"/>
              <a:ext cx="130125" cy="61150"/>
            </a:xfrm>
            <a:custGeom>
              <a:avLst/>
              <a:gdLst/>
              <a:ahLst/>
              <a:cxnLst/>
              <a:rect l="l" t="t" r="r" b="b"/>
              <a:pathLst>
                <a:path w="5205" h="2446" extrusionOk="0">
                  <a:moveTo>
                    <a:pt x="3400" y="0"/>
                  </a:moveTo>
                  <a:cubicBezTo>
                    <a:pt x="2445" y="0"/>
                    <a:pt x="1977" y="535"/>
                    <a:pt x="1537" y="1069"/>
                  </a:cubicBezTo>
                  <a:cubicBezTo>
                    <a:pt x="1328" y="1348"/>
                    <a:pt x="1293" y="1558"/>
                    <a:pt x="908" y="1767"/>
                  </a:cubicBezTo>
                  <a:cubicBezTo>
                    <a:pt x="734" y="1872"/>
                    <a:pt x="384" y="1977"/>
                    <a:pt x="0" y="1977"/>
                  </a:cubicBezTo>
                  <a:lnTo>
                    <a:pt x="35" y="2431"/>
                  </a:lnTo>
                  <a:cubicBezTo>
                    <a:pt x="219" y="2441"/>
                    <a:pt x="457" y="2446"/>
                    <a:pt x="719" y="2446"/>
                  </a:cubicBezTo>
                  <a:cubicBezTo>
                    <a:pt x="1350" y="2446"/>
                    <a:pt x="2116" y="2421"/>
                    <a:pt x="2585" y="2396"/>
                  </a:cubicBezTo>
                  <a:cubicBezTo>
                    <a:pt x="3249" y="2361"/>
                    <a:pt x="3598" y="2222"/>
                    <a:pt x="4052" y="1907"/>
                  </a:cubicBezTo>
                  <a:cubicBezTo>
                    <a:pt x="4786" y="1348"/>
                    <a:pt x="5205" y="196"/>
                    <a:pt x="3738" y="21"/>
                  </a:cubicBezTo>
                  <a:cubicBezTo>
                    <a:pt x="3619" y="7"/>
                    <a:pt x="3506" y="0"/>
                    <a:pt x="340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4644825" y="34543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3389" y="0"/>
                  </a:moveTo>
                  <a:cubicBezTo>
                    <a:pt x="2376" y="0"/>
                    <a:pt x="1852" y="629"/>
                    <a:pt x="1432" y="1153"/>
                  </a:cubicBezTo>
                  <a:cubicBezTo>
                    <a:pt x="1188" y="1432"/>
                    <a:pt x="1188" y="1607"/>
                    <a:pt x="839" y="1782"/>
                  </a:cubicBezTo>
                  <a:cubicBezTo>
                    <a:pt x="664" y="1886"/>
                    <a:pt x="350" y="1991"/>
                    <a:pt x="0" y="1991"/>
                  </a:cubicBezTo>
                  <a:lnTo>
                    <a:pt x="0" y="2271"/>
                  </a:lnTo>
                  <a:cubicBezTo>
                    <a:pt x="384" y="2271"/>
                    <a:pt x="769" y="2131"/>
                    <a:pt x="978" y="2026"/>
                  </a:cubicBezTo>
                  <a:cubicBezTo>
                    <a:pt x="1363" y="1817"/>
                    <a:pt x="1467" y="1537"/>
                    <a:pt x="1642" y="1328"/>
                  </a:cubicBezTo>
                  <a:cubicBezTo>
                    <a:pt x="2061" y="769"/>
                    <a:pt x="2480" y="280"/>
                    <a:pt x="3389" y="280"/>
                  </a:cubicBezTo>
                  <a:lnTo>
                    <a:pt x="3703" y="280"/>
                  </a:lnTo>
                  <a:cubicBezTo>
                    <a:pt x="4402" y="384"/>
                    <a:pt x="4576" y="664"/>
                    <a:pt x="4611" y="943"/>
                  </a:cubicBezTo>
                  <a:cubicBezTo>
                    <a:pt x="4611" y="1258"/>
                    <a:pt x="4332" y="1677"/>
                    <a:pt x="3982" y="1956"/>
                  </a:cubicBezTo>
                  <a:cubicBezTo>
                    <a:pt x="3528" y="2271"/>
                    <a:pt x="3249" y="2376"/>
                    <a:pt x="2550" y="2410"/>
                  </a:cubicBezTo>
                  <a:cubicBezTo>
                    <a:pt x="2061" y="2445"/>
                    <a:pt x="1188" y="2480"/>
                    <a:pt x="524" y="2480"/>
                  </a:cubicBezTo>
                  <a:lnTo>
                    <a:pt x="35" y="2480"/>
                  </a:lnTo>
                  <a:lnTo>
                    <a:pt x="35" y="2725"/>
                  </a:lnTo>
                  <a:lnTo>
                    <a:pt x="524" y="2725"/>
                  </a:lnTo>
                  <a:cubicBezTo>
                    <a:pt x="1188" y="2725"/>
                    <a:pt x="2061" y="2690"/>
                    <a:pt x="2585" y="2655"/>
                  </a:cubicBezTo>
                  <a:cubicBezTo>
                    <a:pt x="3284" y="2620"/>
                    <a:pt x="3668" y="2515"/>
                    <a:pt x="4122" y="2166"/>
                  </a:cubicBezTo>
                  <a:cubicBezTo>
                    <a:pt x="4541" y="1852"/>
                    <a:pt x="4856" y="1397"/>
                    <a:pt x="4856" y="943"/>
                  </a:cubicBezTo>
                  <a:cubicBezTo>
                    <a:pt x="4856" y="489"/>
                    <a:pt x="4506" y="105"/>
                    <a:pt x="3738" y="35"/>
                  </a:cubicBezTo>
                  <a:cubicBezTo>
                    <a:pt x="3633" y="35"/>
                    <a:pt x="3493" y="0"/>
                    <a:pt x="3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0"/>
            <p:cNvSpPr/>
            <p:nvPr/>
          </p:nvSpPr>
          <p:spPr>
            <a:xfrm>
              <a:off x="4266700" y="3458225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3425" y="0"/>
                  </a:moveTo>
                  <a:cubicBezTo>
                    <a:pt x="2446" y="0"/>
                    <a:pt x="1981" y="535"/>
                    <a:pt x="1572" y="1069"/>
                  </a:cubicBezTo>
                  <a:cubicBezTo>
                    <a:pt x="1363" y="1348"/>
                    <a:pt x="1293" y="1558"/>
                    <a:pt x="943" y="1767"/>
                  </a:cubicBezTo>
                  <a:cubicBezTo>
                    <a:pt x="734" y="1872"/>
                    <a:pt x="385" y="1977"/>
                    <a:pt x="0" y="1977"/>
                  </a:cubicBezTo>
                  <a:lnTo>
                    <a:pt x="70" y="2431"/>
                  </a:lnTo>
                  <a:cubicBezTo>
                    <a:pt x="254" y="2441"/>
                    <a:pt x="492" y="2446"/>
                    <a:pt x="753" y="2446"/>
                  </a:cubicBezTo>
                  <a:cubicBezTo>
                    <a:pt x="1382" y="2446"/>
                    <a:pt x="2141" y="2421"/>
                    <a:pt x="2585" y="2396"/>
                  </a:cubicBezTo>
                  <a:cubicBezTo>
                    <a:pt x="3284" y="2361"/>
                    <a:pt x="3598" y="2222"/>
                    <a:pt x="4087" y="1907"/>
                  </a:cubicBezTo>
                  <a:cubicBezTo>
                    <a:pt x="4821" y="1348"/>
                    <a:pt x="5240" y="196"/>
                    <a:pt x="3773" y="21"/>
                  </a:cubicBezTo>
                  <a:cubicBezTo>
                    <a:pt x="3650" y="7"/>
                    <a:pt x="3535" y="0"/>
                    <a:pt x="342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>
              <a:off x="4266700" y="34543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3423" y="0"/>
                  </a:moveTo>
                  <a:cubicBezTo>
                    <a:pt x="2410" y="0"/>
                    <a:pt x="1887" y="629"/>
                    <a:pt x="1467" y="1153"/>
                  </a:cubicBezTo>
                  <a:cubicBezTo>
                    <a:pt x="1223" y="1432"/>
                    <a:pt x="1188" y="1607"/>
                    <a:pt x="874" y="1782"/>
                  </a:cubicBezTo>
                  <a:cubicBezTo>
                    <a:pt x="699" y="1886"/>
                    <a:pt x="350" y="1991"/>
                    <a:pt x="0" y="1991"/>
                  </a:cubicBezTo>
                  <a:lnTo>
                    <a:pt x="0" y="2271"/>
                  </a:lnTo>
                  <a:cubicBezTo>
                    <a:pt x="419" y="2271"/>
                    <a:pt x="769" y="2131"/>
                    <a:pt x="978" y="2026"/>
                  </a:cubicBezTo>
                  <a:cubicBezTo>
                    <a:pt x="1397" y="1817"/>
                    <a:pt x="1467" y="1537"/>
                    <a:pt x="1677" y="1328"/>
                  </a:cubicBezTo>
                  <a:cubicBezTo>
                    <a:pt x="2096" y="769"/>
                    <a:pt x="2515" y="280"/>
                    <a:pt x="3423" y="280"/>
                  </a:cubicBezTo>
                  <a:lnTo>
                    <a:pt x="3738" y="280"/>
                  </a:lnTo>
                  <a:cubicBezTo>
                    <a:pt x="4436" y="384"/>
                    <a:pt x="4611" y="664"/>
                    <a:pt x="4611" y="943"/>
                  </a:cubicBezTo>
                  <a:cubicBezTo>
                    <a:pt x="4611" y="1258"/>
                    <a:pt x="4367" y="1677"/>
                    <a:pt x="3982" y="1956"/>
                  </a:cubicBezTo>
                  <a:cubicBezTo>
                    <a:pt x="3528" y="2271"/>
                    <a:pt x="3249" y="2376"/>
                    <a:pt x="2585" y="2410"/>
                  </a:cubicBezTo>
                  <a:cubicBezTo>
                    <a:pt x="2096" y="2445"/>
                    <a:pt x="1188" y="2480"/>
                    <a:pt x="559" y="2480"/>
                  </a:cubicBezTo>
                  <a:lnTo>
                    <a:pt x="70" y="2480"/>
                  </a:lnTo>
                  <a:lnTo>
                    <a:pt x="70" y="2725"/>
                  </a:lnTo>
                  <a:lnTo>
                    <a:pt x="559" y="2725"/>
                  </a:lnTo>
                  <a:cubicBezTo>
                    <a:pt x="1223" y="2725"/>
                    <a:pt x="2096" y="2690"/>
                    <a:pt x="2585" y="2655"/>
                  </a:cubicBezTo>
                  <a:cubicBezTo>
                    <a:pt x="3284" y="2620"/>
                    <a:pt x="3668" y="2515"/>
                    <a:pt x="4157" y="2166"/>
                  </a:cubicBezTo>
                  <a:cubicBezTo>
                    <a:pt x="4541" y="1852"/>
                    <a:pt x="4891" y="1397"/>
                    <a:pt x="4891" y="943"/>
                  </a:cubicBezTo>
                  <a:cubicBezTo>
                    <a:pt x="4891" y="489"/>
                    <a:pt x="4541" y="105"/>
                    <a:pt x="3773" y="35"/>
                  </a:cubicBezTo>
                  <a:cubicBezTo>
                    <a:pt x="3633" y="35"/>
                    <a:pt x="3528" y="0"/>
                    <a:pt x="34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0"/>
            <p:cNvSpPr/>
            <p:nvPr/>
          </p:nvSpPr>
          <p:spPr>
            <a:xfrm>
              <a:off x="4474525" y="3474825"/>
              <a:ext cx="131025" cy="61650"/>
            </a:xfrm>
            <a:custGeom>
              <a:avLst/>
              <a:gdLst/>
              <a:ahLst/>
              <a:cxnLst/>
              <a:rect l="l" t="t" r="r" b="b"/>
              <a:pathLst>
                <a:path w="5241" h="2466" extrusionOk="0">
                  <a:moveTo>
                    <a:pt x="3415" y="1"/>
                  </a:moveTo>
                  <a:cubicBezTo>
                    <a:pt x="2451" y="1"/>
                    <a:pt x="1983" y="566"/>
                    <a:pt x="1573" y="1103"/>
                  </a:cubicBezTo>
                  <a:cubicBezTo>
                    <a:pt x="1363" y="1348"/>
                    <a:pt x="1293" y="1592"/>
                    <a:pt x="944" y="1767"/>
                  </a:cubicBezTo>
                  <a:cubicBezTo>
                    <a:pt x="734" y="1872"/>
                    <a:pt x="385" y="2012"/>
                    <a:pt x="1" y="2012"/>
                  </a:cubicBezTo>
                  <a:lnTo>
                    <a:pt x="71" y="2466"/>
                  </a:lnTo>
                  <a:cubicBezTo>
                    <a:pt x="699" y="2466"/>
                    <a:pt x="1957" y="2431"/>
                    <a:pt x="2586" y="2396"/>
                  </a:cubicBezTo>
                  <a:cubicBezTo>
                    <a:pt x="3284" y="2361"/>
                    <a:pt x="3599" y="2256"/>
                    <a:pt x="4088" y="1907"/>
                  </a:cubicBezTo>
                  <a:cubicBezTo>
                    <a:pt x="4821" y="1383"/>
                    <a:pt x="5240" y="195"/>
                    <a:pt x="3738" y="21"/>
                  </a:cubicBezTo>
                  <a:cubicBezTo>
                    <a:pt x="3625" y="7"/>
                    <a:pt x="3517" y="1"/>
                    <a:pt x="341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0"/>
            <p:cNvSpPr/>
            <p:nvPr/>
          </p:nvSpPr>
          <p:spPr>
            <a:xfrm>
              <a:off x="4474525" y="3471825"/>
              <a:ext cx="122300" cy="68150"/>
            </a:xfrm>
            <a:custGeom>
              <a:avLst/>
              <a:gdLst/>
              <a:ahLst/>
              <a:cxnLst/>
              <a:rect l="l" t="t" r="r" b="b"/>
              <a:pathLst>
                <a:path w="4892" h="2726" extrusionOk="0">
                  <a:moveTo>
                    <a:pt x="3424" y="1"/>
                  </a:moveTo>
                  <a:cubicBezTo>
                    <a:pt x="2411" y="1"/>
                    <a:pt x="1887" y="595"/>
                    <a:pt x="1468" y="1119"/>
                  </a:cubicBezTo>
                  <a:cubicBezTo>
                    <a:pt x="1223" y="1433"/>
                    <a:pt x="1188" y="1608"/>
                    <a:pt x="874" y="1782"/>
                  </a:cubicBezTo>
                  <a:cubicBezTo>
                    <a:pt x="699" y="1887"/>
                    <a:pt x="350" y="1992"/>
                    <a:pt x="1" y="1992"/>
                  </a:cubicBezTo>
                  <a:lnTo>
                    <a:pt x="1" y="2236"/>
                  </a:lnTo>
                  <a:cubicBezTo>
                    <a:pt x="420" y="2236"/>
                    <a:pt x="769" y="2132"/>
                    <a:pt x="979" y="2027"/>
                  </a:cubicBezTo>
                  <a:cubicBezTo>
                    <a:pt x="1398" y="1782"/>
                    <a:pt x="1468" y="1538"/>
                    <a:pt x="1677" y="1293"/>
                  </a:cubicBezTo>
                  <a:cubicBezTo>
                    <a:pt x="2097" y="769"/>
                    <a:pt x="2516" y="245"/>
                    <a:pt x="3424" y="245"/>
                  </a:cubicBezTo>
                  <a:cubicBezTo>
                    <a:pt x="3529" y="245"/>
                    <a:pt x="3634" y="245"/>
                    <a:pt x="3738" y="280"/>
                  </a:cubicBezTo>
                  <a:cubicBezTo>
                    <a:pt x="4437" y="350"/>
                    <a:pt x="4612" y="630"/>
                    <a:pt x="4612" y="909"/>
                  </a:cubicBezTo>
                  <a:cubicBezTo>
                    <a:pt x="4612" y="1258"/>
                    <a:pt x="4332" y="1678"/>
                    <a:pt x="3983" y="1922"/>
                  </a:cubicBezTo>
                  <a:cubicBezTo>
                    <a:pt x="3529" y="2271"/>
                    <a:pt x="3249" y="2341"/>
                    <a:pt x="2586" y="2376"/>
                  </a:cubicBezTo>
                  <a:cubicBezTo>
                    <a:pt x="2097" y="2411"/>
                    <a:pt x="1188" y="2446"/>
                    <a:pt x="525" y="2446"/>
                  </a:cubicBezTo>
                  <a:lnTo>
                    <a:pt x="71" y="2446"/>
                  </a:lnTo>
                  <a:lnTo>
                    <a:pt x="71" y="2691"/>
                  </a:lnTo>
                  <a:cubicBezTo>
                    <a:pt x="175" y="2725"/>
                    <a:pt x="350" y="2725"/>
                    <a:pt x="525" y="2725"/>
                  </a:cubicBezTo>
                  <a:cubicBezTo>
                    <a:pt x="1223" y="2725"/>
                    <a:pt x="2097" y="2691"/>
                    <a:pt x="2586" y="2656"/>
                  </a:cubicBezTo>
                  <a:cubicBezTo>
                    <a:pt x="3284" y="2621"/>
                    <a:pt x="3668" y="2481"/>
                    <a:pt x="4158" y="2132"/>
                  </a:cubicBezTo>
                  <a:cubicBezTo>
                    <a:pt x="4542" y="1852"/>
                    <a:pt x="4856" y="1363"/>
                    <a:pt x="4891" y="909"/>
                  </a:cubicBezTo>
                  <a:cubicBezTo>
                    <a:pt x="4891" y="490"/>
                    <a:pt x="4507" y="106"/>
                    <a:pt x="37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0"/>
            <p:cNvSpPr/>
            <p:nvPr/>
          </p:nvSpPr>
          <p:spPr>
            <a:xfrm>
              <a:off x="4403800" y="3502625"/>
              <a:ext cx="130150" cy="73400"/>
            </a:xfrm>
            <a:custGeom>
              <a:avLst/>
              <a:gdLst/>
              <a:ahLst/>
              <a:cxnLst/>
              <a:rect l="l" t="t" r="r" b="b"/>
              <a:pathLst>
                <a:path w="5206" h="2936" extrusionOk="0">
                  <a:moveTo>
                    <a:pt x="3361" y="0"/>
                  </a:moveTo>
                  <a:cubicBezTo>
                    <a:pt x="2409" y="0"/>
                    <a:pt x="1942" y="656"/>
                    <a:pt x="1502" y="1284"/>
                  </a:cubicBezTo>
                  <a:cubicBezTo>
                    <a:pt x="1363" y="1493"/>
                    <a:pt x="1293" y="1773"/>
                    <a:pt x="1083" y="1878"/>
                  </a:cubicBezTo>
                  <a:cubicBezTo>
                    <a:pt x="839" y="2052"/>
                    <a:pt x="350" y="2017"/>
                    <a:pt x="70" y="2087"/>
                  </a:cubicBezTo>
                  <a:lnTo>
                    <a:pt x="0" y="2926"/>
                  </a:lnTo>
                  <a:cubicBezTo>
                    <a:pt x="120" y="2932"/>
                    <a:pt x="263" y="2935"/>
                    <a:pt x="421" y="2935"/>
                  </a:cubicBezTo>
                  <a:cubicBezTo>
                    <a:pt x="1088" y="2935"/>
                    <a:pt x="2013" y="2884"/>
                    <a:pt x="2550" y="2856"/>
                  </a:cubicBezTo>
                  <a:cubicBezTo>
                    <a:pt x="3214" y="2786"/>
                    <a:pt x="3563" y="2681"/>
                    <a:pt x="4017" y="2262"/>
                  </a:cubicBezTo>
                  <a:cubicBezTo>
                    <a:pt x="4786" y="1633"/>
                    <a:pt x="5205" y="236"/>
                    <a:pt x="3703" y="26"/>
                  </a:cubicBezTo>
                  <a:cubicBezTo>
                    <a:pt x="3582" y="9"/>
                    <a:pt x="3469" y="0"/>
                    <a:pt x="336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4403800" y="3498900"/>
              <a:ext cx="121400" cy="80375"/>
            </a:xfrm>
            <a:custGeom>
              <a:avLst/>
              <a:gdLst/>
              <a:ahLst/>
              <a:cxnLst/>
              <a:rect l="l" t="t" r="r" b="b"/>
              <a:pathLst>
                <a:path w="4856" h="3215" extrusionOk="0">
                  <a:moveTo>
                    <a:pt x="3389" y="1"/>
                  </a:moveTo>
                  <a:cubicBezTo>
                    <a:pt x="2341" y="1"/>
                    <a:pt x="1817" y="734"/>
                    <a:pt x="1398" y="1363"/>
                  </a:cubicBezTo>
                  <a:cubicBezTo>
                    <a:pt x="1258" y="1573"/>
                    <a:pt x="1153" y="1852"/>
                    <a:pt x="1013" y="1922"/>
                  </a:cubicBezTo>
                  <a:cubicBezTo>
                    <a:pt x="839" y="2062"/>
                    <a:pt x="315" y="2062"/>
                    <a:pt x="35" y="2097"/>
                  </a:cubicBezTo>
                  <a:lnTo>
                    <a:pt x="105" y="2376"/>
                  </a:lnTo>
                  <a:cubicBezTo>
                    <a:pt x="350" y="2306"/>
                    <a:pt x="839" y="2341"/>
                    <a:pt x="1153" y="2166"/>
                  </a:cubicBezTo>
                  <a:cubicBezTo>
                    <a:pt x="1398" y="1992"/>
                    <a:pt x="1502" y="1677"/>
                    <a:pt x="1607" y="1503"/>
                  </a:cubicBezTo>
                  <a:cubicBezTo>
                    <a:pt x="2026" y="874"/>
                    <a:pt x="2480" y="280"/>
                    <a:pt x="3389" y="280"/>
                  </a:cubicBezTo>
                  <a:lnTo>
                    <a:pt x="3703" y="280"/>
                  </a:lnTo>
                  <a:cubicBezTo>
                    <a:pt x="4367" y="385"/>
                    <a:pt x="4576" y="699"/>
                    <a:pt x="4576" y="1084"/>
                  </a:cubicBezTo>
                  <a:cubicBezTo>
                    <a:pt x="4576" y="1503"/>
                    <a:pt x="4297" y="2027"/>
                    <a:pt x="3948" y="2306"/>
                  </a:cubicBezTo>
                  <a:cubicBezTo>
                    <a:pt x="3493" y="2690"/>
                    <a:pt x="3214" y="2830"/>
                    <a:pt x="2515" y="2865"/>
                  </a:cubicBezTo>
                  <a:cubicBezTo>
                    <a:pt x="2026" y="2900"/>
                    <a:pt x="1118" y="2935"/>
                    <a:pt x="454" y="2935"/>
                  </a:cubicBezTo>
                  <a:lnTo>
                    <a:pt x="0" y="2935"/>
                  </a:lnTo>
                  <a:lnTo>
                    <a:pt x="0" y="3179"/>
                  </a:lnTo>
                  <a:cubicBezTo>
                    <a:pt x="140" y="3214"/>
                    <a:pt x="280" y="3214"/>
                    <a:pt x="454" y="3214"/>
                  </a:cubicBezTo>
                  <a:cubicBezTo>
                    <a:pt x="1153" y="3214"/>
                    <a:pt x="2026" y="3144"/>
                    <a:pt x="2550" y="3144"/>
                  </a:cubicBezTo>
                  <a:cubicBezTo>
                    <a:pt x="3249" y="3075"/>
                    <a:pt x="3633" y="2935"/>
                    <a:pt x="4122" y="2516"/>
                  </a:cubicBezTo>
                  <a:cubicBezTo>
                    <a:pt x="4506" y="2166"/>
                    <a:pt x="4821" y="1608"/>
                    <a:pt x="4856" y="1084"/>
                  </a:cubicBezTo>
                  <a:cubicBezTo>
                    <a:pt x="4856" y="595"/>
                    <a:pt x="4506" y="140"/>
                    <a:pt x="3738" y="36"/>
                  </a:cubicBezTo>
                  <a:cubicBezTo>
                    <a:pt x="3598" y="1"/>
                    <a:pt x="3493" y="1"/>
                    <a:pt x="3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4649175" y="3514125"/>
              <a:ext cx="129275" cy="61650"/>
            </a:xfrm>
            <a:custGeom>
              <a:avLst/>
              <a:gdLst/>
              <a:ahLst/>
              <a:cxnLst/>
              <a:rect l="l" t="t" r="r" b="b"/>
              <a:pathLst>
                <a:path w="5171" h="2466" extrusionOk="0">
                  <a:moveTo>
                    <a:pt x="3385" y="0"/>
                  </a:moveTo>
                  <a:cubicBezTo>
                    <a:pt x="2945" y="0"/>
                    <a:pt x="2533" y="123"/>
                    <a:pt x="2167" y="405"/>
                  </a:cubicBezTo>
                  <a:cubicBezTo>
                    <a:pt x="1782" y="684"/>
                    <a:pt x="1573" y="1243"/>
                    <a:pt x="1119" y="1418"/>
                  </a:cubicBezTo>
                  <a:cubicBezTo>
                    <a:pt x="979" y="1488"/>
                    <a:pt x="839" y="1488"/>
                    <a:pt x="700" y="1522"/>
                  </a:cubicBezTo>
                  <a:cubicBezTo>
                    <a:pt x="519" y="1553"/>
                    <a:pt x="313" y="1634"/>
                    <a:pt x="103" y="1634"/>
                  </a:cubicBezTo>
                  <a:cubicBezTo>
                    <a:pt x="69" y="1634"/>
                    <a:pt x="35" y="1632"/>
                    <a:pt x="1" y="1627"/>
                  </a:cubicBezTo>
                  <a:lnTo>
                    <a:pt x="1" y="2466"/>
                  </a:lnTo>
                  <a:cubicBezTo>
                    <a:pt x="630" y="2466"/>
                    <a:pt x="1887" y="2431"/>
                    <a:pt x="2516" y="2396"/>
                  </a:cubicBezTo>
                  <a:cubicBezTo>
                    <a:pt x="3215" y="2361"/>
                    <a:pt x="3564" y="2256"/>
                    <a:pt x="4018" y="1907"/>
                  </a:cubicBezTo>
                  <a:cubicBezTo>
                    <a:pt x="4751" y="1383"/>
                    <a:pt x="5171" y="195"/>
                    <a:pt x="3704" y="20"/>
                  </a:cubicBezTo>
                  <a:cubicBezTo>
                    <a:pt x="3596" y="7"/>
                    <a:pt x="3490" y="0"/>
                    <a:pt x="338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4649175" y="3511125"/>
              <a:ext cx="120550" cy="68150"/>
            </a:xfrm>
            <a:custGeom>
              <a:avLst/>
              <a:gdLst/>
              <a:ahLst/>
              <a:cxnLst/>
              <a:rect l="l" t="t" r="r" b="b"/>
              <a:pathLst>
                <a:path w="4822" h="2726" extrusionOk="0">
                  <a:moveTo>
                    <a:pt x="3389" y="1"/>
                  </a:moveTo>
                  <a:cubicBezTo>
                    <a:pt x="2935" y="1"/>
                    <a:pt x="2481" y="106"/>
                    <a:pt x="2097" y="420"/>
                  </a:cubicBezTo>
                  <a:cubicBezTo>
                    <a:pt x="1678" y="734"/>
                    <a:pt x="1433" y="1293"/>
                    <a:pt x="1084" y="1433"/>
                  </a:cubicBezTo>
                  <a:cubicBezTo>
                    <a:pt x="979" y="1468"/>
                    <a:pt x="839" y="1468"/>
                    <a:pt x="665" y="1503"/>
                  </a:cubicBezTo>
                  <a:cubicBezTo>
                    <a:pt x="455" y="1573"/>
                    <a:pt x="245" y="1608"/>
                    <a:pt x="71" y="1608"/>
                  </a:cubicBezTo>
                  <a:lnTo>
                    <a:pt x="1" y="1608"/>
                  </a:lnTo>
                  <a:lnTo>
                    <a:pt x="1" y="1887"/>
                  </a:lnTo>
                  <a:lnTo>
                    <a:pt x="71" y="1887"/>
                  </a:lnTo>
                  <a:cubicBezTo>
                    <a:pt x="315" y="1887"/>
                    <a:pt x="525" y="1817"/>
                    <a:pt x="734" y="1782"/>
                  </a:cubicBezTo>
                  <a:cubicBezTo>
                    <a:pt x="839" y="1747"/>
                    <a:pt x="1014" y="1747"/>
                    <a:pt x="1189" y="1677"/>
                  </a:cubicBezTo>
                  <a:cubicBezTo>
                    <a:pt x="1678" y="1433"/>
                    <a:pt x="1887" y="874"/>
                    <a:pt x="2236" y="629"/>
                  </a:cubicBezTo>
                  <a:cubicBezTo>
                    <a:pt x="2586" y="350"/>
                    <a:pt x="2970" y="245"/>
                    <a:pt x="3389" y="245"/>
                  </a:cubicBezTo>
                  <a:cubicBezTo>
                    <a:pt x="3494" y="245"/>
                    <a:pt x="3564" y="280"/>
                    <a:pt x="3669" y="280"/>
                  </a:cubicBezTo>
                  <a:cubicBezTo>
                    <a:pt x="4367" y="350"/>
                    <a:pt x="4542" y="629"/>
                    <a:pt x="4542" y="909"/>
                  </a:cubicBezTo>
                  <a:cubicBezTo>
                    <a:pt x="4577" y="1258"/>
                    <a:pt x="4297" y="1677"/>
                    <a:pt x="3948" y="1922"/>
                  </a:cubicBezTo>
                  <a:cubicBezTo>
                    <a:pt x="3494" y="2236"/>
                    <a:pt x="3215" y="2341"/>
                    <a:pt x="2516" y="2376"/>
                  </a:cubicBezTo>
                  <a:cubicBezTo>
                    <a:pt x="2027" y="2411"/>
                    <a:pt x="1119" y="2446"/>
                    <a:pt x="490" y="2446"/>
                  </a:cubicBezTo>
                  <a:lnTo>
                    <a:pt x="1" y="2446"/>
                  </a:lnTo>
                  <a:lnTo>
                    <a:pt x="1" y="2690"/>
                  </a:lnTo>
                  <a:cubicBezTo>
                    <a:pt x="141" y="2725"/>
                    <a:pt x="280" y="2725"/>
                    <a:pt x="490" y="2725"/>
                  </a:cubicBezTo>
                  <a:cubicBezTo>
                    <a:pt x="1154" y="2725"/>
                    <a:pt x="2027" y="2690"/>
                    <a:pt x="2551" y="2655"/>
                  </a:cubicBezTo>
                  <a:cubicBezTo>
                    <a:pt x="3249" y="2621"/>
                    <a:pt x="3599" y="2481"/>
                    <a:pt x="4088" y="2132"/>
                  </a:cubicBezTo>
                  <a:cubicBezTo>
                    <a:pt x="4507" y="1852"/>
                    <a:pt x="4821" y="1363"/>
                    <a:pt x="4821" y="909"/>
                  </a:cubicBezTo>
                  <a:cubicBezTo>
                    <a:pt x="4821" y="490"/>
                    <a:pt x="4472" y="106"/>
                    <a:pt x="3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4252725" y="3527950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3466" y="0"/>
                  </a:moveTo>
                  <a:cubicBezTo>
                    <a:pt x="2515" y="0"/>
                    <a:pt x="2050" y="656"/>
                    <a:pt x="1642" y="1284"/>
                  </a:cubicBezTo>
                  <a:cubicBezTo>
                    <a:pt x="1293" y="1773"/>
                    <a:pt x="559" y="1878"/>
                    <a:pt x="0" y="1913"/>
                  </a:cubicBezTo>
                  <a:lnTo>
                    <a:pt x="140" y="2891"/>
                  </a:lnTo>
                  <a:cubicBezTo>
                    <a:pt x="260" y="2897"/>
                    <a:pt x="403" y="2900"/>
                    <a:pt x="560" y="2900"/>
                  </a:cubicBezTo>
                  <a:cubicBezTo>
                    <a:pt x="1226" y="2900"/>
                    <a:pt x="2146" y="2849"/>
                    <a:pt x="2655" y="2821"/>
                  </a:cubicBezTo>
                  <a:cubicBezTo>
                    <a:pt x="3354" y="2786"/>
                    <a:pt x="3668" y="2646"/>
                    <a:pt x="4157" y="2262"/>
                  </a:cubicBezTo>
                  <a:cubicBezTo>
                    <a:pt x="4891" y="1633"/>
                    <a:pt x="5310" y="236"/>
                    <a:pt x="3808" y="26"/>
                  </a:cubicBezTo>
                  <a:cubicBezTo>
                    <a:pt x="3687" y="9"/>
                    <a:pt x="3574" y="0"/>
                    <a:pt x="346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4252725" y="3525100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3493" y="1"/>
                  </a:moveTo>
                  <a:cubicBezTo>
                    <a:pt x="2446" y="1"/>
                    <a:pt x="1956" y="699"/>
                    <a:pt x="1537" y="1328"/>
                  </a:cubicBezTo>
                  <a:cubicBezTo>
                    <a:pt x="1258" y="1747"/>
                    <a:pt x="524" y="1852"/>
                    <a:pt x="0" y="1887"/>
                  </a:cubicBezTo>
                  <a:lnTo>
                    <a:pt x="0" y="2131"/>
                  </a:lnTo>
                  <a:cubicBezTo>
                    <a:pt x="559" y="2096"/>
                    <a:pt x="1363" y="2027"/>
                    <a:pt x="1747" y="1468"/>
                  </a:cubicBezTo>
                  <a:cubicBezTo>
                    <a:pt x="2166" y="839"/>
                    <a:pt x="2585" y="245"/>
                    <a:pt x="3493" y="245"/>
                  </a:cubicBezTo>
                  <a:cubicBezTo>
                    <a:pt x="3598" y="245"/>
                    <a:pt x="3703" y="245"/>
                    <a:pt x="3808" y="280"/>
                  </a:cubicBezTo>
                  <a:cubicBezTo>
                    <a:pt x="4506" y="385"/>
                    <a:pt x="4681" y="664"/>
                    <a:pt x="4681" y="1049"/>
                  </a:cubicBezTo>
                  <a:cubicBezTo>
                    <a:pt x="4681" y="1468"/>
                    <a:pt x="4402" y="1957"/>
                    <a:pt x="4052" y="2271"/>
                  </a:cubicBezTo>
                  <a:cubicBezTo>
                    <a:pt x="3598" y="2655"/>
                    <a:pt x="3319" y="2760"/>
                    <a:pt x="2655" y="2795"/>
                  </a:cubicBezTo>
                  <a:cubicBezTo>
                    <a:pt x="2131" y="2830"/>
                    <a:pt x="1258" y="2865"/>
                    <a:pt x="594" y="2865"/>
                  </a:cubicBezTo>
                  <a:lnTo>
                    <a:pt x="140" y="2865"/>
                  </a:lnTo>
                  <a:lnTo>
                    <a:pt x="140" y="3144"/>
                  </a:lnTo>
                  <a:lnTo>
                    <a:pt x="594" y="3144"/>
                  </a:lnTo>
                  <a:cubicBezTo>
                    <a:pt x="1258" y="3144"/>
                    <a:pt x="2166" y="3109"/>
                    <a:pt x="2655" y="3075"/>
                  </a:cubicBezTo>
                  <a:cubicBezTo>
                    <a:pt x="3354" y="3040"/>
                    <a:pt x="3738" y="2865"/>
                    <a:pt x="4227" y="2446"/>
                  </a:cubicBezTo>
                  <a:cubicBezTo>
                    <a:pt x="4646" y="2096"/>
                    <a:pt x="4961" y="1573"/>
                    <a:pt x="4961" y="1049"/>
                  </a:cubicBezTo>
                  <a:cubicBezTo>
                    <a:pt x="4961" y="560"/>
                    <a:pt x="4611" y="105"/>
                    <a:pt x="3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4891950" y="3516650"/>
              <a:ext cx="111325" cy="83575"/>
            </a:xfrm>
            <a:custGeom>
              <a:avLst/>
              <a:gdLst/>
              <a:ahLst/>
              <a:cxnLst/>
              <a:rect l="l" t="t" r="r" b="b"/>
              <a:pathLst>
                <a:path w="4453" h="3343" extrusionOk="0">
                  <a:moveTo>
                    <a:pt x="3317" y="0"/>
                  </a:moveTo>
                  <a:cubicBezTo>
                    <a:pt x="3222" y="0"/>
                    <a:pt x="3118" y="8"/>
                    <a:pt x="3005" y="24"/>
                  </a:cubicBezTo>
                  <a:cubicBezTo>
                    <a:pt x="1817" y="199"/>
                    <a:pt x="1468" y="932"/>
                    <a:pt x="1153" y="1631"/>
                  </a:cubicBezTo>
                  <a:cubicBezTo>
                    <a:pt x="1118" y="1771"/>
                    <a:pt x="1118" y="1911"/>
                    <a:pt x="1014" y="2015"/>
                  </a:cubicBezTo>
                  <a:cubicBezTo>
                    <a:pt x="979" y="2120"/>
                    <a:pt x="839" y="2190"/>
                    <a:pt x="734" y="2225"/>
                  </a:cubicBezTo>
                  <a:cubicBezTo>
                    <a:pt x="490" y="2295"/>
                    <a:pt x="245" y="2330"/>
                    <a:pt x="1" y="2365"/>
                  </a:cubicBezTo>
                  <a:lnTo>
                    <a:pt x="71" y="3343"/>
                  </a:lnTo>
                  <a:cubicBezTo>
                    <a:pt x="699" y="3203"/>
                    <a:pt x="1887" y="2819"/>
                    <a:pt x="2481" y="2644"/>
                  </a:cubicBezTo>
                  <a:cubicBezTo>
                    <a:pt x="3144" y="2400"/>
                    <a:pt x="3459" y="2225"/>
                    <a:pt x="3808" y="1771"/>
                  </a:cubicBezTo>
                  <a:cubicBezTo>
                    <a:pt x="4324" y="1094"/>
                    <a:pt x="4453" y="0"/>
                    <a:pt x="331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4891950" y="3513750"/>
              <a:ext cx="108325" cy="89975"/>
            </a:xfrm>
            <a:custGeom>
              <a:avLst/>
              <a:gdLst/>
              <a:ahLst/>
              <a:cxnLst/>
              <a:rect l="l" t="t" r="r" b="b"/>
              <a:pathLst>
                <a:path w="4333" h="3599" extrusionOk="0">
                  <a:moveTo>
                    <a:pt x="2970" y="1"/>
                  </a:moveTo>
                  <a:cubicBezTo>
                    <a:pt x="1712" y="210"/>
                    <a:pt x="1328" y="1014"/>
                    <a:pt x="1049" y="1712"/>
                  </a:cubicBezTo>
                  <a:cubicBezTo>
                    <a:pt x="979" y="1852"/>
                    <a:pt x="979" y="2027"/>
                    <a:pt x="909" y="2061"/>
                  </a:cubicBezTo>
                  <a:cubicBezTo>
                    <a:pt x="909" y="2096"/>
                    <a:pt x="769" y="2166"/>
                    <a:pt x="699" y="2201"/>
                  </a:cubicBezTo>
                  <a:cubicBezTo>
                    <a:pt x="490" y="2306"/>
                    <a:pt x="245" y="2341"/>
                    <a:pt x="1" y="2341"/>
                  </a:cubicBezTo>
                  <a:lnTo>
                    <a:pt x="36" y="2620"/>
                  </a:lnTo>
                  <a:cubicBezTo>
                    <a:pt x="280" y="2585"/>
                    <a:pt x="525" y="2550"/>
                    <a:pt x="769" y="2446"/>
                  </a:cubicBezTo>
                  <a:cubicBezTo>
                    <a:pt x="874" y="2411"/>
                    <a:pt x="1049" y="2341"/>
                    <a:pt x="1118" y="2201"/>
                  </a:cubicBezTo>
                  <a:cubicBezTo>
                    <a:pt x="1223" y="2061"/>
                    <a:pt x="1223" y="1887"/>
                    <a:pt x="1293" y="1817"/>
                  </a:cubicBezTo>
                  <a:cubicBezTo>
                    <a:pt x="1573" y="1118"/>
                    <a:pt x="1887" y="455"/>
                    <a:pt x="3005" y="280"/>
                  </a:cubicBezTo>
                  <a:cubicBezTo>
                    <a:pt x="3144" y="245"/>
                    <a:pt x="3214" y="245"/>
                    <a:pt x="3319" y="245"/>
                  </a:cubicBezTo>
                  <a:cubicBezTo>
                    <a:pt x="3913" y="280"/>
                    <a:pt x="4053" y="524"/>
                    <a:pt x="4053" y="874"/>
                  </a:cubicBezTo>
                  <a:cubicBezTo>
                    <a:pt x="4053" y="1153"/>
                    <a:pt x="3913" y="1537"/>
                    <a:pt x="3703" y="1817"/>
                  </a:cubicBezTo>
                  <a:cubicBezTo>
                    <a:pt x="3354" y="2236"/>
                    <a:pt x="3109" y="2411"/>
                    <a:pt x="2446" y="2620"/>
                  </a:cubicBezTo>
                  <a:cubicBezTo>
                    <a:pt x="1852" y="2830"/>
                    <a:pt x="664" y="3214"/>
                    <a:pt x="36" y="3354"/>
                  </a:cubicBezTo>
                  <a:lnTo>
                    <a:pt x="105" y="3598"/>
                  </a:lnTo>
                  <a:cubicBezTo>
                    <a:pt x="734" y="3459"/>
                    <a:pt x="1922" y="3074"/>
                    <a:pt x="2551" y="2865"/>
                  </a:cubicBezTo>
                  <a:cubicBezTo>
                    <a:pt x="3214" y="2655"/>
                    <a:pt x="3529" y="2411"/>
                    <a:pt x="3913" y="1957"/>
                  </a:cubicBezTo>
                  <a:cubicBezTo>
                    <a:pt x="4157" y="1642"/>
                    <a:pt x="4332" y="1258"/>
                    <a:pt x="4332" y="874"/>
                  </a:cubicBezTo>
                  <a:cubicBezTo>
                    <a:pt x="4332" y="420"/>
                    <a:pt x="3983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4781925" y="34866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3577" y="0"/>
                  </a:moveTo>
                  <a:cubicBezTo>
                    <a:pt x="2423" y="0"/>
                    <a:pt x="1981" y="646"/>
                    <a:pt x="1572" y="1259"/>
                  </a:cubicBezTo>
                  <a:cubicBezTo>
                    <a:pt x="1398" y="1469"/>
                    <a:pt x="1188" y="1678"/>
                    <a:pt x="944" y="1818"/>
                  </a:cubicBezTo>
                  <a:cubicBezTo>
                    <a:pt x="719" y="1943"/>
                    <a:pt x="512" y="1961"/>
                    <a:pt x="285" y="1961"/>
                  </a:cubicBezTo>
                  <a:cubicBezTo>
                    <a:pt x="194" y="1961"/>
                    <a:pt x="100" y="1958"/>
                    <a:pt x="0" y="1958"/>
                  </a:cubicBezTo>
                  <a:lnTo>
                    <a:pt x="175" y="2726"/>
                  </a:lnTo>
                  <a:cubicBezTo>
                    <a:pt x="804" y="2691"/>
                    <a:pt x="2061" y="2552"/>
                    <a:pt x="2690" y="2482"/>
                  </a:cubicBezTo>
                  <a:cubicBezTo>
                    <a:pt x="3354" y="2377"/>
                    <a:pt x="3703" y="2237"/>
                    <a:pt x="4122" y="1853"/>
                  </a:cubicBezTo>
                  <a:cubicBezTo>
                    <a:pt x="4821" y="1259"/>
                    <a:pt x="5135" y="72"/>
                    <a:pt x="3668" y="2"/>
                  </a:cubicBezTo>
                  <a:cubicBezTo>
                    <a:pt x="3637" y="1"/>
                    <a:pt x="3607" y="0"/>
                    <a:pt x="357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4781925" y="3483175"/>
              <a:ext cx="121400" cy="75125"/>
            </a:xfrm>
            <a:custGeom>
              <a:avLst/>
              <a:gdLst/>
              <a:ahLst/>
              <a:cxnLst/>
              <a:rect l="l" t="t" r="r" b="b"/>
              <a:pathLst>
                <a:path w="4856" h="3005" extrusionOk="0">
                  <a:moveTo>
                    <a:pt x="3563" y="1"/>
                  </a:moveTo>
                  <a:cubicBezTo>
                    <a:pt x="2376" y="1"/>
                    <a:pt x="1852" y="700"/>
                    <a:pt x="1433" y="1328"/>
                  </a:cubicBezTo>
                  <a:cubicBezTo>
                    <a:pt x="1293" y="1538"/>
                    <a:pt x="1118" y="1713"/>
                    <a:pt x="874" y="1852"/>
                  </a:cubicBezTo>
                  <a:cubicBezTo>
                    <a:pt x="629" y="1957"/>
                    <a:pt x="420" y="1992"/>
                    <a:pt x="140" y="1992"/>
                  </a:cubicBezTo>
                  <a:cubicBezTo>
                    <a:pt x="117" y="1992"/>
                    <a:pt x="78" y="1976"/>
                    <a:pt x="44" y="1976"/>
                  </a:cubicBezTo>
                  <a:cubicBezTo>
                    <a:pt x="28" y="1976"/>
                    <a:pt x="12" y="1980"/>
                    <a:pt x="0" y="1992"/>
                  </a:cubicBezTo>
                  <a:lnTo>
                    <a:pt x="0" y="2237"/>
                  </a:lnTo>
                  <a:lnTo>
                    <a:pt x="140" y="2237"/>
                  </a:lnTo>
                  <a:cubicBezTo>
                    <a:pt x="420" y="2237"/>
                    <a:pt x="699" y="2237"/>
                    <a:pt x="1013" y="2062"/>
                  </a:cubicBezTo>
                  <a:cubicBezTo>
                    <a:pt x="1258" y="1922"/>
                    <a:pt x="1502" y="1713"/>
                    <a:pt x="1677" y="1468"/>
                  </a:cubicBezTo>
                  <a:cubicBezTo>
                    <a:pt x="2096" y="839"/>
                    <a:pt x="2480" y="280"/>
                    <a:pt x="3563" y="280"/>
                  </a:cubicBezTo>
                  <a:lnTo>
                    <a:pt x="3633" y="280"/>
                  </a:lnTo>
                  <a:cubicBezTo>
                    <a:pt x="4402" y="315"/>
                    <a:pt x="4576" y="595"/>
                    <a:pt x="4576" y="909"/>
                  </a:cubicBezTo>
                  <a:cubicBezTo>
                    <a:pt x="4576" y="1224"/>
                    <a:pt x="4367" y="1643"/>
                    <a:pt x="4052" y="1887"/>
                  </a:cubicBezTo>
                  <a:cubicBezTo>
                    <a:pt x="3598" y="2271"/>
                    <a:pt x="3354" y="2376"/>
                    <a:pt x="2655" y="2481"/>
                  </a:cubicBezTo>
                  <a:cubicBezTo>
                    <a:pt x="2061" y="2551"/>
                    <a:pt x="804" y="2726"/>
                    <a:pt x="175" y="2726"/>
                  </a:cubicBezTo>
                  <a:lnTo>
                    <a:pt x="175" y="3005"/>
                  </a:lnTo>
                  <a:cubicBezTo>
                    <a:pt x="839" y="2970"/>
                    <a:pt x="2061" y="2830"/>
                    <a:pt x="2690" y="2726"/>
                  </a:cubicBezTo>
                  <a:cubicBezTo>
                    <a:pt x="3389" y="2656"/>
                    <a:pt x="3773" y="2481"/>
                    <a:pt x="4227" y="2097"/>
                  </a:cubicBezTo>
                  <a:cubicBezTo>
                    <a:pt x="4576" y="1782"/>
                    <a:pt x="4856" y="1328"/>
                    <a:pt x="4856" y="909"/>
                  </a:cubicBezTo>
                  <a:cubicBezTo>
                    <a:pt x="4856" y="420"/>
                    <a:pt x="4472" y="36"/>
                    <a:pt x="36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4139200" y="3493925"/>
              <a:ext cx="129275" cy="61225"/>
            </a:xfrm>
            <a:custGeom>
              <a:avLst/>
              <a:gdLst/>
              <a:ahLst/>
              <a:cxnLst/>
              <a:rect l="l" t="t" r="r" b="b"/>
              <a:pathLst>
                <a:path w="5171" h="2449" extrusionOk="0">
                  <a:moveTo>
                    <a:pt x="3275" y="1"/>
                  </a:moveTo>
                  <a:cubicBezTo>
                    <a:pt x="2365" y="1"/>
                    <a:pt x="1934" y="432"/>
                    <a:pt x="1502" y="863"/>
                  </a:cubicBezTo>
                  <a:cubicBezTo>
                    <a:pt x="1328" y="1108"/>
                    <a:pt x="1258" y="1317"/>
                    <a:pt x="909" y="1492"/>
                  </a:cubicBezTo>
                  <a:cubicBezTo>
                    <a:pt x="699" y="1562"/>
                    <a:pt x="385" y="1667"/>
                    <a:pt x="0" y="1667"/>
                  </a:cubicBezTo>
                  <a:lnTo>
                    <a:pt x="0" y="2435"/>
                  </a:lnTo>
                  <a:cubicBezTo>
                    <a:pt x="169" y="2445"/>
                    <a:pt x="382" y="2449"/>
                    <a:pt x="617" y="2449"/>
                  </a:cubicBezTo>
                  <a:cubicBezTo>
                    <a:pt x="1258" y="2449"/>
                    <a:pt x="2055" y="2417"/>
                    <a:pt x="2515" y="2365"/>
                  </a:cubicBezTo>
                  <a:cubicBezTo>
                    <a:pt x="3214" y="2330"/>
                    <a:pt x="3528" y="2226"/>
                    <a:pt x="3982" y="1911"/>
                  </a:cubicBezTo>
                  <a:cubicBezTo>
                    <a:pt x="4716" y="1352"/>
                    <a:pt x="5170" y="165"/>
                    <a:pt x="3668" y="25"/>
                  </a:cubicBezTo>
                  <a:cubicBezTo>
                    <a:pt x="3528" y="9"/>
                    <a:pt x="3397" y="1"/>
                    <a:pt x="327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4138325" y="34901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3319" y="0"/>
                  </a:moveTo>
                  <a:cubicBezTo>
                    <a:pt x="2341" y="0"/>
                    <a:pt x="1852" y="489"/>
                    <a:pt x="1468" y="944"/>
                  </a:cubicBezTo>
                  <a:cubicBezTo>
                    <a:pt x="1223" y="1223"/>
                    <a:pt x="1188" y="1363"/>
                    <a:pt x="874" y="1502"/>
                  </a:cubicBezTo>
                  <a:cubicBezTo>
                    <a:pt x="699" y="1572"/>
                    <a:pt x="385" y="1677"/>
                    <a:pt x="35" y="1677"/>
                  </a:cubicBezTo>
                  <a:lnTo>
                    <a:pt x="35" y="1957"/>
                  </a:lnTo>
                  <a:cubicBezTo>
                    <a:pt x="420" y="1957"/>
                    <a:pt x="804" y="1852"/>
                    <a:pt x="979" y="1747"/>
                  </a:cubicBezTo>
                  <a:cubicBezTo>
                    <a:pt x="1398" y="1572"/>
                    <a:pt x="1468" y="1328"/>
                    <a:pt x="1642" y="1118"/>
                  </a:cubicBezTo>
                  <a:cubicBezTo>
                    <a:pt x="2061" y="664"/>
                    <a:pt x="2446" y="280"/>
                    <a:pt x="3319" y="280"/>
                  </a:cubicBezTo>
                  <a:lnTo>
                    <a:pt x="3703" y="280"/>
                  </a:lnTo>
                  <a:cubicBezTo>
                    <a:pt x="4402" y="385"/>
                    <a:pt x="4576" y="629"/>
                    <a:pt x="4576" y="944"/>
                  </a:cubicBezTo>
                  <a:cubicBezTo>
                    <a:pt x="4576" y="1258"/>
                    <a:pt x="4297" y="1677"/>
                    <a:pt x="3948" y="1922"/>
                  </a:cubicBezTo>
                  <a:cubicBezTo>
                    <a:pt x="3494" y="2271"/>
                    <a:pt x="3214" y="2376"/>
                    <a:pt x="2550" y="2411"/>
                  </a:cubicBezTo>
                  <a:cubicBezTo>
                    <a:pt x="2061" y="2446"/>
                    <a:pt x="1153" y="2480"/>
                    <a:pt x="524" y="2480"/>
                  </a:cubicBezTo>
                  <a:cubicBezTo>
                    <a:pt x="315" y="2480"/>
                    <a:pt x="175" y="2446"/>
                    <a:pt x="35" y="2446"/>
                  </a:cubicBezTo>
                  <a:lnTo>
                    <a:pt x="0" y="2725"/>
                  </a:lnTo>
                  <a:lnTo>
                    <a:pt x="524" y="2725"/>
                  </a:lnTo>
                  <a:cubicBezTo>
                    <a:pt x="1188" y="2725"/>
                    <a:pt x="2061" y="2690"/>
                    <a:pt x="2550" y="2655"/>
                  </a:cubicBezTo>
                  <a:cubicBezTo>
                    <a:pt x="3249" y="2620"/>
                    <a:pt x="3633" y="2515"/>
                    <a:pt x="4087" y="2166"/>
                  </a:cubicBezTo>
                  <a:cubicBezTo>
                    <a:pt x="4507" y="1852"/>
                    <a:pt x="4821" y="1398"/>
                    <a:pt x="4821" y="944"/>
                  </a:cubicBezTo>
                  <a:cubicBezTo>
                    <a:pt x="4856" y="489"/>
                    <a:pt x="4472" y="105"/>
                    <a:pt x="3738" y="35"/>
                  </a:cubicBezTo>
                  <a:cubicBezTo>
                    <a:pt x="3598" y="0"/>
                    <a:pt x="3459" y="0"/>
                    <a:pt x="3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4644825" y="3681425"/>
              <a:ext cx="130125" cy="61650"/>
            </a:xfrm>
            <a:custGeom>
              <a:avLst/>
              <a:gdLst/>
              <a:ahLst/>
              <a:cxnLst/>
              <a:rect l="l" t="t" r="r" b="b"/>
              <a:pathLst>
                <a:path w="5205" h="2466" extrusionOk="0">
                  <a:moveTo>
                    <a:pt x="35" y="0"/>
                  </a:moveTo>
                  <a:lnTo>
                    <a:pt x="0" y="454"/>
                  </a:lnTo>
                  <a:cubicBezTo>
                    <a:pt x="384" y="454"/>
                    <a:pt x="734" y="594"/>
                    <a:pt x="908" y="699"/>
                  </a:cubicBezTo>
                  <a:cubicBezTo>
                    <a:pt x="1293" y="874"/>
                    <a:pt x="1328" y="1118"/>
                    <a:pt x="1537" y="1363"/>
                  </a:cubicBezTo>
                  <a:cubicBezTo>
                    <a:pt x="1979" y="1900"/>
                    <a:pt x="2450" y="2465"/>
                    <a:pt x="3415" y="2465"/>
                  </a:cubicBezTo>
                  <a:cubicBezTo>
                    <a:pt x="3517" y="2465"/>
                    <a:pt x="3624" y="2459"/>
                    <a:pt x="3738" y="2445"/>
                  </a:cubicBezTo>
                  <a:cubicBezTo>
                    <a:pt x="5205" y="2271"/>
                    <a:pt x="4786" y="1083"/>
                    <a:pt x="4052" y="559"/>
                  </a:cubicBezTo>
                  <a:cubicBezTo>
                    <a:pt x="3598" y="210"/>
                    <a:pt x="3249" y="105"/>
                    <a:pt x="2585" y="70"/>
                  </a:cubicBezTo>
                  <a:cubicBezTo>
                    <a:pt x="1921" y="35"/>
                    <a:pt x="664" y="0"/>
                    <a:pt x="3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4644825" y="367792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524" y="1"/>
                  </a:moveTo>
                  <a:cubicBezTo>
                    <a:pt x="350" y="1"/>
                    <a:pt x="175" y="1"/>
                    <a:pt x="35" y="35"/>
                  </a:cubicBezTo>
                  <a:lnTo>
                    <a:pt x="35" y="280"/>
                  </a:lnTo>
                  <a:lnTo>
                    <a:pt x="524" y="280"/>
                  </a:lnTo>
                  <a:cubicBezTo>
                    <a:pt x="1188" y="280"/>
                    <a:pt x="2061" y="315"/>
                    <a:pt x="2550" y="350"/>
                  </a:cubicBezTo>
                  <a:cubicBezTo>
                    <a:pt x="3249" y="385"/>
                    <a:pt x="3528" y="490"/>
                    <a:pt x="3982" y="804"/>
                  </a:cubicBezTo>
                  <a:cubicBezTo>
                    <a:pt x="4332" y="1048"/>
                    <a:pt x="4611" y="1468"/>
                    <a:pt x="4611" y="1817"/>
                  </a:cubicBezTo>
                  <a:cubicBezTo>
                    <a:pt x="4576" y="2096"/>
                    <a:pt x="4402" y="2376"/>
                    <a:pt x="3703" y="2446"/>
                  </a:cubicBezTo>
                  <a:cubicBezTo>
                    <a:pt x="3598" y="2481"/>
                    <a:pt x="3493" y="2481"/>
                    <a:pt x="3389" y="2481"/>
                  </a:cubicBezTo>
                  <a:cubicBezTo>
                    <a:pt x="2480" y="2481"/>
                    <a:pt x="2061" y="1957"/>
                    <a:pt x="1642" y="1433"/>
                  </a:cubicBezTo>
                  <a:cubicBezTo>
                    <a:pt x="1467" y="1188"/>
                    <a:pt x="1363" y="909"/>
                    <a:pt x="978" y="699"/>
                  </a:cubicBezTo>
                  <a:cubicBezTo>
                    <a:pt x="769" y="629"/>
                    <a:pt x="384" y="490"/>
                    <a:pt x="0" y="490"/>
                  </a:cubicBezTo>
                  <a:lnTo>
                    <a:pt x="0" y="734"/>
                  </a:lnTo>
                  <a:cubicBezTo>
                    <a:pt x="350" y="734"/>
                    <a:pt x="664" y="874"/>
                    <a:pt x="839" y="944"/>
                  </a:cubicBezTo>
                  <a:cubicBezTo>
                    <a:pt x="1188" y="1118"/>
                    <a:pt x="1188" y="1293"/>
                    <a:pt x="1432" y="1607"/>
                  </a:cubicBezTo>
                  <a:cubicBezTo>
                    <a:pt x="1852" y="2131"/>
                    <a:pt x="2376" y="2725"/>
                    <a:pt x="3389" y="2725"/>
                  </a:cubicBezTo>
                  <a:lnTo>
                    <a:pt x="3738" y="2725"/>
                  </a:lnTo>
                  <a:cubicBezTo>
                    <a:pt x="4506" y="2620"/>
                    <a:pt x="4856" y="2236"/>
                    <a:pt x="4856" y="1817"/>
                  </a:cubicBezTo>
                  <a:cubicBezTo>
                    <a:pt x="4856" y="1363"/>
                    <a:pt x="4541" y="874"/>
                    <a:pt x="4122" y="594"/>
                  </a:cubicBezTo>
                  <a:cubicBezTo>
                    <a:pt x="3668" y="245"/>
                    <a:pt x="3284" y="105"/>
                    <a:pt x="2585" y="70"/>
                  </a:cubicBezTo>
                  <a:cubicBezTo>
                    <a:pt x="2061" y="35"/>
                    <a:pt x="1188" y="1"/>
                    <a:pt x="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4266700" y="3681425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70" y="0"/>
                  </a:moveTo>
                  <a:lnTo>
                    <a:pt x="0" y="454"/>
                  </a:lnTo>
                  <a:cubicBezTo>
                    <a:pt x="385" y="454"/>
                    <a:pt x="734" y="594"/>
                    <a:pt x="943" y="699"/>
                  </a:cubicBezTo>
                  <a:cubicBezTo>
                    <a:pt x="1293" y="874"/>
                    <a:pt x="1363" y="1118"/>
                    <a:pt x="1572" y="1363"/>
                  </a:cubicBezTo>
                  <a:cubicBezTo>
                    <a:pt x="1983" y="1900"/>
                    <a:pt x="2451" y="2465"/>
                    <a:pt x="3440" y="2465"/>
                  </a:cubicBezTo>
                  <a:cubicBezTo>
                    <a:pt x="3545" y="2465"/>
                    <a:pt x="3656" y="2459"/>
                    <a:pt x="3773" y="2445"/>
                  </a:cubicBezTo>
                  <a:cubicBezTo>
                    <a:pt x="5240" y="2271"/>
                    <a:pt x="4821" y="1083"/>
                    <a:pt x="4087" y="559"/>
                  </a:cubicBezTo>
                  <a:cubicBezTo>
                    <a:pt x="3598" y="210"/>
                    <a:pt x="3284" y="105"/>
                    <a:pt x="2585" y="70"/>
                  </a:cubicBezTo>
                  <a:cubicBezTo>
                    <a:pt x="1956" y="35"/>
                    <a:pt x="699" y="0"/>
                    <a:pt x="7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4266700" y="367792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559" y="1"/>
                  </a:moveTo>
                  <a:cubicBezTo>
                    <a:pt x="350" y="1"/>
                    <a:pt x="210" y="1"/>
                    <a:pt x="70" y="35"/>
                  </a:cubicBezTo>
                  <a:lnTo>
                    <a:pt x="70" y="280"/>
                  </a:lnTo>
                  <a:lnTo>
                    <a:pt x="559" y="280"/>
                  </a:lnTo>
                  <a:cubicBezTo>
                    <a:pt x="1223" y="280"/>
                    <a:pt x="2096" y="315"/>
                    <a:pt x="2585" y="350"/>
                  </a:cubicBezTo>
                  <a:cubicBezTo>
                    <a:pt x="3249" y="385"/>
                    <a:pt x="3528" y="490"/>
                    <a:pt x="3982" y="804"/>
                  </a:cubicBezTo>
                  <a:cubicBezTo>
                    <a:pt x="4367" y="1048"/>
                    <a:pt x="4611" y="1468"/>
                    <a:pt x="4611" y="1817"/>
                  </a:cubicBezTo>
                  <a:cubicBezTo>
                    <a:pt x="4611" y="2096"/>
                    <a:pt x="4436" y="2376"/>
                    <a:pt x="3738" y="2446"/>
                  </a:cubicBezTo>
                  <a:cubicBezTo>
                    <a:pt x="3633" y="2481"/>
                    <a:pt x="3528" y="2481"/>
                    <a:pt x="3423" y="2481"/>
                  </a:cubicBezTo>
                  <a:cubicBezTo>
                    <a:pt x="2515" y="2481"/>
                    <a:pt x="2096" y="1957"/>
                    <a:pt x="1677" y="1433"/>
                  </a:cubicBezTo>
                  <a:cubicBezTo>
                    <a:pt x="1467" y="1188"/>
                    <a:pt x="1397" y="909"/>
                    <a:pt x="978" y="699"/>
                  </a:cubicBezTo>
                  <a:cubicBezTo>
                    <a:pt x="769" y="629"/>
                    <a:pt x="419" y="490"/>
                    <a:pt x="0" y="490"/>
                  </a:cubicBezTo>
                  <a:lnTo>
                    <a:pt x="0" y="734"/>
                  </a:lnTo>
                  <a:cubicBezTo>
                    <a:pt x="350" y="734"/>
                    <a:pt x="699" y="874"/>
                    <a:pt x="874" y="944"/>
                  </a:cubicBezTo>
                  <a:cubicBezTo>
                    <a:pt x="1188" y="1118"/>
                    <a:pt x="1223" y="1293"/>
                    <a:pt x="1467" y="1607"/>
                  </a:cubicBezTo>
                  <a:cubicBezTo>
                    <a:pt x="1887" y="2131"/>
                    <a:pt x="2410" y="2725"/>
                    <a:pt x="3423" y="2725"/>
                  </a:cubicBezTo>
                  <a:lnTo>
                    <a:pt x="3773" y="2725"/>
                  </a:lnTo>
                  <a:cubicBezTo>
                    <a:pt x="4506" y="2620"/>
                    <a:pt x="4891" y="2236"/>
                    <a:pt x="4891" y="1817"/>
                  </a:cubicBezTo>
                  <a:cubicBezTo>
                    <a:pt x="4891" y="1363"/>
                    <a:pt x="4541" y="874"/>
                    <a:pt x="4157" y="594"/>
                  </a:cubicBezTo>
                  <a:cubicBezTo>
                    <a:pt x="3668" y="245"/>
                    <a:pt x="3284" y="105"/>
                    <a:pt x="2585" y="70"/>
                  </a:cubicBezTo>
                  <a:cubicBezTo>
                    <a:pt x="2096" y="35"/>
                    <a:pt x="1223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4474525" y="3664475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687" y="1"/>
                  </a:moveTo>
                  <a:cubicBezTo>
                    <a:pt x="453" y="1"/>
                    <a:pt x="239" y="5"/>
                    <a:pt x="71" y="15"/>
                  </a:cubicBezTo>
                  <a:lnTo>
                    <a:pt x="1" y="469"/>
                  </a:lnTo>
                  <a:cubicBezTo>
                    <a:pt x="385" y="469"/>
                    <a:pt x="734" y="608"/>
                    <a:pt x="944" y="678"/>
                  </a:cubicBezTo>
                  <a:cubicBezTo>
                    <a:pt x="1293" y="888"/>
                    <a:pt x="1363" y="1097"/>
                    <a:pt x="1573" y="1377"/>
                  </a:cubicBezTo>
                  <a:cubicBezTo>
                    <a:pt x="1981" y="1911"/>
                    <a:pt x="2446" y="2445"/>
                    <a:pt x="3401" y="2445"/>
                  </a:cubicBezTo>
                  <a:cubicBezTo>
                    <a:pt x="3507" y="2445"/>
                    <a:pt x="3619" y="2439"/>
                    <a:pt x="3738" y="2425"/>
                  </a:cubicBezTo>
                  <a:cubicBezTo>
                    <a:pt x="5240" y="2250"/>
                    <a:pt x="4821" y="1097"/>
                    <a:pt x="4088" y="539"/>
                  </a:cubicBezTo>
                  <a:cubicBezTo>
                    <a:pt x="3599" y="224"/>
                    <a:pt x="3284" y="119"/>
                    <a:pt x="2586" y="84"/>
                  </a:cubicBezTo>
                  <a:cubicBezTo>
                    <a:pt x="2125" y="33"/>
                    <a:pt x="1328" y="1"/>
                    <a:pt x="68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4474525" y="3661325"/>
              <a:ext cx="122300" cy="68150"/>
            </a:xfrm>
            <a:custGeom>
              <a:avLst/>
              <a:gdLst/>
              <a:ahLst/>
              <a:cxnLst/>
              <a:rect l="l" t="t" r="r" b="b"/>
              <a:pathLst>
                <a:path w="4892" h="2726" extrusionOk="0">
                  <a:moveTo>
                    <a:pt x="71" y="1"/>
                  </a:moveTo>
                  <a:lnTo>
                    <a:pt x="71" y="280"/>
                  </a:lnTo>
                  <a:cubicBezTo>
                    <a:pt x="210" y="245"/>
                    <a:pt x="350" y="245"/>
                    <a:pt x="525" y="245"/>
                  </a:cubicBezTo>
                  <a:cubicBezTo>
                    <a:pt x="1188" y="245"/>
                    <a:pt x="2097" y="280"/>
                    <a:pt x="2586" y="315"/>
                  </a:cubicBezTo>
                  <a:cubicBezTo>
                    <a:pt x="3249" y="350"/>
                    <a:pt x="3529" y="455"/>
                    <a:pt x="3983" y="769"/>
                  </a:cubicBezTo>
                  <a:cubicBezTo>
                    <a:pt x="4332" y="1049"/>
                    <a:pt x="4612" y="1468"/>
                    <a:pt x="4612" y="1782"/>
                  </a:cubicBezTo>
                  <a:cubicBezTo>
                    <a:pt x="4612" y="2097"/>
                    <a:pt x="4437" y="2341"/>
                    <a:pt x="3738" y="2446"/>
                  </a:cubicBezTo>
                  <a:lnTo>
                    <a:pt x="3424" y="2446"/>
                  </a:lnTo>
                  <a:cubicBezTo>
                    <a:pt x="2516" y="2446"/>
                    <a:pt x="2097" y="1957"/>
                    <a:pt x="1677" y="1398"/>
                  </a:cubicBezTo>
                  <a:cubicBezTo>
                    <a:pt x="1468" y="1188"/>
                    <a:pt x="1398" y="909"/>
                    <a:pt x="979" y="699"/>
                  </a:cubicBezTo>
                  <a:cubicBezTo>
                    <a:pt x="769" y="595"/>
                    <a:pt x="420" y="455"/>
                    <a:pt x="1" y="455"/>
                  </a:cubicBezTo>
                  <a:lnTo>
                    <a:pt x="1" y="734"/>
                  </a:lnTo>
                  <a:cubicBezTo>
                    <a:pt x="350" y="734"/>
                    <a:pt x="699" y="839"/>
                    <a:pt x="874" y="944"/>
                  </a:cubicBezTo>
                  <a:cubicBezTo>
                    <a:pt x="1188" y="1119"/>
                    <a:pt x="1223" y="1293"/>
                    <a:pt x="1468" y="1573"/>
                  </a:cubicBezTo>
                  <a:cubicBezTo>
                    <a:pt x="1887" y="2097"/>
                    <a:pt x="2376" y="2725"/>
                    <a:pt x="3424" y="2725"/>
                  </a:cubicBezTo>
                  <a:cubicBezTo>
                    <a:pt x="3529" y="2725"/>
                    <a:pt x="3634" y="2725"/>
                    <a:pt x="3773" y="2691"/>
                  </a:cubicBezTo>
                  <a:cubicBezTo>
                    <a:pt x="4507" y="2621"/>
                    <a:pt x="4891" y="2236"/>
                    <a:pt x="4891" y="1782"/>
                  </a:cubicBezTo>
                  <a:cubicBezTo>
                    <a:pt x="4856" y="1328"/>
                    <a:pt x="4542" y="874"/>
                    <a:pt x="4158" y="560"/>
                  </a:cubicBezTo>
                  <a:cubicBezTo>
                    <a:pt x="3668" y="210"/>
                    <a:pt x="3284" y="106"/>
                    <a:pt x="2586" y="71"/>
                  </a:cubicBezTo>
                  <a:cubicBezTo>
                    <a:pt x="2097" y="36"/>
                    <a:pt x="1188" y="1"/>
                    <a:pt x="5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4403800" y="3625300"/>
              <a:ext cx="130150" cy="73400"/>
            </a:xfrm>
            <a:custGeom>
              <a:avLst/>
              <a:gdLst/>
              <a:ahLst/>
              <a:cxnLst/>
              <a:rect l="l" t="t" r="r" b="b"/>
              <a:pathLst>
                <a:path w="5206" h="2936" extrusionOk="0">
                  <a:moveTo>
                    <a:pt x="421" y="0"/>
                  </a:moveTo>
                  <a:cubicBezTo>
                    <a:pt x="263" y="0"/>
                    <a:pt x="120" y="3"/>
                    <a:pt x="0" y="10"/>
                  </a:cubicBezTo>
                  <a:lnTo>
                    <a:pt x="70" y="848"/>
                  </a:lnTo>
                  <a:cubicBezTo>
                    <a:pt x="350" y="883"/>
                    <a:pt x="839" y="883"/>
                    <a:pt x="1083" y="1023"/>
                  </a:cubicBezTo>
                  <a:cubicBezTo>
                    <a:pt x="1293" y="1162"/>
                    <a:pt x="1363" y="1442"/>
                    <a:pt x="1502" y="1651"/>
                  </a:cubicBezTo>
                  <a:cubicBezTo>
                    <a:pt x="1942" y="2279"/>
                    <a:pt x="2409" y="2935"/>
                    <a:pt x="3361" y="2935"/>
                  </a:cubicBezTo>
                  <a:cubicBezTo>
                    <a:pt x="3469" y="2935"/>
                    <a:pt x="3582" y="2927"/>
                    <a:pt x="3703" y="2909"/>
                  </a:cubicBezTo>
                  <a:cubicBezTo>
                    <a:pt x="5205" y="2699"/>
                    <a:pt x="4786" y="1302"/>
                    <a:pt x="4017" y="673"/>
                  </a:cubicBezTo>
                  <a:cubicBezTo>
                    <a:pt x="3563" y="254"/>
                    <a:pt x="3214" y="114"/>
                    <a:pt x="2550" y="80"/>
                  </a:cubicBezTo>
                  <a:cubicBezTo>
                    <a:pt x="2013" y="51"/>
                    <a:pt x="1088" y="0"/>
                    <a:pt x="42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4403800" y="3622025"/>
              <a:ext cx="121400" cy="79500"/>
            </a:xfrm>
            <a:custGeom>
              <a:avLst/>
              <a:gdLst/>
              <a:ahLst/>
              <a:cxnLst/>
              <a:rect l="l" t="t" r="r" b="b"/>
              <a:pathLst>
                <a:path w="4856" h="3180" extrusionOk="0">
                  <a:moveTo>
                    <a:pt x="0" y="1"/>
                  </a:moveTo>
                  <a:lnTo>
                    <a:pt x="0" y="280"/>
                  </a:lnTo>
                  <a:cubicBezTo>
                    <a:pt x="140" y="245"/>
                    <a:pt x="280" y="245"/>
                    <a:pt x="454" y="245"/>
                  </a:cubicBezTo>
                  <a:cubicBezTo>
                    <a:pt x="1118" y="245"/>
                    <a:pt x="2026" y="315"/>
                    <a:pt x="2515" y="350"/>
                  </a:cubicBezTo>
                  <a:cubicBezTo>
                    <a:pt x="3214" y="385"/>
                    <a:pt x="3493" y="490"/>
                    <a:pt x="3948" y="874"/>
                  </a:cubicBezTo>
                  <a:cubicBezTo>
                    <a:pt x="4297" y="1189"/>
                    <a:pt x="4576" y="1713"/>
                    <a:pt x="4576" y="2097"/>
                  </a:cubicBezTo>
                  <a:cubicBezTo>
                    <a:pt x="4576" y="2481"/>
                    <a:pt x="4367" y="2795"/>
                    <a:pt x="3703" y="2900"/>
                  </a:cubicBezTo>
                  <a:cubicBezTo>
                    <a:pt x="3563" y="2935"/>
                    <a:pt x="3493" y="2935"/>
                    <a:pt x="3389" y="2935"/>
                  </a:cubicBezTo>
                  <a:cubicBezTo>
                    <a:pt x="2480" y="2935"/>
                    <a:pt x="2026" y="2341"/>
                    <a:pt x="1607" y="1678"/>
                  </a:cubicBezTo>
                  <a:cubicBezTo>
                    <a:pt x="1502" y="1538"/>
                    <a:pt x="1398" y="1224"/>
                    <a:pt x="1153" y="1049"/>
                  </a:cubicBezTo>
                  <a:cubicBezTo>
                    <a:pt x="839" y="874"/>
                    <a:pt x="350" y="909"/>
                    <a:pt x="105" y="839"/>
                  </a:cubicBezTo>
                  <a:lnTo>
                    <a:pt x="35" y="1084"/>
                  </a:lnTo>
                  <a:cubicBezTo>
                    <a:pt x="315" y="1154"/>
                    <a:pt x="839" y="1154"/>
                    <a:pt x="1013" y="1258"/>
                  </a:cubicBezTo>
                  <a:cubicBezTo>
                    <a:pt x="1153" y="1363"/>
                    <a:pt x="1258" y="1608"/>
                    <a:pt x="1398" y="1852"/>
                  </a:cubicBezTo>
                  <a:cubicBezTo>
                    <a:pt x="1817" y="2481"/>
                    <a:pt x="2341" y="3180"/>
                    <a:pt x="3389" y="3180"/>
                  </a:cubicBezTo>
                  <a:lnTo>
                    <a:pt x="3738" y="3180"/>
                  </a:lnTo>
                  <a:cubicBezTo>
                    <a:pt x="4506" y="3075"/>
                    <a:pt x="4856" y="2621"/>
                    <a:pt x="4856" y="2097"/>
                  </a:cubicBezTo>
                  <a:cubicBezTo>
                    <a:pt x="4821" y="1573"/>
                    <a:pt x="4506" y="1049"/>
                    <a:pt x="4122" y="700"/>
                  </a:cubicBezTo>
                  <a:cubicBezTo>
                    <a:pt x="3633" y="280"/>
                    <a:pt x="3249" y="106"/>
                    <a:pt x="2550" y="71"/>
                  </a:cubicBezTo>
                  <a:cubicBezTo>
                    <a:pt x="2026" y="36"/>
                    <a:pt x="1118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4649175" y="3625175"/>
              <a:ext cx="129275" cy="61700"/>
            </a:xfrm>
            <a:custGeom>
              <a:avLst/>
              <a:gdLst/>
              <a:ahLst/>
              <a:cxnLst/>
              <a:rect l="l" t="t" r="r" b="b"/>
              <a:pathLst>
                <a:path w="5171" h="2468" extrusionOk="0">
                  <a:moveTo>
                    <a:pt x="684" y="0"/>
                  </a:moveTo>
                  <a:cubicBezTo>
                    <a:pt x="423" y="0"/>
                    <a:pt x="185" y="4"/>
                    <a:pt x="1" y="15"/>
                  </a:cubicBezTo>
                  <a:lnTo>
                    <a:pt x="1" y="853"/>
                  </a:lnTo>
                  <a:cubicBezTo>
                    <a:pt x="46" y="847"/>
                    <a:pt x="91" y="844"/>
                    <a:pt x="135" y="844"/>
                  </a:cubicBezTo>
                  <a:cubicBezTo>
                    <a:pt x="334" y="844"/>
                    <a:pt x="528" y="901"/>
                    <a:pt x="700" y="958"/>
                  </a:cubicBezTo>
                  <a:cubicBezTo>
                    <a:pt x="839" y="958"/>
                    <a:pt x="979" y="993"/>
                    <a:pt x="1119" y="1028"/>
                  </a:cubicBezTo>
                  <a:cubicBezTo>
                    <a:pt x="1573" y="1237"/>
                    <a:pt x="1782" y="1796"/>
                    <a:pt x="2167" y="2076"/>
                  </a:cubicBezTo>
                  <a:cubicBezTo>
                    <a:pt x="2553" y="2373"/>
                    <a:pt x="2991" y="2468"/>
                    <a:pt x="3457" y="2468"/>
                  </a:cubicBezTo>
                  <a:cubicBezTo>
                    <a:pt x="3539" y="2468"/>
                    <a:pt x="3621" y="2465"/>
                    <a:pt x="3704" y="2460"/>
                  </a:cubicBezTo>
                  <a:cubicBezTo>
                    <a:pt x="5171" y="2285"/>
                    <a:pt x="4751" y="1098"/>
                    <a:pt x="4018" y="539"/>
                  </a:cubicBezTo>
                  <a:cubicBezTo>
                    <a:pt x="3564" y="224"/>
                    <a:pt x="3215" y="119"/>
                    <a:pt x="2516" y="50"/>
                  </a:cubicBezTo>
                  <a:cubicBezTo>
                    <a:pt x="2071" y="25"/>
                    <a:pt x="1312" y="0"/>
                    <a:pt x="68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4648300" y="3622025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36" y="1"/>
                  </a:moveTo>
                  <a:lnTo>
                    <a:pt x="36" y="280"/>
                  </a:lnTo>
                  <a:cubicBezTo>
                    <a:pt x="176" y="245"/>
                    <a:pt x="315" y="245"/>
                    <a:pt x="490" y="245"/>
                  </a:cubicBezTo>
                  <a:cubicBezTo>
                    <a:pt x="1154" y="245"/>
                    <a:pt x="2062" y="280"/>
                    <a:pt x="2551" y="315"/>
                  </a:cubicBezTo>
                  <a:cubicBezTo>
                    <a:pt x="3250" y="385"/>
                    <a:pt x="3529" y="455"/>
                    <a:pt x="3983" y="804"/>
                  </a:cubicBezTo>
                  <a:cubicBezTo>
                    <a:pt x="4332" y="1049"/>
                    <a:pt x="4612" y="1468"/>
                    <a:pt x="4577" y="1782"/>
                  </a:cubicBezTo>
                  <a:cubicBezTo>
                    <a:pt x="4577" y="2097"/>
                    <a:pt x="4402" y="2341"/>
                    <a:pt x="3704" y="2446"/>
                  </a:cubicBezTo>
                  <a:lnTo>
                    <a:pt x="3424" y="2446"/>
                  </a:lnTo>
                  <a:cubicBezTo>
                    <a:pt x="3005" y="2446"/>
                    <a:pt x="2621" y="2341"/>
                    <a:pt x="2271" y="2097"/>
                  </a:cubicBezTo>
                  <a:cubicBezTo>
                    <a:pt x="1922" y="1852"/>
                    <a:pt x="1713" y="1258"/>
                    <a:pt x="1224" y="1049"/>
                  </a:cubicBezTo>
                  <a:cubicBezTo>
                    <a:pt x="1049" y="979"/>
                    <a:pt x="874" y="979"/>
                    <a:pt x="769" y="944"/>
                  </a:cubicBezTo>
                  <a:cubicBezTo>
                    <a:pt x="560" y="909"/>
                    <a:pt x="350" y="839"/>
                    <a:pt x="106" y="839"/>
                  </a:cubicBezTo>
                  <a:lnTo>
                    <a:pt x="1" y="839"/>
                  </a:lnTo>
                  <a:lnTo>
                    <a:pt x="71" y="1084"/>
                  </a:lnTo>
                  <a:lnTo>
                    <a:pt x="106" y="1084"/>
                  </a:lnTo>
                  <a:cubicBezTo>
                    <a:pt x="280" y="1084"/>
                    <a:pt x="490" y="1154"/>
                    <a:pt x="700" y="1189"/>
                  </a:cubicBezTo>
                  <a:cubicBezTo>
                    <a:pt x="874" y="1224"/>
                    <a:pt x="979" y="1224"/>
                    <a:pt x="1119" y="1293"/>
                  </a:cubicBezTo>
                  <a:cubicBezTo>
                    <a:pt x="1468" y="1433"/>
                    <a:pt x="1713" y="1992"/>
                    <a:pt x="2132" y="2306"/>
                  </a:cubicBezTo>
                  <a:cubicBezTo>
                    <a:pt x="2516" y="2586"/>
                    <a:pt x="2970" y="2726"/>
                    <a:pt x="3424" y="2726"/>
                  </a:cubicBezTo>
                  <a:cubicBezTo>
                    <a:pt x="3529" y="2726"/>
                    <a:pt x="3634" y="2726"/>
                    <a:pt x="3739" y="2691"/>
                  </a:cubicBezTo>
                  <a:cubicBezTo>
                    <a:pt x="4507" y="2621"/>
                    <a:pt x="4856" y="2237"/>
                    <a:pt x="4856" y="1782"/>
                  </a:cubicBezTo>
                  <a:cubicBezTo>
                    <a:pt x="4856" y="1328"/>
                    <a:pt x="4542" y="874"/>
                    <a:pt x="4123" y="560"/>
                  </a:cubicBezTo>
                  <a:cubicBezTo>
                    <a:pt x="3634" y="211"/>
                    <a:pt x="3284" y="106"/>
                    <a:pt x="2586" y="71"/>
                  </a:cubicBezTo>
                  <a:cubicBezTo>
                    <a:pt x="2062" y="36"/>
                    <a:pt x="1189" y="1"/>
                    <a:pt x="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4252725" y="3600725"/>
              <a:ext cx="132750" cy="72425"/>
            </a:xfrm>
            <a:custGeom>
              <a:avLst/>
              <a:gdLst/>
              <a:ahLst/>
              <a:cxnLst/>
              <a:rect l="l" t="t" r="r" b="b"/>
              <a:pathLst>
                <a:path w="5310" h="2897" extrusionOk="0">
                  <a:moveTo>
                    <a:pt x="757" y="1"/>
                  </a:moveTo>
                  <a:cubicBezTo>
                    <a:pt x="522" y="1"/>
                    <a:pt x="309" y="5"/>
                    <a:pt x="140" y="15"/>
                  </a:cubicBezTo>
                  <a:lnTo>
                    <a:pt x="0" y="993"/>
                  </a:lnTo>
                  <a:cubicBezTo>
                    <a:pt x="559" y="1028"/>
                    <a:pt x="1293" y="1097"/>
                    <a:pt x="1642" y="1621"/>
                  </a:cubicBezTo>
                  <a:cubicBezTo>
                    <a:pt x="2057" y="2259"/>
                    <a:pt x="2529" y="2897"/>
                    <a:pt x="3512" y="2897"/>
                  </a:cubicBezTo>
                  <a:cubicBezTo>
                    <a:pt x="3606" y="2897"/>
                    <a:pt x="3704" y="2891"/>
                    <a:pt x="3808" y="2879"/>
                  </a:cubicBezTo>
                  <a:cubicBezTo>
                    <a:pt x="5310" y="2669"/>
                    <a:pt x="4891" y="1272"/>
                    <a:pt x="4157" y="643"/>
                  </a:cubicBezTo>
                  <a:cubicBezTo>
                    <a:pt x="3668" y="259"/>
                    <a:pt x="3354" y="119"/>
                    <a:pt x="2655" y="84"/>
                  </a:cubicBezTo>
                  <a:cubicBezTo>
                    <a:pt x="2195" y="33"/>
                    <a:pt x="1398" y="1"/>
                    <a:pt x="75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4252725" y="3597575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140" y="1"/>
                  </a:moveTo>
                  <a:lnTo>
                    <a:pt x="140" y="245"/>
                  </a:lnTo>
                  <a:lnTo>
                    <a:pt x="594" y="245"/>
                  </a:lnTo>
                  <a:cubicBezTo>
                    <a:pt x="1258" y="245"/>
                    <a:pt x="2131" y="280"/>
                    <a:pt x="2655" y="315"/>
                  </a:cubicBezTo>
                  <a:cubicBezTo>
                    <a:pt x="3319" y="385"/>
                    <a:pt x="3598" y="490"/>
                    <a:pt x="4052" y="874"/>
                  </a:cubicBezTo>
                  <a:cubicBezTo>
                    <a:pt x="4402" y="1154"/>
                    <a:pt x="4681" y="1678"/>
                    <a:pt x="4681" y="2062"/>
                  </a:cubicBezTo>
                  <a:cubicBezTo>
                    <a:pt x="4681" y="2446"/>
                    <a:pt x="4506" y="2760"/>
                    <a:pt x="3808" y="2865"/>
                  </a:cubicBezTo>
                  <a:lnTo>
                    <a:pt x="3493" y="2865"/>
                  </a:lnTo>
                  <a:cubicBezTo>
                    <a:pt x="2585" y="2865"/>
                    <a:pt x="2166" y="2306"/>
                    <a:pt x="1747" y="1678"/>
                  </a:cubicBezTo>
                  <a:cubicBezTo>
                    <a:pt x="1363" y="1084"/>
                    <a:pt x="559" y="1014"/>
                    <a:pt x="0" y="979"/>
                  </a:cubicBezTo>
                  <a:lnTo>
                    <a:pt x="0" y="1258"/>
                  </a:lnTo>
                  <a:cubicBezTo>
                    <a:pt x="524" y="1258"/>
                    <a:pt x="1258" y="1363"/>
                    <a:pt x="1537" y="1817"/>
                  </a:cubicBezTo>
                  <a:cubicBezTo>
                    <a:pt x="1956" y="2446"/>
                    <a:pt x="2446" y="3145"/>
                    <a:pt x="3493" y="3145"/>
                  </a:cubicBezTo>
                  <a:cubicBezTo>
                    <a:pt x="3598" y="3145"/>
                    <a:pt x="3703" y="3145"/>
                    <a:pt x="3843" y="3110"/>
                  </a:cubicBezTo>
                  <a:cubicBezTo>
                    <a:pt x="4611" y="3040"/>
                    <a:pt x="4961" y="2586"/>
                    <a:pt x="4961" y="2062"/>
                  </a:cubicBezTo>
                  <a:cubicBezTo>
                    <a:pt x="4961" y="1573"/>
                    <a:pt x="4646" y="1014"/>
                    <a:pt x="4227" y="665"/>
                  </a:cubicBezTo>
                  <a:cubicBezTo>
                    <a:pt x="3738" y="245"/>
                    <a:pt x="3354" y="106"/>
                    <a:pt x="2655" y="71"/>
                  </a:cubicBezTo>
                  <a:cubicBezTo>
                    <a:pt x="2166" y="36"/>
                    <a:pt x="1258" y="1"/>
                    <a:pt x="5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4891950" y="3600200"/>
              <a:ext cx="111275" cy="83775"/>
            </a:xfrm>
            <a:custGeom>
              <a:avLst/>
              <a:gdLst/>
              <a:ahLst/>
              <a:cxnLst/>
              <a:rect l="l" t="t" r="r" b="b"/>
              <a:pathLst>
                <a:path w="4451" h="3351" extrusionOk="0">
                  <a:moveTo>
                    <a:pt x="71" y="1"/>
                  </a:moveTo>
                  <a:lnTo>
                    <a:pt x="1" y="1014"/>
                  </a:lnTo>
                  <a:cubicBezTo>
                    <a:pt x="245" y="1014"/>
                    <a:pt x="490" y="1049"/>
                    <a:pt x="734" y="1153"/>
                  </a:cubicBezTo>
                  <a:cubicBezTo>
                    <a:pt x="839" y="1188"/>
                    <a:pt x="979" y="1258"/>
                    <a:pt x="1014" y="1328"/>
                  </a:cubicBezTo>
                  <a:cubicBezTo>
                    <a:pt x="1118" y="1433"/>
                    <a:pt x="1118" y="1607"/>
                    <a:pt x="1153" y="1712"/>
                  </a:cubicBezTo>
                  <a:cubicBezTo>
                    <a:pt x="1468" y="2411"/>
                    <a:pt x="1817" y="3144"/>
                    <a:pt x="3005" y="3319"/>
                  </a:cubicBezTo>
                  <a:cubicBezTo>
                    <a:pt x="3132" y="3340"/>
                    <a:pt x="3247" y="3350"/>
                    <a:pt x="3351" y="3350"/>
                  </a:cubicBezTo>
                  <a:cubicBezTo>
                    <a:pt x="4450" y="3350"/>
                    <a:pt x="4319" y="2246"/>
                    <a:pt x="3808" y="1607"/>
                  </a:cubicBezTo>
                  <a:cubicBezTo>
                    <a:pt x="3459" y="1153"/>
                    <a:pt x="3144" y="944"/>
                    <a:pt x="2481" y="734"/>
                  </a:cubicBezTo>
                  <a:cubicBezTo>
                    <a:pt x="1887" y="525"/>
                    <a:pt x="699" y="140"/>
                    <a:pt x="7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4891950" y="3597575"/>
              <a:ext cx="108325" cy="89975"/>
            </a:xfrm>
            <a:custGeom>
              <a:avLst/>
              <a:gdLst/>
              <a:ahLst/>
              <a:cxnLst/>
              <a:rect l="l" t="t" r="r" b="b"/>
              <a:pathLst>
                <a:path w="4333" h="3599" extrusionOk="0">
                  <a:moveTo>
                    <a:pt x="105" y="1"/>
                  </a:moveTo>
                  <a:lnTo>
                    <a:pt x="36" y="245"/>
                  </a:lnTo>
                  <a:cubicBezTo>
                    <a:pt x="664" y="385"/>
                    <a:pt x="1852" y="769"/>
                    <a:pt x="2446" y="979"/>
                  </a:cubicBezTo>
                  <a:cubicBezTo>
                    <a:pt x="3109" y="1189"/>
                    <a:pt x="3354" y="1363"/>
                    <a:pt x="3703" y="1782"/>
                  </a:cubicBezTo>
                  <a:cubicBezTo>
                    <a:pt x="3913" y="2062"/>
                    <a:pt x="4053" y="2411"/>
                    <a:pt x="4053" y="2725"/>
                  </a:cubicBezTo>
                  <a:cubicBezTo>
                    <a:pt x="4053" y="3075"/>
                    <a:pt x="3913" y="3319"/>
                    <a:pt x="3319" y="3319"/>
                  </a:cubicBezTo>
                  <a:lnTo>
                    <a:pt x="3005" y="3319"/>
                  </a:lnTo>
                  <a:cubicBezTo>
                    <a:pt x="1887" y="3145"/>
                    <a:pt x="1573" y="2481"/>
                    <a:pt x="1293" y="1782"/>
                  </a:cubicBezTo>
                  <a:cubicBezTo>
                    <a:pt x="1223" y="1678"/>
                    <a:pt x="1223" y="1503"/>
                    <a:pt x="1153" y="1363"/>
                  </a:cubicBezTo>
                  <a:cubicBezTo>
                    <a:pt x="1049" y="1223"/>
                    <a:pt x="874" y="1189"/>
                    <a:pt x="804" y="1154"/>
                  </a:cubicBezTo>
                  <a:cubicBezTo>
                    <a:pt x="525" y="1049"/>
                    <a:pt x="280" y="1014"/>
                    <a:pt x="36" y="979"/>
                  </a:cubicBezTo>
                  <a:lnTo>
                    <a:pt x="1" y="1223"/>
                  </a:lnTo>
                  <a:cubicBezTo>
                    <a:pt x="245" y="1258"/>
                    <a:pt x="490" y="1293"/>
                    <a:pt x="699" y="1363"/>
                  </a:cubicBezTo>
                  <a:cubicBezTo>
                    <a:pt x="769" y="1433"/>
                    <a:pt x="909" y="1468"/>
                    <a:pt x="909" y="1503"/>
                  </a:cubicBezTo>
                  <a:cubicBezTo>
                    <a:pt x="979" y="1573"/>
                    <a:pt x="979" y="1712"/>
                    <a:pt x="1049" y="1887"/>
                  </a:cubicBezTo>
                  <a:cubicBezTo>
                    <a:pt x="1328" y="2586"/>
                    <a:pt x="1712" y="3389"/>
                    <a:pt x="2970" y="3564"/>
                  </a:cubicBezTo>
                  <a:cubicBezTo>
                    <a:pt x="3109" y="3599"/>
                    <a:pt x="3214" y="3599"/>
                    <a:pt x="3319" y="3599"/>
                  </a:cubicBezTo>
                  <a:cubicBezTo>
                    <a:pt x="3983" y="3599"/>
                    <a:pt x="4332" y="3180"/>
                    <a:pt x="4332" y="2725"/>
                  </a:cubicBezTo>
                  <a:cubicBezTo>
                    <a:pt x="4332" y="2341"/>
                    <a:pt x="4157" y="1922"/>
                    <a:pt x="3913" y="1608"/>
                  </a:cubicBezTo>
                  <a:cubicBezTo>
                    <a:pt x="3529" y="1154"/>
                    <a:pt x="3214" y="944"/>
                    <a:pt x="2551" y="734"/>
                  </a:cubicBezTo>
                  <a:cubicBezTo>
                    <a:pt x="1922" y="525"/>
                    <a:pt x="734" y="141"/>
                    <a:pt x="1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4781925" y="3646500"/>
              <a:ext cx="128400" cy="67375"/>
            </a:xfrm>
            <a:custGeom>
              <a:avLst/>
              <a:gdLst/>
              <a:ahLst/>
              <a:cxnLst/>
              <a:rect l="l" t="t" r="r" b="b"/>
              <a:pathLst>
                <a:path w="5136" h="2695" extrusionOk="0">
                  <a:moveTo>
                    <a:pt x="175" y="0"/>
                  </a:moveTo>
                  <a:lnTo>
                    <a:pt x="0" y="734"/>
                  </a:lnTo>
                  <a:cubicBezTo>
                    <a:pt x="350" y="734"/>
                    <a:pt x="629" y="734"/>
                    <a:pt x="944" y="908"/>
                  </a:cubicBezTo>
                  <a:cubicBezTo>
                    <a:pt x="1188" y="1048"/>
                    <a:pt x="1398" y="1223"/>
                    <a:pt x="1572" y="1467"/>
                  </a:cubicBezTo>
                  <a:cubicBezTo>
                    <a:pt x="1971" y="2065"/>
                    <a:pt x="2401" y="2695"/>
                    <a:pt x="3494" y="2695"/>
                  </a:cubicBezTo>
                  <a:cubicBezTo>
                    <a:pt x="3550" y="2695"/>
                    <a:pt x="3608" y="2693"/>
                    <a:pt x="3668" y="2690"/>
                  </a:cubicBezTo>
                  <a:cubicBezTo>
                    <a:pt x="5135" y="2655"/>
                    <a:pt x="4821" y="1432"/>
                    <a:pt x="4122" y="838"/>
                  </a:cubicBezTo>
                  <a:cubicBezTo>
                    <a:pt x="3703" y="489"/>
                    <a:pt x="3354" y="349"/>
                    <a:pt x="2690" y="245"/>
                  </a:cubicBezTo>
                  <a:cubicBezTo>
                    <a:pt x="2061" y="140"/>
                    <a:pt x="804" y="0"/>
                    <a:pt x="17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4781925" y="36430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175" y="0"/>
                  </a:moveTo>
                  <a:lnTo>
                    <a:pt x="175" y="245"/>
                  </a:lnTo>
                  <a:cubicBezTo>
                    <a:pt x="804" y="280"/>
                    <a:pt x="2061" y="419"/>
                    <a:pt x="2655" y="524"/>
                  </a:cubicBezTo>
                  <a:cubicBezTo>
                    <a:pt x="3354" y="629"/>
                    <a:pt x="3598" y="734"/>
                    <a:pt x="4052" y="1083"/>
                  </a:cubicBezTo>
                  <a:cubicBezTo>
                    <a:pt x="4367" y="1363"/>
                    <a:pt x="4576" y="1782"/>
                    <a:pt x="4576" y="2096"/>
                  </a:cubicBezTo>
                  <a:cubicBezTo>
                    <a:pt x="4576" y="2411"/>
                    <a:pt x="4402" y="2690"/>
                    <a:pt x="3668" y="2725"/>
                  </a:cubicBezTo>
                  <a:lnTo>
                    <a:pt x="3528" y="2725"/>
                  </a:lnTo>
                  <a:cubicBezTo>
                    <a:pt x="2480" y="2725"/>
                    <a:pt x="2061" y="2131"/>
                    <a:pt x="1677" y="1537"/>
                  </a:cubicBezTo>
                  <a:cubicBezTo>
                    <a:pt x="1502" y="1293"/>
                    <a:pt x="1258" y="1048"/>
                    <a:pt x="1013" y="908"/>
                  </a:cubicBezTo>
                  <a:cubicBezTo>
                    <a:pt x="699" y="769"/>
                    <a:pt x="454" y="769"/>
                    <a:pt x="175" y="769"/>
                  </a:cubicBezTo>
                  <a:lnTo>
                    <a:pt x="0" y="769"/>
                  </a:lnTo>
                  <a:lnTo>
                    <a:pt x="0" y="1013"/>
                  </a:lnTo>
                  <a:lnTo>
                    <a:pt x="175" y="1013"/>
                  </a:lnTo>
                  <a:cubicBezTo>
                    <a:pt x="420" y="1013"/>
                    <a:pt x="664" y="1048"/>
                    <a:pt x="874" y="1153"/>
                  </a:cubicBezTo>
                  <a:cubicBezTo>
                    <a:pt x="1118" y="1258"/>
                    <a:pt x="1293" y="1467"/>
                    <a:pt x="1433" y="1677"/>
                  </a:cubicBezTo>
                  <a:cubicBezTo>
                    <a:pt x="1852" y="2271"/>
                    <a:pt x="2341" y="2969"/>
                    <a:pt x="3528" y="2969"/>
                  </a:cubicBezTo>
                  <a:lnTo>
                    <a:pt x="3668" y="2969"/>
                  </a:lnTo>
                  <a:cubicBezTo>
                    <a:pt x="4472" y="2969"/>
                    <a:pt x="4856" y="2550"/>
                    <a:pt x="4856" y="2096"/>
                  </a:cubicBezTo>
                  <a:cubicBezTo>
                    <a:pt x="4856" y="1642"/>
                    <a:pt x="4576" y="1188"/>
                    <a:pt x="4227" y="908"/>
                  </a:cubicBezTo>
                  <a:cubicBezTo>
                    <a:pt x="3773" y="489"/>
                    <a:pt x="3389" y="350"/>
                    <a:pt x="2690" y="245"/>
                  </a:cubicBezTo>
                  <a:cubicBezTo>
                    <a:pt x="2061" y="175"/>
                    <a:pt x="839" y="35"/>
                    <a:pt x="1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4139200" y="3646125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683" y="1"/>
                  </a:moveTo>
                  <a:cubicBezTo>
                    <a:pt x="423" y="1"/>
                    <a:pt x="185" y="5"/>
                    <a:pt x="0" y="15"/>
                  </a:cubicBezTo>
                  <a:lnTo>
                    <a:pt x="0" y="749"/>
                  </a:lnTo>
                  <a:cubicBezTo>
                    <a:pt x="385" y="749"/>
                    <a:pt x="699" y="888"/>
                    <a:pt x="909" y="958"/>
                  </a:cubicBezTo>
                  <a:cubicBezTo>
                    <a:pt x="1258" y="1133"/>
                    <a:pt x="1328" y="1307"/>
                    <a:pt x="1502" y="1552"/>
                  </a:cubicBezTo>
                  <a:cubicBezTo>
                    <a:pt x="1934" y="2014"/>
                    <a:pt x="2365" y="2449"/>
                    <a:pt x="3277" y="2449"/>
                  </a:cubicBezTo>
                  <a:cubicBezTo>
                    <a:pt x="3398" y="2449"/>
                    <a:pt x="3528" y="2442"/>
                    <a:pt x="3668" y="2425"/>
                  </a:cubicBezTo>
                  <a:cubicBezTo>
                    <a:pt x="5170" y="2251"/>
                    <a:pt x="4716" y="1063"/>
                    <a:pt x="3982" y="539"/>
                  </a:cubicBezTo>
                  <a:cubicBezTo>
                    <a:pt x="3528" y="190"/>
                    <a:pt x="3214" y="85"/>
                    <a:pt x="2515" y="50"/>
                  </a:cubicBezTo>
                  <a:cubicBezTo>
                    <a:pt x="2071" y="25"/>
                    <a:pt x="1312" y="1"/>
                    <a:pt x="683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138325" y="3643000"/>
              <a:ext cx="121400" cy="67300"/>
            </a:xfrm>
            <a:custGeom>
              <a:avLst/>
              <a:gdLst/>
              <a:ahLst/>
              <a:cxnLst/>
              <a:rect l="l" t="t" r="r" b="b"/>
              <a:pathLst>
                <a:path w="4856" h="2692" extrusionOk="0">
                  <a:moveTo>
                    <a:pt x="0" y="0"/>
                  </a:moveTo>
                  <a:lnTo>
                    <a:pt x="35" y="245"/>
                  </a:lnTo>
                  <a:lnTo>
                    <a:pt x="455" y="245"/>
                  </a:lnTo>
                  <a:cubicBezTo>
                    <a:pt x="1118" y="245"/>
                    <a:pt x="2026" y="280"/>
                    <a:pt x="2550" y="315"/>
                  </a:cubicBezTo>
                  <a:cubicBezTo>
                    <a:pt x="3214" y="350"/>
                    <a:pt x="3494" y="454"/>
                    <a:pt x="3948" y="769"/>
                  </a:cubicBezTo>
                  <a:cubicBezTo>
                    <a:pt x="4297" y="1013"/>
                    <a:pt x="4576" y="1432"/>
                    <a:pt x="4576" y="1782"/>
                  </a:cubicBezTo>
                  <a:cubicBezTo>
                    <a:pt x="4576" y="2061"/>
                    <a:pt x="4402" y="2341"/>
                    <a:pt x="3703" y="2411"/>
                  </a:cubicBezTo>
                  <a:cubicBezTo>
                    <a:pt x="3563" y="2445"/>
                    <a:pt x="3424" y="2445"/>
                    <a:pt x="3319" y="2445"/>
                  </a:cubicBezTo>
                  <a:cubicBezTo>
                    <a:pt x="2446" y="2445"/>
                    <a:pt x="2061" y="2061"/>
                    <a:pt x="1642" y="1607"/>
                  </a:cubicBezTo>
                  <a:cubicBezTo>
                    <a:pt x="1468" y="1398"/>
                    <a:pt x="1398" y="1153"/>
                    <a:pt x="979" y="978"/>
                  </a:cubicBezTo>
                  <a:cubicBezTo>
                    <a:pt x="769" y="874"/>
                    <a:pt x="420" y="769"/>
                    <a:pt x="35" y="769"/>
                  </a:cubicBezTo>
                  <a:lnTo>
                    <a:pt x="35" y="1013"/>
                  </a:lnTo>
                  <a:cubicBezTo>
                    <a:pt x="385" y="1013"/>
                    <a:pt x="699" y="1118"/>
                    <a:pt x="874" y="1188"/>
                  </a:cubicBezTo>
                  <a:cubicBezTo>
                    <a:pt x="1188" y="1363"/>
                    <a:pt x="1223" y="1502"/>
                    <a:pt x="1468" y="1782"/>
                  </a:cubicBezTo>
                  <a:cubicBezTo>
                    <a:pt x="1839" y="2220"/>
                    <a:pt x="2308" y="2692"/>
                    <a:pt x="3221" y="2692"/>
                  </a:cubicBezTo>
                  <a:cubicBezTo>
                    <a:pt x="3253" y="2692"/>
                    <a:pt x="3286" y="2691"/>
                    <a:pt x="3319" y="2690"/>
                  </a:cubicBezTo>
                  <a:lnTo>
                    <a:pt x="3738" y="2690"/>
                  </a:lnTo>
                  <a:cubicBezTo>
                    <a:pt x="4472" y="2620"/>
                    <a:pt x="4856" y="2236"/>
                    <a:pt x="4821" y="1782"/>
                  </a:cubicBezTo>
                  <a:cubicBezTo>
                    <a:pt x="4821" y="1328"/>
                    <a:pt x="4507" y="874"/>
                    <a:pt x="4122" y="559"/>
                  </a:cubicBezTo>
                  <a:cubicBezTo>
                    <a:pt x="3633" y="210"/>
                    <a:pt x="3249" y="70"/>
                    <a:pt x="2550" y="35"/>
                  </a:cubicBezTo>
                  <a:cubicBezTo>
                    <a:pt x="2026" y="35"/>
                    <a:pt x="1118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2599625" y="3955625"/>
              <a:ext cx="2396275" cy="185150"/>
            </a:xfrm>
            <a:custGeom>
              <a:avLst/>
              <a:gdLst/>
              <a:ahLst/>
              <a:cxnLst/>
              <a:rect l="l" t="t" r="r" b="b"/>
              <a:pathLst>
                <a:path w="95851" h="7406" extrusionOk="0">
                  <a:moveTo>
                    <a:pt x="10200" y="1"/>
                  </a:moveTo>
                  <a:cubicBezTo>
                    <a:pt x="9467" y="1"/>
                    <a:pt x="8314" y="175"/>
                    <a:pt x="7476" y="455"/>
                  </a:cubicBezTo>
                  <a:cubicBezTo>
                    <a:pt x="7371" y="490"/>
                    <a:pt x="7266" y="524"/>
                    <a:pt x="7161" y="559"/>
                  </a:cubicBezTo>
                  <a:lnTo>
                    <a:pt x="5799" y="1083"/>
                  </a:lnTo>
                  <a:lnTo>
                    <a:pt x="3843" y="1852"/>
                  </a:lnTo>
                  <a:lnTo>
                    <a:pt x="1747" y="2690"/>
                  </a:lnTo>
                  <a:lnTo>
                    <a:pt x="594" y="3144"/>
                  </a:lnTo>
                  <a:cubicBezTo>
                    <a:pt x="210" y="3284"/>
                    <a:pt x="35" y="3494"/>
                    <a:pt x="1" y="3703"/>
                  </a:cubicBezTo>
                  <a:cubicBezTo>
                    <a:pt x="35" y="3878"/>
                    <a:pt x="210" y="4087"/>
                    <a:pt x="594" y="4227"/>
                  </a:cubicBezTo>
                  <a:lnTo>
                    <a:pt x="1747" y="4681"/>
                  </a:lnTo>
                  <a:lnTo>
                    <a:pt x="3843" y="5520"/>
                  </a:lnTo>
                  <a:lnTo>
                    <a:pt x="5799" y="6288"/>
                  </a:lnTo>
                  <a:lnTo>
                    <a:pt x="7161" y="6812"/>
                  </a:lnTo>
                  <a:cubicBezTo>
                    <a:pt x="7266" y="6847"/>
                    <a:pt x="7371" y="6882"/>
                    <a:pt x="7476" y="6917"/>
                  </a:cubicBezTo>
                  <a:cubicBezTo>
                    <a:pt x="8314" y="7196"/>
                    <a:pt x="9467" y="7406"/>
                    <a:pt x="10200" y="7406"/>
                  </a:cubicBezTo>
                  <a:lnTo>
                    <a:pt x="85616" y="7406"/>
                  </a:lnTo>
                  <a:cubicBezTo>
                    <a:pt x="86384" y="7406"/>
                    <a:pt x="87537" y="7196"/>
                    <a:pt x="88340" y="6917"/>
                  </a:cubicBezTo>
                  <a:cubicBezTo>
                    <a:pt x="88480" y="6882"/>
                    <a:pt x="88585" y="6847"/>
                    <a:pt x="88690" y="6812"/>
                  </a:cubicBezTo>
                  <a:lnTo>
                    <a:pt x="90017" y="6288"/>
                  </a:lnTo>
                  <a:lnTo>
                    <a:pt x="91973" y="5520"/>
                  </a:lnTo>
                  <a:lnTo>
                    <a:pt x="94069" y="4681"/>
                  </a:lnTo>
                  <a:lnTo>
                    <a:pt x="95222" y="4227"/>
                  </a:lnTo>
                  <a:cubicBezTo>
                    <a:pt x="95606" y="4087"/>
                    <a:pt x="95815" y="3878"/>
                    <a:pt x="95850" y="3703"/>
                  </a:cubicBezTo>
                  <a:cubicBezTo>
                    <a:pt x="95815" y="3494"/>
                    <a:pt x="95606" y="3284"/>
                    <a:pt x="95222" y="3144"/>
                  </a:cubicBezTo>
                  <a:lnTo>
                    <a:pt x="94069" y="2690"/>
                  </a:lnTo>
                  <a:lnTo>
                    <a:pt x="91973" y="1852"/>
                  </a:lnTo>
                  <a:lnTo>
                    <a:pt x="90017" y="1083"/>
                  </a:lnTo>
                  <a:lnTo>
                    <a:pt x="88690" y="559"/>
                  </a:lnTo>
                  <a:cubicBezTo>
                    <a:pt x="88585" y="524"/>
                    <a:pt x="88480" y="490"/>
                    <a:pt x="88340" y="455"/>
                  </a:cubicBezTo>
                  <a:cubicBezTo>
                    <a:pt x="87537" y="175"/>
                    <a:pt x="86384" y="1"/>
                    <a:pt x="85616" y="1"/>
                  </a:cubicBezTo>
                  <a:close/>
                </a:path>
              </a:pathLst>
            </a:custGeom>
            <a:solidFill>
              <a:srgbClr val="93D5F6"/>
            </a:solidFill>
            <a:ln w="2625" cap="flat" cmpd="sng">
              <a:solidFill>
                <a:srgbClr val="000000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2819700" y="3905350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1825" y="1"/>
                  </a:moveTo>
                  <a:cubicBezTo>
                    <a:pt x="1723" y="1"/>
                    <a:pt x="1616" y="7"/>
                    <a:pt x="1502" y="20"/>
                  </a:cubicBezTo>
                  <a:cubicBezTo>
                    <a:pt x="0" y="195"/>
                    <a:pt x="419" y="1383"/>
                    <a:pt x="1153" y="1907"/>
                  </a:cubicBezTo>
                  <a:cubicBezTo>
                    <a:pt x="1642" y="2256"/>
                    <a:pt x="1956" y="2361"/>
                    <a:pt x="2655" y="2396"/>
                  </a:cubicBezTo>
                  <a:cubicBezTo>
                    <a:pt x="3284" y="2431"/>
                    <a:pt x="4541" y="2466"/>
                    <a:pt x="5170" y="2466"/>
                  </a:cubicBezTo>
                  <a:lnTo>
                    <a:pt x="5240" y="2012"/>
                  </a:lnTo>
                  <a:cubicBezTo>
                    <a:pt x="4855" y="2012"/>
                    <a:pt x="4506" y="1872"/>
                    <a:pt x="4331" y="1767"/>
                  </a:cubicBezTo>
                  <a:cubicBezTo>
                    <a:pt x="3947" y="1592"/>
                    <a:pt x="3877" y="1348"/>
                    <a:pt x="3668" y="1103"/>
                  </a:cubicBezTo>
                  <a:cubicBezTo>
                    <a:pt x="3257" y="566"/>
                    <a:pt x="2789" y="1"/>
                    <a:pt x="182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2828425" y="3902350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1118" y="1"/>
                  </a:moveTo>
                  <a:cubicBezTo>
                    <a:pt x="385" y="71"/>
                    <a:pt x="0" y="490"/>
                    <a:pt x="0" y="909"/>
                  </a:cubicBezTo>
                  <a:cubicBezTo>
                    <a:pt x="35" y="1363"/>
                    <a:pt x="350" y="1852"/>
                    <a:pt x="734" y="2132"/>
                  </a:cubicBezTo>
                  <a:cubicBezTo>
                    <a:pt x="1223" y="2481"/>
                    <a:pt x="1607" y="2621"/>
                    <a:pt x="2306" y="2655"/>
                  </a:cubicBezTo>
                  <a:cubicBezTo>
                    <a:pt x="2795" y="2690"/>
                    <a:pt x="3668" y="2725"/>
                    <a:pt x="4367" y="2725"/>
                  </a:cubicBezTo>
                  <a:cubicBezTo>
                    <a:pt x="4541" y="2725"/>
                    <a:pt x="4681" y="2725"/>
                    <a:pt x="4821" y="2690"/>
                  </a:cubicBezTo>
                  <a:lnTo>
                    <a:pt x="4821" y="2446"/>
                  </a:lnTo>
                  <a:lnTo>
                    <a:pt x="4367" y="2446"/>
                  </a:lnTo>
                  <a:cubicBezTo>
                    <a:pt x="3703" y="2446"/>
                    <a:pt x="2795" y="2411"/>
                    <a:pt x="2306" y="2376"/>
                  </a:cubicBezTo>
                  <a:cubicBezTo>
                    <a:pt x="1642" y="2341"/>
                    <a:pt x="1363" y="2236"/>
                    <a:pt x="909" y="1922"/>
                  </a:cubicBezTo>
                  <a:cubicBezTo>
                    <a:pt x="559" y="1677"/>
                    <a:pt x="280" y="1258"/>
                    <a:pt x="280" y="909"/>
                  </a:cubicBezTo>
                  <a:cubicBezTo>
                    <a:pt x="280" y="629"/>
                    <a:pt x="454" y="350"/>
                    <a:pt x="1153" y="280"/>
                  </a:cubicBezTo>
                  <a:cubicBezTo>
                    <a:pt x="1258" y="245"/>
                    <a:pt x="1363" y="245"/>
                    <a:pt x="1467" y="245"/>
                  </a:cubicBezTo>
                  <a:cubicBezTo>
                    <a:pt x="2376" y="245"/>
                    <a:pt x="2795" y="769"/>
                    <a:pt x="3214" y="1293"/>
                  </a:cubicBezTo>
                  <a:cubicBezTo>
                    <a:pt x="3424" y="1538"/>
                    <a:pt x="3493" y="1782"/>
                    <a:pt x="3913" y="1992"/>
                  </a:cubicBezTo>
                  <a:cubicBezTo>
                    <a:pt x="4122" y="2097"/>
                    <a:pt x="4472" y="2236"/>
                    <a:pt x="4891" y="2236"/>
                  </a:cubicBezTo>
                  <a:lnTo>
                    <a:pt x="4891" y="1992"/>
                  </a:lnTo>
                  <a:cubicBezTo>
                    <a:pt x="4541" y="1992"/>
                    <a:pt x="4192" y="1852"/>
                    <a:pt x="4017" y="1782"/>
                  </a:cubicBezTo>
                  <a:cubicBezTo>
                    <a:pt x="3703" y="1608"/>
                    <a:pt x="3668" y="1433"/>
                    <a:pt x="3424" y="1119"/>
                  </a:cubicBezTo>
                  <a:cubicBezTo>
                    <a:pt x="3004" y="595"/>
                    <a:pt x="2480" y="1"/>
                    <a:pt x="1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3196950" y="3905350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1825" y="1"/>
                  </a:moveTo>
                  <a:cubicBezTo>
                    <a:pt x="1723" y="1"/>
                    <a:pt x="1616" y="7"/>
                    <a:pt x="1502" y="20"/>
                  </a:cubicBezTo>
                  <a:cubicBezTo>
                    <a:pt x="0" y="195"/>
                    <a:pt x="454" y="1383"/>
                    <a:pt x="1188" y="1907"/>
                  </a:cubicBezTo>
                  <a:cubicBezTo>
                    <a:pt x="1642" y="2256"/>
                    <a:pt x="1991" y="2361"/>
                    <a:pt x="2655" y="2396"/>
                  </a:cubicBezTo>
                  <a:cubicBezTo>
                    <a:pt x="3284" y="2431"/>
                    <a:pt x="4541" y="2466"/>
                    <a:pt x="5205" y="2466"/>
                  </a:cubicBezTo>
                  <a:lnTo>
                    <a:pt x="5240" y="2012"/>
                  </a:lnTo>
                  <a:cubicBezTo>
                    <a:pt x="4856" y="2012"/>
                    <a:pt x="4506" y="1872"/>
                    <a:pt x="4332" y="1767"/>
                  </a:cubicBezTo>
                  <a:cubicBezTo>
                    <a:pt x="3947" y="1592"/>
                    <a:pt x="3912" y="1348"/>
                    <a:pt x="3703" y="1103"/>
                  </a:cubicBezTo>
                  <a:cubicBezTo>
                    <a:pt x="3261" y="566"/>
                    <a:pt x="2790" y="1"/>
                    <a:pt x="182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3206550" y="390235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1118" y="1"/>
                  </a:moveTo>
                  <a:cubicBezTo>
                    <a:pt x="350" y="71"/>
                    <a:pt x="0" y="490"/>
                    <a:pt x="0" y="909"/>
                  </a:cubicBezTo>
                  <a:cubicBezTo>
                    <a:pt x="0" y="1363"/>
                    <a:pt x="315" y="1852"/>
                    <a:pt x="734" y="2132"/>
                  </a:cubicBezTo>
                  <a:cubicBezTo>
                    <a:pt x="1188" y="2481"/>
                    <a:pt x="1572" y="2621"/>
                    <a:pt x="2271" y="2655"/>
                  </a:cubicBezTo>
                  <a:cubicBezTo>
                    <a:pt x="2760" y="2690"/>
                    <a:pt x="3668" y="2725"/>
                    <a:pt x="4332" y="2725"/>
                  </a:cubicBezTo>
                  <a:cubicBezTo>
                    <a:pt x="4506" y="2725"/>
                    <a:pt x="4681" y="2725"/>
                    <a:pt x="4821" y="2690"/>
                  </a:cubicBezTo>
                  <a:lnTo>
                    <a:pt x="4786" y="2446"/>
                  </a:lnTo>
                  <a:lnTo>
                    <a:pt x="4332" y="2446"/>
                  </a:lnTo>
                  <a:cubicBezTo>
                    <a:pt x="3668" y="2446"/>
                    <a:pt x="2795" y="2411"/>
                    <a:pt x="2271" y="2376"/>
                  </a:cubicBezTo>
                  <a:cubicBezTo>
                    <a:pt x="1607" y="2341"/>
                    <a:pt x="1328" y="2236"/>
                    <a:pt x="874" y="1922"/>
                  </a:cubicBezTo>
                  <a:cubicBezTo>
                    <a:pt x="524" y="1677"/>
                    <a:pt x="245" y="1258"/>
                    <a:pt x="245" y="909"/>
                  </a:cubicBezTo>
                  <a:cubicBezTo>
                    <a:pt x="245" y="629"/>
                    <a:pt x="420" y="350"/>
                    <a:pt x="1118" y="280"/>
                  </a:cubicBezTo>
                  <a:cubicBezTo>
                    <a:pt x="1258" y="245"/>
                    <a:pt x="1363" y="245"/>
                    <a:pt x="1433" y="245"/>
                  </a:cubicBezTo>
                  <a:cubicBezTo>
                    <a:pt x="2376" y="245"/>
                    <a:pt x="2760" y="769"/>
                    <a:pt x="3214" y="1293"/>
                  </a:cubicBezTo>
                  <a:cubicBezTo>
                    <a:pt x="3389" y="1538"/>
                    <a:pt x="3459" y="1782"/>
                    <a:pt x="3878" y="1992"/>
                  </a:cubicBezTo>
                  <a:cubicBezTo>
                    <a:pt x="4087" y="2132"/>
                    <a:pt x="4437" y="2236"/>
                    <a:pt x="4856" y="2236"/>
                  </a:cubicBezTo>
                  <a:lnTo>
                    <a:pt x="4856" y="1992"/>
                  </a:lnTo>
                  <a:cubicBezTo>
                    <a:pt x="4506" y="1992"/>
                    <a:pt x="4157" y="1852"/>
                    <a:pt x="4017" y="1782"/>
                  </a:cubicBezTo>
                  <a:cubicBezTo>
                    <a:pt x="3668" y="1608"/>
                    <a:pt x="3633" y="1433"/>
                    <a:pt x="3424" y="1119"/>
                  </a:cubicBezTo>
                  <a:cubicBezTo>
                    <a:pt x="3004" y="595"/>
                    <a:pt x="2480" y="1"/>
                    <a:pt x="14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2989100" y="3922575"/>
              <a:ext cx="131025" cy="61350"/>
            </a:xfrm>
            <a:custGeom>
              <a:avLst/>
              <a:gdLst/>
              <a:ahLst/>
              <a:cxnLst/>
              <a:rect l="l" t="t" r="r" b="b"/>
              <a:pathLst>
                <a:path w="5241" h="2454" extrusionOk="0">
                  <a:moveTo>
                    <a:pt x="1889" y="0"/>
                  </a:moveTo>
                  <a:cubicBezTo>
                    <a:pt x="1769" y="0"/>
                    <a:pt x="1640" y="10"/>
                    <a:pt x="1503" y="30"/>
                  </a:cubicBezTo>
                  <a:cubicBezTo>
                    <a:pt x="1" y="170"/>
                    <a:pt x="455" y="1357"/>
                    <a:pt x="1188" y="1916"/>
                  </a:cubicBezTo>
                  <a:cubicBezTo>
                    <a:pt x="1642" y="2231"/>
                    <a:pt x="1992" y="2336"/>
                    <a:pt x="2655" y="2370"/>
                  </a:cubicBezTo>
                  <a:cubicBezTo>
                    <a:pt x="3141" y="2422"/>
                    <a:pt x="3945" y="2454"/>
                    <a:pt x="4588" y="2454"/>
                  </a:cubicBezTo>
                  <a:cubicBezTo>
                    <a:pt x="4823" y="2454"/>
                    <a:pt x="5037" y="2450"/>
                    <a:pt x="5205" y="2440"/>
                  </a:cubicBezTo>
                  <a:lnTo>
                    <a:pt x="5240" y="1986"/>
                  </a:lnTo>
                  <a:cubicBezTo>
                    <a:pt x="4856" y="1986"/>
                    <a:pt x="4507" y="1846"/>
                    <a:pt x="4332" y="1777"/>
                  </a:cubicBezTo>
                  <a:cubicBezTo>
                    <a:pt x="3948" y="1567"/>
                    <a:pt x="3913" y="1357"/>
                    <a:pt x="3703" y="1078"/>
                  </a:cubicBezTo>
                  <a:cubicBezTo>
                    <a:pt x="3271" y="553"/>
                    <a:pt x="2811" y="0"/>
                    <a:pt x="1889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2998700" y="3918950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1468" y="0"/>
                  </a:moveTo>
                  <a:cubicBezTo>
                    <a:pt x="1328" y="0"/>
                    <a:pt x="1223" y="0"/>
                    <a:pt x="1119" y="35"/>
                  </a:cubicBezTo>
                  <a:cubicBezTo>
                    <a:pt x="350" y="105"/>
                    <a:pt x="1" y="489"/>
                    <a:pt x="1" y="944"/>
                  </a:cubicBezTo>
                  <a:cubicBezTo>
                    <a:pt x="1" y="1398"/>
                    <a:pt x="315" y="1852"/>
                    <a:pt x="734" y="2166"/>
                  </a:cubicBezTo>
                  <a:cubicBezTo>
                    <a:pt x="1189" y="2515"/>
                    <a:pt x="1573" y="2620"/>
                    <a:pt x="2271" y="2655"/>
                  </a:cubicBezTo>
                  <a:cubicBezTo>
                    <a:pt x="2795" y="2690"/>
                    <a:pt x="3704" y="2725"/>
                    <a:pt x="4367" y="2725"/>
                  </a:cubicBezTo>
                  <a:lnTo>
                    <a:pt x="4821" y="2725"/>
                  </a:lnTo>
                  <a:lnTo>
                    <a:pt x="4821" y="2446"/>
                  </a:lnTo>
                  <a:cubicBezTo>
                    <a:pt x="4682" y="2446"/>
                    <a:pt x="4542" y="2481"/>
                    <a:pt x="4367" y="2481"/>
                  </a:cubicBezTo>
                  <a:cubicBezTo>
                    <a:pt x="3704" y="2481"/>
                    <a:pt x="2795" y="2446"/>
                    <a:pt x="2306" y="2411"/>
                  </a:cubicBezTo>
                  <a:cubicBezTo>
                    <a:pt x="1608" y="2341"/>
                    <a:pt x="1328" y="2271"/>
                    <a:pt x="874" y="1957"/>
                  </a:cubicBezTo>
                  <a:cubicBezTo>
                    <a:pt x="525" y="1677"/>
                    <a:pt x="245" y="1258"/>
                    <a:pt x="245" y="944"/>
                  </a:cubicBezTo>
                  <a:cubicBezTo>
                    <a:pt x="245" y="629"/>
                    <a:pt x="420" y="385"/>
                    <a:pt x="1119" y="280"/>
                  </a:cubicBezTo>
                  <a:lnTo>
                    <a:pt x="1468" y="280"/>
                  </a:lnTo>
                  <a:cubicBezTo>
                    <a:pt x="2376" y="280"/>
                    <a:pt x="2795" y="769"/>
                    <a:pt x="3215" y="1293"/>
                  </a:cubicBezTo>
                  <a:cubicBezTo>
                    <a:pt x="3389" y="1537"/>
                    <a:pt x="3459" y="1817"/>
                    <a:pt x="3878" y="2026"/>
                  </a:cubicBezTo>
                  <a:cubicBezTo>
                    <a:pt x="4088" y="2131"/>
                    <a:pt x="4472" y="2271"/>
                    <a:pt x="4856" y="2271"/>
                  </a:cubicBezTo>
                  <a:lnTo>
                    <a:pt x="4856" y="1991"/>
                  </a:lnTo>
                  <a:cubicBezTo>
                    <a:pt x="4507" y="1991"/>
                    <a:pt x="4193" y="1887"/>
                    <a:pt x="4018" y="1782"/>
                  </a:cubicBezTo>
                  <a:cubicBezTo>
                    <a:pt x="3669" y="1607"/>
                    <a:pt x="3634" y="1433"/>
                    <a:pt x="3424" y="1153"/>
                  </a:cubicBezTo>
                  <a:cubicBezTo>
                    <a:pt x="3005" y="594"/>
                    <a:pt x="2481" y="0"/>
                    <a:pt x="1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3060700" y="3949725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1854" y="1"/>
                  </a:moveTo>
                  <a:cubicBezTo>
                    <a:pt x="1744" y="1"/>
                    <a:pt x="1627" y="9"/>
                    <a:pt x="1503" y="27"/>
                  </a:cubicBezTo>
                  <a:cubicBezTo>
                    <a:pt x="1" y="237"/>
                    <a:pt x="455" y="1634"/>
                    <a:pt x="1189" y="2263"/>
                  </a:cubicBezTo>
                  <a:cubicBezTo>
                    <a:pt x="1643" y="2682"/>
                    <a:pt x="1992" y="2821"/>
                    <a:pt x="2691" y="2856"/>
                  </a:cubicBezTo>
                  <a:cubicBezTo>
                    <a:pt x="3199" y="2885"/>
                    <a:pt x="4119" y="2936"/>
                    <a:pt x="4804" y="2936"/>
                  </a:cubicBezTo>
                  <a:cubicBezTo>
                    <a:pt x="4965" y="2936"/>
                    <a:pt x="5114" y="2933"/>
                    <a:pt x="5241" y="2926"/>
                  </a:cubicBezTo>
                  <a:lnTo>
                    <a:pt x="5136" y="2088"/>
                  </a:lnTo>
                  <a:cubicBezTo>
                    <a:pt x="4891" y="2053"/>
                    <a:pt x="4367" y="2053"/>
                    <a:pt x="4158" y="1913"/>
                  </a:cubicBezTo>
                  <a:cubicBezTo>
                    <a:pt x="3948" y="1773"/>
                    <a:pt x="3843" y="1494"/>
                    <a:pt x="3704" y="1284"/>
                  </a:cubicBezTo>
                  <a:cubicBezTo>
                    <a:pt x="3296" y="657"/>
                    <a:pt x="2831" y="1"/>
                    <a:pt x="1854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3069450" y="3946900"/>
              <a:ext cx="122275" cy="79475"/>
            </a:xfrm>
            <a:custGeom>
              <a:avLst/>
              <a:gdLst/>
              <a:ahLst/>
              <a:cxnLst/>
              <a:rect l="l" t="t" r="r" b="b"/>
              <a:pathLst>
                <a:path w="4891" h="3179" extrusionOk="0">
                  <a:moveTo>
                    <a:pt x="1153" y="0"/>
                  </a:moveTo>
                  <a:cubicBezTo>
                    <a:pt x="385" y="105"/>
                    <a:pt x="0" y="559"/>
                    <a:pt x="35" y="1083"/>
                  </a:cubicBezTo>
                  <a:cubicBezTo>
                    <a:pt x="35" y="1572"/>
                    <a:pt x="350" y="2131"/>
                    <a:pt x="769" y="2480"/>
                  </a:cubicBezTo>
                  <a:cubicBezTo>
                    <a:pt x="1223" y="2899"/>
                    <a:pt x="1607" y="3074"/>
                    <a:pt x="2306" y="3109"/>
                  </a:cubicBezTo>
                  <a:cubicBezTo>
                    <a:pt x="2830" y="3144"/>
                    <a:pt x="3703" y="3179"/>
                    <a:pt x="4367" y="3179"/>
                  </a:cubicBezTo>
                  <a:lnTo>
                    <a:pt x="4891" y="3179"/>
                  </a:lnTo>
                  <a:lnTo>
                    <a:pt x="4856" y="2899"/>
                  </a:lnTo>
                  <a:cubicBezTo>
                    <a:pt x="4751" y="2899"/>
                    <a:pt x="4576" y="2934"/>
                    <a:pt x="4367" y="2934"/>
                  </a:cubicBezTo>
                  <a:cubicBezTo>
                    <a:pt x="3703" y="2934"/>
                    <a:pt x="2830" y="2865"/>
                    <a:pt x="2341" y="2830"/>
                  </a:cubicBezTo>
                  <a:cubicBezTo>
                    <a:pt x="1677" y="2795"/>
                    <a:pt x="1397" y="2690"/>
                    <a:pt x="908" y="2306"/>
                  </a:cubicBezTo>
                  <a:cubicBezTo>
                    <a:pt x="559" y="1991"/>
                    <a:pt x="280" y="1467"/>
                    <a:pt x="280" y="1083"/>
                  </a:cubicBezTo>
                  <a:cubicBezTo>
                    <a:pt x="315" y="699"/>
                    <a:pt x="489" y="384"/>
                    <a:pt x="1188" y="280"/>
                  </a:cubicBezTo>
                  <a:cubicBezTo>
                    <a:pt x="1293" y="245"/>
                    <a:pt x="1397" y="245"/>
                    <a:pt x="1502" y="245"/>
                  </a:cubicBezTo>
                  <a:cubicBezTo>
                    <a:pt x="2410" y="245"/>
                    <a:pt x="2830" y="839"/>
                    <a:pt x="3249" y="1502"/>
                  </a:cubicBezTo>
                  <a:cubicBezTo>
                    <a:pt x="3389" y="1642"/>
                    <a:pt x="3458" y="1956"/>
                    <a:pt x="3703" y="2131"/>
                  </a:cubicBezTo>
                  <a:cubicBezTo>
                    <a:pt x="4017" y="2306"/>
                    <a:pt x="4541" y="2271"/>
                    <a:pt x="4786" y="2341"/>
                  </a:cubicBezTo>
                  <a:lnTo>
                    <a:pt x="4821" y="2096"/>
                  </a:lnTo>
                  <a:cubicBezTo>
                    <a:pt x="4541" y="2026"/>
                    <a:pt x="4017" y="2026"/>
                    <a:pt x="3878" y="1921"/>
                  </a:cubicBezTo>
                  <a:cubicBezTo>
                    <a:pt x="3703" y="1817"/>
                    <a:pt x="3633" y="1572"/>
                    <a:pt x="3493" y="1328"/>
                  </a:cubicBezTo>
                  <a:cubicBezTo>
                    <a:pt x="3039" y="699"/>
                    <a:pt x="2550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2816200" y="3961525"/>
              <a:ext cx="129275" cy="61600"/>
            </a:xfrm>
            <a:custGeom>
              <a:avLst/>
              <a:gdLst/>
              <a:ahLst/>
              <a:cxnLst/>
              <a:rect l="l" t="t" r="r" b="b"/>
              <a:pathLst>
                <a:path w="5171" h="2464" extrusionOk="0">
                  <a:moveTo>
                    <a:pt x="1737" y="1"/>
                  </a:moveTo>
                  <a:cubicBezTo>
                    <a:pt x="1659" y="1"/>
                    <a:pt x="1580" y="4"/>
                    <a:pt x="1502" y="9"/>
                  </a:cubicBezTo>
                  <a:cubicBezTo>
                    <a:pt x="0" y="184"/>
                    <a:pt x="420" y="1371"/>
                    <a:pt x="1188" y="1895"/>
                  </a:cubicBezTo>
                  <a:cubicBezTo>
                    <a:pt x="1642" y="2245"/>
                    <a:pt x="1956" y="2349"/>
                    <a:pt x="2655" y="2384"/>
                  </a:cubicBezTo>
                  <a:cubicBezTo>
                    <a:pt x="3164" y="2413"/>
                    <a:pt x="4084" y="2464"/>
                    <a:pt x="4750" y="2464"/>
                  </a:cubicBezTo>
                  <a:cubicBezTo>
                    <a:pt x="4907" y="2464"/>
                    <a:pt x="5050" y="2461"/>
                    <a:pt x="5170" y="2454"/>
                  </a:cubicBezTo>
                  <a:lnTo>
                    <a:pt x="5170" y="1616"/>
                  </a:lnTo>
                  <a:cubicBezTo>
                    <a:pt x="5132" y="1622"/>
                    <a:pt x="5092" y="1625"/>
                    <a:pt x="5052" y="1625"/>
                  </a:cubicBezTo>
                  <a:cubicBezTo>
                    <a:pt x="4872" y="1625"/>
                    <a:pt x="4678" y="1568"/>
                    <a:pt x="4506" y="1511"/>
                  </a:cubicBezTo>
                  <a:cubicBezTo>
                    <a:pt x="4332" y="1511"/>
                    <a:pt x="4192" y="1476"/>
                    <a:pt x="4052" y="1441"/>
                  </a:cubicBezTo>
                  <a:cubicBezTo>
                    <a:pt x="3633" y="1232"/>
                    <a:pt x="3389" y="673"/>
                    <a:pt x="3004" y="393"/>
                  </a:cubicBezTo>
                  <a:cubicBezTo>
                    <a:pt x="2647" y="96"/>
                    <a:pt x="2189" y="1"/>
                    <a:pt x="173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2824925" y="3958250"/>
              <a:ext cx="120550" cy="68125"/>
            </a:xfrm>
            <a:custGeom>
              <a:avLst/>
              <a:gdLst/>
              <a:ahLst/>
              <a:cxnLst/>
              <a:rect l="l" t="t" r="r" b="b"/>
              <a:pathLst>
                <a:path w="4822" h="2725" extrusionOk="0">
                  <a:moveTo>
                    <a:pt x="1433" y="0"/>
                  </a:moveTo>
                  <a:cubicBezTo>
                    <a:pt x="1328" y="0"/>
                    <a:pt x="1223" y="0"/>
                    <a:pt x="1118" y="35"/>
                  </a:cubicBezTo>
                  <a:cubicBezTo>
                    <a:pt x="385" y="105"/>
                    <a:pt x="1" y="489"/>
                    <a:pt x="1" y="943"/>
                  </a:cubicBezTo>
                  <a:cubicBezTo>
                    <a:pt x="36" y="1398"/>
                    <a:pt x="350" y="1852"/>
                    <a:pt x="734" y="2131"/>
                  </a:cubicBezTo>
                  <a:cubicBezTo>
                    <a:pt x="1223" y="2515"/>
                    <a:pt x="1607" y="2620"/>
                    <a:pt x="2306" y="2655"/>
                  </a:cubicBezTo>
                  <a:cubicBezTo>
                    <a:pt x="2795" y="2690"/>
                    <a:pt x="3668" y="2725"/>
                    <a:pt x="4332" y="2725"/>
                  </a:cubicBezTo>
                  <a:lnTo>
                    <a:pt x="4821" y="2725"/>
                  </a:lnTo>
                  <a:lnTo>
                    <a:pt x="4821" y="2445"/>
                  </a:lnTo>
                  <a:lnTo>
                    <a:pt x="4332" y="2445"/>
                  </a:lnTo>
                  <a:cubicBezTo>
                    <a:pt x="3668" y="2445"/>
                    <a:pt x="2795" y="2411"/>
                    <a:pt x="2306" y="2411"/>
                  </a:cubicBezTo>
                  <a:cubicBezTo>
                    <a:pt x="1642" y="2341"/>
                    <a:pt x="1363" y="2271"/>
                    <a:pt x="909" y="1922"/>
                  </a:cubicBezTo>
                  <a:cubicBezTo>
                    <a:pt x="560" y="1677"/>
                    <a:pt x="280" y="1258"/>
                    <a:pt x="280" y="943"/>
                  </a:cubicBezTo>
                  <a:cubicBezTo>
                    <a:pt x="280" y="629"/>
                    <a:pt x="455" y="385"/>
                    <a:pt x="1153" y="280"/>
                  </a:cubicBezTo>
                  <a:lnTo>
                    <a:pt x="1433" y="280"/>
                  </a:lnTo>
                  <a:cubicBezTo>
                    <a:pt x="1852" y="280"/>
                    <a:pt x="2271" y="385"/>
                    <a:pt x="2586" y="629"/>
                  </a:cubicBezTo>
                  <a:cubicBezTo>
                    <a:pt x="2935" y="874"/>
                    <a:pt x="3179" y="1467"/>
                    <a:pt x="3668" y="1677"/>
                  </a:cubicBezTo>
                  <a:cubicBezTo>
                    <a:pt x="3843" y="1747"/>
                    <a:pt x="3983" y="1747"/>
                    <a:pt x="4122" y="1782"/>
                  </a:cubicBezTo>
                  <a:cubicBezTo>
                    <a:pt x="4297" y="1817"/>
                    <a:pt x="4542" y="1887"/>
                    <a:pt x="4751" y="1887"/>
                  </a:cubicBezTo>
                  <a:lnTo>
                    <a:pt x="4821" y="1887"/>
                  </a:lnTo>
                  <a:lnTo>
                    <a:pt x="4821" y="1642"/>
                  </a:lnTo>
                  <a:lnTo>
                    <a:pt x="4751" y="1642"/>
                  </a:lnTo>
                  <a:cubicBezTo>
                    <a:pt x="4577" y="1642"/>
                    <a:pt x="4367" y="1572"/>
                    <a:pt x="4157" y="1537"/>
                  </a:cubicBezTo>
                  <a:cubicBezTo>
                    <a:pt x="4018" y="1502"/>
                    <a:pt x="3878" y="1502"/>
                    <a:pt x="3773" y="1432"/>
                  </a:cubicBezTo>
                  <a:cubicBezTo>
                    <a:pt x="3389" y="1293"/>
                    <a:pt x="3179" y="734"/>
                    <a:pt x="2760" y="419"/>
                  </a:cubicBezTo>
                  <a:cubicBezTo>
                    <a:pt x="2376" y="140"/>
                    <a:pt x="1922" y="0"/>
                    <a:pt x="14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3209175" y="3975250"/>
              <a:ext cx="132750" cy="72425"/>
            </a:xfrm>
            <a:custGeom>
              <a:avLst/>
              <a:gdLst/>
              <a:ahLst/>
              <a:cxnLst/>
              <a:rect l="l" t="t" r="r" b="b"/>
              <a:pathLst>
                <a:path w="5310" h="2897" extrusionOk="0">
                  <a:moveTo>
                    <a:pt x="1798" y="1"/>
                  </a:moveTo>
                  <a:cubicBezTo>
                    <a:pt x="1704" y="1"/>
                    <a:pt x="1606" y="7"/>
                    <a:pt x="1502" y="19"/>
                  </a:cubicBezTo>
                  <a:cubicBezTo>
                    <a:pt x="0" y="229"/>
                    <a:pt x="454" y="1626"/>
                    <a:pt x="1188" y="2254"/>
                  </a:cubicBezTo>
                  <a:cubicBezTo>
                    <a:pt x="1642" y="2639"/>
                    <a:pt x="1991" y="2778"/>
                    <a:pt x="2655" y="2813"/>
                  </a:cubicBezTo>
                  <a:cubicBezTo>
                    <a:pt x="3115" y="2865"/>
                    <a:pt x="3912" y="2897"/>
                    <a:pt x="4567" y="2897"/>
                  </a:cubicBezTo>
                  <a:cubicBezTo>
                    <a:pt x="4807" y="2897"/>
                    <a:pt x="5027" y="2893"/>
                    <a:pt x="5205" y="2883"/>
                  </a:cubicBezTo>
                  <a:lnTo>
                    <a:pt x="5310" y="1905"/>
                  </a:lnTo>
                  <a:cubicBezTo>
                    <a:pt x="4786" y="1870"/>
                    <a:pt x="4017" y="1800"/>
                    <a:pt x="3703" y="1276"/>
                  </a:cubicBezTo>
                  <a:cubicBezTo>
                    <a:pt x="3256" y="639"/>
                    <a:pt x="2781" y="1"/>
                    <a:pt x="179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217900" y="3972225"/>
              <a:ext cx="124025" cy="78600"/>
            </a:xfrm>
            <a:custGeom>
              <a:avLst/>
              <a:gdLst/>
              <a:ahLst/>
              <a:cxnLst/>
              <a:rect l="l" t="t" r="r" b="b"/>
              <a:pathLst>
                <a:path w="4961" h="3144" extrusionOk="0">
                  <a:moveTo>
                    <a:pt x="1503" y="0"/>
                  </a:moveTo>
                  <a:cubicBezTo>
                    <a:pt x="1363" y="0"/>
                    <a:pt x="1258" y="0"/>
                    <a:pt x="1118" y="35"/>
                  </a:cubicBezTo>
                  <a:cubicBezTo>
                    <a:pt x="385" y="105"/>
                    <a:pt x="0" y="559"/>
                    <a:pt x="35" y="1083"/>
                  </a:cubicBezTo>
                  <a:cubicBezTo>
                    <a:pt x="35" y="1572"/>
                    <a:pt x="350" y="2131"/>
                    <a:pt x="734" y="2480"/>
                  </a:cubicBezTo>
                  <a:cubicBezTo>
                    <a:pt x="1223" y="2899"/>
                    <a:pt x="1607" y="3039"/>
                    <a:pt x="2306" y="3074"/>
                  </a:cubicBezTo>
                  <a:cubicBezTo>
                    <a:pt x="2795" y="3109"/>
                    <a:pt x="3703" y="3144"/>
                    <a:pt x="4367" y="3144"/>
                  </a:cubicBezTo>
                  <a:lnTo>
                    <a:pt x="4856" y="3144"/>
                  </a:lnTo>
                  <a:lnTo>
                    <a:pt x="4821" y="2899"/>
                  </a:lnTo>
                  <a:lnTo>
                    <a:pt x="4367" y="2899"/>
                  </a:lnTo>
                  <a:cubicBezTo>
                    <a:pt x="3703" y="2899"/>
                    <a:pt x="2830" y="2865"/>
                    <a:pt x="2341" y="2830"/>
                  </a:cubicBezTo>
                  <a:cubicBezTo>
                    <a:pt x="1642" y="2760"/>
                    <a:pt x="1363" y="2655"/>
                    <a:pt x="909" y="2271"/>
                  </a:cubicBezTo>
                  <a:cubicBezTo>
                    <a:pt x="559" y="1991"/>
                    <a:pt x="280" y="1467"/>
                    <a:pt x="280" y="1083"/>
                  </a:cubicBezTo>
                  <a:cubicBezTo>
                    <a:pt x="315" y="699"/>
                    <a:pt x="490" y="384"/>
                    <a:pt x="1153" y="280"/>
                  </a:cubicBezTo>
                  <a:cubicBezTo>
                    <a:pt x="1293" y="280"/>
                    <a:pt x="1398" y="245"/>
                    <a:pt x="1503" y="245"/>
                  </a:cubicBezTo>
                  <a:cubicBezTo>
                    <a:pt x="2376" y="280"/>
                    <a:pt x="2795" y="839"/>
                    <a:pt x="3249" y="1467"/>
                  </a:cubicBezTo>
                  <a:cubicBezTo>
                    <a:pt x="3633" y="2061"/>
                    <a:pt x="4402" y="2131"/>
                    <a:pt x="4961" y="2166"/>
                  </a:cubicBezTo>
                  <a:lnTo>
                    <a:pt x="4961" y="1886"/>
                  </a:lnTo>
                  <a:cubicBezTo>
                    <a:pt x="4437" y="1886"/>
                    <a:pt x="3738" y="1782"/>
                    <a:pt x="3459" y="1328"/>
                  </a:cubicBezTo>
                  <a:cubicBezTo>
                    <a:pt x="3039" y="699"/>
                    <a:pt x="2516" y="0"/>
                    <a:pt x="1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2592175" y="3964450"/>
              <a:ext cx="110525" cy="83775"/>
            </a:xfrm>
            <a:custGeom>
              <a:avLst/>
              <a:gdLst/>
              <a:ahLst/>
              <a:cxnLst/>
              <a:rect l="l" t="t" r="r" b="b"/>
              <a:pathLst>
                <a:path w="4421" h="3351" extrusionOk="0">
                  <a:moveTo>
                    <a:pt x="1104" y="1"/>
                  </a:moveTo>
                  <a:cubicBezTo>
                    <a:pt x="0" y="1"/>
                    <a:pt x="105" y="1105"/>
                    <a:pt x="648" y="1743"/>
                  </a:cubicBezTo>
                  <a:cubicBezTo>
                    <a:pt x="997" y="2197"/>
                    <a:pt x="1277" y="2407"/>
                    <a:pt x="1940" y="2617"/>
                  </a:cubicBezTo>
                  <a:cubicBezTo>
                    <a:pt x="2534" y="2826"/>
                    <a:pt x="3757" y="3210"/>
                    <a:pt x="4351" y="3350"/>
                  </a:cubicBezTo>
                  <a:lnTo>
                    <a:pt x="4420" y="2337"/>
                  </a:lnTo>
                  <a:cubicBezTo>
                    <a:pt x="4176" y="2337"/>
                    <a:pt x="3931" y="2302"/>
                    <a:pt x="3687" y="2197"/>
                  </a:cubicBezTo>
                  <a:cubicBezTo>
                    <a:pt x="3617" y="2163"/>
                    <a:pt x="3477" y="2093"/>
                    <a:pt x="3407" y="2023"/>
                  </a:cubicBezTo>
                  <a:cubicBezTo>
                    <a:pt x="3338" y="1918"/>
                    <a:pt x="3338" y="1743"/>
                    <a:pt x="3268" y="1639"/>
                  </a:cubicBezTo>
                  <a:cubicBezTo>
                    <a:pt x="2988" y="940"/>
                    <a:pt x="2639" y="206"/>
                    <a:pt x="1451" y="32"/>
                  </a:cubicBezTo>
                  <a:cubicBezTo>
                    <a:pt x="1324" y="11"/>
                    <a:pt x="1209" y="1"/>
                    <a:pt x="1104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2595250" y="3960875"/>
              <a:ext cx="107450" cy="89950"/>
            </a:xfrm>
            <a:custGeom>
              <a:avLst/>
              <a:gdLst/>
              <a:ahLst/>
              <a:cxnLst/>
              <a:rect l="l" t="t" r="r" b="b"/>
              <a:pathLst>
                <a:path w="4298" h="3598" extrusionOk="0">
                  <a:moveTo>
                    <a:pt x="979" y="0"/>
                  </a:moveTo>
                  <a:cubicBezTo>
                    <a:pt x="315" y="0"/>
                    <a:pt x="1" y="419"/>
                    <a:pt x="1" y="873"/>
                  </a:cubicBezTo>
                  <a:cubicBezTo>
                    <a:pt x="1" y="1258"/>
                    <a:pt x="176" y="1642"/>
                    <a:pt x="420" y="1956"/>
                  </a:cubicBezTo>
                  <a:cubicBezTo>
                    <a:pt x="769" y="2445"/>
                    <a:pt x="1119" y="2655"/>
                    <a:pt x="1782" y="2864"/>
                  </a:cubicBezTo>
                  <a:cubicBezTo>
                    <a:pt x="2376" y="3074"/>
                    <a:pt x="3564" y="3458"/>
                    <a:pt x="4193" y="3598"/>
                  </a:cubicBezTo>
                  <a:lnTo>
                    <a:pt x="4262" y="3353"/>
                  </a:lnTo>
                  <a:cubicBezTo>
                    <a:pt x="3669" y="3214"/>
                    <a:pt x="2446" y="2829"/>
                    <a:pt x="1852" y="2620"/>
                  </a:cubicBezTo>
                  <a:cubicBezTo>
                    <a:pt x="1223" y="2410"/>
                    <a:pt x="979" y="2236"/>
                    <a:pt x="630" y="1817"/>
                  </a:cubicBezTo>
                  <a:cubicBezTo>
                    <a:pt x="385" y="1537"/>
                    <a:pt x="245" y="1188"/>
                    <a:pt x="245" y="873"/>
                  </a:cubicBezTo>
                  <a:cubicBezTo>
                    <a:pt x="280" y="524"/>
                    <a:pt x="420" y="280"/>
                    <a:pt x="979" y="245"/>
                  </a:cubicBezTo>
                  <a:cubicBezTo>
                    <a:pt x="1084" y="245"/>
                    <a:pt x="1189" y="280"/>
                    <a:pt x="1293" y="280"/>
                  </a:cubicBezTo>
                  <a:cubicBezTo>
                    <a:pt x="2446" y="454"/>
                    <a:pt x="2725" y="1118"/>
                    <a:pt x="3040" y="1817"/>
                  </a:cubicBezTo>
                  <a:cubicBezTo>
                    <a:pt x="3075" y="1921"/>
                    <a:pt x="3075" y="2061"/>
                    <a:pt x="3180" y="2236"/>
                  </a:cubicBezTo>
                  <a:cubicBezTo>
                    <a:pt x="3284" y="2375"/>
                    <a:pt x="3424" y="2410"/>
                    <a:pt x="3529" y="2445"/>
                  </a:cubicBezTo>
                  <a:cubicBezTo>
                    <a:pt x="3773" y="2550"/>
                    <a:pt x="4053" y="2585"/>
                    <a:pt x="4297" y="2620"/>
                  </a:cubicBezTo>
                  <a:lnTo>
                    <a:pt x="4297" y="2340"/>
                  </a:lnTo>
                  <a:cubicBezTo>
                    <a:pt x="4088" y="2340"/>
                    <a:pt x="3843" y="2306"/>
                    <a:pt x="3634" y="2201"/>
                  </a:cubicBezTo>
                  <a:cubicBezTo>
                    <a:pt x="3529" y="2201"/>
                    <a:pt x="3424" y="2131"/>
                    <a:pt x="3389" y="2096"/>
                  </a:cubicBezTo>
                  <a:cubicBezTo>
                    <a:pt x="3354" y="2026"/>
                    <a:pt x="3319" y="1851"/>
                    <a:pt x="3284" y="1712"/>
                  </a:cubicBezTo>
                  <a:cubicBezTo>
                    <a:pt x="2970" y="1013"/>
                    <a:pt x="2586" y="210"/>
                    <a:pt x="1328" y="35"/>
                  </a:cubicBezTo>
                  <a:cubicBezTo>
                    <a:pt x="1223" y="0"/>
                    <a:pt x="1084" y="0"/>
                    <a:pt x="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2684325" y="39337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592" y="1"/>
                  </a:moveTo>
                  <a:cubicBezTo>
                    <a:pt x="1563" y="1"/>
                    <a:pt x="1533" y="1"/>
                    <a:pt x="1503" y="2"/>
                  </a:cubicBezTo>
                  <a:cubicBezTo>
                    <a:pt x="1" y="72"/>
                    <a:pt x="350" y="1295"/>
                    <a:pt x="1014" y="1889"/>
                  </a:cubicBezTo>
                  <a:cubicBezTo>
                    <a:pt x="1468" y="2238"/>
                    <a:pt x="1782" y="2378"/>
                    <a:pt x="2481" y="2482"/>
                  </a:cubicBezTo>
                  <a:cubicBezTo>
                    <a:pt x="3110" y="2552"/>
                    <a:pt x="4332" y="2727"/>
                    <a:pt x="4996" y="2727"/>
                  </a:cubicBezTo>
                  <a:lnTo>
                    <a:pt x="5136" y="1993"/>
                  </a:lnTo>
                  <a:cubicBezTo>
                    <a:pt x="4821" y="1993"/>
                    <a:pt x="4507" y="1993"/>
                    <a:pt x="4227" y="1819"/>
                  </a:cubicBezTo>
                  <a:cubicBezTo>
                    <a:pt x="3948" y="1679"/>
                    <a:pt x="3738" y="1504"/>
                    <a:pt x="3599" y="1260"/>
                  </a:cubicBezTo>
                  <a:cubicBezTo>
                    <a:pt x="3190" y="647"/>
                    <a:pt x="2715" y="1"/>
                    <a:pt x="1592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2692200" y="3931175"/>
              <a:ext cx="120525" cy="74250"/>
            </a:xfrm>
            <a:custGeom>
              <a:avLst/>
              <a:gdLst/>
              <a:ahLst/>
              <a:cxnLst/>
              <a:rect l="l" t="t" r="r" b="b"/>
              <a:pathLst>
                <a:path w="4821" h="2970" extrusionOk="0">
                  <a:moveTo>
                    <a:pt x="1188" y="0"/>
                  </a:moveTo>
                  <a:cubicBezTo>
                    <a:pt x="384" y="0"/>
                    <a:pt x="0" y="420"/>
                    <a:pt x="0" y="874"/>
                  </a:cubicBezTo>
                  <a:cubicBezTo>
                    <a:pt x="0" y="1328"/>
                    <a:pt x="280" y="1782"/>
                    <a:pt x="629" y="2061"/>
                  </a:cubicBezTo>
                  <a:cubicBezTo>
                    <a:pt x="1083" y="2481"/>
                    <a:pt x="1432" y="2620"/>
                    <a:pt x="2131" y="2725"/>
                  </a:cubicBezTo>
                  <a:cubicBezTo>
                    <a:pt x="2760" y="2795"/>
                    <a:pt x="4017" y="2935"/>
                    <a:pt x="4646" y="2970"/>
                  </a:cubicBezTo>
                  <a:lnTo>
                    <a:pt x="4681" y="2725"/>
                  </a:lnTo>
                  <a:cubicBezTo>
                    <a:pt x="4052" y="2690"/>
                    <a:pt x="2795" y="2550"/>
                    <a:pt x="2166" y="2446"/>
                  </a:cubicBezTo>
                  <a:cubicBezTo>
                    <a:pt x="1502" y="2341"/>
                    <a:pt x="1223" y="2236"/>
                    <a:pt x="804" y="1887"/>
                  </a:cubicBezTo>
                  <a:cubicBezTo>
                    <a:pt x="489" y="1607"/>
                    <a:pt x="245" y="1188"/>
                    <a:pt x="245" y="874"/>
                  </a:cubicBezTo>
                  <a:cubicBezTo>
                    <a:pt x="280" y="559"/>
                    <a:pt x="454" y="280"/>
                    <a:pt x="1188" y="245"/>
                  </a:cubicBezTo>
                  <a:lnTo>
                    <a:pt x="1293" y="245"/>
                  </a:lnTo>
                  <a:cubicBezTo>
                    <a:pt x="2341" y="245"/>
                    <a:pt x="2760" y="839"/>
                    <a:pt x="3179" y="1433"/>
                  </a:cubicBezTo>
                  <a:cubicBezTo>
                    <a:pt x="3354" y="1677"/>
                    <a:pt x="3563" y="1887"/>
                    <a:pt x="3843" y="2061"/>
                  </a:cubicBezTo>
                  <a:cubicBezTo>
                    <a:pt x="4122" y="2201"/>
                    <a:pt x="4436" y="2201"/>
                    <a:pt x="4716" y="2201"/>
                  </a:cubicBezTo>
                  <a:lnTo>
                    <a:pt x="4821" y="2201"/>
                  </a:lnTo>
                  <a:lnTo>
                    <a:pt x="4821" y="1957"/>
                  </a:lnTo>
                  <a:lnTo>
                    <a:pt x="4716" y="1957"/>
                  </a:lnTo>
                  <a:cubicBezTo>
                    <a:pt x="4436" y="1957"/>
                    <a:pt x="4192" y="1957"/>
                    <a:pt x="3947" y="1817"/>
                  </a:cubicBezTo>
                  <a:cubicBezTo>
                    <a:pt x="3738" y="1712"/>
                    <a:pt x="3528" y="1502"/>
                    <a:pt x="3388" y="1293"/>
                  </a:cubicBezTo>
                  <a:cubicBezTo>
                    <a:pt x="2969" y="664"/>
                    <a:pt x="2480" y="0"/>
                    <a:pt x="12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3327050" y="3941050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1860" y="0"/>
                  </a:moveTo>
                  <a:cubicBezTo>
                    <a:pt x="1738" y="0"/>
                    <a:pt x="1608" y="8"/>
                    <a:pt x="1468" y="25"/>
                  </a:cubicBezTo>
                  <a:cubicBezTo>
                    <a:pt x="1" y="199"/>
                    <a:pt x="420" y="1352"/>
                    <a:pt x="1154" y="1911"/>
                  </a:cubicBezTo>
                  <a:cubicBezTo>
                    <a:pt x="1608" y="2260"/>
                    <a:pt x="1957" y="2365"/>
                    <a:pt x="2656" y="2400"/>
                  </a:cubicBezTo>
                  <a:cubicBezTo>
                    <a:pt x="3100" y="2425"/>
                    <a:pt x="3859" y="2449"/>
                    <a:pt x="4488" y="2449"/>
                  </a:cubicBezTo>
                  <a:cubicBezTo>
                    <a:pt x="4748" y="2449"/>
                    <a:pt x="4986" y="2445"/>
                    <a:pt x="5171" y="2435"/>
                  </a:cubicBezTo>
                  <a:lnTo>
                    <a:pt x="5171" y="1666"/>
                  </a:lnTo>
                  <a:cubicBezTo>
                    <a:pt x="4786" y="1666"/>
                    <a:pt x="4437" y="1562"/>
                    <a:pt x="4262" y="1492"/>
                  </a:cubicBezTo>
                  <a:cubicBezTo>
                    <a:pt x="3878" y="1317"/>
                    <a:pt x="3843" y="1142"/>
                    <a:pt x="3634" y="898"/>
                  </a:cubicBezTo>
                  <a:cubicBezTo>
                    <a:pt x="3233" y="436"/>
                    <a:pt x="2778" y="0"/>
                    <a:pt x="186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3335800" y="3937275"/>
              <a:ext cx="120525" cy="68150"/>
            </a:xfrm>
            <a:custGeom>
              <a:avLst/>
              <a:gdLst/>
              <a:ahLst/>
              <a:cxnLst/>
              <a:rect l="l" t="t" r="r" b="b"/>
              <a:pathLst>
                <a:path w="4821" h="2726" extrusionOk="0">
                  <a:moveTo>
                    <a:pt x="1502" y="1"/>
                  </a:moveTo>
                  <a:cubicBezTo>
                    <a:pt x="1397" y="1"/>
                    <a:pt x="1258" y="36"/>
                    <a:pt x="1118" y="36"/>
                  </a:cubicBezTo>
                  <a:cubicBezTo>
                    <a:pt x="349" y="106"/>
                    <a:pt x="0" y="490"/>
                    <a:pt x="0" y="944"/>
                  </a:cubicBezTo>
                  <a:cubicBezTo>
                    <a:pt x="0" y="1398"/>
                    <a:pt x="315" y="1852"/>
                    <a:pt x="734" y="2167"/>
                  </a:cubicBezTo>
                  <a:cubicBezTo>
                    <a:pt x="1223" y="2516"/>
                    <a:pt x="1572" y="2621"/>
                    <a:pt x="2271" y="2691"/>
                  </a:cubicBezTo>
                  <a:cubicBezTo>
                    <a:pt x="2795" y="2691"/>
                    <a:pt x="3668" y="2726"/>
                    <a:pt x="4366" y="2726"/>
                  </a:cubicBezTo>
                  <a:lnTo>
                    <a:pt x="4821" y="2726"/>
                  </a:lnTo>
                  <a:lnTo>
                    <a:pt x="4821" y="2481"/>
                  </a:lnTo>
                  <a:lnTo>
                    <a:pt x="4366" y="2481"/>
                  </a:lnTo>
                  <a:cubicBezTo>
                    <a:pt x="3703" y="2481"/>
                    <a:pt x="2795" y="2446"/>
                    <a:pt x="2306" y="2411"/>
                  </a:cubicBezTo>
                  <a:cubicBezTo>
                    <a:pt x="1607" y="2376"/>
                    <a:pt x="1328" y="2271"/>
                    <a:pt x="873" y="1957"/>
                  </a:cubicBezTo>
                  <a:cubicBezTo>
                    <a:pt x="524" y="1713"/>
                    <a:pt x="245" y="1258"/>
                    <a:pt x="280" y="944"/>
                  </a:cubicBezTo>
                  <a:cubicBezTo>
                    <a:pt x="280" y="665"/>
                    <a:pt x="454" y="385"/>
                    <a:pt x="1153" y="315"/>
                  </a:cubicBezTo>
                  <a:cubicBezTo>
                    <a:pt x="1293" y="280"/>
                    <a:pt x="1397" y="280"/>
                    <a:pt x="1502" y="280"/>
                  </a:cubicBezTo>
                  <a:cubicBezTo>
                    <a:pt x="2375" y="280"/>
                    <a:pt x="2795" y="665"/>
                    <a:pt x="3179" y="1119"/>
                  </a:cubicBezTo>
                  <a:cubicBezTo>
                    <a:pt x="3353" y="1328"/>
                    <a:pt x="3458" y="1573"/>
                    <a:pt x="3843" y="1748"/>
                  </a:cubicBezTo>
                  <a:cubicBezTo>
                    <a:pt x="4052" y="1852"/>
                    <a:pt x="4401" y="1957"/>
                    <a:pt x="4821" y="1957"/>
                  </a:cubicBezTo>
                  <a:lnTo>
                    <a:pt x="4821" y="1713"/>
                  </a:lnTo>
                  <a:cubicBezTo>
                    <a:pt x="4471" y="1713"/>
                    <a:pt x="4122" y="1608"/>
                    <a:pt x="3947" y="1538"/>
                  </a:cubicBezTo>
                  <a:cubicBezTo>
                    <a:pt x="3633" y="1363"/>
                    <a:pt x="3598" y="1224"/>
                    <a:pt x="3388" y="944"/>
                  </a:cubicBezTo>
                  <a:cubicBezTo>
                    <a:pt x="2969" y="490"/>
                    <a:pt x="2480" y="1"/>
                    <a:pt x="15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2819700" y="4129050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4487" y="0"/>
                  </a:moveTo>
                  <a:cubicBezTo>
                    <a:pt x="3858" y="0"/>
                    <a:pt x="3099" y="25"/>
                    <a:pt x="2655" y="50"/>
                  </a:cubicBezTo>
                  <a:cubicBezTo>
                    <a:pt x="1956" y="85"/>
                    <a:pt x="1642" y="224"/>
                    <a:pt x="1153" y="539"/>
                  </a:cubicBezTo>
                  <a:cubicBezTo>
                    <a:pt x="419" y="1098"/>
                    <a:pt x="0" y="2250"/>
                    <a:pt x="1502" y="2425"/>
                  </a:cubicBezTo>
                  <a:cubicBezTo>
                    <a:pt x="1621" y="2439"/>
                    <a:pt x="1734" y="2446"/>
                    <a:pt x="1840" y="2446"/>
                  </a:cubicBezTo>
                  <a:cubicBezTo>
                    <a:pt x="2794" y="2446"/>
                    <a:pt x="3259" y="1911"/>
                    <a:pt x="3668" y="1377"/>
                  </a:cubicBezTo>
                  <a:cubicBezTo>
                    <a:pt x="3877" y="1098"/>
                    <a:pt x="3947" y="888"/>
                    <a:pt x="4331" y="678"/>
                  </a:cubicBezTo>
                  <a:cubicBezTo>
                    <a:pt x="4506" y="574"/>
                    <a:pt x="4855" y="469"/>
                    <a:pt x="5240" y="469"/>
                  </a:cubicBezTo>
                  <a:lnTo>
                    <a:pt x="5170" y="15"/>
                  </a:lnTo>
                  <a:cubicBezTo>
                    <a:pt x="4986" y="5"/>
                    <a:pt x="4748" y="0"/>
                    <a:pt x="448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2828425" y="4125925"/>
              <a:ext cx="122275" cy="67300"/>
            </a:xfrm>
            <a:custGeom>
              <a:avLst/>
              <a:gdLst/>
              <a:ahLst/>
              <a:cxnLst/>
              <a:rect l="l" t="t" r="r" b="b"/>
              <a:pathLst>
                <a:path w="4891" h="2692" extrusionOk="0">
                  <a:moveTo>
                    <a:pt x="4367" y="0"/>
                  </a:moveTo>
                  <a:cubicBezTo>
                    <a:pt x="3668" y="0"/>
                    <a:pt x="2795" y="35"/>
                    <a:pt x="2306" y="70"/>
                  </a:cubicBezTo>
                  <a:cubicBezTo>
                    <a:pt x="1607" y="105"/>
                    <a:pt x="1223" y="210"/>
                    <a:pt x="734" y="559"/>
                  </a:cubicBezTo>
                  <a:cubicBezTo>
                    <a:pt x="350" y="873"/>
                    <a:pt x="35" y="1327"/>
                    <a:pt x="0" y="1781"/>
                  </a:cubicBezTo>
                  <a:cubicBezTo>
                    <a:pt x="0" y="2236"/>
                    <a:pt x="385" y="2620"/>
                    <a:pt x="1118" y="2690"/>
                  </a:cubicBezTo>
                  <a:lnTo>
                    <a:pt x="1467" y="2690"/>
                  </a:lnTo>
                  <a:cubicBezTo>
                    <a:pt x="1495" y="2691"/>
                    <a:pt x="1521" y="2691"/>
                    <a:pt x="1548" y="2691"/>
                  </a:cubicBezTo>
                  <a:cubicBezTo>
                    <a:pt x="2508" y="2691"/>
                    <a:pt x="3016" y="2082"/>
                    <a:pt x="3424" y="1572"/>
                  </a:cubicBezTo>
                  <a:cubicBezTo>
                    <a:pt x="3668" y="1258"/>
                    <a:pt x="3703" y="1083"/>
                    <a:pt x="4017" y="908"/>
                  </a:cubicBezTo>
                  <a:cubicBezTo>
                    <a:pt x="4192" y="838"/>
                    <a:pt x="4541" y="699"/>
                    <a:pt x="4891" y="699"/>
                  </a:cubicBezTo>
                  <a:lnTo>
                    <a:pt x="4891" y="454"/>
                  </a:lnTo>
                  <a:cubicBezTo>
                    <a:pt x="4472" y="454"/>
                    <a:pt x="4122" y="594"/>
                    <a:pt x="3913" y="699"/>
                  </a:cubicBezTo>
                  <a:cubicBezTo>
                    <a:pt x="3493" y="908"/>
                    <a:pt x="3424" y="1188"/>
                    <a:pt x="3214" y="1397"/>
                  </a:cubicBezTo>
                  <a:cubicBezTo>
                    <a:pt x="2795" y="1956"/>
                    <a:pt x="2376" y="2445"/>
                    <a:pt x="1467" y="2445"/>
                  </a:cubicBezTo>
                  <a:cubicBezTo>
                    <a:pt x="1363" y="2445"/>
                    <a:pt x="1258" y="2445"/>
                    <a:pt x="1153" y="2410"/>
                  </a:cubicBezTo>
                  <a:cubicBezTo>
                    <a:pt x="454" y="2340"/>
                    <a:pt x="280" y="2061"/>
                    <a:pt x="280" y="1781"/>
                  </a:cubicBezTo>
                  <a:cubicBezTo>
                    <a:pt x="280" y="1467"/>
                    <a:pt x="559" y="1048"/>
                    <a:pt x="909" y="769"/>
                  </a:cubicBezTo>
                  <a:cubicBezTo>
                    <a:pt x="1363" y="454"/>
                    <a:pt x="1642" y="349"/>
                    <a:pt x="2306" y="314"/>
                  </a:cubicBezTo>
                  <a:cubicBezTo>
                    <a:pt x="2795" y="279"/>
                    <a:pt x="3703" y="245"/>
                    <a:pt x="4367" y="245"/>
                  </a:cubicBezTo>
                  <a:lnTo>
                    <a:pt x="4821" y="245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3196950" y="4129050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4500" y="0"/>
                  </a:moveTo>
                  <a:cubicBezTo>
                    <a:pt x="3858" y="0"/>
                    <a:pt x="3099" y="25"/>
                    <a:pt x="2655" y="50"/>
                  </a:cubicBezTo>
                  <a:cubicBezTo>
                    <a:pt x="1991" y="85"/>
                    <a:pt x="1642" y="224"/>
                    <a:pt x="1188" y="539"/>
                  </a:cubicBezTo>
                  <a:cubicBezTo>
                    <a:pt x="454" y="1098"/>
                    <a:pt x="0" y="2250"/>
                    <a:pt x="1502" y="2425"/>
                  </a:cubicBezTo>
                  <a:cubicBezTo>
                    <a:pt x="1621" y="2439"/>
                    <a:pt x="1734" y="2446"/>
                    <a:pt x="1840" y="2446"/>
                  </a:cubicBezTo>
                  <a:cubicBezTo>
                    <a:pt x="2795" y="2446"/>
                    <a:pt x="3263" y="1911"/>
                    <a:pt x="3703" y="1377"/>
                  </a:cubicBezTo>
                  <a:cubicBezTo>
                    <a:pt x="3912" y="1098"/>
                    <a:pt x="3947" y="888"/>
                    <a:pt x="4332" y="678"/>
                  </a:cubicBezTo>
                  <a:cubicBezTo>
                    <a:pt x="4506" y="574"/>
                    <a:pt x="4856" y="469"/>
                    <a:pt x="5240" y="469"/>
                  </a:cubicBezTo>
                  <a:lnTo>
                    <a:pt x="5205" y="15"/>
                  </a:lnTo>
                  <a:cubicBezTo>
                    <a:pt x="5010" y="5"/>
                    <a:pt x="4765" y="0"/>
                    <a:pt x="450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3205675" y="4125925"/>
              <a:ext cx="122275" cy="67300"/>
            </a:xfrm>
            <a:custGeom>
              <a:avLst/>
              <a:gdLst/>
              <a:ahLst/>
              <a:cxnLst/>
              <a:rect l="l" t="t" r="r" b="b"/>
              <a:pathLst>
                <a:path w="4891" h="2692" extrusionOk="0">
                  <a:moveTo>
                    <a:pt x="4367" y="0"/>
                  </a:moveTo>
                  <a:cubicBezTo>
                    <a:pt x="3703" y="0"/>
                    <a:pt x="2795" y="35"/>
                    <a:pt x="2306" y="70"/>
                  </a:cubicBezTo>
                  <a:cubicBezTo>
                    <a:pt x="1607" y="105"/>
                    <a:pt x="1223" y="210"/>
                    <a:pt x="769" y="559"/>
                  </a:cubicBezTo>
                  <a:cubicBezTo>
                    <a:pt x="350" y="873"/>
                    <a:pt x="35" y="1327"/>
                    <a:pt x="35" y="1781"/>
                  </a:cubicBezTo>
                  <a:cubicBezTo>
                    <a:pt x="0" y="2236"/>
                    <a:pt x="385" y="2620"/>
                    <a:pt x="1153" y="2690"/>
                  </a:cubicBezTo>
                  <a:lnTo>
                    <a:pt x="1468" y="2690"/>
                  </a:lnTo>
                  <a:cubicBezTo>
                    <a:pt x="1496" y="2691"/>
                    <a:pt x="1523" y="2691"/>
                    <a:pt x="1550" y="2691"/>
                  </a:cubicBezTo>
                  <a:cubicBezTo>
                    <a:pt x="2543" y="2691"/>
                    <a:pt x="3051" y="2082"/>
                    <a:pt x="3459" y="1572"/>
                  </a:cubicBezTo>
                  <a:cubicBezTo>
                    <a:pt x="3668" y="1258"/>
                    <a:pt x="3703" y="1083"/>
                    <a:pt x="4052" y="908"/>
                  </a:cubicBezTo>
                  <a:cubicBezTo>
                    <a:pt x="4227" y="838"/>
                    <a:pt x="4541" y="699"/>
                    <a:pt x="4891" y="699"/>
                  </a:cubicBezTo>
                  <a:lnTo>
                    <a:pt x="4891" y="454"/>
                  </a:lnTo>
                  <a:cubicBezTo>
                    <a:pt x="4472" y="454"/>
                    <a:pt x="4122" y="594"/>
                    <a:pt x="3913" y="699"/>
                  </a:cubicBezTo>
                  <a:cubicBezTo>
                    <a:pt x="3494" y="908"/>
                    <a:pt x="3424" y="1188"/>
                    <a:pt x="3249" y="1397"/>
                  </a:cubicBezTo>
                  <a:cubicBezTo>
                    <a:pt x="2795" y="1956"/>
                    <a:pt x="2376" y="2445"/>
                    <a:pt x="1468" y="2445"/>
                  </a:cubicBezTo>
                  <a:cubicBezTo>
                    <a:pt x="1398" y="2445"/>
                    <a:pt x="1293" y="2445"/>
                    <a:pt x="1153" y="2410"/>
                  </a:cubicBezTo>
                  <a:cubicBezTo>
                    <a:pt x="455" y="2340"/>
                    <a:pt x="280" y="2061"/>
                    <a:pt x="280" y="1781"/>
                  </a:cubicBezTo>
                  <a:cubicBezTo>
                    <a:pt x="280" y="1467"/>
                    <a:pt x="559" y="1048"/>
                    <a:pt x="909" y="769"/>
                  </a:cubicBezTo>
                  <a:cubicBezTo>
                    <a:pt x="1363" y="454"/>
                    <a:pt x="1642" y="349"/>
                    <a:pt x="2306" y="314"/>
                  </a:cubicBezTo>
                  <a:cubicBezTo>
                    <a:pt x="2830" y="279"/>
                    <a:pt x="3703" y="245"/>
                    <a:pt x="4367" y="245"/>
                  </a:cubicBezTo>
                  <a:lnTo>
                    <a:pt x="4821" y="24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2989100" y="4111700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785" y="1"/>
                  </a:moveTo>
                  <a:cubicBezTo>
                    <a:pt x="4118" y="1"/>
                    <a:pt x="3192" y="52"/>
                    <a:pt x="2655" y="80"/>
                  </a:cubicBezTo>
                  <a:cubicBezTo>
                    <a:pt x="1992" y="115"/>
                    <a:pt x="1642" y="220"/>
                    <a:pt x="1188" y="569"/>
                  </a:cubicBezTo>
                  <a:cubicBezTo>
                    <a:pt x="455" y="1093"/>
                    <a:pt x="1" y="2281"/>
                    <a:pt x="1503" y="2455"/>
                  </a:cubicBezTo>
                  <a:cubicBezTo>
                    <a:pt x="1616" y="2469"/>
                    <a:pt x="1724" y="2475"/>
                    <a:pt x="1826" y="2475"/>
                  </a:cubicBezTo>
                  <a:cubicBezTo>
                    <a:pt x="2790" y="2475"/>
                    <a:pt x="3261" y="1909"/>
                    <a:pt x="3703" y="1372"/>
                  </a:cubicBezTo>
                  <a:cubicBezTo>
                    <a:pt x="3913" y="1128"/>
                    <a:pt x="3948" y="883"/>
                    <a:pt x="4332" y="709"/>
                  </a:cubicBezTo>
                  <a:cubicBezTo>
                    <a:pt x="4507" y="604"/>
                    <a:pt x="4856" y="464"/>
                    <a:pt x="5240" y="464"/>
                  </a:cubicBezTo>
                  <a:lnTo>
                    <a:pt x="5205" y="10"/>
                  </a:lnTo>
                  <a:cubicBezTo>
                    <a:pt x="5085" y="3"/>
                    <a:pt x="4942" y="1"/>
                    <a:pt x="478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2998700" y="4108450"/>
              <a:ext cx="121425" cy="68125"/>
            </a:xfrm>
            <a:custGeom>
              <a:avLst/>
              <a:gdLst/>
              <a:ahLst/>
              <a:cxnLst/>
              <a:rect l="l" t="t" r="r" b="b"/>
              <a:pathLst>
                <a:path w="4857" h="2725" extrusionOk="0">
                  <a:moveTo>
                    <a:pt x="4332" y="0"/>
                  </a:moveTo>
                  <a:cubicBezTo>
                    <a:pt x="3669" y="0"/>
                    <a:pt x="2760" y="35"/>
                    <a:pt x="2271" y="70"/>
                  </a:cubicBezTo>
                  <a:cubicBezTo>
                    <a:pt x="1573" y="105"/>
                    <a:pt x="1189" y="245"/>
                    <a:pt x="734" y="594"/>
                  </a:cubicBezTo>
                  <a:cubicBezTo>
                    <a:pt x="315" y="874"/>
                    <a:pt x="1" y="1328"/>
                    <a:pt x="1" y="1782"/>
                  </a:cubicBezTo>
                  <a:cubicBezTo>
                    <a:pt x="1" y="2236"/>
                    <a:pt x="350" y="2620"/>
                    <a:pt x="1119" y="2725"/>
                  </a:cubicBezTo>
                  <a:lnTo>
                    <a:pt x="1468" y="2725"/>
                  </a:lnTo>
                  <a:cubicBezTo>
                    <a:pt x="2481" y="2725"/>
                    <a:pt x="3005" y="2131"/>
                    <a:pt x="3424" y="1607"/>
                  </a:cubicBezTo>
                  <a:cubicBezTo>
                    <a:pt x="3634" y="1293"/>
                    <a:pt x="3669" y="1118"/>
                    <a:pt x="4018" y="944"/>
                  </a:cubicBezTo>
                  <a:cubicBezTo>
                    <a:pt x="4193" y="839"/>
                    <a:pt x="4507" y="734"/>
                    <a:pt x="4856" y="734"/>
                  </a:cubicBezTo>
                  <a:lnTo>
                    <a:pt x="4856" y="455"/>
                  </a:lnTo>
                  <a:cubicBezTo>
                    <a:pt x="4437" y="455"/>
                    <a:pt x="4088" y="594"/>
                    <a:pt x="3878" y="699"/>
                  </a:cubicBezTo>
                  <a:cubicBezTo>
                    <a:pt x="3494" y="909"/>
                    <a:pt x="3389" y="1188"/>
                    <a:pt x="3215" y="1433"/>
                  </a:cubicBezTo>
                  <a:cubicBezTo>
                    <a:pt x="2795" y="1957"/>
                    <a:pt x="2376" y="2446"/>
                    <a:pt x="1433" y="2480"/>
                  </a:cubicBezTo>
                  <a:cubicBezTo>
                    <a:pt x="1363" y="2480"/>
                    <a:pt x="1258" y="2446"/>
                    <a:pt x="1119" y="2446"/>
                  </a:cubicBezTo>
                  <a:cubicBezTo>
                    <a:pt x="420" y="2341"/>
                    <a:pt x="245" y="2096"/>
                    <a:pt x="245" y="1782"/>
                  </a:cubicBezTo>
                  <a:cubicBezTo>
                    <a:pt x="245" y="1468"/>
                    <a:pt x="525" y="1048"/>
                    <a:pt x="874" y="804"/>
                  </a:cubicBezTo>
                  <a:cubicBezTo>
                    <a:pt x="1328" y="455"/>
                    <a:pt x="1608" y="385"/>
                    <a:pt x="2306" y="350"/>
                  </a:cubicBezTo>
                  <a:cubicBezTo>
                    <a:pt x="2795" y="315"/>
                    <a:pt x="3669" y="280"/>
                    <a:pt x="4332" y="280"/>
                  </a:cubicBezTo>
                  <a:lnTo>
                    <a:pt x="4821" y="280"/>
                  </a:lnTo>
                  <a:lnTo>
                    <a:pt x="4821" y="35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060700" y="4072400"/>
              <a:ext cx="131025" cy="73400"/>
            </a:xfrm>
            <a:custGeom>
              <a:avLst/>
              <a:gdLst/>
              <a:ahLst/>
              <a:cxnLst/>
              <a:rect l="l" t="t" r="r" b="b"/>
              <a:pathLst>
                <a:path w="5241" h="2936" extrusionOk="0">
                  <a:moveTo>
                    <a:pt x="4804" y="1"/>
                  </a:moveTo>
                  <a:cubicBezTo>
                    <a:pt x="4119" y="1"/>
                    <a:pt x="3199" y="52"/>
                    <a:pt x="2691" y="80"/>
                  </a:cubicBezTo>
                  <a:cubicBezTo>
                    <a:pt x="1992" y="150"/>
                    <a:pt x="1643" y="255"/>
                    <a:pt x="1189" y="674"/>
                  </a:cubicBezTo>
                  <a:cubicBezTo>
                    <a:pt x="455" y="1303"/>
                    <a:pt x="1" y="2700"/>
                    <a:pt x="1503" y="2910"/>
                  </a:cubicBezTo>
                  <a:cubicBezTo>
                    <a:pt x="1627" y="2927"/>
                    <a:pt x="1744" y="2936"/>
                    <a:pt x="1854" y="2936"/>
                  </a:cubicBezTo>
                  <a:cubicBezTo>
                    <a:pt x="2831" y="2936"/>
                    <a:pt x="3296" y="2280"/>
                    <a:pt x="3704" y="1652"/>
                  </a:cubicBezTo>
                  <a:cubicBezTo>
                    <a:pt x="3843" y="1442"/>
                    <a:pt x="3948" y="1163"/>
                    <a:pt x="4158" y="1058"/>
                  </a:cubicBezTo>
                  <a:cubicBezTo>
                    <a:pt x="4367" y="884"/>
                    <a:pt x="4891" y="918"/>
                    <a:pt x="5136" y="849"/>
                  </a:cubicBezTo>
                  <a:lnTo>
                    <a:pt x="5241" y="10"/>
                  </a:lnTo>
                  <a:cubicBezTo>
                    <a:pt x="5114" y="4"/>
                    <a:pt x="4965" y="1"/>
                    <a:pt x="4804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3069450" y="4069150"/>
              <a:ext cx="122275" cy="80375"/>
            </a:xfrm>
            <a:custGeom>
              <a:avLst/>
              <a:gdLst/>
              <a:ahLst/>
              <a:cxnLst/>
              <a:rect l="l" t="t" r="r" b="b"/>
              <a:pathLst>
                <a:path w="4891" h="3215" extrusionOk="0">
                  <a:moveTo>
                    <a:pt x="4402" y="1"/>
                  </a:moveTo>
                  <a:cubicBezTo>
                    <a:pt x="3738" y="1"/>
                    <a:pt x="2830" y="35"/>
                    <a:pt x="2306" y="70"/>
                  </a:cubicBezTo>
                  <a:cubicBezTo>
                    <a:pt x="1607" y="140"/>
                    <a:pt x="1223" y="280"/>
                    <a:pt x="769" y="699"/>
                  </a:cubicBezTo>
                  <a:cubicBezTo>
                    <a:pt x="350" y="1048"/>
                    <a:pt x="35" y="1607"/>
                    <a:pt x="35" y="2131"/>
                  </a:cubicBezTo>
                  <a:cubicBezTo>
                    <a:pt x="0" y="2620"/>
                    <a:pt x="385" y="3074"/>
                    <a:pt x="1153" y="3179"/>
                  </a:cubicBezTo>
                  <a:cubicBezTo>
                    <a:pt x="1258" y="3214"/>
                    <a:pt x="1397" y="3214"/>
                    <a:pt x="1502" y="3214"/>
                  </a:cubicBezTo>
                  <a:cubicBezTo>
                    <a:pt x="2550" y="3214"/>
                    <a:pt x="3039" y="2481"/>
                    <a:pt x="3493" y="1852"/>
                  </a:cubicBezTo>
                  <a:cubicBezTo>
                    <a:pt x="3633" y="1607"/>
                    <a:pt x="3703" y="1363"/>
                    <a:pt x="3878" y="1293"/>
                  </a:cubicBezTo>
                  <a:cubicBezTo>
                    <a:pt x="4017" y="1153"/>
                    <a:pt x="4541" y="1153"/>
                    <a:pt x="4821" y="1118"/>
                  </a:cubicBezTo>
                  <a:lnTo>
                    <a:pt x="4786" y="839"/>
                  </a:lnTo>
                  <a:cubicBezTo>
                    <a:pt x="4541" y="909"/>
                    <a:pt x="4017" y="874"/>
                    <a:pt x="3703" y="1048"/>
                  </a:cubicBezTo>
                  <a:cubicBezTo>
                    <a:pt x="3458" y="1223"/>
                    <a:pt x="3389" y="1537"/>
                    <a:pt x="3249" y="1712"/>
                  </a:cubicBezTo>
                  <a:cubicBezTo>
                    <a:pt x="2830" y="2341"/>
                    <a:pt x="2410" y="2935"/>
                    <a:pt x="1502" y="2935"/>
                  </a:cubicBezTo>
                  <a:lnTo>
                    <a:pt x="1188" y="2935"/>
                  </a:lnTo>
                  <a:cubicBezTo>
                    <a:pt x="489" y="2830"/>
                    <a:pt x="315" y="2516"/>
                    <a:pt x="280" y="2131"/>
                  </a:cubicBezTo>
                  <a:cubicBezTo>
                    <a:pt x="280" y="1712"/>
                    <a:pt x="559" y="1188"/>
                    <a:pt x="908" y="909"/>
                  </a:cubicBezTo>
                  <a:cubicBezTo>
                    <a:pt x="1397" y="490"/>
                    <a:pt x="1642" y="385"/>
                    <a:pt x="2341" y="350"/>
                  </a:cubicBezTo>
                  <a:cubicBezTo>
                    <a:pt x="2830" y="315"/>
                    <a:pt x="3738" y="280"/>
                    <a:pt x="4402" y="280"/>
                  </a:cubicBezTo>
                  <a:lnTo>
                    <a:pt x="4856" y="280"/>
                  </a:lnTo>
                  <a:lnTo>
                    <a:pt x="4891" y="35"/>
                  </a:lnTo>
                  <a:cubicBezTo>
                    <a:pt x="4751" y="1"/>
                    <a:pt x="4576" y="1"/>
                    <a:pt x="44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2816200" y="4072400"/>
              <a:ext cx="129275" cy="61900"/>
            </a:xfrm>
            <a:custGeom>
              <a:avLst/>
              <a:gdLst/>
              <a:ahLst/>
              <a:cxnLst/>
              <a:rect l="l" t="t" r="r" b="b"/>
              <a:pathLst>
                <a:path w="5171" h="2476" extrusionOk="0">
                  <a:moveTo>
                    <a:pt x="4750" y="1"/>
                  </a:moveTo>
                  <a:cubicBezTo>
                    <a:pt x="4084" y="1"/>
                    <a:pt x="3164" y="52"/>
                    <a:pt x="2655" y="80"/>
                  </a:cubicBezTo>
                  <a:cubicBezTo>
                    <a:pt x="1956" y="115"/>
                    <a:pt x="1642" y="220"/>
                    <a:pt x="1188" y="569"/>
                  </a:cubicBezTo>
                  <a:cubicBezTo>
                    <a:pt x="420" y="1093"/>
                    <a:pt x="0" y="2281"/>
                    <a:pt x="1502" y="2455"/>
                  </a:cubicBezTo>
                  <a:cubicBezTo>
                    <a:pt x="1603" y="2469"/>
                    <a:pt x="1705" y="2476"/>
                    <a:pt x="1808" y="2476"/>
                  </a:cubicBezTo>
                  <a:cubicBezTo>
                    <a:pt x="2236" y="2476"/>
                    <a:pt x="2666" y="2353"/>
                    <a:pt x="3004" y="2071"/>
                  </a:cubicBezTo>
                  <a:cubicBezTo>
                    <a:pt x="3389" y="1792"/>
                    <a:pt x="3633" y="1233"/>
                    <a:pt x="4052" y="1058"/>
                  </a:cubicBezTo>
                  <a:cubicBezTo>
                    <a:pt x="4192" y="988"/>
                    <a:pt x="4332" y="988"/>
                    <a:pt x="4506" y="953"/>
                  </a:cubicBezTo>
                  <a:cubicBezTo>
                    <a:pt x="4687" y="923"/>
                    <a:pt x="4893" y="842"/>
                    <a:pt x="5080" y="842"/>
                  </a:cubicBezTo>
                  <a:cubicBezTo>
                    <a:pt x="5111" y="842"/>
                    <a:pt x="5141" y="844"/>
                    <a:pt x="5170" y="849"/>
                  </a:cubicBezTo>
                  <a:lnTo>
                    <a:pt x="5170" y="10"/>
                  </a:lnTo>
                  <a:cubicBezTo>
                    <a:pt x="5050" y="4"/>
                    <a:pt x="4907" y="1"/>
                    <a:pt x="475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2824925" y="4069150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4367" y="1"/>
                  </a:moveTo>
                  <a:cubicBezTo>
                    <a:pt x="3703" y="1"/>
                    <a:pt x="2795" y="35"/>
                    <a:pt x="2306" y="70"/>
                  </a:cubicBezTo>
                  <a:cubicBezTo>
                    <a:pt x="1607" y="105"/>
                    <a:pt x="1223" y="245"/>
                    <a:pt x="734" y="594"/>
                  </a:cubicBezTo>
                  <a:cubicBezTo>
                    <a:pt x="350" y="874"/>
                    <a:pt x="1" y="1363"/>
                    <a:pt x="1" y="1817"/>
                  </a:cubicBezTo>
                  <a:cubicBezTo>
                    <a:pt x="1" y="2236"/>
                    <a:pt x="385" y="2620"/>
                    <a:pt x="1118" y="2725"/>
                  </a:cubicBezTo>
                  <a:lnTo>
                    <a:pt x="1433" y="2725"/>
                  </a:lnTo>
                  <a:cubicBezTo>
                    <a:pt x="1922" y="2725"/>
                    <a:pt x="2376" y="2620"/>
                    <a:pt x="2760" y="2306"/>
                  </a:cubicBezTo>
                  <a:cubicBezTo>
                    <a:pt x="3179" y="1992"/>
                    <a:pt x="3389" y="1433"/>
                    <a:pt x="3773" y="1293"/>
                  </a:cubicBezTo>
                  <a:cubicBezTo>
                    <a:pt x="3878" y="1258"/>
                    <a:pt x="4018" y="1223"/>
                    <a:pt x="4157" y="1223"/>
                  </a:cubicBezTo>
                  <a:cubicBezTo>
                    <a:pt x="4367" y="1153"/>
                    <a:pt x="4577" y="1083"/>
                    <a:pt x="4751" y="1083"/>
                  </a:cubicBezTo>
                  <a:cubicBezTo>
                    <a:pt x="4786" y="1083"/>
                    <a:pt x="4786" y="1118"/>
                    <a:pt x="4821" y="1118"/>
                  </a:cubicBezTo>
                  <a:lnTo>
                    <a:pt x="4856" y="839"/>
                  </a:lnTo>
                  <a:lnTo>
                    <a:pt x="4751" y="839"/>
                  </a:lnTo>
                  <a:cubicBezTo>
                    <a:pt x="4542" y="839"/>
                    <a:pt x="4297" y="909"/>
                    <a:pt x="4122" y="944"/>
                  </a:cubicBezTo>
                  <a:cubicBezTo>
                    <a:pt x="3983" y="979"/>
                    <a:pt x="3843" y="979"/>
                    <a:pt x="3668" y="1048"/>
                  </a:cubicBezTo>
                  <a:cubicBezTo>
                    <a:pt x="3179" y="1293"/>
                    <a:pt x="2935" y="1852"/>
                    <a:pt x="2586" y="2096"/>
                  </a:cubicBezTo>
                  <a:cubicBezTo>
                    <a:pt x="2271" y="2341"/>
                    <a:pt x="1852" y="2481"/>
                    <a:pt x="1433" y="2481"/>
                  </a:cubicBezTo>
                  <a:cubicBezTo>
                    <a:pt x="1363" y="2481"/>
                    <a:pt x="1258" y="2446"/>
                    <a:pt x="1153" y="2446"/>
                  </a:cubicBezTo>
                  <a:cubicBezTo>
                    <a:pt x="455" y="2341"/>
                    <a:pt x="280" y="2096"/>
                    <a:pt x="280" y="1817"/>
                  </a:cubicBezTo>
                  <a:cubicBezTo>
                    <a:pt x="280" y="1468"/>
                    <a:pt x="560" y="1048"/>
                    <a:pt x="909" y="804"/>
                  </a:cubicBezTo>
                  <a:cubicBezTo>
                    <a:pt x="1363" y="490"/>
                    <a:pt x="1642" y="385"/>
                    <a:pt x="2306" y="350"/>
                  </a:cubicBezTo>
                  <a:cubicBezTo>
                    <a:pt x="2795" y="315"/>
                    <a:pt x="3703" y="280"/>
                    <a:pt x="4367" y="280"/>
                  </a:cubicBezTo>
                  <a:lnTo>
                    <a:pt x="4821" y="280"/>
                  </a:lnTo>
                  <a:lnTo>
                    <a:pt x="4821" y="35"/>
                  </a:lnTo>
                  <a:cubicBezTo>
                    <a:pt x="4716" y="1"/>
                    <a:pt x="4542" y="1"/>
                    <a:pt x="4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3209175" y="4047950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4768" y="1"/>
                  </a:moveTo>
                  <a:cubicBezTo>
                    <a:pt x="4084" y="1"/>
                    <a:pt x="3164" y="52"/>
                    <a:pt x="2655" y="80"/>
                  </a:cubicBezTo>
                  <a:cubicBezTo>
                    <a:pt x="1991" y="115"/>
                    <a:pt x="1642" y="255"/>
                    <a:pt x="1188" y="639"/>
                  </a:cubicBezTo>
                  <a:cubicBezTo>
                    <a:pt x="454" y="1268"/>
                    <a:pt x="0" y="2665"/>
                    <a:pt x="1502" y="2875"/>
                  </a:cubicBezTo>
                  <a:cubicBezTo>
                    <a:pt x="1623" y="2892"/>
                    <a:pt x="1736" y="2901"/>
                    <a:pt x="1844" y="2901"/>
                  </a:cubicBezTo>
                  <a:cubicBezTo>
                    <a:pt x="2796" y="2901"/>
                    <a:pt x="3263" y="2245"/>
                    <a:pt x="3703" y="1617"/>
                  </a:cubicBezTo>
                  <a:cubicBezTo>
                    <a:pt x="4017" y="1128"/>
                    <a:pt x="4786" y="1023"/>
                    <a:pt x="5310" y="988"/>
                  </a:cubicBezTo>
                  <a:lnTo>
                    <a:pt x="5205" y="10"/>
                  </a:lnTo>
                  <a:cubicBezTo>
                    <a:pt x="5078" y="4"/>
                    <a:pt x="4930" y="1"/>
                    <a:pt x="476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3217900" y="4044700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4367" y="0"/>
                  </a:moveTo>
                  <a:cubicBezTo>
                    <a:pt x="3668" y="0"/>
                    <a:pt x="2795" y="35"/>
                    <a:pt x="2306" y="70"/>
                  </a:cubicBezTo>
                  <a:cubicBezTo>
                    <a:pt x="1607" y="105"/>
                    <a:pt x="1223" y="280"/>
                    <a:pt x="734" y="699"/>
                  </a:cubicBezTo>
                  <a:cubicBezTo>
                    <a:pt x="350" y="1013"/>
                    <a:pt x="35" y="1572"/>
                    <a:pt x="35" y="2096"/>
                  </a:cubicBezTo>
                  <a:cubicBezTo>
                    <a:pt x="0" y="2585"/>
                    <a:pt x="350" y="3039"/>
                    <a:pt x="1118" y="3144"/>
                  </a:cubicBezTo>
                  <a:lnTo>
                    <a:pt x="1503" y="3144"/>
                  </a:lnTo>
                  <a:cubicBezTo>
                    <a:pt x="2516" y="3144"/>
                    <a:pt x="3039" y="2446"/>
                    <a:pt x="3459" y="1817"/>
                  </a:cubicBezTo>
                  <a:cubicBezTo>
                    <a:pt x="3738" y="1398"/>
                    <a:pt x="4437" y="1293"/>
                    <a:pt x="4961" y="1258"/>
                  </a:cubicBezTo>
                  <a:lnTo>
                    <a:pt x="4961" y="1013"/>
                  </a:lnTo>
                  <a:cubicBezTo>
                    <a:pt x="4402" y="1048"/>
                    <a:pt x="3633" y="1118"/>
                    <a:pt x="3249" y="1677"/>
                  </a:cubicBezTo>
                  <a:cubicBezTo>
                    <a:pt x="2795" y="2306"/>
                    <a:pt x="2376" y="2900"/>
                    <a:pt x="1468" y="2900"/>
                  </a:cubicBezTo>
                  <a:cubicBezTo>
                    <a:pt x="1398" y="2900"/>
                    <a:pt x="1293" y="2900"/>
                    <a:pt x="1153" y="2865"/>
                  </a:cubicBezTo>
                  <a:cubicBezTo>
                    <a:pt x="490" y="2760"/>
                    <a:pt x="280" y="2446"/>
                    <a:pt x="280" y="2096"/>
                  </a:cubicBezTo>
                  <a:cubicBezTo>
                    <a:pt x="280" y="1677"/>
                    <a:pt x="559" y="1188"/>
                    <a:pt x="909" y="874"/>
                  </a:cubicBezTo>
                  <a:cubicBezTo>
                    <a:pt x="1363" y="489"/>
                    <a:pt x="1642" y="385"/>
                    <a:pt x="2341" y="350"/>
                  </a:cubicBezTo>
                  <a:cubicBezTo>
                    <a:pt x="2830" y="315"/>
                    <a:pt x="3703" y="245"/>
                    <a:pt x="4367" y="245"/>
                  </a:cubicBezTo>
                  <a:cubicBezTo>
                    <a:pt x="4541" y="245"/>
                    <a:pt x="4716" y="280"/>
                    <a:pt x="4821" y="280"/>
                  </a:cubicBezTo>
                  <a:lnTo>
                    <a:pt x="48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2592125" y="4048200"/>
              <a:ext cx="110575" cy="83575"/>
            </a:xfrm>
            <a:custGeom>
              <a:avLst/>
              <a:gdLst/>
              <a:ahLst/>
              <a:cxnLst/>
              <a:rect l="l" t="t" r="r" b="b"/>
              <a:pathLst>
                <a:path w="4423" h="3343" extrusionOk="0">
                  <a:moveTo>
                    <a:pt x="4353" y="0"/>
                  </a:moveTo>
                  <a:cubicBezTo>
                    <a:pt x="3759" y="140"/>
                    <a:pt x="2536" y="524"/>
                    <a:pt x="1942" y="699"/>
                  </a:cubicBezTo>
                  <a:cubicBezTo>
                    <a:pt x="1279" y="943"/>
                    <a:pt x="999" y="1118"/>
                    <a:pt x="650" y="1572"/>
                  </a:cubicBezTo>
                  <a:cubicBezTo>
                    <a:pt x="102" y="2249"/>
                    <a:pt x="0" y="3342"/>
                    <a:pt x="1141" y="3342"/>
                  </a:cubicBezTo>
                  <a:cubicBezTo>
                    <a:pt x="1236" y="3342"/>
                    <a:pt x="1340" y="3335"/>
                    <a:pt x="1453" y="3319"/>
                  </a:cubicBezTo>
                  <a:cubicBezTo>
                    <a:pt x="2641" y="3144"/>
                    <a:pt x="2990" y="2410"/>
                    <a:pt x="3270" y="1712"/>
                  </a:cubicBezTo>
                  <a:cubicBezTo>
                    <a:pt x="3340" y="1572"/>
                    <a:pt x="3340" y="1432"/>
                    <a:pt x="3409" y="1328"/>
                  </a:cubicBezTo>
                  <a:cubicBezTo>
                    <a:pt x="3479" y="1223"/>
                    <a:pt x="3619" y="1153"/>
                    <a:pt x="3689" y="1118"/>
                  </a:cubicBezTo>
                  <a:cubicBezTo>
                    <a:pt x="3933" y="1048"/>
                    <a:pt x="4178" y="1013"/>
                    <a:pt x="4422" y="978"/>
                  </a:cubicBezTo>
                  <a:lnTo>
                    <a:pt x="4353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2595250" y="4044700"/>
              <a:ext cx="107450" cy="89975"/>
            </a:xfrm>
            <a:custGeom>
              <a:avLst/>
              <a:gdLst/>
              <a:ahLst/>
              <a:cxnLst/>
              <a:rect l="l" t="t" r="r" b="b"/>
              <a:pathLst>
                <a:path w="4298" h="3599" extrusionOk="0">
                  <a:moveTo>
                    <a:pt x="4193" y="0"/>
                  </a:moveTo>
                  <a:cubicBezTo>
                    <a:pt x="3564" y="140"/>
                    <a:pt x="2376" y="524"/>
                    <a:pt x="1782" y="734"/>
                  </a:cubicBezTo>
                  <a:cubicBezTo>
                    <a:pt x="1119" y="944"/>
                    <a:pt x="769" y="1188"/>
                    <a:pt x="420" y="1642"/>
                  </a:cubicBezTo>
                  <a:cubicBezTo>
                    <a:pt x="176" y="1957"/>
                    <a:pt x="1" y="2341"/>
                    <a:pt x="1" y="2725"/>
                  </a:cubicBezTo>
                  <a:cubicBezTo>
                    <a:pt x="1" y="3179"/>
                    <a:pt x="315" y="3598"/>
                    <a:pt x="979" y="3598"/>
                  </a:cubicBezTo>
                  <a:cubicBezTo>
                    <a:pt x="1084" y="3598"/>
                    <a:pt x="1223" y="3598"/>
                    <a:pt x="1328" y="3563"/>
                  </a:cubicBezTo>
                  <a:cubicBezTo>
                    <a:pt x="2586" y="3389"/>
                    <a:pt x="2970" y="2585"/>
                    <a:pt x="3284" y="1887"/>
                  </a:cubicBezTo>
                  <a:cubicBezTo>
                    <a:pt x="3319" y="1747"/>
                    <a:pt x="3354" y="1572"/>
                    <a:pt x="3389" y="1537"/>
                  </a:cubicBezTo>
                  <a:cubicBezTo>
                    <a:pt x="3424" y="1468"/>
                    <a:pt x="3529" y="1433"/>
                    <a:pt x="3634" y="1398"/>
                  </a:cubicBezTo>
                  <a:cubicBezTo>
                    <a:pt x="3843" y="1293"/>
                    <a:pt x="4088" y="1293"/>
                    <a:pt x="4297" y="1258"/>
                  </a:cubicBezTo>
                  <a:lnTo>
                    <a:pt x="4297" y="979"/>
                  </a:lnTo>
                  <a:cubicBezTo>
                    <a:pt x="4053" y="1013"/>
                    <a:pt x="3773" y="1048"/>
                    <a:pt x="3529" y="1153"/>
                  </a:cubicBezTo>
                  <a:cubicBezTo>
                    <a:pt x="3424" y="1188"/>
                    <a:pt x="3284" y="1258"/>
                    <a:pt x="3180" y="1398"/>
                  </a:cubicBezTo>
                  <a:cubicBezTo>
                    <a:pt x="3075" y="1537"/>
                    <a:pt x="3075" y="1712"/>
                    <a:pt x="3040" y="1782"/>
                  </a:cubicBezTo>
                  <a:cubicBezTo>
                    <a:pt x="2725" y="2481"/>
                    <a:pt x="2446" y="3144"/>
                    <a:pt x="1293" y="3319"/>
                  </a:cubicBezTo>
                  <a:cubicBezTo>
                    <a:pt x="1189" y="3319"/>
                    <a:pt x="1084" y="3354"/>
                    <a:pt x="979" y="3354"/>
                  </a:cubicBezTo>
                  <a:cubicBezTo>
                    <a:pt x="420" y="3319"/>
                    <a:pt x="280" y="3074"/>
                    <a:pt x="245" y="2725"/>
                  </a:cubicBezTo>
                  <a:cubicBezTo>
                    <a:pt x="245" y="2446"/>
                    <a:pt x="385" y="2061"/>
                    <a:pt x="630" y="1817"/>
                  </a:cubicBezTo>
                  <a:cubicBezTo>
                    <a:pt x="979" y="1363"/>
                    <a:pt x="1223" y="1188"/>
                    <a:pt x="1852" y="979"/>
                  </a:cubicBezTo>
                  <a:cubicBezTo>
                    <a:pt x="2446" y="769"/>
                    <a:pt x="3669" y="385"/>
                    <a:pt x="4262" y="245"/>
                  </a:cubicBezTo>
                  <a:lnTo>
                    <a:pt x="41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2684325" y="409360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4996" y="1"/>
                  </a:moveTo>
                  <a:cubicBezTo>
                    <a:pt x="4332" y="36"/>
                    <a:pt x="3110" y="175"/>
                    <a:pt x="2481" y="245"/>
                  </a:cubicBezTo>
                  <a:cubicBezTo>
                    <a:pt x="1782" y="350"/>
                    <a:pt x="1468" y="490"/>
                    <a:pt x="1014" y="874"/>
                  </a:cubicBezTo>
                  <a:cubicBezTo>
                    <a:pt x="350" y="1468"/>
                    <a:pt x="1" y="2655"/>
                    <a:pt x="1503" y="2725"/>
                  </a:cubicBezTo>
                  <a:cubicBezTo>
                    <a:pt x="1533" y="2726"/>
                    <a:pt x="1563" y="2727"/>
                    <a:pt x="1592" y="2727"/>
                  </a:cubicBezTo>
                  <a:cubicBezTo>
                    <a:pt x="2715" y="2727"/>
                    <a:pt x="3190" y="2081"/>
                    <a:pt x="3599" y="1468"/>
                  </a:cubicBezTo>
                  <a:cubicBezTo>
                    <a:pt x="3738" y="1258"/>
                    <a:pt x="3948" y="1049"/>
                    <a:pt x="4227" y="909"/>
                  </a:cubicBezTo>
                  <a:cubicBezTo>
                    <a:pt x="4427" y="784"/>
                    <a:pt x="4644" y="766"/>
                    <a:pt x="4867" y="766"/>
                  </a:cubicBezTo>
                  <a:cubicBezTo>
                    <a:pt x="4956" y="766"/>
                    <a:pt x="5046" y="769"/>
                    <a:pt x="5136" y="769"/>
                  </a:cubicBezTo>
                  <a:lnTo>
                    <a:pt x="4996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691325" y="40901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4681" y="1"/>
                  </a:moveTo>
                  <a:cubicBezTo>
                    <a:pt x="4052" y="36"/>
                    <a:pt x="2795" y="176"/>
                    <a:pt x="2166" y="280"/>
                  </a:cubicBezTo>
                  <a:cubicBezTo>
                    <a:pt x="1467" y="350"/>
                    <a:pt x="1118" y="525"/>
                    <a:pt x="664" y="909"/>
                  </a:cubicBezTo>
                  <a:cubicBezTo>
                    <a:pt x="315" y="1223"/>
                    <a:pt x="35" y="1678"/>
                    <a:pt x="35" y="2097"/>
                  </a:cubicBezTo>
                  <a:cubicBezTo>
                    <a:pt x="0" y="2586"/>
                    <a:pt x="419" y="2970"/>
                    <a:pt x="1223" y="2970"/>
                  </a:cubicBezTo>
                  <a:lnTo>
                    <a:pt x="1328" y="2970"/>
                  </a:lnTo>
                  <a:cubicBezTo>
                    <a:pt x="2515" y="2970"/>
                    <a:pt x="3039" y="2306"/>
                    <a:pt x="3423" y="1678"/>
                  </a:cubicBezTo>
                  <a:cubicBezTo>
                    <a:pt x="3563" y="1468"/>
                    <a:pt x="3773" y="1293"/>
                    <a:pt x="3982" y="1154"/>
                  </a:cubicBezTo>
                  <a:cubicBezTo>
                    <a:pt x="4227" y="1049"/>
                    <a:pt x="4436" y="1014"/>
                    <a:pt x="4751" y="1014"/>
                  </a:cubicBezTo>
                  <a:lnTo>
                    <a:pt x="4856" y="1014"/>
                  </a:lnTo>
                  <a:lnTo>
                    <a:pt x="4856" y="769"/>
                  </a:lnTo>
                  <a:lnTo>
                    <a:pt x="4751" y="769"/>
                  </a:lnTo>
                  <a:cubicBezTo>
                    <a:pt x="4436" y="769"/>
                    <a:pt x="4157" y="769"/>
                    <a:pt x="3878" y="944"/>
                  </a:cubicBezTo>
                  <a:cubicBezTo>
                    <a:pt x="3598" y="1084"/>
                    <a:pt x="3389" y="1293"/>
                    <a:pt x="3214" y="1538"/>
                  </a:cubicBezTo>
                  <a:cubicBezTo>
                    <a:pt x="2795" y="2167"/>
                    <a:pt x="2376" y="2725"/>
                    <a:pt x="1328" y="2725"/>
                  </a:cubicBezTo>
                  <a:lnTo>
                    <a:pt x="1223" y="2725"/>
                  </a:lnTo>
                  <a:cubicBezTo>
                    <a:pt x="489" y="2691"/>
                    <a:pt x="315" y="2411"/>
                    <a:pt x="280" y="2097"/>
                  </a:cubicBezTo>
                  <a:cubicBezTo>
                    <a:pt x="280" y="1782"/>
                    <a:pt x="524" y="1363"/>
                    <a:pt x="839" y="1119"/>
                  </a:cubicBezTo>
                  <a:cubicBezTo>
                    <a:pt x="1258" y="734"/>
                    <a:pt x="1537" y="630"/>
                    <a:pt x="2201" y="525"/>
                  </a:cubicBezTo>
                  <a:cubicBezTo>
                    <a:pt x="2830" y="455"/>
                    <a:pt x="4087" y="280"/>
                    <a:pt x="4716" y="280"/>
                  </a:cubicBezTo>
                  <a:lnTo>
                    <a:pt x="468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327050" y="4093250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4488" y="0"/>
                  </a:moveTo>
                  <a:cubicBezTo>
                    <a:pt x="3859" y="0"/>
                    <a:pt x="3100" y="25"/>
                    <a:pt x="2656" y="50"/>
                  </a:cubicBezTo>
                  <a:cubicBezTo>
                    <a:pt x="1957" y="119"/>
                    <a:pt x="1608" y="224"/>
                    <a:pt x="1154" y="539"/>
                  </a:cubicBezTo>
                  <a:cubicBezTo>
                    <a:pt x="420" y="1097"/>
                    <a:pt x="1" y="2250"/>
                    <a:pt x="1468" y="2425"/>
                  </a:cubicBezTo>
                  <a:cubicBezTo>
                    <a:pt x="1608" y="2441"/>
                    <a:pt x="1739" y="2449"/>
                    <a:pt x="1862" y="2449"/>
                  </a:cubicBezTo>
                  <a:cubicBezTo>
                    <a:pt x="2778" y="2449"/>
                    <a:pt x="3233" y="2018"/>
                    <a:pt x="3634" y="1586"/>
                  </a:cubicBezTo>
                  <a:cubicBezTo>
                    <a:pt x="3843" y="1342"/>
                    <a:pt x="3878" y="1132"/>
                    <a:pt x="4262" y="958"/>
                  </a:cubicBezTo>
                  <a:cubicBezTo>
                    <a:pt x="4437" y="888"/>
                    <a:pt x="4786" y="783"/>
                    <a:pt x="5171" y="783"/>
                  </a:cubicBezTo>
                  <a:lnTo>
                    <a:pt x="5171" y="15"/>
                  </a:lnTo>
                  <a:cubicBezTo>
                    <a:pt x="4986" y="4"/>
                    <a:pt x="4748" y="0"/>
                    <a:pt x="448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335800" y="4090100"/>
              <a:ext cx="120525" cy="68150"/>
            </a:xfrm>
            <a:custGeom>
              <a:avLst/>
              <a:gdLst/>
              <a:ahLst/>
              <a:cxnLst/>
              <a:rect l="l" t="t" r="r" b="b"/>
              <a:pathLst>
                <a:path w="4821" h="2726" extrusionOk="0">
                  <a:moveTo>
                    <a:pt x="4366" y="1"/>
                  </a:moveTo>
                  <a:cubicBezTo>
                    <a:pt x="3668" y="1"/>
                    <a:pt x="2795" y="36"/>
                    <a:pt x="2271" y="71"/>
                  </a:cubicBezTo>
                  <a:cubicBezTo>
                    <a:pt x="1572" y="106"/>
                    <a:pt x="1223" y="210"/>
                    <a:pt x="734" y="560"/>
                  </a:cubicBezTo>
                  <a:cubicBezTo>
                    <a:pt x="315" y="874"/>
                    <a:pt x="0" y="1328"/>
                    <a:pt x="0" y="1782"/>
                  </a:cubicBezTo>
                  <a:cubicBezTo>
                    <a:pt x="0" y="2236"/>
                    <a:pt x="349" y="2621"/>
                    <a:pt x="1118" y="2691"/>
                  </a:cubicBezTo>
                  <a:cubicBezTo>
                    <a:pt x="1258" y="2725"/>
                    <a:pt x="1362" y="2725"/>
                    <a:pt x="1467" y="2725"/>
                  </a:cubicBezTo>
                  <a:lnTo>
                    <a:pt x="1537" y="2725"/>
                  </a:lnTo>
                  <a:cubicBezTo>
                    <a:pt x="2480" y="2725"/>
                    <a:pt x="2969" y="2236"/>
                    <a:pt x="3388" y="1782"/>
                  </a:cubicBezTo>
                  <a:cubicBezTo>
                    <a:pt x="3598" y="1503"/>
                    <a:pt x="3633" y="1363"/>
                    <a:pt x="3947" y="1223"/>
                  </a:cubicBezTo>
                  <a:cubicBezTo>
                    <a:pt x="4099" y="1133"/>
                    <a:pt x="4381" y="1042"/>
                    <a:pt x="4681" y="1042"/>
                  </a:cubicBezTo>
                  <a:cubicBezTo>
                    <a:pt x="4727" y="1042"/>
                    <a:pt x="4774" y="1044"/>
                    <a:pt x="4821" y="1049"/>
                  </a:cubicBezTo>
                  <a:lnTo>
                    <a:pt x="4821" y="769"/>
                  </a:lnTo>
                  <a:cubicBezTo>
                    <a:pt x="4401" y="769"/>
                    <a:pt x="4052" y="874"/>
                    <a:pt x="3843" y="979"/>
                  </a:cubicBezTo>
                  <a:cubicBezTo>
                    <a:pt x="3458" y="1154"/>
                    <a:pt x="3353" y="1398"/>
                    <a:pt x="3179" y="1608"/>
                  </a:cubicBezTo>
                  <a:cubicBezTo>
                    <a:pt x="2795" y="2062"/>
                    <a:pt x="2375" y="2446"/>
                    <a:pt x="1537" y="2446"/>
                  </a:cubicBezTo>
                  <a:lnTo>
                    <a:pt x="1153" y="2446"/>
                  </a:lnTo>
                  <a:cubicBezTo>
                    <a:pt x="454" y="2341"/>
                    <a:pt x="280" y="2097"/>
                    <a:pt x="245" y="1782"/>
                  </a:cubicBezTo>
                  <a:cubicBezTo>
                    <a:pt x="245" y="1468"/>
                    <a:pt x="524" y="1049"/>
                    <a:pt x="873" y="769"/>
                  </a:cubicBezTo>
                  <a:cubicBezTo>
                    <a:pt x="1328" y="455"/>
                    <a:pt x="1607" y="350"/>
                    <a:pt x="2306" y="315"/>
                  </a:cubicBezTo>
                  <a:cubicBezTo>
                    <a:pt x="2795" y="280"/>
                    <a:pt x="3703" y="245"/>
                    <a:pt x="4366" y="245"/>
                  </a:cubicBezTo>
                  <a:cubicBezTo>
                    <a:pt x="4541" y="245"/>
                    <a:pt x="4681" y="245"/>
                    <a:pt x="4821" y="280"/>
                  </a:cubicBezTo>
                  <a:lnTo>
                    <a:pt x="48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4644825" y="3905350"/>
              <a:ext cx="130125" cy="61650"/>
            </a:xfrm>
            <a:custGeom>
              <a:avLst/>
              <a:gdLst/>
              <a:ahLst/>
              <a:cxnLst/>
              <a:rect l="l" t="t" r="r" b="b"/>
              <a:pathLst>
                <a:path w="5205" h="2466" extrusionOk="0">
                  <a:moveTo>
                    <a:pt x="3415" y="1"/>
                  </a:moveTo>
                  <a:cubicBezTo>
                    <a:pt x="2450" y="1"/>
                    <a:pt x="1979" y="566"/>
                    <a:pt x="1537" y="1103"/>
                  </a:cubicBezTo>
                  <a:cubicBezTo>
                    <a:pt x="1328" y="1348"/>
                    <a:pt x="1293" y="1592"/>
                    <a:pt x="908" y="1767"/>
                  </a:cubicBezTo>
                  <a:cubicBezTo>
                    <a:pt x="734" y="1872"/>
                    <a:pt x="384" y="2012"/>
                    <a:pt x="0" y="2012"/>
                  </a:cubicBezTo>
                  <a:lnTo>
                    <a:pt x="35" y="2466"/>
                  </a:lnTo>
                  <a:cubicBezTo>
                    <a:pt x="664" y="2466"/>
                    <a:pt x="1921" y="2431"/>
                    <a:pt x="2585" y="2396"/>
                  </a:cubicBezTo>
                  <a:cubicBezTo>
                    <a:pt x="3249" y="2361"/>
                    <a:pt x="3598" y="2256"/>
                    <a:pt x="4052" y="1907"/>
                  </a:cubicBezTo>
                  <a:cubicBezTo>
                    <a:pt x="4786" y="1383"/>
                    <a:pt x="5205" y="195"/>
                    <a:pt x="3738" y="20"/>
                  </a:cubicBezTo>
                  <a:cubicBezTo>
                    <a:pt x="3624" y="7"/>
                    <a:pt x="3517" y="1"/>
                    <a:pt x="341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4644825" y="390235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3389" y="1"/>
                  </a:moveTo>
                  <a:cubicBezTo>
                    <a:pt x="2376" y="1"/>
                    <a:pt x="1852" y="595"/>
                    <a:pt x="1432" y="1119"/>
                  </a:cubicBezTo>
                  <a:cubicBezTo>
                    <a:pt x="1188" y="1433"/>
                    <a:pt x="1188" y="1608"/>
                    <a:pt x="839" y="1782"/>
                  </a:cubicBezTo>
                  <a:cubicBezTo>
                    <a:pt x="664" y="1852"/>
                    <a:pt x="350" y="1992"/>
                    <a:pt x="0" y="1992"/>
                  </a:cubicBezTo>
                  <a:lnTo>
                    <a:pt x="0" y="2236"/>
                  </a:lnTo>
                  <a:cubicBezTo>
                    <a:pt x="384" y="2236"/>
                    <a:pt x="769" y="2132"/>
                    <a:pt x="978" y="1992"/>
                  </a:cubicBezTo>
                  <a:cubicBezTo>
                    <a:pt x="1363" y="1782"/>
                    <a:pt x="1467" y="1538"/>
                    <a:pt x="1642" y="1293"/>
                  </a:cubicBezTo>
                  <a:cubicBezTo>
                    <a:pt x="2061" y="769"/>
                    <a:pt x="2480" y="245"/>
                    <a:pt x="3389" y="245"/>
                  </a:cubicBezTo>
                  <a:cubicBezTo>
                    <a:pt x="3493" y="245"/>
                    <a:pt x="3598" y="245"/>
                    <a:pt x="3738" y="280"/>
                  </a:cubicBezTo>
                  <a:cubicBezTo>
                    <a:pt x="4402" y="350"/>
                    <a:pt x="4576" y="629"/>
                    <a:pt x="4611" y="909"/>
                  </a:cubicBezTo>
                  <a:cubicBezTo>
                    <a:pt x="4611" y="1258"/>
                    <a:pt x="4332" y="1677"/>
                    <a:pt x="3982" y="1922"/>
                  </a:cubicBezTo>
                  <a:cubicBezTo>
                    <a:pt x="3528" y="2236"/>
                    <a:pt x="3249" y="2341"/>
                    <a:pt x="2550" y="2376"/>
                  </a:cubicBezTo>
                  <a:cubicBezTo>
                    <a:pt x="2061" y="2411"/>
                    <a:pt x="1188" y="2446"/>
                    <a:pt x="524" y="2446"/>
                  </a:cubicBezTo>
                  <a:lnTo>
                    <a:pt x="35" y="2446"/>
                  </a:lnTo>
                  <a:lnTo>
                    <a:pt x="35" y="2690"/>
                  </a:lnTo>
                  <a:cubicBezTo>
                    <a:pt x="175" y="2725"/>
                    <a:pt x="350" y="2725"/>
                    <a:pt x="524" y="2725"/>
                  </a:cubicBezTo>
                  <a:cubicBezTo>
                    <a:pt x="1188" y="2725"/>
                    <a:pt x="2061" y="2690"/>
                    <a:pt x="2585" y="2655"/>
                  </a:cubicBezTo>
                  <a:cubicBezTo>
                    <a:pt x="3284" y="2621"/>
                    <a:pt x="3633" y="2481"/>
                    <a:pt x="4122" y="2132"/>
                  </a:cubicBezTo>
                  <a:cubicBezTo>
                    <a:pt x="4541" y="1852"/>
                    <a:pt x="4856" y="1363"/>
                    <a:pt x="4856" y="909"/>
                  </a:cubicBezTo>
                  <a:cubicBezTo>
                    <a:pt x="4856" y="490"/>
                    <a:pt x="4506" y="71"/>
                    <a:pt x="37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4266700" y="3905350"/>
              <a:ext cx="131000" cy="61650"/>
            </a:xfrm>
            <a:custGeom>
              <a:avLst/>
              <a:gdLst/>
              <a:ahLst/>
              <a:cxnLst/>
              <a:rect l="l" t="t" r="r" b="b"/>
              <a:pathLst>
                <a:path w="5240" h="2466" extrusionOk="0">
                  <a:moveTo>
                    <a:pt x="3440" y="1"/>
                  </a:moveTo>
                  <a:cubicBezTo>
                    <a:pt x="2451" y="1"/>
                    <a:pt x="1983" y="566"/>
                    <a:pt x="1572" y="1103"/>
                  </a:cubicBezTo>
                  <a:cubicBezTo>
                    <a:pt x="1363" y="1348"/>
                    <a:pt x="1293" y="1592"/>
                    <a:pt x="943" y="1767"/>
                  </a:cubicBezTo>
                  <a:cubicBezTo>
                    <a:pt x="734" y="1872"/>
                    <a:pt x="385" y="2012"/>
                    <a:pt x="0" y="2012"/>
                  </a:cubicBezTo>
                  <a:lnTo>
                    <a:pt x="70" y="2466"/>
                  </a:lnTo>
                  <a:cubicBezTo>
                    <a:pt x="699" y="2466"/>
                    <a:pt x="1956" y="2431"/>
                    <a:pt x="2585" y="2396"/>
                  </a:cubicBezTo>
                  <a:cubicBezTo>
                    <a:pt x="3284" y="2361"/>
                    <a:pt x="3598" y="2256"/>
                    <a:pt x="4087" y="1907"/>
                  </a:cubicBezTo>
                  <a:cubicBezTo>
                    <a:pt x="4821" y="1383"/>
                    <a:pt x="5240" y="195"/>
                    <a:pt x="3773" y="20"/>
                  </a:cubicBezTo>
                  <a:cubicBezTo>
                    <a:pt x="3656" y="7"/>
                    <a:pt x="3545" y="1"/>
                    <a:pt x="344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4266700" y="3902350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3423" y="1"/>
                  </a:moveTo>
                  <a:cubicBezTo>
                    <a:pt x="2410" y="1"/>
                    <a:pt x="1887" y="595"/>
                    <a:pt x="1467" y="1119"/>
                  </a:cubicBezTo>
                  <a:cubicBezTo>
                    <a:pt x="1223" y="1433"/>
                    <a:pt x="1188" y="1608"/>
                    <a:pt x="874" y="1782"/>
                  </a:cubicBezTo>
                  <a:cubicBezTo>
                    <a:pt x="699" y="1852"/>
                    <a:pt x="350" y="1992"/>
                    <a:pt x="0" y="1992"/>
                  </a:cubicBezTo>
                  <a:lnTo>
                    <a:pt x="0" y="2236"/>
                  </a:lnTo>
                  <a:cubicBezTo>
                    <a:pt x="419" y="2236"/>
                    <a:pt x="804" y="2097"/>
                    <a:pt x="978" y="1992"/>
                  </a:cubicBezTo>
                  <a:cubicBezTo>
                    <a:pt x="1397" y="1782"/>
                    <a:pt x="1467" y="1538"/>
                    <a:pt x="1677" y="1293"/>
                  </a:cubicBezTo>
                  <a:cubicBezTo>
                    <a:pt x="2096" y="769"/>
                    <a:pt x="2515" y="245"/>
                    <a:pt x="3423" y="245"/>
                  </a:cubicBezTo>
                  <a:cubicBezTo>
                    <a:pt x="3528" y="245"/>
                    <a:pt x="3633" y="245"/>
                    <a:pt x="3738" y="280"/>
                  </a:cubicBezTo>
                  <a:cubicBezTo>
                    <a:pt x="4436" y="350"/>
                    <a:pt x="4611" y="629"/>
                    <a:pt x="4611" y="909"/>
                  </a:cubicBezTo>
                  <a:cubicBezTo>
                    <a:pt x="4611" y="1258"/>
                    <a:pt x="4367" y="1677"/>
                    <a:pt x="3982" y="1922"/>
                  </a:cubicBezTo>
                  <a:cubicBezTo>
                    <a:pt x="3528" y="2236"/>
                    <a:pt x="3249" y="2341"/>
                    <a:pt x="2585" y="2376"/>
                  </a:cubicBezTo>
                  <a:cubicBezTo>
                    <a:pt x="2096" y="2411"/>
                    <a:pt x="1188" y="2446"/>
                    <a:pt x="524" y="2446"/>
                  </a:cubicBezTo>
                  <a:lnTo>
                    <a:pt x="70" y="2446"/>
                  </a:lnTo>
                  <a:lnTo>
                    <a:pt x="70" y="2690"/>
                  </a:lnTo>
                  <a:cubicBezTo>
                    <a:pt x="210" y="2725"/>
                    <a:pt x="350" y="2725"/>
                    <a:pt x="524" y="2725"/>
                  </a:cubicBezTo>
                  <a:cubicBezTo>
                    <a:pt x="1223" y="2725"/>
                    <a:pt x="2096" y="2690"/>
                    <a:pt x="2585" y="2655"/>
                  </a:cubicBezTo>
                  <a:cubicBezTo>
                    <a:pt x="3284" y="2621"/>
                    <a:pt x="3668" y="2481"/>
                    <a:pt x="4157" y="2132"/>
                  </a:cubicBezTo>
                  <a:cubicBezTo>
                    <a:pt x="4541" y="1852"/>
                    <a:pt x="4891" y="1363"/>
                    <a:pt x="4891" y="909"/>
                  </a:cubicBezTo>
                  <a:cubicBezTo>
                    <a:pt x="4891" y="490"/>
                    <a:pt x="4506" y="71"/>
                    <a:pt x="37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4474525" y="3922575"/>
              <a:ext cx="131025" cy="61350"/>
            </a:xfrm>
            <a:custGeom>
              <a:avLst/>
              <a:gdLst/>
              <a:ahLst/>
              <a:cxnLst/>
              <a:rect l="l" t="t" r="r" b="b"/>
              <a:pathLst>
                <a:path w="5241" h="2454" extrusionOk="0">
                  <a:moveTo>
                    <a:pt x="3352" y="0"/>
                  </a:moveTo>
                  <a:cubicBezTo>
                    <a:pt x="2430" y="0"/>
                    <a:pt x="1974" y="553"/>
                    <a:pt x="1573" y="1078"/>
                  </a:cubicBezTo>
                  <a:cubicBezTo>
                    <a:pt x="1363" y="1357"/>
                    <a:pt x="1293" y="1567"/>
                    <a:pt x="944" y="1777"/>
                  </a:cubicBezTo>
                  <a:cubicBezTo>
                    <a:pt x="734" y="1846"/>
                    <a:pt x="385" y="1986"/>
                    <a:pt x="1" y="1986"/>
                  </a:cubicBezTo>
                  <a:lnTo>
                    <a:pt x="71" y="2440"/>
                  </a:lnTo>
                  <a:cubicBezTo>
                    <a:pt x="239" y="2450"/>
                    <a:pt x="453" y="2454"/>
                    <a:pt x="687" y="2454"/>
                  </a:cubicBezTo>
                  <a:cubicBezTo>
                    <a:pt x="1328" y="2454"/>
                    <a:pt x="2125" y="2422"/>
                    <a:pt x="2586" y="2370"/>
                  </a:cubicBezTo>
                  <a:cubicBezTo>
                    <a:pt x="3284" y="2336"/>
                    <a:pt x="3599" y="2231"/>
                    <a:pt x="4088" y="1916"/>
                  </a:cubicBezTo>
                  <a:cubicBezTo>
                    <a:pt x="4821" y="1357"/>
                    <a:pt x="5240" y="170"/>
                    <a:pt x="3738" y="30"/>
                  </a:cubicBezTo>
                  <a:cubicBezTo>
                    <a:pt x="3601" y="10"/>
                    <a:pt x="3472" y="0"/>
                    <a:pt x="335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4474525" y="3918950"/>
              <a:ext cx="122300" cy="68150"/>
            </a:xfrm>
            <a:custGeom>
              <a:avLst/>
              <a:gdLst/>
              <a:ahLst/>
              <a:cxnLst/>
              <a:rect l="l" t="t" r="r" b="b"/>
              <a:pathLst>
                <a:path w="4892" h="2726" extrusionOk="0">
                  <a:moveTo>
                    <a:pt x="3424" y="0"/>
                  </a:moveTo>
                  <a:cubicBezTo>
                    <a:pt x="2411" y="0"/>
                    <a:pt x="1887" y="594"/>
                    <a:pt x="1468" y="1153"/>
                  </a:cubicBezTo>
                  <a:cubicBezTo>
                    <a:pt x="1223" y="1433"/>
                    <a:pt x="1188" y="1607"/>
                    <a:pt x="874" y="1782"/>
                  </a:cubicBezTo>
                  <a:cubicBezTo>
                    <a:pt x="699" y="1887"/>
                    <a:pt x="350" y="1991"/>
                    <a:pt x="1" y="1991"/>
                  </a:cubicBezTo>
                  <a:lnTo>
                    <a:pt x="1" y="2271"/>
                  </a:lnTo>
                  <a:cubicBezTo>
                    <a:pt x="420" y="2271"/>
                    <a:pt x="769" y="2131"/>
                    <a:pt x="979" y="2026"/>
                  </a:cubicBezTo>
                  <a:cubicBezTo>
                    <a:pt x="1398" y="1817"/>
                    <a:pt x="1468" y="1537"/>
                    <a:pt x="1677" y="1293"/>
                  </a:cubicBezTo>
                  <a:cubicBezTo>
                    <a:pt x="2097" y="769"/>
                    <a:pt x="2516" y="280"/>
                    <a:pt x="3424" y="280"/>
                  </a:cubicBezTo>
                  <a:lnTo>
                    <a:pt x="3738" y="280"/>
                  </a:lnTo>
                  <a:cubicBezTo>
                    <a:pt x="4437" y="385"/>
                    <a:pt x="4612" y="629"/>
                    <a:pt x="4612" y="944"/>
                  </a:cubicBezTo>
                  <a:cubicBezTo>
                    <a:pt x="4612" y="1258"/>
                    <a:pt x="4332" y="1677"/>
                    <a:pt x="3983" y="1957"/>
                  </a:cubicBezTo>
                  <a:cubicBezTo>
                    <a:pt x="3529" y="2271"/>
                    <a:pt x="3249" y="2341"/>
                    <a:pt x="2586" y="2411"/>
                  </a:cubicBezTo>
                  <a:cubicBezTo>
                    <a:pt x="2062" y="2446"/>
                    <a:pt x="1188" y="2481"/>
                    <a:pt x="525" y="2481"/>
                  </a:cubicBezTo>
                  <a:cubicBezTo>
                    <a:pt x="350" y="2481"/>
                    <a:pt x="175" y="2446"/>
                    <a:pt x="71" y="2446"/>
                  </a:cubicBezTo>
                  <a:lnTo>
                    <a:pt x="71" y="2725"/>
                  </a:lnTo>
                  <a:lnTo>
                    <a:pt x="525" y="2725"/>
                  </a:lnTo>
                  <a:cubicBezTo>
                    <a:pt x="1188" y="2725"/>
                    <a:pt x="2097" y="2690"/>
                    <a:pt x="2586" y="2655"/>
                  </a:cubicBezTo>
                  <a:cubicBezTo>
                    <a:pt x="3284" y="2620"/>
                    <a:pt x="3668" y="2515"/>
                    <a:pt x="4158" y="2166"/>
                  </a:cubicBezTo>
                  <a:cubicBezTo>
                    <a:pt x="4542" y="1852"/>
                    <a:pt x="4856" y="1398"/>
                    <a:pt x="4891" y="944"/>
                  </a:cubicBezTo>
                  <a:cubicBezTo>
                    <a:pt x="4891" y="489"/>
                    <a:pt x="4507" y="105"/>
                    <a:pt x="3773" y="35"/>
                  </a:cubicBezTo>
                  <a:cubicBezTo>
                    <a:pt x="3634" y="0"/>
                    <a:pt x="3529" y="0"/>
                    <a:pt x="3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4403800" y="3949725"/>
              <a:ext cx="130150" cy="73400"/>
            </a:xfrm>
            <a:custGeom>
              <a:avLst/>
              <a:gdLst/>
              <a:ahLst/>
              <a:cxnLst/>
              <a:rect l="l" t="t" r="r" b="b"/>
              <a:pathLst>
                <a:path w="5206" h="2936" extrusionOk="0">
                  <a:moveTo>
                    <a:pt x="3361" y="1"/>
                  </a:moveTo>
                  <a:cubicBezTo>
                    <a:pt x="2409" y="1"/>
                    <a:pt x="1942" y="657"/>
                    <a:pt x="1502" y="1284"/>
                  </a:cubicBezTo>
                  <a:cubicBezTo>
                    <a:pt x="1363" y="1494"/>
                    <a:pt x="1293" y="1773"/>
                    <a:pt x="1083" y="1913"/>
                  </a:cubicBezTo>
                  <a:cubicBezTo>
                    <a:pt x="839" y="2053"/>
                    <a:pt x="350" y="2053"/>
                    <a:pt x="70" y="2088"/>
                  </a:cubicBezTo>
                  <a:lnTo>
                    <a:pt x="0" y="2926"/>
                  </a:lnTo>
                  <a:cubicBezTo>
                    <a:pt x="120" y="2933"/>
                    <a:pt x="263" y="2936"/>
                    <a:pt x="421" y="2936"/>
                  </a:cubicBezTo>
                  <a:cubicBezTo>
                    <a:pt x="1088" y="2936"/>
                    <a:pt x="2013" y="2885"/>
                    <a:pt x="2550" y="2856"/>
                  </a:cubicBezTo>
                  <a:cubicBezTo>
                    <a:pt x="3214" y="2821"/>
                    <a:pt x="3563" y="2682"/>
                    <a:pt x="4017" y="2263"/>
                  </a:cubicBezTo>
                  <a:cubicBezTo>
                    <a:pt x="4786" y="1634"/>
                    <a:pt x="5205" y="237"/>
                    <a:pt x="3703" y="27"/>
                  </a:cubicBezTo>
                  <a:cubicBezTo>
                    <a:pt x="3582" y="9"/>
                    <a:pt x="3469" y="1"/>
                    <a:pt x="336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4403800" y="3946900"/>
              <a:ext cx="121400" cy="79475"/>
            </a:xfrm>
            <a:custGeom>
              <a:avLst/>
              <a:gdLst/>
              <a:ahLst/>
              <a:cxnLst/>
              <a:rect l="l" t="t" r="r" b="b"/>
              <a:pathLst>
                <a:path w="4856" h="3179" extrusionOk="0">
                  <a:moveTo>
                    <a:pt x="3389" y="0"/>
                  </a:moveTo>
                  <a:cubicBezTo>
                    <a:pt x="2341" y="0"/>
                    <a:pt x="1817" y="699"/>
                    <a:pt x="1398" y="1328"/>
                  </a:cubicBezTo>
                  <a:cubicBezTo>
                    <a:pt x="1258" y="1572"/>
                    <a:pt x="1153" y="1817"/>
                    <a:pt x="1013" y="1921"/>
                  </a:cubicBezTo>
                  <a:cubicBezTo>
                    <a:pt x="839" y="2026"/>
                    <a:pt x="315" y="2026"/>
                    <a:pt x="35" y="2096"/>
                  </a:cubicBezTo>
                  <a:lnTo>
                    <a:pt x="105" y="2341"/>
                  </a:lnTo>
                  <a:cubicBezTo>
                    <a:pt x="350" y="2271"/>
                    <a:pt x="839" y="2306"/>
                    <a:pt x="1153" y="2131"/>
                  </a:cubicBezTo>
                  <a:cubicBezTo>
                    <a:pt x="1398" y="1956"/>
                    <a:pt x="1502" y="1642"/>
                    <a:pt x="1607" y="1502"/>
                  </a:cubicBezTo>
                  <a:cubicBezTo>
                    <a:pt x="2026" y="839"/>
                    <a:pt x="2480" y="245"/>
                    <a:pt x="3389" y="245"/>
                  </a:cubicBezTo>
                  <a:cubicBezTo>
                    <a:pt x="3459" y="245"/>
                    <a:pt x="3563" y="245"/>
                    <a:pt x="3703" y="280"/>
                  </a:cubicBezTo>
                  <a:cubicBezTo>
                    <a:pt x="4367" y="384"/>
                    <a:pt x="4576" y="699"/>
                    <a:pt x="4576" y="1083"/>
                  </a:cubicBezTo>
                  <a:cubicBezTo>
                    <a:pt x="4576" y="1467"/>
                    <a:pt x="4297" y="1991"/>
                    <a:pt x="3948" y="2306"/>
                  </a:cubicBezTo>
                  <a:cubicBezTo>
                    <a:pt x="3493" y="2690"/>
                    <a:pt x="3214" y="2795"/>
                    <a:pt x="2515" y="2830"/>
                  </a:cubicBezTo>
                  <a:cubicBezTo>
                    <a:pt x="2026" y="2865"/>
                    <a:pt x="1153" y="2934"/>
                    <a:pt x="489" y="2934"/>
                  </a:cubicBezTo>
                  <a:cubicBezTo>
                    <a:pt x="315" y="2934"/>
                    <a:pt x="140" y="2899"/>
                    <a:pt x="0" y="2899"/>
                  </a:cubicBezTo>
                  <a:lnTo>
                    <a:pt x="0" y="3179"/>
                  </a:lnTo>
                  <a:lnTo>
                    <a:pt x="489" y="3179"/>
                  </a:lnTo>
                  <a:cubicBezTo>
                    <a:pt x="1153" y="3179"/>
                    <a:pt x="2061" y="3144"/>
                    <a:pt x="2550" y="3109"/>
                  </a:cubicBezTo>
                  <a:cubicBezTo>
                    <a:pt x="3249" y="3074"/>
                    <a:pt x="3633" y="2899"/>
                    <a:pt x="4122" y="2480"/>
                  </a:cubicBezTo>
                  <a:cubicBezTo>
                    <a:pt x="4506" y="2131"/>
                    <a:pt x="4821" y="1572"/>
                    <a:pt x="4856" y="1083"/>
                  </a:cubicBezTo>
                  <a:cubicBezTo>
                    <a:pt x="4856" y="559"/>
                    <a:pt x="4506" y="105"/>
                    <a:pt x="3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4649175" y="3961525"/>
              <a:ext cx="129275" cy="61600"/>
            </a:xfrm>
            <a:custGeom>
              <a:avLst/>
              <a:gdLst/>
              <a:ahLst/>
              <a:cxnLst/>
              <a:rect l="l" t="t" r="r" b="b"/>
              <a:pathLst>
                <a:path w="5171" h="2464" extrusionOk="0">
                  <a:moveTo>
                    <a:pt x="3457" y="1"/>
                  </a:moveTo>
                  <a:cubicBezTo>
                    <a:pt x="2991" y="1"/>
                    <a:pt x="2553" y="96"/>
                    <a:pt x="2167" y="393"/>
                  </a:cubicBezTo>
                  <a:cubicBezTo>
                    <a:pt x="1782" y="673"/>
                    <a:pt x="1573" y="1232"/>
                    <a:pt x="1119" y="1441"/>
                  </a:cubicBezTo>
                  <a:cubicBezTo>
                    <a:pt x="979" y="1476"/>
                    <a:pt x="839" y="1511"/>
                    <a:pt x="700" y="1511"/>
                  </a:cubicBezTo>
                  <a:cubicBezTo>
                    <a:pt x="528" y="1568"/>
                    <a:pt x="334" y="1625"/>
                    <a:pt x="135" y="1625"/>
                  </a:cubicBezTo>
                  <a:cubicBezTo>
                    <a:pt x="91" y="1625"/>
                    <a:pt x="46" y="1622"/>
                    <a:pt x="1" y="1616"/>
                  </a:cubicBezTo>
                  <a:lnTo>
                    <a:pt x="1" y="2454"/>
                  </a:lnTo>
                  <a:cubicBezTo>
                    <a:pt x="121" y="2461"/>
                    <a:pt x="264" y="2464"/>
                    <a:pt x="421" y="2464"/>
                  </a:cubicBezTo>
                  <a:cubicBezTo>
                    <a:pt x="1087" y="2464"/>
                    <a:pt x="2007" y="2413"/>
                    <a:pt x="2516" y="2384"/>
                  </a:cubicBezTo>
                  <a:cubicBezTo>
                    <a:pt x="3215" y="2349"/>
                    <a:pt x="3564" y="2245"/>
                    <a:pt x="4018" y="1895"/>
                  </a:cubicBezTo>
                  <a:cubicBezTo>
                    <a:pt x="4751" y="1371"/>
                    <a:pt x="5171" y="184"/>
                    <a:pt x="3704" y="9"/>
                  </a:cubicBezTo>
                  <a:cubicBezTo>
                    <a:pt x="3621" y="4"/>
                    <a:pt x="3539" y="1"/>
                    <a:pt x="345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4649175" y="3958250"/>
              <a:ext cx="120550" cy="68125"/>
            </a:xfrm>
            <a:custGeom>
              <a:avLst/>
              <a:gdLst/>
              <a:ahLst/>
              <a:cxnLst/>
              <a:rect l="l" t="t" r="r" b="b"/>
              <a:pathLst>
                <a:path w="4822" h="2725" extrusionOk="0">
                  <a:moveTo>
                    <a:pt x="3389" y="0"/>
                  </a:moveTo>
                  <a:cubicBezTo>
                    <a:pt x="2935" y="0"/>
                    <a:pt x="2481" y="140"/>
                    <a:pt x="2097" y="419"/>
                  </a:cubicBezTo>
                  <a:cubicBezTo>
                    <a:pt x="1678" y="734"/>
                    <a:pt x="1433" y="1293"/>
                    <a:pt x="1084" y="1432"/>
                  </a:cubicBezTo>
                  <a:cubicBezTo>
                    <a:pt x="944" y="1502"/>
                    <a:pt x="839" y="1502"/>
                    <a:pt x="665" y="1537"/>
                  </a:cubicBezTo>
                  <a:cubicBezTo>
                    <a:pt x="455" y="1572"/>
                    <a:pt x="245" y="1642"/>
                    <a:pt x="71" y="1642"/>
                  </a:cubicBezTo>
                  <a:lnTo>
                    <a:pt x="1" y="1642"/>
                  </a:lnTo>
                  <a:lnTo>
                    <a:pt x="1" y="1887"/>
                  </a:lnTo>
                  <a:lnTo>
                    <a:pt x="71" y="1887"/>
                  </a:lnTo>
                  <a:cubicBezTo>
                    <a:pt x="315" y="1887"/>
                    <a:pt x="525" y="1817"/>
                    <a:pt x="734" y="1782"/>
                  </a:cubicBezTo>
                  <a:cubicBezTo>
                    <a:pt x="839" y="1747"/>
                    <a:pt x="1014" y="1747"/>
                    <a:pt x="1189" y="1677"/>
                  </a:cubicBezTo>
                  <a:cubicBezTo>
                    <a:pt x="1678" y="1467"/>
                    <a:pt x="1887" y="874"/>
                    <a:pt x="2236" y="629"/>
                  </a:cubicBezTo>
                  <a:cubicBezTo>
                    <a:pt x="2586" y="385"/>
                    <a:pt x="2970" y="280"/>
                    <a:pt x="3389" y="280"/>
                  </a:cubicBezTo>
                  <a:lnTo>
                    <a:pt x="3669" y="280"/>
                  </a:lnTo>
                  <a:cubicBezTo>
                    <a:pt x="4367" y="385"/>
                    <a:pt x="4542" y="629"/>
                    <a:pt x="4577" y="943"/>
                  </a:cubicBezTo>
                  <a:cubicBezTo>
                    <a:pt x="4577" y="1258"/>
                    <a:pt x="4297" y="1677"/>
                    <a:pt x="3948" y="1922"/>
                  </a:cubicBezTo>
                  <a:cubicBezTo>
                    <a:pt x="3494" y="2271"/>
                    <a:pt x="3215" y="2341"/>
                    <a:pt x="2516" y="2411"/>
                  </a:cubicBezTo>
                  <a:cubicBezTo>
                    <a:pt x="2027" y="2411"/>
                    <a:pt x="1154" y="2445"/>
                    <a:pt x="490" y="2445"/>
                  </a:cubicBezTo>
                  <a:lnTo>
                    <a:pt x="1" y="2445"/>
                  </a:lnTo>
                  <a:lnTo>
                    <a:pt x="1" y="2725"/>
                  </a:lnTo>
                  <a:lnTo>
                    <a:pt x="490" y="2725"/>
                  </a:lnTo>
                  <a:cubicBezTo>
                    <a:pt x="1154" y="2725"/>
                    <a:pt x="2027" y="2690"/>
                    <a:pt x="2551" y="2655"/>
                  </a:cubicBezTo>
                  <a:cubicBezTo>
                    <a:pt x="3249" y="2620"/>
                    <a:pt x="3634" y="2515"/>
                    <a:pt x="4088" y="2131"/>
                  </a:cubicBezTo>
                  <a:cubicBezTo>
                    <a:pt x="4507" y="1852"/>
                    <a:pt x="4821" y="1398"/>
                    <a:pt x="4821" y="943"/>
                  </a:cubicBezTo>
                  <a:cubicBezTo>
                    <a:pt x="4821" y="489"/>
                    <a:pt x="4472" y="105"/>
                    <a:pt x="3704" y="35"/>
                  </a:cubicBezTo>
                  <a:cubicBezTo>
                    <a:pt x="3599" y="0"/>
                    <a:pt x="3494" y="0"/>
                    <a:pt x="3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4252725" y="3975250"/>
              <a:ext cx="132750" cy="72425"/>
            </a:xfrm>
            <a:custGeom>
              <a:avLst/>
              <a:gdLst/>
              <a:ahLst/>
              <a:cxnLst/>
              <a:rect l="l" t="t" r="r" b="b"/>
              <a:pathLst>
                <a:path w="5310" h="2897" extrusionOk="0">
                  <a:moveTo>
                    <a:pt x="3539" y="1"/>
                  </a:moveTo>
                  <a:cubicBezTo>
                    <a:pt x="2529" y="1"/>
                    <a:pt x="2057" y="639"/>
                    <a:pt x="1642" y="1276"/>
                  </a:cubicBezTo>
                  <a:cubicBezTo>
                    <a:pt x="1293" y="1800"/>
                    <a:pt x="559" y="1870"/>
                    <a:pt x="0" y="1905"/>
                  </a:cubicBezTo>
                  <a:lnTo>
                    <a:pt x="140" y="2883"/>
                  </a:lnTo>
                  <a:cubicBezTo>
                    <a:pt x="309" y="2893"/>
                    <a:pt x="522" y="2897"/>
                    <a:pt x="757" y="2897"/>
                  </a:cubicBezTo>
                  <a:cubicBezTo>
                    <a:pt x="1398" y="2897"/>
                    <a:pt x="2195" y="2865"/>
                    <a:pt x="2655" y="2813"/>
                  </a:cubicBezTo>
                  <a:cubicBezTo>
                    <a:pt x="3354" y="2778"/>
                    <a:pt x="3668" y="2639"/>
                    <a:pt x="4157" y="2254"/>
                  </a:cubicBezTo>
                  <a:cubicBezTo>
                    <a:pt x="4891" y="1626"/>
                    <a:pt x="5310" y="229"/>
                    <a:pt x="3843" y="19"/>
                  </a:cubicBezTo>
                  <a:cubicBezTo>
                    <a:pt x="3736" y="7"/>
                    <a:pt x="3635" y="1"/>
                    <a:pt x="3539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4252725" y="3972225"/>
              <a:ext cx="124025" cy="78600"/>
            </a:xfrm>
            <a:custGeom>
              <a:avLst/>
              <a:gdLst/>
              <a:ahLst/>
              <a:cxnLst/>
              <a:rect l="l" t="t" r="r" b="b"/>
              <a:pathLst>
                <a:path w="4961" h="3144" extrusionOk="0">
                  <a:moveTo>
                    <a:pt x="3493" y="0"/>
                  </a:moveTo>
                  <a:cubicBezTo>
                    <a:pt x="2446" y="0"/>
                    <a:pt x="1956" y="699"/>
                    <a:pt x="1537" y="1328"/>
                  </a:cubicBezTo>
                  <a:cubicBezTo>
                    <a:pt x="1258" y="1782"/>
                    <a:pt x="524" y="1886"/>
                    <a:pt x="0" y="1886"/>
                  </a:cubicBezTo>
                  <a:lnTo>
                    <a:pt x="0" y="2166"/>
                  </a:lnTo>
                  <a:cubicBezTo>
                    <a:pt x="559" y="2131"/>
                    <a:pt x="1363" y="2061"/>
                    <a:pt x="1747" y="1467"/>
                  </a:cubicBezTo>
                  <a:cubicBezTo>
                    <a:pt x="2166" y="839"/>
                    <a:pt x="2585" y="280"/>
                    <a:pt x="3493" y="245"/>
                  </a:cubicBezTo>
                  <a:cubicBezTo>
                    <a:pt x="3598" y="245"/>
                    <a:pt x="3703" y="280"/>
                    <a:pt x="3808" y="280"/>
                  </a:cubicBezTo>
                  <a:cubicBezTo>
                    <a:pt x="4506" y="384"/>
                    <a:pt x="4681" y="699"/>
                    <a:pt x="4681" y="1083"/>
                  </a:cubicBezTo>
                  <a:cubicBezTo>
                    <a:pt x="4681" y="1467"/>
                    <a:pt x="4402" y="1991"/>
                    <a:pt x="4052" y="2271"/>
                  </a:cubicBezTo>
                  <a:cubicBezTo>
                    <a:pt x="3598" y="2655"/>
                    <a:pt x="3319" y="2760"/>
                    <a:pt x="2655" y="2830"/>
                  </a:cubicBezTo>
                  <a:cubicBezTo>
                    <a:pt x="2166" y="2865"/>
                    <a:pt x="1258" y="2899"/>
                    <a:pt x="594" y="2899"/>
                  </a:cubicBezTo>
                  <a:lnTo>
                    <a:pt x="140" y="2899"/>
                  </a:lnTo>
                  <a:lnTo>
                    <a:pt x="140" y="3144"/>
                  </a:lnTo>
                  <a:lnTo>
                    <a:pt x="594" y="3144"/>
                  </a:lnTo>
                  <a:cubicBezTo>
                    <a:pt x="1258" y="3144"/>
                    <a:pt x="2166" y="3109"/>
                    <a:pt x="2655" y="3074"/>
                  </a:cubicBezTo>
                  <a:cubicBezTo>
                    <a:pt x="3354" y="3039"/>
                    <a:pt x="3738" y="2899"/>
                    <a:pt x="4227" y="2480"/>
                  </a:cubicBezTo>
                  <a:cubicBezTo>
                    <a:pt x="4646" y="2131"/>
                    <a:pt x="4961" y="1572"/>
                    <a:pt x="4961" y="1083"/>
                  </a:cubicBezTo>
                  <a:cubicBezTo>
                    <a:pt x="4961" y="559"/>
                    <a:pt x="4611" y="105"/>
                    <a:pt x="3843" y="35"/>
                  </a:cubicBezTo>
                  <a:cubicBezTo>
                    <a:pt x="3703" y="0"/>
                    <a:pt x="3598" y="0"/>
                    <a:pt x="3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4891950" y="3964450"/>
              <a:ext cx="111275" cy="83775"/>
            </a:xfrm>
            <a:custGeom>
              <a:avLst/>
              <a:gdLst/>
              <a:ahLst/>
              <a:cxnLst/>
              <a:rect l="l" t="t" r="r" b="b"/>
              <a:pathLst>
                <a:path w="4451" h="3351" extrusionOk="0">
                  <a:moveTo>
                    <a:pt x="3351" y="1"/>
                  </a:moveTo>
                  <a:cubicBezTo>
                    <a:pt x="3247" y="1"/>
                    <a:pt x="3132" y="11"/>
                    <a:pt x="3005" y="32"/>
                  </a:cubicBezTo>
                  <a:cubicBezTo>
                    <a:pt x="1817" y="206"/>
                    <a:pt x="1468" y="940"/>
                    <a:pt x="1153" y="1639"/>
                  </a:cubicBezTo>
                  <a:cubicBezTo>
                    <a:pt x="1118" y="1743"/>
                    <a:pt x="1118" y="1918"/>
                    <a:pt x="1014" y="2023"/>
                  </a:cubicBezTo>
                  <a:cubicBezTo>
                    <a:pt x="979" y="2093"/>
                    <a:pt x="839" y="2163"/>
                    <a:pt x="734" y="2197"/>
                  </a:cubicBezTo>
                  <a:cubicBezTo>
                    <a:pt x="490" y="2302"/>
                    <a:pt x="245" y="2337"/>
                    <a:pt x="1" y="2337"/>
                  </a:cubicBezTo>
                  <a:lnTo>
                    <a:pt x="71" y="3350"/>
                  </a:lnTo>
                  <a:cubicBezTo>
                    <a:pt x="699" y="3210"/>
                    <a:pt x="1887" y="2826"/>
                    <a:pt x="2516" y="2617"/>
                  </a:cubicBezTo>
                  <a:cubicBezTo>
                    <a:pt x="3144" y="2407"/>
                    <a:pt x="3459" y="2197"/>
                    <a:pt x="3808" y="1743"/>
                  </a:cubicBezTo>
                  <a:cubicBezTo>
                    <a:pt x="4319" y="1105"/>
                    <a:pt x="4450" y="1"/>
                    <a:pt x="335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4891950" y="3960875"/>
              <a:ext cx="108325" cy="89950"/>
            </a:xfrm>
            <a:custGeom>
              <a:avLst/>
              <a:gdLst/>
              <a:ahLst/>
              <a:cxnLst/>
              <a:rect l="l" t="t" r="r" b="b"/>
              <a:pathLst>
                <a:path w="4333" h="3598" extrusionOk="0">
                  <a:moveTo>
                    <a:pt x="3319" y="0"/>
                  </a:moveTo>
                  <a:cubicBezTo>
                    <a:pt x="3214" y="0"/>
                    <a:pt x="3109" y="0"/>
                    <a:pt x="2970" y="35"/>
                  </a:cubicBezTo>
                  <a:cubicBezTo>
                    <a:pt x="1712" y="210"/>
                    <a:pt x="1328" y="1013"/>
                    <a:pt x="1049" y="1712"/>
                  </a:cubicBezTo>
                  <a:cubicBezTo>
                    <a:pt x="979" y="1851"/>
                    <a:pt x="979" y="2026"/>
                    <a:pt x="909" y="2061"/>
                  </a:cubicBezTo>
                  <a:cubicBezTo>
                    <a:pt x="909" y="2131"/>
                    <a:pt x="769" y="2166"/>
                    <a:pt x="699" y="2236"/>
                  </a:cubicBezTo>
                  <a:cubicBezTo>
                    <a:pt x="490" y="2306"/>
                    <a:pt x="245" y="2340"/>
                    <a:pt x="1" y="2375"/>
                  </a:cubicBezTo>
                  <a:lnTo>
                    <a:pt x="36" y="2620"/>
                  </a:lnTo>
                  <a:cubicBezTo>
                    <a:pt x="280" y="2585"/>
                    <a:pt x="525" y="2550"/>
                    <a:pt x="769" y="2445"/>
                  </a:cubicBezTo>
                  <a:cubicBezTo>
                    <a:pt x="874" y="2410"/>
                    <a:pt x="1049" y="2375"/>
                    <a:pt x="1118" y="2236"/>
                  </a:cubicBezTo>
                  <a:cubicBezTo>
                    <a:pt x="1223" y="2061"/>
                    <a:pt x="1223" y="1921"/>
                    <a:pt x="1293" y="1817"/>
                  </a:cubicBezTo>
                  <a:cubicBezTo>
                    <a:pt x="1573" y="1118"/>
                    <a:pt x="1887" y="454"/>
                    <a:pt x="3005" y="280"/>
                  </a:cubicBezTo>
                  <a:cubicBezTo>
                    <a:pt x="3144" y="280"/>
                    <a:pt x="3214" y="245"/>
                    <a:pt x="3319" y="245"/>
                  </a:cubicBezTo>
                  <a:cubicBezTo>
                    <a:pt x="3913" y="280"/>
                    <a:pt x="4053" y="524"/>
                    <a:pt x="4053" y="873"/>
                  </a:cubicBezTo>
                  <a:cubicBezTo>
                    <a:pt x="4053" y="1188"/>
                    <a:pt x="3913" y="1537"/>
                    <a:pt x="3703" y="1817"/>
                  </a:cubicBezTo>
                  <a:cubicBezTo>
                    <a:pt x="3354" y="2236"/>
                    <a:pt x="3109" y="2410"/>
                    <a:pt x="2446" y="2620"/>
                  </a:cubicBezTo>
                  <a:cubicBezTo>
                    <a:pt x="1852" y="2829"/>
                    <a:pt x="664" y="3214"/>
                    <a:pt x="36" y="3353"/>
                  </a:cubicBezTo>
                  <a:lnTo>
                    <a:pt x="105" y="3598"/>
                  </a:lnTo>
                  <a:cubicBezTo>
                    <a:pt x="734" y="3458"/>
                    <a:pt x="1922" y="3074"/>
                    <a:pt x="2551" y="2864"/>
                  </a:cubicBezTo>
                  <a:cubicBezTo>
                    <a:pt x="3214" y="2655"/>
                    <a:pt x="3529" y="2445"/>
                    <a:pt x="3913" y="1956"/>
                  </a:cubicBezTo>
                  <a:cubicBezTo>
                    <a:pt x="4157" y="1642"/>
                    <a:pt x="4332" y="1258"/>
                    <a:pt x="4332" y="873"/>
                  </a:cubicBezTo>
                  <a:cubicBezTo>
                    <a:pt x="4332" y="419"/>
                    <a:pt x="3983" y="0"/>
                    <a:pt x="33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4781925" y="39337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3577" y="1"/>
                  </a:moveTo>
                  <a:cubicBezTo>
                    <a:pt x="2423" y="1"/>
                    <a:pt x="1981" y="647"/>
                    <a:pt x="1572" y="1260"/>
                  </a:cubicBezTo>
                  <a:cubicBezTo>
                    <a:pt x="1398" y="1504"/>
                    <a:pt x="1188" y="1679"/>
                    <a:pt x="944" y="1819"/>
                  </a:cubicBezTo>
                  <a:cubicBezTo>
                    <a:pt x="629" y="1993"/>
                    <a:pt x="350" y="1993"/>
                    <a:pt x="0" y="1993"/>
                  </a:cubicBezTo>
                  <a:lnTo>
                    <a:pt x="175" y="2727"/>
                  </a:lnTo>
                  <a:cubicBezTo>
                    <a:pt x="804" y="2727"/>
                    <a:pt x="2061" y="2552"/>
                    <a:pt x="2690" y="2482"/>
                  </a:cubicBezTo>
                  <a:cubicBezTo>
                    <a:pt x="3354" y="2378"/>
                    <a:pt x="3703" y="2238"/>
                    <a:pt x="4122" y="1889"/>
                  </a:cubicBezTo>
                  <a:cubicBezTo>
                    <a:pt x="4821" y="1295"/>
                    <a:pt x="5135" y="72"/>
                    <a:pt x="3668" y="2"/>
                  </a:cubicBezTo>
                  <a:cubicBezTo>
                    <a:pt x="3637" y="1"/>
                    <a:pt x="3607" y="1"/>
                    <a:pt x="3577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4781925" y="3931175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3563" y="0"/>
                  </a:moveTo>
                  <a:cubicBezTo>
                    <a:pt x="2376" y="0"/>
                    <a:pt x="1852" y="664"/>
                    <a:pt x="1433" y="1293"/>
                  </a:cubicBezTo>
                  <a:cubicBezTo>
                    <a:pt x="1293" y="1502"/>
                    <a:pt x="1118" y="1677"/>
                    <a:pt x="874" y="1817"/>
                  </a:cubicBezTo>
                  <a:cubicBezTo>
                    <a:pt x="629" y="1957"/>
                    <a:pt x="420" y="1957"/>
                    <a:pt x="140" y="1957"/>
                  </a:cubicBezTo>
                  <a:lnTo>
                    <a:pt x="0" y="1957"/>
                  </a:lnTo>
                  <a:lnTo>
                    <a:pt x="0" y="2201"/>
                  </a:lnTo>
                  <a:lnTo>
                    <a:pt x="140" y="2201"/>
                  </a:lnTo>
                  <a:cubicBezTo>
                    <a:pt x="420" y="2201"/>
                    <a:pt x="699" y="2201"/>
                    <a:pt x="1013" y="2061"/>
                  </a:cubicBezTo>
                  <a:cubicBezTo>
                    <a:pt x="1258" y="1887"/>
                    <a:pt x="1502" y="1677"/>
                    <a:pt x="1677" y="1433"/>
                  </a:cubicBezTo>
                  <a:cubicBezTo>
                    <a:pt x="2096" y="839"/>
                    <a:pt x="2480" y="245"/>
                    <a:pt x="3563" y="245"/>
                  </a:cubicBezTo>
                  <a:lnTo>
                    <a:pt x="3633" y="245"/>
                  </a:lnTo>
                  <a:cubicBezTo>
                    <a:pt x="4402" y="280"/>
                    <a:pt x="4576" y="559"/>
                    <a:pt x="4576" y="874"/>
                  </a:cubicBezTo>
                  <a:cubicBezTo>
                    <a:pt x="4576" y="1188"/>
                    <a:pt x="4367" y="1607"/>
                    <a:pt x="4052" y="1887"/>
                  </a:cubicBezTo>
                  <a:cubicBezTo>
                    <a:pt x="3598" y="2236"/>
                    <a:pt x="3354" y="2341"/>
                    <a:pt x="2655" y="2446"/>
                  </a:cubicBezTo>
                  <a:cubicBezTo>
                    <a:pt x="2061" y="2550"/>
                    <a:pt x="804" y="2690"/>
                    <a:pt x="175" y="2725"/>
                  </a:cubicBezTo>
                  <a:lnTo>
                    <a:pt x="175" y="2970"/>
                  </a:lnTo>
                  <a:cubicBezTo>
                    <a:pt x="839" y="2935"/>
                    <a:pt x="2061" y="2795"/>
                    <a:pt x="2690" y="2725"/>
                  </a:cubicBezTo>
                  <a:cubicBezTo>
                    <a:pt x="3389" y="2620"/>
                    <a:pt x="3773" y="2481"/>
                    <a:pt x="4227" y="2061"/>
                  </a:cubicBezTo>
                  <a:cubicBezTo>
                    <a:pt x="4576" y="1782"/>
                    <a:pt x="4856" y="1328"/>
                    <a:pt x="4856" y="874"/>
                  </a:cubicBezTo>
                  <a:cubicBezTo>
                    <a:pt x="4856" y="420"/>
                    <a:pt x="4472" y="0"/>
                    <a:pt x="36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4139200" y="3941050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3277" y="0"/>
                  </a:moveTo>
                  <a:cubicBezTo>
                    <a:pt x="2365" y="0"/>
                    <a:pt x="1934" y="436"/>
                    <a:pt x="1502" y="898"/>
                  </a:cubicBezTo>
                  <a:cubicBezTo>
                    <a:pt x="1328" y="1142"/>
                    <a:pt x="1258" y="1317"/>
                    <a:pt x="909" y="1492"/>
                  </a:cubicBezTo>
                  <a:cubicBezTo>
                    <a:pt x="699" y="1562"/>
                    <a:pt x="385" y="1666"/>
                    <a:pt x="0" y="1666"/>
                  </a:cubicBezTo>
                  <a:lnTo>
                    <a:pt x="0" y="2435"/>
                  </a:lnTo>
                  <a:cubicBezTo>
                    <a:pt x="185" y="2445"/>
                    <a:pt x="423" y="2449"/>
                    <a:pt x="683" y="2449"/>
                  </a:cubicBezTo>
                  <a:cubicBezTo>
                    <a:pt x="1312" y="2449"/>
                    <a:pt x="2071" y="2425"/>
                    <a:pt x="2515" y="2400"/>
                  </a:cubicBezTo>
                  <a:cubicBezTo>
                    <a:pt x="3214" y="2365"/>
                    <a:pt x="3528" y="2260"/>
                    <a:pt x="3982" y="1911"/>
                  </a:cubicBezTo>
                  <a:cubicBezTo>
                    <a:pt x="4716" y="1352"/>
                    <a:pt x="5170" y="199"/>
                    <a:pt x="3668" y="25"/>
                  </a:cubicBezTo>
                  <a:cubicBezTo>
                    <a:pt x="3528" y="8"/>
                    <a:pt x="3398" y="0"/>
                    <a:pt x="327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4138325" y="393727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3319" y="1"/>
                  </a:moveTo>
                  <a:cubicBezTo>
                    <a:pt x="2341" y="1"/>
                    <a:pt x="1852" y="490"/>
                    <a:pt x="1468" y="944"/>
                  </a:cubicBezTo>
                  <a:cubicBezTo>
                    <a:pt x="1223" y="1224"/>
                    <a:pt x="1188" y="1363"/>
                    <a:pt x="874" y="1538"/>
                  </a:cubicBezTo>
                  <a:cubicBezTo>
                    <a:pt x="699" y="1608"/>
                    <a:pt x="385" y="1713"/>
                    <a:pt x="35" y="1713"/>
                  </a:cubicBezTo>
                  <a:lnTo>
                    <a:pt x="35" y="1957"/>
                  </a:lnTo>
                  <a:cubicBezTo>
                    <a:pt x="420" y="1957"/>
                    <a:pt x="769" y="1852"/>
                    <a:pt x="979" y="1748"/>
                  </a:cubicBezTo>
                  <a:cubicBezTo>
                    <a:pt x="1398" y="1573"/>
                    <a:pt x="1468" y="1328"/>
                    <a:pt x="1642" y="1119"/>
                  </a:cubicBezTo>
                  <a:cubicBezTo>
                    <a:pt x="2061" y="665"/>
                    <a:pt x="2446" y="280"/>
                    <a:pt x="3319" y="280"/>
                  </a:cubicBezTo>
                  <a:cubicBezTo>
                    <a:pt x="3424" y="280"/>
                    <a:pt x="3563" y="280"/>
                    <a:pt x="3703" y="315"/>
                  </a:cubicBezTo>
                  <a:cubicBezTo>
                    <a:pt x="4402" y="385"/>
                    <a:pt x="4576" y="665"/>
                    <a:pt x="4576" y="944"/>
                  </a:cubicBezTo>
                  <a:cubicBezTo>
                    <a:pt x="4576" y="1258"/>
                    <a:pt x="4297" y="1713"/>
                    <a:pt x="3948" y="1957"/>
                  </a:cubicBezTo>
                  <a:cubicBezTo>
                    <a:pt x="3494" y="2271"/>
                    <a:pt x="3214" y="2376"/>
                    <a:pt x="2550" y="2411"/>
                  </a:cubicBezTo>
                  <a:cubicBezTo>
                    <a:pt x="2026" y="2446"/>
                    <a:pt x="1153" y="2481"/>
                    <a:pt x="489" y="2481"/>
                  </a:cubicBezTo>
                  <a:lnTo>
                    <a:pt x="35" y="2481"/>
                  </a:lnTo>
                  <a:lnTo>
                    <a:pt x="0" y="2726"/>
                  </a:lnTo>
                  <a:lnTo>
                    <a:pt x="489" y="2726"/>
                  </a:lnTo>
                  <a:cubicBezTo>
                    <a:pt x="1153" y="2726"/>
                    <a:pt x="2061" y="2691"/>
                    <a:pt x="2550" y="2691"/>
                  </a:cubicBezTo>
                  <a:cubicBezTo>
                    <a:pt x="3249" y="2621"/>
                    <a:pt x="3633" y="2516"/>
                    <a:pt x="4122" y="2167"/>
                  </a:cubicBezTo>
                  <a:cubicBezTo>
                    <a:pt x="4507" y="1852"/>
                    <a:pt x="4821" y="1398"/>
                    <a:pt x="4821" y="944"/>
                  </a:cubicBezTo>
                  <a:cubicBezTo>
                    <a:pt x="4856" y="490"/>
                    <a:pt x="4472" y="106"/>
                    <a:pt x="3738" y="36"/>
                  </a:cubicBezTo>
                  <a:cubicBezTo>
                    <a:pt x="3598" y="36"/>
                    <a:pt x="3459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4644825" y="4129050"/>
              <a:ext cx="130125" cy="61150"/>
            </a:xfrm>
            <a:custGeom>
              <a:avLst/>
              <a:gdLst/>
              <a:ahLst/>
              <a:cxnLst/>
              <a:rect l="l" t="t" r="r" b="b"/>
              <a:pathLst>
                <a:path w="5205" h="2446" extrusionOk="0">
                  <a:moveTo>
                    <a:pt x="719" y="0"/>
                  </a:moveTo>
                  <a:cubicBezTo>
                    <a:pt x="457" y="0"/>
                    <a:pt x="219" y="5"/>
                    <a:pt x="35" y="15"/>
                  </a:cubicBezTo>
                  <a:lnTo>
                    <a:pt x="0" y="469"/>
                  </a:lnTo>
                  <a:cubicBezTo>
                    <a:pt x="384" y="469"/>
                    <a:pt x="734" y="574"/>
                    <a:pt x="908" y="678"/>
                  </a:cubicBezTo>
                  <a:cubicBezTo>
                    <a:pt x="1293" y="888"/>
                    <a:pt x="1328" y="1098"/>
                    <a:pt x="1537" y="1377"/>
                  </a:cubicBezTo>
                  <a:cubicBezTo>
                    <a:pt x="1977" y="1911"/>
                    <a:pt x="2445" y="2446"/>
                    <a:pt x="3400" y="2446"/>
                  </a:cubicBezTo>
                  <a:cubicBezTo>
                    <a:pt x="3506" y="2446"/>
                    <a:pt x="3619" y="2439"/>
                    <a:pt x="3738" y="2425"/>
                  </a:cubicBezTo>
                  <a:cubicBezTo>
                    <a:pt x="5205" y="2250"/>
                    <a:pt x="4786" y="1098"/>
                    <a:pt x="4052" y="539"/>
                  </a:cubicBezTo>
                  <a:cubicBezTo>
                    <a:pt x="3598" y="224"/>
                    <a:pt x="3249" y="85"/>
                    <a:pt x="2585" y="50"/>
                  </a:cubicBezTo>
                  <a:cubicBezTo>
                    <a:pt x="2116" y="25"/>
                    <a:pt x="1350" y="0"/>
                    <a:pt x="719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4644825" y="4125925"/>
              <a:ext cx="121400" cy="67300"/>
            </a:xfrm>
            <a:custGeom>
              <a:avLst/>
              <a:gdLst/>
              <a:ahLst/>
              <a:cxnLst/>
              <a:rect l="l" t="t" r="r" b="b"/>
              <a:pathLst>
                <a:path w="4856" h="2692" extrusionOk="0">
                  <a:moveTo>
                    <a:pt x="35" y="0"/>
                  </a:moveTo>
                  <a:lnTo>
                    <a:pt x="35" y="245"/>
                  </a:lnTo>
                  <a:lnTo>
                    <a:pt x="524" y="245"/>
                  </a:lnTo>
                  <a:cubicBezTo>
                    <a:pt x="1188" y="245"/>
                    <a:pt x="2061" y="279"/>
                    <a:pt x="2550" y="314"/>
                  </a:cubicBezTo>
                  <a:cubicBezTo>
                    <a:pt x="3249" y="349"/>
                    <a:pt x="3528" y="454"/>
                    <a:pt x="3982" y="769"/>
                  </a:cubicBezTo>
                  <a:cubicBezTo>
                    <a:pt x="4332" y="1013"/>
                    <a:pt x="4611" y="1467"/>
                    <a:pt x="4611" y="1781"/>
                  </a:cubicBezTo>
                  <a:cubicBezTo>
                    <a:pt x="4576" y="2061"/>
                    <a:pt x="4402" y="2340"/>
                    <a:pt x="3703" y="2410"/>
                  </a:cubicBezTo>
                  <a:cubicBezTo>
                    <a:pt x="3598" y="2445"/>
                    <a:pt x="3493" y="2445"/>
                    <a:pt x="3389" y="2445"/>
                  </a:cubicBezTo>
                  <a:cubicBezTo>
                    <a:pt x="2480" y="2445"/>
                    <a:pt x="2061" y="1956"/>
                    <a:pt x="1642" y="1397"/>
                  </a:cubicBezTo>
                  <a:cubicBezTo>
                    <a:pt x="1432" y="1188"/>
                    <a:pt x="1363" y="908"/>
                    <a:pt x="978" y="699"/>
                  </a:cubicBezTo>
                  <a:cubicBezTo>
                    <a:pt x="769" y="594"/>
                    <a:pt x="384" y="454"/>
                    <a:pt x="0" y="454"/>
                  </a:cubicBezTo>
                  <a:lnTo>
                    <a:pt x="0" y="699"/>
                  </a:lnTo>
                  <a:cubicBezTo>
                    <a:pt x="350" y="699"/>
                    <a:pt x="664" y="838"/>
                    <a:pt x="839" y="943"/>
                  </a:cubicBezTo>
                  <a:cubicBezTo>
                    <a:pt x="1188" y="1083"/>
                    <a:pt x="1223" y="1292"/>
                    <a:pt x="1432" y="1572"/>
                  </a:cubicBezTo>
                  <a:cubicBezTo>
                    <a:pt x="1840" y="2082"/>
                    <a:pt x="2348" y="2691"/>
                    <a:pt x="3308" y="2691"/>
                  </a:cubicBezTo>
                  <a:cubicBezTo>
                    <a:pt x="3335" y="2691"/>
                    <a:pt x="3361" y="2691"/>
                    <a:pt x="3389" y="2690"/>
                  </a:cubicBezTo>
                  <a:lnTo>
                    <a:pt x="3738" y="2690"/>
                  </a:lnTo>
                  <a:cubicBezTo>
                    <a:pt x="4506" y="2620"/>
                    <a:pt x="4856" y="2236"/>
                    <a:pt x="4856" y="1781"/>
                  </a:cubicBezTo>
                  <a:cubicBezTo>
                    <a:pt x="4856" y="1327"/>
                    <a:pt x="4541" y="873"/>
                    <a:pt x="4122" y="559"/>
                  </a:cubicBezTo>
                  <a:cubicBezTo>
                    <a:pt x="3668" y="210"/>
                    <a:pt x="3284" y="105"/>
                    <a:pt x="2585" y="70"/>
                  </a:cubicBezTo>
                  <a:cubicBezTo>
                    <a:pt x="2061" y="35"/>
                    <a:pt x="1188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4266700" y="4129050"/>
              <a:ext cx="131000" cy="61150"/>
            </a:xfrm>
            <a:custGeom>
              <a:avLst/>
              <a:gdLst/>
              <a:ahLst/>
              <a:cxnLst/>
              <a:rect l="l" t="t" r="r" b="b"/>
              <a:pathLst>
                <a:path w="5240" h="2446" extrusionOk="0">
                  <a:moveTo>
                    <a:pt x="753" y="0"/>
                  </a:moveTo>
                  <a:cubicBezTo>
                    <a:pt x="492" y="0"/>
                    <a:pt x="254" y="5"/>
                    <a:pt x="70" y="15"/>
                  </a:cubicBezTo>
                  <a:lnTo>
                    <a:pt x="0" y="469"/>
                  </a:lnTo>
                  <a:cubicBezTo>
                    <a:pt x="385" y="469"/>
                    <a:pt x="734" y="574"/>
                    <a:pt x="943" y="678"/>
                  </a:cubicBezTo>
                  <a:cubicBezTo>
                    <a:pt x="1293" y="888"/>
                    <a:pt x="1363" y="1098"/>
                    <a:pt x="1572" y="1377"/>
                  </a:cubicBezTo>
                  <a:cubicBezTo>
                    <a:pt x="1981" y="1911"/>
                    <a:pt x="2446" y="2446"/>
                    <a:pt x="3425" y="2446"/>
                  </a:cubicBezTo>
                  <a:cubicBezTo>
                    <a:pt x="3535" y="2446"/>
                    <a:pt x="3650" y="2439"/>
                    <a:pt x="3773" y="2425"/>
                  </a:cubicBezTo>
                  <a:cubicBezTo>
                    <a:pt x="5240" y="2250"/>
                    <a:pt x="4821" y="1098"/>
                    <a:pt x="4087" y="539"/>
                  </a:cubicBezTo>
                  <a:cubicBezTo>
                    <a:pt x="3598" y="224"/>
                    <a:pt x="3284" y="85"/>
                    <a:pt x="2585" y="50"/>
                  </a:cubicBezTo>
                  <a:cubicBezTo>
                    <a:pt x="2141" y="25"/>
                    <a:pt x="1382" y="0"/>
                    <a:pt x="75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4266700" y="4125925"/>
              <a:ext cx="122275" cy="67300"/>
            </a:xfrm>
            <a:custGeom>
              <a:avLst/>
              <a:gdLst/>
              <a:ahLst/>
              <a:cxnLst/>
              <a:rect l="l" t="t" r="r" b="b"/>
              <a:pathLst>
                <a:path w="4891" h="2692" extrusionOk="0">
                  <a:moveTo>
                    <a:pt x="70" y="0"/>
                  </a:moveTo>
                  <a:lnTo>
                    <a:pt x="70" y="245"/>
                  </a:lnTo>
                  <a:lnTo>
                    <a:pt x="524" y="245"/>
                  </a:lnTo>
                  <a:cubicBezTo>
                    <a:pt x="1188" y="245"/>
                    <a:pt x="2096" y="279"/>
                    <a:pt x="2585" y="314"/>
                  </a:cubicBezTo>
                  <a:cubicBezTo>
                    <a:pt x="3249" y="349"/>
                    <a:pt x="3528" y="454"/>
                    <a:pt x="3982" y="769"/>
                  </a:cubicBezTo>
                  <a:cubicBezTo>
                    <a:pt x="4367" y="1013"/>
                    <a:pt x="4611" y="1467"/>
                    <a:pt x="4611" y="1781"/>
                  </a:cubicBezTo>
                  <a:cubicBezTo>
                    <a:pt x="4611" y="2061"/>
                    <a:pt x="4436" y="2340"/>
                    <a:pt x="3738" y="2410"/>
                  </a:cubicBezTo>
                  <a:cubicBezTo>
                    <a:pt x="3633" y="2445"/>
                    <a:pt x="3528" y="2445"/>
                    <a:pt x="3423" y="2445"/>
                  </a:cubicBezTo>
                  <a:cubicBezTo>
                    <a:pt x="2515" y="2445"/>
                    <a:pt x="2096" y="1956"/>
                    <a:pt x="1677" y="1397"/>
                  </a:cubicBezTo>
                  <a:cubicBezTo>
                    <a:pt x="1467" y="1188"/>
                    <a:pt x="1397" y="908"/>
                    <a:pt x="978" y="699"/>
                  </a:cubicBezTo>
                  <a:cubicBezTo>
                    <a:pt x="769" y="594"/>
                    <a:pt x="419" y="454"/>
                    <a:pt x="0" y="454"/>
                  </a:cubicBezTo>
                  <a:lnTo>
                    <a:pt x="0" y="699"/>
                  </a:lnTo>
                  <a:cubicBezTo>
                    <a:pt x="350" y="699"/>
                    <a:pt x="699" y="838"/>
                    <a:pt x="874" y="943"/>
                  </a:cubicBezTo>
                  <a:cubicBezTo>
                    <a:pt x="1188" y="1083"/>
                    <a:pt x="1223" y="1292"/>
                    <a:pt x="1467" y="1572"/>
                  </a:cubicBezTo>
                  <a:cubicBezTo>
                    <a:pt x="1875" y="2082"/>
                    <a:pt x="2383" y="2691"/>
                    <a:pt x="3343" y="2691"/>
                  </a:cubicBezTo>
                  <a:cubicBezTo>
                    <a:pt x="3370" y="2691"/>
                    <a:pt x="3396" y="2691"/>
                    <a:pt x="3423" y="2690"/>
                  </a:cubicBezTo>
                  <a:lnTo>
                    <a:pt x="3773" y="2690"/>
                  </a:lnTo>
                  <a:cubicBezTo>
                    <a:pt x="4506" y="2620"/>
                    <a:pt x="4891" y="2236"/>
                    <a:pt x="4891" y="1781"/>
                  </a:cubicBezTo>
                  <a:cubicBezTo>
                    <a:pt x="4891" y="1327"/>
                    <a:pt x="4541" y="873"/>
                    <a:pt x="4157" y="559"/>
                  </a:cubicBezTo>
                  <a:cubicBezTo>
                    <a:pt x="3668" y="210"/>
                    <a:pt x="3284" y="105"/>
                    <a:pt x="2585" y="70"/>
                  </a:cubicBezTo>
                  <a:cubicBezTo>
                    <a:pt x="2096" y="35"/>
                    <a:pt x="1223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4474525" y="4111700"/>
              <a:ext cx="131025" cy="61875"/>
            </a:xfrm>
            <a:custGeom>
              <a:avLst/>
              <a:gdLst/>
              <a:ahLst/>
              <a:cxnLst/>
              <a:rect l="l" t="t" r="r" b="b"/>
              <a:pathLst>
                <a:path w="5241" h="2475" extrusionOk="0">
                  <a:moveTo>
                    <a:pt x="491" y="1"/>
                  </a:moveTo>
                  <a:cubicBezTo>
                    <a:pt x="334" y="1"/>
                    <a:pt x="191" y="3"/>
                    <a:pt x="71" y="10"/>
                  </a:cubicBezTo>
                  <a:lnTo>
                    <a:pt x="1" y="464"/>
                  </a:lnTo>
                  <a:cubicBezTo>
                    <a:pt x="385" y="464"/>
                    <a:pt x="734" y="604"/>
                    <a:pt x="944" y="709"/>
                  </a:cubicBezTo>
                  <a:cubicBezTo>
                    <a:pt x="1293" y="883"/>
                    <a:pt x="1363" y="1128"/>
                    <a:pt x="1573" y="1372"/>
                  </a:cubicBezTo>
                  <a:cubicBezTo>
                    <a:pt x="1983" y="1909"/>
                    <a:pt x="2451" y="2475"/>
                    <a:pt x="3415" y="2475"/>
                  </a:cubicBezTo>
                  <a:cubicBezTo>
                    <a:pt x="3517" y="2475"/>
                    <a:pt x="3625" y="2469"/>
                    <a:pt x="3738" y="2455"/>
                  </a:cubicBezTo>
                  <a:cubicBezTo>
                    <a:pt x="5240" y="2281"/>
                    <a:pt x="4821" y="1093"/>
                    <a:pt x="4088" y="569"/>
                  </a:cubicBezTo>
                  <a:cubicBezTo>
                    <a:pt x="3599" y="220"/>
                    <a:pt x="3284" y="115"/>
                    <a:pt x="2586" y="80"/>
                  </a:cubicBezTo>
                  <a:cubicBezTo>
                    <a:pt x="2077" y="52"/>
                    <a:pt x="1157" y="1"/>
                    <a:pt x="49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4474525" y="4108450"/>
              <a:ext cx="122300" cy="68125"/>
            </a:xfrm>
            <a:custGeom>
              <a:avLst/>
              <a:gdLst/>
              <a:ahLst/>
              <a:cxnLst/>
              <a:rect l="l" t="t" r="r" b="b"/>
              <a:pathLst>
                <a:path w="4892" h="2725" extrusionOk="0">
                  <a:moveTo>
                    <a:pt x="560" y="0"/>
                  </a:moveTo>
                  <a:cubicBezTo>
                    <a:pt x="350" y="0"/>
                    <a:pt x="210" y="0"/>
                    <a:pt x="36" y="35"/>
                  </a:cubicBezTo>
                  <a:lnTo>
                    <a:pt x="71" y="280"/>
                  </a:lnTo>
                  <a:lnTo>
                    <a:pt x="560" y="280"/>
                  </a:lnTo>
                  <a:cubicBezTo>
                    <a:pt x="1188" y="280"/>
                    <a:pt x="2097" y="315"/>
                    <a:pt x="2586" y="350"/>
                  </a:cubicBezTo>
                  <a:cubicBezTo>
                    <a:pt x="3249" y="385"/>
                    <a:pt x="3529" y="455"/>
                    <a:pt x="3983" y="804"/>
                  </a:cubicBezTo>
                  <a:cubicBezTo>
                    <a:pt x="4332" y="1048"/>
                    <a:pt x="4612" y="1468"/>
                    <a:pt x="4612" y="1817"/>
                  </a:cubicBezTo>
                  <a:cubicBezTo>
                    <a:pt x="4612" y="2096"/>
                    <a:pt x="4437" y="2341"/>
                    <a:pt x="3738" y="2446"/>
                  </a:cubicBezTo>
                  <a:cubicBezTo>
                    <a:pt x="3634" y="2446"/>
                    <a:pt x="3529" y="2480"/>
                    <a:pt x="3424" y="2480"/>
                  </a:cubicBezTo>
                  <a:cubicBezTo>
                    <a:pt x="2516" y="2446"/>
                    <a:pt x="2097" y="1957"/>
                    <a:pt x="1677" y="1433"/>
                  </a:cubicBezTo>
                  <a:cubicBezTo>
                    <a:pt x="1468" y="1188"/>
                    <a:pt x="1398" y="909"/>
                    <a:pt x="979" y="699"/>
                  </a:cubicBezTo>
                  <a:cubicBezTo>
                    <a:pt x="769" y="594"/>
                    <a:pt x="420" y="489"/>
                    <a:pt x="1" y="489"/>
                  </a:cubicBezTo>
                  <a:lnTo>
                    <a:pt x="1" y="734"/>
                  </a:lnTo>
                  <a:cubicBezTo>
                    <a:pt x="350" y="734"/>
                    <a:pt x="699" y="839"/>
                    <a:pt x="874" y="944"/>
                  </a:cubicBezTo>
                  <a:cubicBezTo>
                    <a:pt x="1188" y="1118"/>
                    <a:pt x="1223" y="1293"/>
                    <a:pt x="1468" y="1607"/>
                  </a:cubicBezTo>
                  <a:cubicBezTo>
                    <a:pt x="1887" y="2131"/>
                    <a:pt x="2411" y="2725"/>
                    <a:pt x="3424" y="2725"/>
                  </a:cubicBezTo>
                  <a:lnTo>
                    <a:pt x="3773" y="2725"/>
                  </a:lnTo>
                  <a:cubicBezTo>
                    <a:pt x="4507" y="2620"/>
                    <a:pt x="4891" y="2236"/>
                    <a:pt x="4891" y="1817"/>
                  </a:cubicBezTo>
                  <a:cubicBezTo>
                    <a:pt x="4856" y="1328"/>
                    <a:pt x="4542" y="874"/>
                    <a:pt x="4158" y="594"/>
                  </a:cubicBezTo>
                  <a:cubicBezTo>
                    <a:pt x="3668" y="245"/>
                    <a:pt x="3284" y="105"/>
                    <a:pt x="2586" y="70"/>
                  </a:cubicBezTo>
                  <a:cubicBezTo>
                    <a:pt x="2097" y="35"/>
                    <a:pt x="1223" y="0"/>
                    <a:pt x="5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4403800" y="4072400"/>
              <a:ext cx="130150" cy="73400"/>
            </a:xfrm>
            <a:custGeom>
              <a:avLst/>
              <a:gdLst/>
              <a:ahLst/>
              <a:cxnLst/>
              <a:rect l="l" t="t" r="r" b="b"/>
              <a:pathLst>
                <a:path w="5206" h="2936" extrusionOk="0">
                  <a:moveTo>
                    <a:pt x="421" y="1"/>
                  </a:moveTo>
                  <a:cubicBezTo>
                    <a:pt x="263" y="1"/>
                    <a:pt x="120" y="4"/>
                    <a:pt x="0" y="10"/>
                  </a:cubicBezTo>
                  <a:lnTo>
                    <a:pt x="70" y="849"/>
                  </a:lnTo>
                  <a:cubicBezTo>
                    <a:pt x="350" y="918"/>
                    <a:pt x="839" y="884"/>
                    <a:pt x="1083" y="1058"/>
                  </a:cubicBezTo>
                  <a:cubicBezTo>
                    <a:pt x="1293" y="1163"/>
                    <a:pt x="1363" y="1442"/>
                    <a:pt x="1502" y="1652"/>
                  </a:cubicBezTo>
                  <a:cubicBezTo>
                    <a:pt x="1942" y="2280"/>
                    <a:pt x="2409" y="2936"/>
                    <a:pt x="3361" y="2936"/>
                  </a:cubicBezTo>
                  <a:cubicBezTo>
                    <a:pt x="3469" y="2936"/>
                    <a:pt x="3582" y="2927"/>
                    <a:pt x="3703" y="2910"/>
                  </a:cubicBezTo>
                  <a:cubicBezTo>
                    <a:pt x="5205" y="2700"/>
                    <a:pt x="4786" y="1303"/>
                    <a:pt x="4017" y="674"/>
                  </a:cubicBezTo>
                  <a:cubicBezTo>
                    <a:pt x="3563" y="255"/>
                    <a:pt x="3214" y="150"/>
                    <a:pt x="2550" y="80"/>
                  </a:cubicBezTo>
                  <a:cubicBezTo>
                    <a:pt x="2013" y="52"/>
                    <a:pt x="1088" y="1"/>
                    <a:pt x="42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4403800" y="4069150"/>
              <a:ext cx="121400" cy="80375"/>
            </a:xfrm>
            <a:custGeom>
              <a:avLst/>
              <a:gdLst/>
              <a:ahLst/>
              <a:cxnLst/>
              <a:rect l="l" t="t" r="r" b="b"/>
              <a:pathLst>
                <a:path w="4856" h="3215" extrusionOk="0">
                  <a:moveTo>
                    <a:pt x="454" y="1"/>
                  </a:moveTo>
                  <a:cubicBezTo>
                    <a:pt x="280" y="1"/>
                    <a:pt x="140" y="1"/>
                    <a:pt x="0" y="35"/>
                  </a:cubicBezTo>
                  <a:lnTo>
                    <a:pt x="0" y="280"/>
                  </a:lnTo>
                  <a:lnTo>
                    <a:pt x="454" y="280"/>
                  </a:lnTo>
                  <a:cubicBezTo>
                    <a:pt x="1118" y="280"/>
                    <a:pt x="2026" y="315"/>
                    <a:pt x="2515" y="350"/>
                  </a:cubicBezTo>
                  <a:cubicBezTo>
                    <a:pt x="3214" y="385"/>
                    <a:pt x="3493" y="490"/>
                    <a:pt x="3948" y="909"/>
                  </a:cubicBezTo>
                  <a:cubicBezTo>
                    <a:pt x="4297" y="1188"/>
                    <a:pt x="4576" y="1712"/>
                    <a:pt x="4576" y="2131"/>
                  </a:cubicBezTo>
                  <a:cubicBezTo>
                    <a:pt x="4576" y="2516"/>
                    <a:pt x="4367" y="2830"/>
                    <a:pt x="3703" y="2935"/>
                  </a:cubicBezTo>
                  <a:lnTo>
                    <a:pt x="3389" y="2935"/>
                  </a:lnTo>
                  <a:cubicBezTo>
                    <a:pt x="2480" y="2935"/>
                    <a:pt x="2026" y="2341"/>
                    <a:pt x="1607" y="1712"/>
                  </a:cubicBezTo>
                  <a:cubicBezTo>
                    <a:pt x="1502" y="1537"/>
                    <a:pt x="1398" y="1223"/>
                    <a:pt x="1153" y="1048"/>
                  </a:cubicBezTo>
                  <a:cubicBezTo>
                    <a:pt x="839" y="874"/>
                    <a:pt x="350" y="909"/>
                    <a:pt x="105" y="839"/>
                  </a:cubicBezTo>
                  <a:lnTo>
                    <a:pt x="35" y="1118"/>
                  </a:lnTo>
                  <a:cubicBezTo>
                    <a:pt x="315" y="1153"/>
                    <a:pt x="839" y="1153"/>
                    <a:pt x="1013" y="1293"/>
                  </a:cubicBezTo>
                  <a:cubicBezTo>
                    <a:pt x="1153" y="1363"/>
                    <a:pt x="1258" y="1607"/>
                    <a:pt x="1398" y="1852"/>
                  </a:cubicBezTo>
                  <a:cubicBezTo>
                    <a:pt x="1817" y="2481"/>
                    <a:pt x="2341" y="3214"/>
                    <a:pt x="3389" y="3214"/>
                  </a:cubicBezTo>
                  <a:cubicBezTo>
                    <a:pt x="3493" y="3214"/>
                    <a:pt x="3598" y="3214"/>
                    <a:pt x="3738" y="3179"/>
                  </a:cubicBezTo>
                  <a:cubicBezTo>
                    <a:pt x="4506" y="3074"/>
                    <a:pt x="4856" y="2620"/>
                    <a:pt x="4856" y="2131"/>
                  </a:cubicBezTo>
                  <a:cubicBezTo>
                    <a:pt x="4821" y="1607"/>
                    <a:pt x="4506" y="1048"/>
                    <a:pt x="4122" y="699"/>
                  </a:cubicBezTo>
                  <a:cubicBezTo>
                    <a:pt x="3633" y="280"/>
                    <a:pt x="3249" y="140"/>
                    <a:pt x="2550" y="70"/>
                  </a:cubicBezTo>
                  <a:cubicBezTo>
                    <a:pt x="2026" y="35"/>
                    <a:pt x="1153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4649175" y="4072400"/>
              <a:ext cx="129275" cy="61900"/>
            </a:xfrm>
            <a:custGeom>
              <a:avLst/>
              <a:gdLst/>
              <a:ahLst/>
              <a:cxnLst/>
              <a:rect l="l" t="t" r="r" b="b"/>
              <a:pathLst>
                <a:path w="5171" h="2476" extrusionOk="0">
                  <a:moveTo>
                    <a:pt x="421" y="1"/>
                  </a:moveTo>
                  <a:cubicBezTo>
                    <a:pt x="264" y="1"/>
                    <a:pt x="121" y="4"/>
                    <a:pt x="1" y="10"/>
                  </a:cubicBezTo>
                  <a:lnTo>
                    <a:pt x="1" y="849"/>
                  </a:lnTo>
                  <a:cubicBezTo>
                    <a:pt x="35" y="844"/>
                    <a:pt x="69" y="842"/>
                    <a:pt x="103" y="842"/>
                  </a:cubicBezTo>
                  <a:cubicBezTo>
                    <a:pt x="313" y="842"/>
                    <a:pt x="519" y="923"/>
                    <a:pt x="700" y="953"/>
                  </a:cubicBezTo>
                  <a:cubicBezTo>
                    <a:pt x="839" y="988"/>
                    <a:pt x="979" y="988"/>
                    <a:pt x="1119" y="1058"/>
                  </a:cubicBezTo>
                  <a:cubicBezTo>
                    <a:pt x="1573" y="1233"/>
                    <a:pt x="1782" y="1792"/>
                    <a:pt x="2167" y="2071"/>
                  </a:cubicBezTo>
                  <a:cubicBezTo>
                    <a:pt x="2533" y="2353"/>
                    <a:pt x="2945" y="2476"/>
                    <a:pt x="3385" y="2476"/>
                  </a:cubicBezTo>
                  <a:cubicBezTo>
                    <a:pt x="3490" y="2476"/>
                    <a:pt x="3596" y="2469"/>
                    <a:pt x="3704" y="2455"/>
                  </a:cubicBezTo>
                  <a:cubicBezTo>
                    <a:pt x="5171" y="2281"/>
                    <a:pt x="4751" y="1093"/>
                    <a:pt x="4018" y="569"/>
                  </a:cubicBezTo>
                  <a:cubicBezTo>
                    <a:pt x="3564" y="220"/>
                    <a:pt x="3215" y="115"/>
                    <a:pt x="2516" y="80"/>
                  </a:cubicBezTo>
                  <a:cubicBezTo>
                    <a:pt x="2007" y="52"/>
                    <a:pt x="1087" y="1"/>
                    <a:pt x="42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4648300" y="4069150"/>
              <a:ext cx="121425" cy="68150"/>
            </a:xfrm>
            <a:custGeom>
              <a:avLst/>
              <a:gdLst/>
              <a:ahLst/>
              <a:cxnLst/>
              <a:rect l="l" t="t" r="r" b="b"/>
              <a:pathLst>
                <a:path w="4857" h="2726" extrusionOk="0">
                  <a:moveTo>
                    <a:pt x="490" y="1"/>
                  </a:moveTo>
                  <a:cubicBezTo>
                    <a:pt x="315" y="1"/>
                    <a:pt x="176" y="1"/>
                    <a:pt x="36" y="35"/>
                  </a:cubicBezTo>
                  <a:lnTo>
                    <a:pt x="36" y="280"/>
                  </a:lnTo>
                  <a:lnTo>
                    <a:pt x="490" y="280"/>
                  </a:lnTo>
                  <a:cubicBezTo>
                    <a:pt x="1154" y="280"/>
                    <a:pt x="2062" y="315"/>
                    <a:pt x="2551" y="350"/>
                  </a:cubicBezTo>
                  <a:cubicBezTo>
                    <a:pt x="3250" y="385"/>
                    <a:pt x="3529" y="490"/>
                    <a:pt x="3983" y="804"/>
                  </a:cubicBezTo>
                  <a:cubicBezTo>
                    <a:pt x="4332" y="1048"/>
                    <a:pt x="4612" y="1468"/>
                    <a:pt x="4612" y="1817"/>
                  </a:cubicBezTo>
                  <a:cubicBezTo>
                    <a:pt x="4577" y="2096"/>
                    <a:pt x="4402" y="2341"/>
                    <a:pt x="3704" y="2446"/>
                  </a:cubicBezTo>
                  <a:cubicBezTo>
                    <a:pt x="3634" y="2446"/>
                    <a:pt x="3529" y="2481"/>
                    <a:pt x="3424" y="2481"/>
                  </a:cubicBezTo>
                  <a:cubicBezTo>
                    <a:pt x="3005" y="2481"/>
                    <a:pt x="2621" y="2341"/>
                    <a:pt x="2271" y="2096"/>
                  </a:cubicBezTo>
                  <a:cubicBezTo>
                    <a:pt x="1922" y="1852"/>
                    <a:pt x="1713" y="1293"/>
                    <a:pt x="1224" y="1048"/>
                  </a:cubicBezTo>
                  <a:cubicBezTo>
                    <a:pt x="1049" y="979"/>
                    <a:pt x="874" y="979"/>
                    <a:pt x="769" y="944"/>
                  </a:cubicBezTo>
                  <a:cubicBezTo>
                    <a:pt x="560" y="909"/>
                    <a:pt x="350" y="839"/>
                    <a:pt x="106" y="839"/>
                  </a:cubicBezTo>
                  <a:lnTo>
                    <a:pt x="1" y="839"/>
                  </a:lnTo>
                  <a:lnTo>
                    <a:pt x="71" y="1118"/>
                  </a:lnTo>
                  <a:cubicBezTo>
                    <a:pt x="71" y="1118"/>
                    <a:pt x="71" y="1083"/>
                    <a:pt x="106" y="1083"/>
                  </a:cubicBezTo>
                  <a:cubicBezTo>
                    <a:pt x="280" y="1083"/>
                    <a:pt x="490" y="1153"/>
                    <a:pt x="700" y="1223"/>
                  </a:cubicBezTo>
                  <a:cubicBezTo>
                    <a:pt x="874" y="1223"/>
                    <a:pt x="979" y="1258"/>
                    <a:pt x="1119" y="1293"/>
                  </a:cubicBezTo>
                  <a:cubicBezTo>
                    <a:pt x="1468" y="1433"/>
                    <a:pt x="1713" y="1992"/>
                    <a:pt x="2132" y="2306"/>
                  </a:cubicBezTo>
                  <a:cubicBezTo>
                    <a:pt x="2516" y="2620"/>
                    <a:pt x="2970" y="2725"/>
                    <a:pt x="3424" y="2725"/>
                  </a:cubicBezTo>
                  <a:lnTo>
                    <a:pt x="3739" y="2725"/>
                  </a:lnTo>
                  <a:cubicBezTo>
                    <a:pt x="4507" y="2620"/>
                    <a:pt x="4856" y="2236"/>
                    <a:pt x="4856" y="1817"/>
                  </a:cubicBezTo>
                  <a:cubicBezTo>
                    <a:pt x="4856" y="1363"/>
                    <a:pt x="4542" y="874"/>
                    <a:pt x="4123" y="594"/>
                  </a:cubicBezTo>
                  <a:cubicBezTo>
                    <a:pt x="3669" y="245"/>
                    <a:pt x="3284" y="105"/>
                    <a:pt x="2586" y="70"/>
                  </a:cubicBezTo>
                  <a:cubicBezTo>
                    <a:pt x="2062" y="35"/>
                    <a:pt x="1154" y="1"/>
                    <a:pt x="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4252725" y="4047950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560" y="1"/>
                  </a:moveTo>
                  <a:cubicBezTo>
                    <a:pt x="403" y="1"/>
                    <a:pt x="260" y="4"/>
                    <a:pt x="140" y="10"/>
                  </a:cubicBezTo>
                  <a:lnTo>
                    <a:pt x="0" y="988"/>
                  </a:lnTo>
                  <a:cubicBezTo>
                    <a:pt x="559" y="1023"/>
                    <a:pt x="1293" y="1128"/>
                    <a:pt x="1642" y="1617"/>
                  </a:cubicBezTo>
                  <a:cubicBezTo>
                    <a:pt x="2050" y="2245"/>
                    <a:pt x="2515" y="2901"/>
                    <a:pt x="3491" y="2901"/>
                  </a:cubicBezTo>
                  <a:cubicBezTo>
                    <a:pt x="3602" y="2901"/>
                    <a:pt x="3719" y="2892"/>
                    <a:pt x="3843" y="2875"/>
                  </a:cubicBezTo>
                  <a:cubicBezTo>
                    <a:pt x="5310" y="2665"/>
                    <a:pt x="4891" y="1268"/>
                    <a:pt x="4157" y="639"/>
                  </a:cubicBezTo>
                  <a:cubicBezTo>
                    <a:pt x="3668" y="255"/>
                    <a:pt x="3354" y="115"/>
                    <a:pt x="2655" y="80"/>
                  </a:cubicBezTo>
                  <a:cubicBezTo>
                    <a:pt x="2146" y="52"/>
                    <a:pt x="1226" y="1"/>
                    <a:pt x="56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4252725" y="4044700"/>
              <a:ext cx="124025" cy="78625"/>
            </a:xfrm>
            <a:custGeom>
              <a:avLst/>
              <a:gdLst/>
              <a:ahLst/>
              <a:cxnLst/>
              <a:rect l="l" t="t" r="r" b="b"/>
              <a:pathLst>
                <a:path w="4961" h="3145" extrusionOk="0">
                  <a:moveTo>
                    <a:pt x="140" y="0"/>
                  </a:moveTo>
                  <a:lnTo>
                    <a:pt x="140" y="280"/>
                  </a:lnTo>
                  <a:cubicBezTo>
                    <a:pt x="280" y="280"/>
                    <a:pt x="454" y="245"/>
                    <a:pt x="629" y="245"/>
                  </a:cubicBezTo>
                  <a:cubicBezTo>
                    <a:pt x="1293" y="245"/>
                    <a:pt x="2166" y="315"/>
                    <a:pt x="2655" y="350"/>
                  </a:cubicBezTo>
                  <a:cubicBezTo>
                    <a:pt x="3319" y="385"/>
                    <a:pt x="3598" y="489"/>
                    <a:pt x="4052" y="874"/>
                  </a:cubicBezTo>
                  <a:cubicBezTo>
                    <a:pt x="4402" y="1188"/>
                    <a:pt x="4681" y="1677"/>
                    <a:pt x="4681" y="2096"/>
                  </a:cubicBezTo>
                  <a:cubicBezTo>
                    <a:pt x="4681" y="2446"/>
                    <a:pt x="4506" y="2760"/>
                    <a:pt x="3808" y="2865"/>
                  </a:cubicBezTo>
                  <a:cubicBezTo>
                    <a:pt x="3703" y="2900"/>
                    <a:pt x="3598" y="2900"/>
                    <a:pt x="3493" y="2900"/>
                  </a:cubicBezTo>
                  <a:cubicBezTo>
                    <a:pt x="2585" y="2900"/>
                    <a:pt x="2166" y="2306"/>
                    <a:pt x="1747" y="1677"/>
                  </a:cubicBezTo>
                  <a:cubicBezTo>
                    <a:pt x="1363" y="1118"/>
                    <a:pt x="559" y="1013"/>
                    <a:pt x="0" y="1013"/>
                  </a:cubicBezTo>
                  <a:lnTo>
                    <a:pt x="0" y="1258"/>
                  </a:lnTo>
                  <a:cubicBezTo>
                    <a:pt x="524" y="1293"/>
                    <a:pt x="1258" y="1398"/>
                    <a:pt x="1537" y="1817"/>
                  </a:cubicBezTo>
                  <a:cubicBezTo>
                    <a:pt x="1956" y="2446"/>
                    <a:pt x="2446" y="3144"/>
                    <a:pt x="3493" y="3144"/>
                  </a:cubicBezTo>
                  <a:lnTo>
                    <a:pt x="3843" y="3144"/>
                  </a:lnTo>
                  <a:cubicBezTo>
                    <a:pt x="4611" y="3039"/>
                    <a:pt x="4961" y="2585"/>
                    <a:pt x="4961" y="2096"/>
                  </a:cubicBezTo>
                  <a:cubicBezTo>
                    <a:pt x="4961" y="1572"/>
                    <a:pt x="4646" y="1013"/>
                    <a:pt x="4227" y="664"/>
                  </a:cubicBezTo>
                  <a:cubicBezTo>
                    <a:pt x="3738" y="280"/>
                    <a:pt x="3354" y="105"/>
                    <a:pt x="2655" y="70"/>
                  </a:cubicBezTo>
                  <a:cubicBezTo>
                    <a:pt x="2166" y="35"/>
                    <a:pt x="1293" y="0"/>
                    <a:pt x="6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4891950" y="4048200"/>
              <a:ext cx="111325" cy="83575"/>
            </a:xfrm>
            <a:custGeom>
              <a:avLst/>
              <a:gdLst/>
              <a:ahLst/>
              <a:cxnLst/>
              <a:rect l="l" t="t" r="r" b="b"/>
              <a:pathLst>
                <a:path w="4453" h="3343" extrusionOk="0">
                  <a:moveTo>
                    <a:pt x="71" y="0"/>
                  </a:moveTo>
                  <a:lnTo>
                    <a:pt x="1" y="978"/>
                  </a:lnTo>
                  <a:cubicBezTo>
                    <a:pt x="245" y="1013"/>
                    <a:pt x="490" y="1048"/>
                    <a:pt x="734" y="1118"/>
                  </a:cubicBezTo>
                  <a:cubicBezTo>
                    <a:pt x="839" y="1153"/>
                    <a:pt x="979" y="1223"/>
                    <a:pt x="1014" y="1328"/>
                  </a:cubicBezTo>
                  <a:cubicBezTo>
                    <a:pt x="1118" y="1432"/>
                    <a:pt x="1118" y="1572"/>
                    <a:pt x="1153" y="1712"/>
                  </a:cubicBezTo>
                  <a:cubicBezTo>
                    <a:pt x="1468" y="2410"/>
                    <a:pt x="1817" y="3144"/>
                    <a:pt x="3005" y="3319"/>
                  </a:cubicBezTo>
                  <a:cubicBezTo>
                    <a:pt x="3118" y="3335"/>
                    <a:pt x="3222" y="3342"/>
                    <a:pt x="3317" y="3342"/>
                  </a:cubicBezTo>
                  <a:cubicBezTo>
                    <a:pt x="4453" y="3342"/>
                    <a:pt x="4324" y="2249"/>
                    <a:pt x="3808" y="1572"/>
                  </a:cubicBezTo>
                  <a:cubicBezTo>
                    <a:pt x="3459" y="1118"/>
                    <a:pt x="3144" y="943"/>
                    <a:pt x="2516" y="699"/>
                  </a:cubicBezTo>
                  <a:cubicBezTo>
                    <a:pt x="1887" y="524"/>
                    <a:pt x="699" y="140"/>
                    <a:pt x="7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4891950" y="4044700"/>
              <a:ext cx="108325" cy="89975"/>
            </a:xfrm>
            <a:custGeom>
              <a:avLst/>
              <a:gdLst/>
              <a:ahLst/>
              <a:cxnLst/>
              <a:rect l="l" t="t" r="r" b="b"/>
              <a:pathLst>
                <a:path w="4333" h="3599" extrusionOk="0">
                  <a:moveTo>
                    <a:pt x="105" y="0"/>
                  </a:moveTo>
                  <a:lnTo>
                    <a:pt x="36" y="245"/>
                  </a:lnTo>
                  <a:cubicBezTo>
                    <a:pt x="664" y="385"/>
                    <a:pt x="1852" y="769"/>
                    <a:pt x="2446" y="979"/>
                  </a:cubicBezTo>
                  <a:cubicBezTo>
                    <a:pt x="3109" y="1188"/>
                    <a:pt x="3354" y="1363"/>
                    <a:pt x="3703" y="1782"/>
                  </a:cubicBezTo>
                  <a:cubicBezTo>
                    <a:pt x="3913" y="2061"/>
                    <a:pt x="4053" y="2446"/>
                    <a:pt x="4053" y="2725"/>
                  </a:cubicBezTo>
                  <a:cubicBezTo>
                    <a:pt x="4053" y="3074"/>
                    <a:pt x="3913" y="3319"/>
                    <a:pt x="3319" y="3354"/>
                  </a:cubicBezTo>
                  <a:cubicBezTo>
                    <a:pt x="3214" y="3354"/>
                    <a:pt x="3109" y="3354"/>
                    <a:pt x="3005" y="3319"/>
                  </a:cubicBezTo>
                  <a:cubicBezTo>
                    <a:pt x="1887" y="3144"/>
                    <a:pt x="1573" y="2481"/>
                    <a:pt x="1293" y="1782"/>
                  </a:cubicBezTo>
                  <a:cubicBezTo>
                    <a:pt x="1223" y="1712"/>
                    <a:pt x="1223" y="1537"/>
                    <a:pt x="1153" y="1363"/>
                  </a:cubicBezTo>
                  <a:cubicBezTo>
                    <a:pt x="1049" y="1258"/>
                    <a:pt x="874" y="1188"/>
                    <a:pt x="769" y="1153"/>
                  </a:cubicBezTo>
                  <a:cubicBezTo>
                    <a:pt x="525" y="1048"/>
                    <a:pt x="280" y="1013"/>
                    <a:pt x="36" y="979"/>
                  </a:cubicBezTo>
                  <a:lnTo>
                    <a:pt x="1" y="1258"/>
                  </a:lnTo>
                  <a:cubicBezTo>
                    <a:pt x="245" y="1293"/>
                    <a:pt x="490" y="1293"/>
                    <a:pt x="699" y="1398"/>
                  </a:cubicBezTo>
                  <a:cubicBezTo>
                    <a:pt x="769" y="1433"/>
                    <a:pt x="909" y="1468"/>
                    <a:pt x="909" y="1537"/>
                  </a:cubicBezTo>
                  <a:cubicBezTo>
                    <a:pt x="979" y="1572"/>
                    <a:pt x="979" y="1747"/>
                    <a:pt x="1049" y="1887"/>
                  </a:cubicBezTo>
                  <a:cubicBezTo>
                    <a:pt x="1328" y="2585"/>
                    <a:pt x="1712" y="3389"/>
                    <a:pt x="2970" y="3563"/>
                  </a:cubicBezTo>
                  <a:cubicBezTo>
                    <a:pt x="3109" y="3598"/>
                    <a:pt x="3214" y="3598"/>
                    <a:pt x="3319" y="3598"/>
                  </a:cubicBezTo>
                  <a:cubicBezTo>
                    <a:pt x="3983" y="3598"/>
                    <a:pt x="4332" y="3179"/>
                    <a:pt x="4332" y="2725"/>
                  </a:cubicBezTo>
                  <a:cubicBezTo>
                    <a:pt x="4332" y="2341"/>
                    <a:pt x="4157" y="1957"/>
                    <a:pt x="3913" y="1642"/>
                  </a:cubicBezTo>
                  <a:cubicBezTo>
                    <a:pt x="3529" y="1153"/>
                    <a:pt x="3214" y="944"/>
                    <a:pt x="2551" y="734"/>
                  </a:cubicBezTo>
                  <a:cubicBezTo>
                    <a:pt x="1922" y="524"/>
                    <a:pt x="734" y="14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4781925" y="409360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75" y="1"/>
                  </a:moveTo>
                  <a:lnTo>
                    <a:pt x="0" y="769"/>
                  </a:lnTo>
                  <a:cubicBezTo>
                    <a:pt x="100" y="769"/>
                    <a:pt x="194" y="766"/>
                    <a:pt x="285" y="766"/>
                  </a:cubicBezTo>
                  <a:cubicBezTo>
                    <a:pt x="512" y="766"/>
                    <a:pt x="719" y="784"/>
                    <a:pt x="944" y="909"/>
                  </a:cubicBezTo>
                  <a:cubicBezTo>
                    <a:pt x="1188" y="1049"/>
                    <a:pt x="1398" y="1258"/>
                    <a:pt x="1572" y="1468"/>
                  </a:cubicBezTo>
                  <a:cubicBezTo>
                    <a:pt x="1981" y="2081"/>
                    <a:pt x="2423" y="2727"/>
                    <a:pt x="3577" y="2727"/>
                  </a:cubicBezTo>
                  <a:cubicBezTo>
                    <a:pt x="3607" y="2727"/>
                    <a:pt x="3637" y="2726"/>
                    <a:pt x="3668" y="2725"/>
                  </a:cubicBezTo>
                  <a:cubicBezTo>
                    <a:pt x="5135" y="2655"/>
                    <a:pt x="4821" y="1468"/>
                    <a:pt x="4122" y="874"/>
                  </a:cubicBezTo>
                  <a:cubicBezTo>
                    <a:pt x="3703" y="490"/>
                    <a:pt x="3354" y="350"/>
                    <a:pt x="2690" y="245"/>
                  </a:cubicBezTo>
                  <a:cubicBezTo>
                    <a:pt x="2061" y="175"/>
                    <a:pt x="804" y="36"/>
                    <a:pt x="175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4781925" y="40901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175" y="1"/>
                  </a:moveTo>
                  <a:lnTo>
                    <a:pt x="175" y="280"/>
                  </a:lnTo>
                  <a:cubicBezTo>
                    <a:pt x="804" y="280"/>
                    <a:pt x="2061" y="455"/>
                    <a:pt x="2655" y="525"/>
                  </a:cubicBezTo>
                  <a:cubicBezTo>
                    <a:pt x="3354" y="630"/>
                    <a:pt x="3598" y="734"/>
                    <a:pt x="4052" y="1119"/>
                  </a:cubicBezTo>
                  <a:cubicBezTo>
                    <a:pt x="4367" y="1363"/>
                    <a:pt x="4576" y="1782"/>
                    <a:pt x="4576" y="2097"/>
                  </a:cubicBezTo>
                  <a:cubicBezTo>
                    <a:pt x="4576" y="2411"/>
                    <a:pt x="4402" y="2691"/>
                    <a:pt x="3633" y="2725"/>
                  </a:cubicBezTo>
                  <a:lnTo>
                    <a:pt x="3528" y="2725"/>
                  </a:lnTo>
                  <a:cubicBezTo>
                    <a:pt x="2480" y="2725"/>
                    <a:pt x="2061" y="2167"/>
                    <a:pt x="1677" y="1538"/>
                  </a:cubicBezTo>
                  <a:cubicBezTo>
                    <a:pt x="1502" y="1293"/>
                    <a:pt x="1258" y="1084"/>
                    <a:pt x="1013" y="944"/>
                  </a:cubicBezTo>
                  <a:cubicBezTo>
                    <a:pt x="699" y="769"/>
                    <a:pt x="420" y="769"/>
                    <a:pt x="140" y="769"/>
                  </a:cubicBezTo>
                  <a:lnTo>
                    <a:pt x="0" y="769"/>
                  </a:lnTo>
                  <a:lnTo>
                    <a:pt x="0" y="1014"/>
                  </a:lnTo>
                  <a:lnTo>
                    <a:pt x="140" y="1014"/>
                  </a:lnTo>
                  <a:cubicBezTo>
                    <a:pt x="420" y="1014"/>
                    <a:pt x="629" y="1049"/>
                    <a:pt x="874" y="1154"/>
                  </a:cubicBezTo>
                  <a:cubicBezTo>
                    <a:pt x="1118" y="1293"/>
                    <a:pt x="1293" y="1468"/>
                    <a:pt x="1433" y="1678"/>
                  </a:cubicBezTo>
                  <a:cubicBezTo>
                    <a:pt x="1852" y="2306"/>
                    <a:pt x="2376" y="2970"/>
                    <a:pt x="3528" y="2970"/>
                  </a:cubicBezTo>
                  <a:lnTo>
                    <a:pt x="3668" y="2970"/>
                  </a:lnTo>
                  <a:cubicBezTo>
                    <a:pt x="4472" y="2970"/>
                    <a:pt x="4856" y="2586"/>
                    <a:pt x="4856" y="2097"/>
                  </a:cubicBezTo>
                  <a:cubicBezTo>
                    <a:pt x="4856" y="1678"/>
                    <a:pt x="4576" y="1223"/>
                    <a:pt x="4227" y="909"/>
                  </a:cubicBezTo>
                  <a:cubicBezTo>
                    <a:pt x="3773" y="525"/>
                    <a:pt x="3389" y="350"/>
                    <a:pt x="2690" y="280"/>
                  </a:cubicBezTo>
                  <a:cubicBezTo>
                    <a:pt x="2061" y="176"/>
                    <a:pt x="839" y="36"/>
                    <a:pt x="1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4139200" y="4093250"/>
              <a:ext cx="129275" cy="61250"/>
            </a:xfrm>
            <a:custGeom>
              <a:avLst/>
              <a:gdLst/>
              <a:ahLst/>
              <a:cxnLst/>
              <a:rect l="l" t="t" r="r" b="b"/>
              <a:pathLst>
                <a:path w="5171" h="2450" extrusionOk="0">
                  <a:moveTo>
                    <a:pt x="683" y="0"/>
                  </a:moveTo>
                  <a:cubicBezTo>
                    <a:pt x="423" y="0"/>
                    <a:pt x="185" y="4"/>
                    <a:pt x="0" y="15"/>
                  </a:cubicBezTo>
                  <a:lnTo>
                    <a:pt x="0" y="783"/>
                  </a:lnTo>
                  <a:cubicBezTo>
                    <a:pt x="385" y="783"/>
                    <a:pt x="699" y="888"/>
                    <a:pt x="909" y="958"/>
                  </a:cubicBezTo>
                  <a:cubicBezTo>
                    <a:pt x="1258" y="1132"/>
                    <a:pt x="1328" y="1342"/>
                    <a:pt x="1502" y="1586"/>
                  </a:cubicBezTo>
                  <a:cubicBezTo>
                    <a:pt x="1934" y="2018"/>
                    <a:pt x="2365" y="2449"/>
                    <a:pt x="3275" y="2449"/>
                  </a:cubicBezTo>
                  <a:cubicBezTo>
                    <a:pt x="3397" y="2449"/>
                    <a:pt x="3528" y="2441"/>
                    <a:pt x="3668" y="2425"/>
                  </a:cubicBezTo>
                  <a:cubicBezTo>
                    <a:pt x="5170" y="2250"/>
                    <a:pt x="4716" y="1097"/>
                    <a:pt x="3982" y="539"/>
                  </a:cubicBezTo>
                  <a:cubicBezTo>
                    <a:pt x="3528" y="224"/>
                    <a:pt x="3214" y="119"/>
                    <a:pt x="2515" y="50"/>
                  </a:cubicBezTo>
                  <a:cubicBezTo>
                    <a:pt x="2071" y="25"/>
                    <a:pt x="1312" y="0"/>
                    <a:pt x="68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4138325" y="4090100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0" y="1"/>
                  </a:moveTo>
                  <a:lnTo>
                    <a:pt x="35" y="280"/>
                  </a:lnTo>
                  <a:cubicBezTo>
                    <a:pt x="140" y="245"/>
                    <a:pt x="315" y="245"/>
                    <a:pt x="489" y="245"/>
                  </a:cubicBezTo>
                  <a:cubicBezTo>
                    <a:pt x="1153" y="245"/>
                    <a:pt x="2026" y="280"/>
                    <a:pt x="2550" y="315"/>
                  </a:cubicBezTo>
                  <a:cubicBezTo>
                    <a:pt x="3214" y="350"/>
                    <a:pt x="3494" y="455"/>
                    <a:pt x="3948" y="769"/>
                  </a:cubicBezTo>
                  <a:cubicBezTo>
                    <a:pt x="4297" y="1049"/>
                    <a:pt x="4576" y="1468"/>
                    <a:pt x="4576" y="1782"/>
                  </a:cubicBezTo>
                  <a:cubicBezTo>
                    <a:pt x="4576" y="2097"/>
                    <a:pt x="4402" y="2341"/>
                    <a:pt x="3703" y="2446"/>
                  </a:cubicBezTo>
                  <a:lnTo>
                    <a:pt x="3319" y="2446"/>
                  </a:lnTo>
                  <a:cubicBezTo>
                    <a:pt x="2446" y="2446"/>
                    <a:pt x="2061" y="2062"/>
                    <a:pt x="1642" y="1608"/>
                  </a:cubicBezTo>
                  <a:cubicBezTo>
                    <a:pt x="1468" y="1398"/>
                    <a:pt x="1398" y="1154"/>
                    <a:pt x="979" y="979"/>
                  </a:cubicBezTo>
                  <a:cubicBezTo>
                    <a:pt x="769" y="874"/>
                    <a:pt x="420" y="769"/>
                    <a:pt x="35" y="769"/>
                  </a:cubicBezTo>
                  <a:lnTo>
                    <a:pt x="35" y="1049"/>
                  </a:lnTo>
                  <a:cubicBezTo>
                    <a:pt x="82" y="1044"/>
                    <a:pt x="128" y="1042"/>
                    <a:pt x="174" y="1042"/>
                  </a:cubicBezTo>
                  <a:cubicBezTo>
                    <a:pt x="466" y="1042"/>
                    <a:pt x="722" y="1133"/>
                    <a:pt x="874" y="1223"/>
                  </a:cubicBezTo>
                  <a:cubicBezTo>
                    <a:pt x="1188" y="1363"/>
                    <a:pt x="1223" y="1503"/>
                    <a:pt x="1468" y="1782"/>
                  </a:cubicBezTo>
                  <a:cubicBezTo>
                    <a:pt x="1852" y="2236"/>
                    <a:pt x="2341" y="2725"/>
                    <a:pt x="3319" y="2725"/>
                  </a:cubicBezTo>
                  <a:lnTo>
                    <a:pt x="3354" y="2725"/>
                  </a:lnTo>
                  <a:cubicBezTo>
                    <a:pt x="3459" y="2725"/>
                    <a:pt x="3598" y="2725"/>
                    <a:pt x="3738" y="2691"/>
                  </a:cubicBezTo>
                  <a:cubicBezTo>
                    <a:pt x="4472" y="2621"/>
                    <a:pt x="4856" y="2236"/>
                    <a:pt x="4821" y="1782"/>
                  </a:cubicBezTo>
                  <a:cubicBezTo>
                    <a:pt x="4821" y="1328"/>
                    <a:pt x="4507" y="874"/>
                    <a:pt x="4122" y="560"/>
                  </a:cubicBezTo>
                  <a:cubicBezTo>
                    <a:pt x="3633" y="210"/>
                    <a:pt x="3249" y="106"/>
                    <a:pt x="2550" y="71"/>
                  </a:cubicBezTo>
                  <a:cubicBezTo>
                    <a:pt x="2061" y="36"/>
                    <a:pt x="1153" y="1"/>
                    <a:pt x="4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2599625" y="4402750"/>
              <a:ext cx="2396275" cy="185150"/>
            </a:xfrm>
            <a:custGeom>
              <a:avLst/>
              <a:gdLst/>
              <a:ahLst/>
              <a:cxnLst/>
              <a:rect l="l" t="t" r="r" b="b"/>
              <a:pathLst>
                <a:path w="95851" h="7406" extrusionOk="0">
                  <a:moveTo>
                    <a:pt x="10200" y="0"/>
                  </a:moveTo>
                  <a:cubicBezTo>
                    <a:pt x="9467" y="0"/>
                    <a:pt x="8314" y="210"/>
                    <a:pt x="7476" y="454"/>
                  </a:cubicBezTo>
                  <a:cubicBezTo>
                    <a:pt x="7371" y="489"/>
                    <a:pt x="7266" y="524"/>
                    <a:pt x="7161" y="594"/>
                  </a:cubicBezTo>
                  <a:lnTo>
                    <a:pt x="5799" y="1118"/>
                  </a:lnTo>
                  <a:lnTo>
                    <a:pt x="3843" y="1886"/>
                  </a:lnTo>
                  <a:lnTo>
                    <a:pt x="1747" y="2690"/>
                  </a:lnTo>
                  <a:lnTo>
                    <a:pt x="594" y="3144"/>
                  </a:lnTo>
                  <a:cubicBezTo>
                    <a:pt x="210" y="3319"/>
                    <a:pt x="35" y="3493"/>
                    <a:pt x="1" y="3703"/>
                  </a:cubicBezTo>
                  <a:cubicBezTo>
                    <a:pt x="35" y="3912"/>
                    <a:pt x="210" y="4087"/>
                    <a:pt x="594" y="4262"/>
                  </a:cubicBezTo>
                  <a:lnTo>
                    <a:pt x="1747" y="4716"/>
                  </a:lnTo>
                  <a:lnTo>
                    <a:pt x="3843" y="5519"/>
                  </a:lnTo>
                  <a:lnTo>
                    <a:pt x="5799" y="6288"/>
                  </a:lnTo>
                  <a:lnTo>
                    <a:pt x="7161" y="6812"/>
                  </a:lnTo>
                  <a:cubicBezTo>
                    <a:pt x="7266" y="6847"/>
                    <a:pt x="7371" y="6916"/>
                    <a:pt x="7476" y="6951"/>
                  </a:cubicBezTo>
                  <a:cubicBezTo>
                    <a:pt x="8314" y="7196"/>
                    <a:pt x="9467" y="7405"/>
                    <a:pt x="10200" y="7405"/>
                  </a:cubicBezTo>
                  <a:lnTo>
                    <a:pt x="85616" y="7405"/>
                  </a:lnTo>
                  <a:cubicBezTo>
                    <a:pt x="86384" y="7405"/>
                    <a:pt x="87537" y="7196"/>
                    <a:pt x="88340" y="6951"/>
                  </a:cubicBezTo>
                  <a:cubicBezTo>
                    <a:pt x="88480" y="6916"/>
                    <a:pt x="88585" y="6847"/>
                    <a:pt x="88690" y="6812"/>
                  </a:cubicBezTo>
                  <a:lnTo>
                    <a:pt x="90017" y="6288"/>
                  </a:lnTo>
                  <a:lnTo>
                    <a:pt x="91973" y="5519"/>
                  </a:lnTo>
                  <a:lnTo>
                    <a:pt x="94069" y="4716"/>
                  </a:lnTo>
                  <a:lnTo>
                    <a:pt x="95222" y="4262"/>
                  </a:lnTo>
                  <a:cubicBezTo>
                    <a:pt x="95606" y="4087"/>
                    <a:pt x="95815" y="3912"/>
                    <a:pt x="95850" y="3703"/>
                  </a:cubicBezTo>
                  <a:cubicBezTo>
                    <a:pt x="95815" y="3493"/>
                    <a:pt x="95606" y="3319"/>
                    <a:pt x="95222" y="3144"/>
                  </a:cubicBezTo>
                  <a:lnTo>
                    <a:pt x="94069" y="2690"/>
                  </a:lnTo>
                  <a:lnTo>
                    <a:pt x="91973" y="1886"/>
                  </a:lnTo>
                  <a:lnTo>
                    <a:pt x="90017" y="1118"/>
                  </a:lnTo>
                  <a:lnTo>
                    <a:pt x="88690" y="594"/>
                  </a:lnTo>
                  <a:cubicBezTo>
                    <a:pt x="88585" y="524"/>
                    <a:pt x="88480" y="489"/>
                    <a:pt x="88340" y="454"/>
                  </a:cubicBezTo>
                  <a:cubicBezTo>
                    <a:pt x="87537" y="210"/>
                    <a:pt x="86384" y="0"/>
                    <a:pt x="85616" y="0"/>
                  </a:cubicBezTo>
                  <a:close/>
                </a:path>
              </a:pathLst>
            </a:custGeom>
            <a:solidFill>
              <a:srgbClr val="93D5F6"/>
            </a:solidFill>
            <a:ln w="2625" cap="flat" cmpd="sng">
              <a:solidFill>
                <a:srgbClr val="000000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2819700" y="4352475"/>
              <a:ext cx="131000" cy="61875"/>
            </a:xfrm>
            <a:custGeom>
              <a:avLst/>
              <a:gdLst/>
              <a:ahLst/>
              <a:cxnLst/>
              <a:rect l="l" t="t" r="r" b="b"/>
              <a:pathLst>
                <a:path w="5240" h="2475" extrusionOk="0">
                  <a:moveTo>
                    <a:pt x="1825" y="0"/>
                  </a:moveTo>
                  <a:cubicBezTo>
                    <a:pt x="1723" y="0"/>
                    <a:pt x="1616" y="7"/>
                    <a:pt x="1502" y="20"/>
                  </a:cubicBezTo>
                  <a:cubicBezTo>
                    <a:pt x="0" y="195"/>
                    <a:pt x="419" y="1382"/>
                    <a:pt x="1153" y="1906"/>
                  </a:cubicBezTo>
                  <a:cubicBezTo>
                    <a:pt x="1642" y="2256"/>
                    <a:pt x="1956" y="2360"/>
                    <a:pt x="2655" y="2395"/>
                  </a:cubicBezTo>
                  <a:cubicBezTo>
                    <a:pt x="3163" y="2424"/>
                    <a:pt x="4084" y="2475"/>
                    <a:pt x="4750" y="2475"/>
                  </a:cubicBezTo>
                  <a:cubicBezTo>
                    <a:pt x="4907" y="2475"/>
                    <a:pt x="5050" y="2472"/>
                    <a:pt x="5170" y="2465"/>
                  </a:cubicBezTo>
                  <a:lnTo>
                    <a:pt x="5240" y="2011"/>
                  </a:lnTo>
                  <a:cubicBezTo>
                    <a:pt x="4855" y="2011"/>
                    <a:pt x="4506" y="1871"/>
                    <a:pt x="4297" y="1802"/>
                  </a:cubicBezTo>
                  <a:cubicBezTo>
                    <a:pt x="3947" y="1592"/>
                    <a:pt x="3877" y="1382"/>
                    <a:pt x="3668" y="1103"/>
                  </a:cubicBezTo>
                  <a:cubicBezTo>
                    <a:pt x="3257" y="566"/>
                    <a:pt x="2789" y="0"/>
                    <a:pt x="182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2828425" y="43494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1467" y="0"/>
                  </a:moveTo>
                  <a:cubicBezTo>
                    <a:pt x="1363" y="0"/>
                    <a:pt x="1258" y="0"/>
                    <a:pt x="1118" y="35"/>
                  </a:cubicBezTo>
                  <a:cubicBezTo>
                    <a:pt x="385" y="105"/>
                    <a:pt x="0" y="489"/>
                    <a:pt x="0" y="943"/>
                  </a:cubicBezTo>
                  <a:cubicBezTo>
                    <a:pt x="0" y="1398"/>
                    <a:pt x="350" y="1852"/>
                    <a:pt x="734" y="2131"/>
                  </a:cubicBezTo>
                  <a:cubicBezTo>
                    <a:pt x="1223" y="2480"/>
                    <a:pt x="1607" y="2620"/>
                    <a:pt x="2306" y="2655"/>
                  </a:cubicBezTo>
                  <a:cubicBezTo>
                    <a:pt x="2795" y="2690"/>
                    <a:pt x="3703" y="2725"/>
                    <a:pt x="4367" y="2725"/>
                  </a:cubicBezTo>
                  <a:lnTo>
                    <a:pt x="4821" y="2725"/>
                  </a:lnTo>
                  <a:lnTo>
                    <a:pt x="4821" y="2445"/>
                  </a:lnTo>
                  <a:lnTo>
                    <a:pt x="4367" y="2445"/>
                  </a:lnTo>
                  <a:cubicBezTo>
                    <a:pt x="3703" y="2445"/>
                    <a:pt x="2795" y="2411"/>
                    <a:pt x="2306" y="2411"/>
                  </a:cubicBezTo>
                  <a:cubicBezTo>
                    <a:pt x="1642" y="2341"/>
                    <a:pt x="1363" y="2271"/>
                    <a:pt x="909" y="1922"/>
                  </a:cubicBezTo>
                  <a:cubicBezTo>
                    <a:pt x="559" y="1677"/>
                    <a:pt x="280" y="1258"/>
                    <a:pt x="280" y="943"/>
                  </a:cubicBezTo>
                  <a:cubicBezTo>
                    <a:pt x="280" y="629"/>
                    <a:pt x="454" y="385"/>
                    <a:pt x="1153" y="280"/>
                  </a:cubicBezTo>
                  <a:lnTo>
                    <a:pt x="1467" y="280"/>
                  </a:lnTo>
                  <a:cubicBezTo>
                    <a:pt x="2376" y="280"/>
                    <a:pt x="2795" y="769"/>
                    <a:pt x="3214" y="1293"/>
                  </a:cubicBezTo>
                  <a:cubicBezTo>
                    <a:pt x="3424" y="1537"/>
                    <a:pt x="3493" y="1817"/>
                    <a:pt x="3913" y="2026"/>
                  </a:cubicBezTo>
                  <a:cubicBezTo>
                    <a:pt x="4122" y="2131"/>
                    <a:pt x="4472" y="2271"/>
                    <a:pt x="4891" y="2271"/>
                  </a:cubicBezTo>
                  <a:lnTo>
                    <a:pt x="4891" y="1991"/>
                  </a:lnTo>
                  <a:cubicBezTo>
                    <a:pt x="4541" y="1991"/>
                    <a:pt x="4192" y="1887"/>
                    <a:pt x="4017" y="1782"/>
                  </a:cubicBezTo>
                  <a:cubicBezTo>
                    <a:pt x="3703" y="1607"/>
                    <a:pt x="3668" y="1432"/>
                    <a:pt x="3424" y="1153"/>
                  </a:cubicBezTo>
                  <a:cubicBezTo>
                    <a:pt x="3004" y="594"/>
                    <a:pt x="2480" y="0"/>
                    <a:pt x="1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3196950" y="4352475"/>
              <a:ext cx="131000" cy="61875"/>
            </a:xfrm>
            <a:custGeom>
              <a:avLst/>
              <a:gdLst/>
              <a:ahLst/>
              <a:cxnLst/>
              <a:rect l="l" t="t" r="r" b="b"/>
              <a:pathLst>
                <a:path w="5240" h="2475" extrusionOk="0">
                  <a:moveTo>
                    <a:pt x="1825" y="0"/>
                  </a:moveTo>
                  <a:cubicBezTo>
                    <a:pt x="1723" y="0"/>
                    <a:pt x="1616" y="7"/>
                    <a:pt x="1502" y="20"/>
                  </a:cubicBezTo>
                  <a:cubicBezTo>
                    <a:pt x="0" y="195"/>
                    <a:pt x="454" y="1382"/>
                    <a:pt x="1188" y="1906"/>
                  </a:cubicBezTo>
                  <a:cubicBezTo>
                    <a:pt x="1642" y="2256"/>
                    <a:pt x="1991" y="2360"/>
                    <a:pt x="2655" y="2395"/>
                  </a:cubicBezTo>
                  <a:cubicBezTo>
                    <a:pt x="3164" y="2424"/>
                    <a:pt x="4084" y="2475"/>
                    <a:pt x="4768" y="2475"/>
                  </a:cubicBezTo>
                  <a:cubicBezTo>
                    <a:pt x="4930" y="2475"/>
                    <a:pt x="5078" y="2472"/>
                    <a:pt x="5205" y="2465"/>
                  </a:cubicBezTo>
                  <a:lnTo>
                    <a:pt x="5240" y="2011"/>
                  </a:lnTo>
                  <a:cubicBezTo>
                    <a:pt x="4856" y="2011"/>
                    <a:pt x="4506" y="1871"/>
                    <a:pt x="4332" y="1802"/>
                  </a:cubicBezTo>
                  <a:cubicBezTo>
                    <a:pt x="3947" y="1592"/>
                    <a:pt x="3912" y="1382"/>
                    <a:pt x="3703" y="1103"/>
                  </a:cubicBezTo>
                  <a:cubicBezTo>
                    <a:pt x="3261" y="566"/>
                    <a:pt x="2790" y="0"/>
                    <a:pt x="182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3205675" y="43494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1468" y="0"/>
                  </a:moveTo>
                  <a:cubicBezTo>
                    <a:pt x="1363" y="0"/>
                    <a:pt x="1258" y="0"/>
                    <a:pt x="1153" y="35"/>
                  </a:cubicBezTo>
                  <a:cubicBezTo>
                    <a:pt x="385" y="105"/>
                    <a:pt x="0" y="489"/>
                    <a:pt x="35" y="943"/>
                  </a:cubicBezTo>
                  <a:cubicBezTo>
                    <a:pt x="35" y="1398"/>
                    <a:pt x="350" y="1852"/>
                    <a:pt x="769" y="2131"/>
                  </a:cubicBezTo>
                  <a:cubicBezTo>
                    <a:pt x="1223" y="2480"/>
                    <a:pt x="1607" y="2620"/>
                    <a:pt x="2306" y="2655"/>
                  </a:cubicBezTo>
                  <a:cubicBezTo>
                    <a:pt x="2795" y="2690"/>
                    <a:pt x="3703" y="2725"/>
                    <a:pt x="4402" y="2725"/>
                  </a:cubicBezTo>
                  <a:lnTo>
                    <a:pt x="4856" y="2725"/>
                  </a:lnTo>
                  <a:lnTo>
                    <a:pt x="4821" y="2445"/>
                  </a:lnTo>
                  <a:lnTo>
                    <a:pt x="4402" y="2445"/>
                  </a:lnTo>
                  <a:cubicBezTo>
                    <a:pt x="3738" y="2445"/>
                    <a:pt x="2830" y="2411"/>
                    <a:pt x="2306" y="2411"/>
                  </a:cubicBezTo>
                  <a:cubicBezTo>
                    <a:pt x="1642" y="2341"/>
                    <a:pt x="1363" y="2271"/>
                    <a:pt x="909" y="1922"/>
                  </a:cubicBezTo>
                  <a:cubicBezTo>
                    <a:pt x="559" y="1677"/>
                    <a:pt x="280" y="1258"/>
                    <a:pt x="280" y="943"/>
                  </a:cubicBezTo>
                  <a:cubicBezTo>
                    <a:pt x="280" y="629"/>
                    <a:pt x="455" y="385"/>
                    <a:pt x="1153" y="280"/>
                  </a:cubicBezTo>
                  <a:lnTo>
                    <a:pt x="1468" y="280"/>
                  </a:lnTo>
                  <a:cubicBezTo>
                    <a:pt x="2376" y="280"/>
                    <a:pt x="2795" y="769"/>
                    <a:pt x="3249" y="1293"/>
                  </a:cubicBezTo>
                  <a:cubicBezTo>
                    <a:pt x="3424" y="1537"/>
                    <a:pt x="3494" y="1817"/>
                    <a:pt x="3913" y="2026"/>
                  </a:cubicBezTo>
                  <a:cubicBezTo>
                    <a:pt x="4122" y="2131"/>
                    <a:pt x="4472" y="2271"/>
                    <a:pt x="4891" y="2271"/>
                  </a:cubicBezTo>
                  <a:lnTo>
                    <a:pt x="4891" y="1991"/>
                  </a:lnTo>
                  <a:cubicBezTo>
                    <a:pt x="4541" y="1991"/>
                    <a:pt x="4192" y="1887"/>
                    <a:pt x="4052" y="1782"/>
                  </a:cubicBezTo>
                  <a:cubicBezTo>
                    <a:pt x="3703" y="1607"/>
                    <a:pt x="3668" y="1432"/>
                    <a:pt x="3459" y="1153"/>
                  </a:cubicBezTo>
                  <a:cubicBezTo>
                    <a:pt x="3039" y="594"/>
                    <a:pt x="2515" y="0"/>
                    <a:pt x="1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2989100" y="4369925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1841" y="0"/>
                  </a:moveTo>
                  <a:cubicBezTo>
                    <a:pt x="1734" y="0"/>
                    <a:pt x="1622" y="7"/>
                    <a:pt x="1503" y="21"/>
                  </a:cubicBezTo>
                  <a:cubicBezTo>
                    <a:pt x="1" y="195"/>
                    <a:pt x="455" y="1383"/>
                    <a:pt x="1188" y="1907"/>
                  </a:cubicBezTo>
                  <a:cubicBezTo>
                    <a:pt x="1642" y="2256"/>
                    <a:pt x="1992" y="2361"/>
                    <a:pt x="2655" y="2396"/>
                  </a:cubicBezTo>
                  <a:cubicBezTo>
                    <a:pt x="3100" y="2421"/>
                    <a:pt x="3876" y="2445"/>
                    <a:pt x="4515" y="2445"/>
                  </a:cubicBezTo>
                  <a:cubicBezTo>
                    <a:pt x="4780" y="2445"/>
                    <a:pt x="5021" y="2441"/>
                    <a:pt x="5205" y="2431"/>
                  </a:cubicBezTo>
                  <a:lnTo>
                    <a:pt x="5240" y="1977"/>
                  </a:lnTo>
                  <a:cubicBezTo>
                    <a:pt x="4856" y="1977"/>
                    <a:pt x="4507" y="1872"/>
                    <a:pt x="4332" y="1767"/>
                  </a:cubicBezTo>
                  <a:cubicBezTo>
                    <a:pt x="3948" y="1558"/>
                    <a:pt x="3913" y="1348"/>
                    <a:pt x="3703" y="1069"/>
                  </a:cubicBezTo>
                  <a:cubicBezTo>
                    <a:pt x="3263" y="534"/>
                    <a:pt x="2795" y="0"/>
                    <a:pt x="184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2998700" y="4366075"/>
              <a:ext cx="121425" cy="68125"/>
            </a:xfrm>
            <a:custGeom>
              <a:avLst/>
              <a:gdLst/>
              <a:ahLst/>
              <a:cxnLst/>
              <a:rect l="l" t="t" r="r" b="b"/>
              <a:pathLst>
                <a:path w="4857" h="2725" extrusionOk="0">
                  <a:moveTo>
                    <a:pt x="1433" y="0"/>
                  </a:moveTo>
                  <a:cubicBezTo>
                    <a:pt x="1328" y="0"/>
                    <a:pt x="1223" y="35"/>
                    <a:pt x="1119" y="35"/>
                  </a:cubicBezTo>
                  <a:cubicBezTo>
                    <a:pt x="350" y="105"/>
                    <a:pt x="1" y="489"/>
                    <a:pt x="1" y="943"/>
                  </a:cubicBezTo>
                  <a:cubicBezTo>
                    <a:pt x="1" y="1397"/>
                    <a:pt x="315" y="1851"/>
                    <a:pt x="734" y="2166"/>
                  </a:cubicBezTo>
                  <a:cubicBezTo>
                    <a:pt x="1189" y="2515"/>
                    <a:pt x="1573" y="2620"/>
                    <a:pt x="2271" y="2690"/>
                  </a:cubicBezTo>
                  <a:cubicBezTo>
                    <a:pt x="2760" y="2690"/>
                    <a:pt x="3634" y="2725"/>
                    <a:pt x="4332" y="2725"/>
                  </a:cubicBezTo>
                  <a:lnTo>
                    <a:pt x="4821" y="2725"/>
                  </a:lnTo>
                  <a:lnTo>
                    <a:pt x="4821" y="2480"/>
                  </a:lnTo>
                  <a:lnTo>
                    <a:pt x="4332" y="2480"/>
                  </a:lnTo>
                  <a:cubicBezTo>
                    <a:pt x="3669" y="2480"/>
                    <a:pt x="2795" y="2445"/>
                    <a:pt x="2306" y="2410"/>
                  </a:cubicBezTo>
                  <a:cubicBezTo>
                    <a:pt x="1608" y="2375"/>
                    <a:pt x="1328" y="2271"/>
                    <a:pt x="874" y="1956"/>
                  </a:cubicBezTo>
                  <a:cubicBezTo>
                    <a:pt x="525" y="1712"/>
                    <a:pt x="245" y="1258"/>
                    <a:pt x="245" y="943"/>
                  </a:cubicBezTo>
                  <a:cubicBezTo>
                    <a:pt x="245" y="664"/>
                    <a:pt x="420" y="384"/>
                    <a:pt x="1119" y="314"/>
                  </a:cubicBezTo>
                  <a:cubicBezTo>
                    <a:pt x="1258" y="279"/>
                    <a:pt x="1363" y="279"/>
                    <a:pt x="1433" y="279"/>
                  </a:cubicBezTo>
                  <a:cubicBezTo>
                    <a:pt x="2341" y="279"/>
                    <a:pt x="2795" y="768"/>
                    <a:pt x="3215" y="1327"/>
                  </a:cubicBezTo>
                  <a:cubicBezTo>
                    <a:pt x="3389" y="1572"/>
                    <a:pt x="3494" y="1816"/>
                    <a:pt x="3878" y="2026"/>
                  </a:cubicBezTo>
                  <a:cubicBezTo>
                    <a:pt x="4088" y="2131"/>
                    <a:pt x="4437" y="2271"/>
                    <a:pt x="4856" y="2271"/>
                  </a:cubicBezTo>
                  <a:lnTo>
                    <a:pt x="4856" y="2026"/>
                  </a:lnTo>
                  <a:cubicBezTo>
                    <a:pt x="4507" y="2026"/>
                    <a:pt x="4193" y="1886"/>
                    <a:pt x="4018" y="1816"/>
                  </a:cubicBezTo>
                  <a:cubicBezTo>
                    <a:pt x="3669" y="1642"/>
                    <a:pt x="3634" y="1467"/>
                    <a:pt x="3424" y="1153"/>
                  </a:cubicBezTo>
                  <a:cubicBezTo>
                    <a:pt x="3005" y="629"/>
                    <a:pt x="2481" y="0"/>
                    <a:pt x="14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3060700" y="4397050"/>
              <a:ext cx="131025" cy="73300"/>
            </a:xfrm>
            <a:custGeom>
              <a:avLst/>
              <a:gdLst/>
              <a:ahLst/>
              <a:cxnLst/>
              <a:rect l="l" t="t" r="r" b="b"/>
              <a:pathLst>
                <a:path w="5241" h="2932" extrusionOk="0">
                  <a:moveTo>
                    <a:pt x="1806" y="1"/>
                  </a:moveTo>
                  <a:cubicBezTo>
                    <a:pt x="1710" y="1"/>
                    <a:pt x="1609" y="6"/>
                    <a:pt x="1503" y="19"/>
                  </a:cubicBezTo>
                  <a:cubicBezTo>
                    <a:pt x="1" y="228"/>
                    <a:pt x="455" y="1660"/>
                    <a:pt x="1189" y="2289"/>
                  </a:cubicBezTo>
                  <a:cubicBezTo>
                    <a:pt x="1643" y="2673"/>
                    <a:pt x="1992" y="2813"/>
                    <a:pt x="2691" y="2848"/>
                  </a:cubicBezTo>
                  <a:cubicBezTo>
                    <a:pt x="3151" y="2899"/>
                    <a:pt x="3948" y="2931"/>
                    <a:pt x="4603" y="2931"/>
                  </a:cubicBezTo>
                  <a:cubicBezTo>
                    <a:pt x="4842" y="2931"/>
                    <a:pt x="5063" y="2927"/>
                    <a:pt x="5241" y="2918"/>
                  </a:cubicBezTo>
                  <a:lnTo>
                    <a:pt x="5136" y="2114"/>
                  </a:lnTo>
                  <a:cubicBezTo>
                    <a:pt x="4891" y="2044"/>
                    <a:pt x="4367" y="2044"/>
                    <a:pt x="4123" y="1905"/>
                  </a:cubicBezTo>
                  <a:cubicBezTo>
                    <a:pt x="3948" y="1765"/>
                    <a:pt x="3843" y="1486"/>
                    <a:pt x="3704" y="1311"/>
                  </a:cubicBezTo>
                  <a:cubicBezTo>
                    <a:pt x="3289" y="641"/>
                    <a:pt x="2816" y="1"/>
                    <a:pt x="180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3069450" y="4394000"/>
              <a:ext cx="122275" cy="79500"/>
            </a:xfrm>
            <a:custGeom>
              <a:avLst/>
              <a:gdLst/>
              <a:ahLst/>
              <a:cxnLst/>
              <a:rect l="l" t="t" r="r" b="b"/>
              <a:pathLst>
                <a:path w="4891" h="3180" extrusionOk="0">
                  <a:moveTo>
                    <a:pt x="1502" y="1"/>
                  </a:moveTo>
                  <a:cubicBezTo>
                    <a:pt x="1397" y="1"/>
                    <a:pt x="1258" y="1"/>
                    <a:pt x="1153" y="36"/>
                  </a:cubicBezTo>
                  <a:cubicBezTo>
                    <a:pt x="385" y="106"/>
                    <a:pt x="0" y="595"/>
                    <a:pt x="35" y="1084"/>
                  </a:cubicBezTo>
                  <a:cubicBezTo>
                    <a:pt x="35" y="1608"/>
                    <a:pt x="350" y="2166"/>
                    <a:pt x="769" y="2516"/>
                  </a:cubicBezTo>
                  <a:cubicBezTo>
                    <a:pt x="1223" y="2935"/>
                    <a:pt x="1607" y="3075"/>
                    <a:pt x="2306" y="3110"/>
                  </a:cubicBezTo>
                  <a:cubicBezTo>
                    <a:pt x="2830" y="3145"/>
                    <a:pt x="3703" y="3179"/>
                    <a:pt x="4402" y="3179"/>
                  </a:cubicBezTo>
                  <a:lnTo>
                    <a:pt x="4891" y="3179"/>
                  </a:lnTo>
                  <a:lnTo>
                    <a:pt x="4856" y="2935"/>
                  </a:lnTo>
                  <a:lnTo>
                    <a:pt x="4402" y="2935"/>
                  </a:lnTo>
                  <a:cubicBezTo>
                    <a:pt x="3738" y="2935"/>
                    <a:pt x="2830" y="2900"/>
                    <a:pt x="2341" y="2865"/>
                  </a:cubicBezTo>
                  <a:cubicBezTo>
                    <a:pt x="1642" y="2795"/>
                    <a:pt x="1397" y="2690"/>
                    <a:pt x="908" y="2306"/>
                  </a:cubicBezTo>
                  <a:cubicBezTo>
                    <a:pt x="559" y="1992"/>
                    <a:pt x="280" y="1503"/>
                    <a:pt x="280" y="1084"/>
                  </a:cubicBezTo>
                  <a:cubicBezTo>
                    <a:pt x="315" y="699"/>
                    <a:pt x="489" y="385"/>
                    <a:pt x="1188" y="280"/>
                  </a:cubicBezTo>
                  <a:cubicBezTo>
                    <a:pt x="1293" y="280"/>
                    <a:pt x="1397" y="245"/>
                    <a:pt x="1502" y="245"/>
                  </a:cubicBezTo>
                  <a:cubicBezTo>
                    <a:pt x="2410" y="245"/>
                    <a:pt x="2830" y="839"/>
                    <a:pt x="3249" y="1503"/>
                  </a:cubicBezTo>
                  <a:cubicBezTo>
                    <a:pt x="3389" y="1677"/>
                    <a:pt x="3458" y="1957"/>
                    <a:pt x="3703" y="2132"/>
                  </a:cubicBezTo>
                  <a:cubicBezTo>
                    <a:pt x="4017" y="2306"/>
                    <a:pt x="4541" y="2306"/>
                    <a:pt x="4751" y="2341"/>
                  </a:cubicBezTo>
                  <a:lnTo>
                    <a:pt x="4821" y="2097"/>
                  </a:lnTo>
                  <a:cubicBezTo>
                    <a:pt x="4541" y="2027"/>
                    <a:pt x="4017" y="2027"/>
                    <a:pt x="3878" y="1922"/>
                  </a:cubicBezTo>
                  <a:cubicBezTo>
                    <a:pt x="3703" y="1852"/>
                    <a:pt x="3633" y="1573"/>
                    <a:pt x="3458" y="1363"/>
                  </a:cubicBezTo>
                  <a:cubicBezTo>
                    <a:pt x="3039" y="699"/>
                    <a:pt x="2550" y="1"/>
                    <a:pt x="15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2816200" y="4409225"/>
              <a:ext cx="129275" cy="61150"/>
            </a:xfrm>
            <a:custGeom>
              <a:avLst/>
              <a:gdLst/>
              <a:ahLst/>
              <a:cxnLst/>
              <a:rect l="l" t="t" r="r" b="b"/>
              <a:pathLst>
                <a:path w="5171" h="2446" extrusionOk="0">
                  <a:moveTo>
                    <a:pt x="1808" y="0"/>
                  </a:moveTo>
                  <a:cubicBezTo>
                    <a:pt x="1705" y="0"/>
                    <a:pt x="1603" y="7"/>
                    <a:pt x="1502" y="21"/>
                  </a:cubicBezTo>
                  <a:cubicBezTo>
                    <a:pt x="0" y="195"/>
                    <a:pt x="420" y="1348"/>
                    <a:pt x="1188" y="1907"/>
                  </a:cubicBezTo>
                  <a:cubicBezTo>
                    <a:pt x="1642" y="2221"/>
                    <a:pt x="1956" y="2361"/>
                    <a:pt x="2655" y="2396"/>
                  </a:cubicBezTo>
                  <a:cubicBezTo>
                    <a:pt x="3100" y="2421"/>
                    <a:pt x="3859" y="2445"/>
                    <a:pt x="4487" y="2445"/>
                  </a:cubicBezTo>
                  <a:cubicBezTo>
                    <a:pt x="4748" y="2445"/>
                    <a:pt x="4986" y="2441"/>
                    <a:pt x="5170" y="2431"/>
                  </a:cubicBezTo>
                  <a:lnTo>
                    <a:pt x="5170" y="1627"/>
                  </a:lnTo>
                  <a:cubicBezTo>
                    <a:pt x="4961" y="1627"/>
                    <a:pt x="4716" y="1557"/>
                    <a:pt x="4506" y="1523"/>
                  </a:cubicBezTo>
                  <a:cubicBezTo>
                    <a:pt x="4332" y="1488"/>
                    <a:pt x="4192" y="1488"/>
                    <a:pt x="4052" y="1418"/>
                  </a:cubicBezTo>
                  <a:cubicBezTo>
                    <a:pt x="3633" y="1243"/>
                    <a:pt x="3389" y="684"/>
                    <a:pt x="3004" y="405"/>
                  </a:cubicBezTo>
                  <a:cubicBezTo>
                    <a:pt x="2666" y="123"/>
                    <a:pt x="2236" y="0"/>
                    <a:pt x="180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2824925" y="4406225"/>
              <a:ext cx="120550" cy="67275"/>
            </a:xfrm>
            <a:custGeom>
              <a:avLst/>
              <a:gdLst/>
              <a:ahLst/>
              <a:cxnLst/>
              <a:rect l="l" t="t" r="r" b="b"/>
              <a:pathLst>
                <a:path w="4822" h="2691" extrusionOk="0">
                  <a:moveTo>
                    <a:pt x="1118" y="1"/>
                  </a:moveTo>
                  <a:cubicBezTo>
                    <a:pt x="385" y="71"/>
                    <a:pt x="1" y="455"/>
                    <a:pt x="1" y="909"/>
                  </a:cubicBezTo>
                  <a:cubicBezTo>
                    <a:pt x="36" y="1363"/>
                    <a:pt x="350" y="1817"/>
                    <a:pt x="734" y="2132"/>
                  </a:cubicBezTo>
                  <a:cubicBezTo>
                    <a:pt x="1223" y="2481"/>
                    <a:pt x="1607" y="2586"/>
                    <a:pt x="2306" y="2621"/>
                  </a:cubicBezTo>
                  <a:cubicBezTo>
                    <a:pt x="2795" y="2656"/>
                    <a:pt x="3668" y="2690"/>
                    <a:pt x="4367" y="2690"/>
                  </a:cubicBezTo>
                  <a:lnTo>
                    <a:pt x="4821" y="2690"/>
                  </a:lnTo>
                  <a:lnTo>
                    <a:pt x="4821" y="2446"/>
                  </a:lnTo>
                  <a:lnTo>
                    <a:pt x="4367" y="2446"/>
                  </a:lnTo>
                  <a:cubicBezTo>
                    <a:pt x="3703" y="2446"/>
                    <a:pt x="2795" y="2411"/>
                    <a:pt x="2306" y="2376"/>
                  </a:cubicBezTo>
                  <a:cubicBezTo>
                    <a:pt x="1642" y="2341"/>
                    <a:pt x="1363" y="2236"/>
                    <a:pt x="909" y="1922"/>
                  </a:cubicBezTo>
                  <a:cubicBezTo>
                    <a:pt x="560" y="1677"/>
                    <a:pt x="280" y="1223"/>
                    <a:pt x="280" y="909"/>
                  </a:cubicBezTo>
                  <a:cubicBezTo>
                    <a:pt x="280" y="630"/>
                    <a:pt x="455" y="350"/>
                    <a:pt x="1153" y="280"/>
                  </a:cubicBezTo>
                  <a:cubicBezTo>
                    <a:pt x="1258" y="245"/>
                    <a:pt x="1363" y="245"/>
                    <a:pt x="1433" y="245"/>
                  </a:cubicBezTo>
                  <a:cubicBezTo>
                    <a:pt x="1852" y="245"/>
                    <a:pt x="2271" y="350"/>
                    <a:pt x="2586" y="595"/>
                  </a:cubicBezTo>
                  <a:cubicBezTo>
                    <a:pt x="2935" y="874"/>
                    <a:pt x="3179" y="1433"/>
                    <a:pt x="3668" y="1677"/>
                  </a:cubicBezTo>
                  <a:cubicBezTo>
                    <a:pt x="3843" y="1747"/>
                    <a:pt x="3983" y="1747"/>
                    <a:pt x="4122" y="1747"/>
                  </a:cubicBezTo>
                  <a:cubicBezTo>
                    <a:pt x="4297" y="1782"/>
                    <a:pt x="4507" y="1852"/>
                    <a:pt x="4751" y="1852"/>
                  </a:cubicBezTo>
                  <a:lnTo>
                    <a:pt x="4821" y="1852"/>
                  </a:lnTo>
                  <a:lnTo>
                    <a:pt x="4821" y="1608"/>
                  </a:lnTo>
                  <a:lnTo>
                    <a:pt x="4751" y="1608"/>
                  </a:lnTo>
                  <a:cubicBezTo>
                    <a:pt x="4577" y="1608"/>
                    <a:pt x="4367" y="1538"/>
                    <a:pt x="4157" y="1503"/>
                  </a:cubicBezTo>
                  <a:cubicBezTo>
                    <a:pt x="4018" y="1468"/>
                    <a:pt x="3878" y="1468"/>
                    <a:pt x="3773" y="1433"/>
                  </a:cubicBezTo>
                  <a:cubicBezTo>
                    <a:pt x="3389" y="1258"/>
                    <a:pt x="3179" y="734"/>
                    <a:pt x="2760" y="420"/>
                  </a:cubicBezTo>
                  <a:cubicBezTo>
                    <a:pt x="2376" y="106"/>
                    <a:pt x="1922" y="1"/>
                    <a:pt x="14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3209175" y="4423050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1844" y="0"/>
                  </a:moveTo>
                  <a:cubicBezTo>
                    <a:pt x="1736" y="0"/>
                    <a:pt x="1623" y="9"/>
                    <a:pt x="1502" y="26"/>
                  </a:cubicBezTo>
                  <a:cubicBezTo>
                    <a:pt x="0" y="236"/>
                    <a:pt x="454" y="1598"/>
                    <a:pt x="1188" y="2227"/>
                  </a:cubicBezTo>
                  <a:cubicBezTo>
                    <a:pt x="1642" y="2646"/>
                    <a:pt x="1991" y="2751"/>
                    <a:pt x="2655" y="2821"/>
                  </a:cubicBezTo>
                  <a:cubicBezTo>
                    <a:pt x="3164" y="2849"/>
                    <a:pt x="4084" y="2900"/>
                    <a:pt x="4768" y="2900"/>
                  </a:cubicBezTo>
                  <a:cubicBezTo>
                    <a:pt x="4930" y="2900"/>
                    <a:pt x="5078" y="2897"/>
                    <a:pt x="5205" y="2891"/>
                  </a:cubicBezTo>
                  <a:lnTo>
                    <a:pt x="5310" y="1878"/>
                  </a:lnTo>
                  <a:cubicBezTo>
                    <a:pt x="4786" y="1878"/>
                    <a:pt x="4017" y="1773"/>
                    <a:pt x="3703" y="1284"/>
                  </a:cubicBezTo>
                  <a:cubicBezTo>
                    <a:pt x="3263" y="656"/>
                    <a:pt x="2796" y="0"/>
                    <a:pt x="184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3217900" y="4419325"/>
              <a:ext cx="124025" cy="79500"/>
            </a:xfrm>
            <a:custGeom>
              <a:avLst/>
              <a:gdLst/>
              <a:ahLst/>
              <a:cxnLst/>
              <a:rect l="l" t="t" r="r" b="b"/>
              <a:pathLst>
                <a:path w="4961" h="3180" extrusionOk="0">
                  <a:moveTo>
                    <a:pt x="1468" y="1"/>
                  </a:moveTo>
                  <a:cubicBezTo>
                    <a:pt x="1363" y="1"/>
                    <a:pt x="1258" y="36"/>
                    <a:pt x="1118" y="36"/>
                  </a:cubicBezTo>
                  <a:cubicBezTo>
                    <a:pt x="350" y="141"/>
                    <a:pt x="0" y="595"/>
                    <a:pt x="35" y="1084"/>
                  </a:cubicBezTo>
                  <a:cubicBezTo>
                    <a:pt x="35" y="1608"/>
                    <a:pt x="350" y="2132"/>
                    <a:pt x="734" y="2481"/>
                  </a:cubicBezTo>
                  <a:cubicBezTo>
                    <a:pt x="1223" y="2900"/>
                    <a:pt x="1607" y="3040"/>
                    <a:pt x="2306" y="3075"/>
                  </a:cubicBezTo>
                  <a:cubicBezTo>
                    <a:pt x="2795" y="3110"/>
                    <a:pt x="3703" y="3179"/>
                    <a:pt x="4367" y="3179"/>
                  </a:cubicBezTo>
                  <a:cubicBezTo>
                    <a:pt x="4541" y="3179"/>
                    <a:pt x="4716" y="3179"/>
                    <a:pt x="4856" y="3145"/>
                  </a:cubicBezTo>
                  <a:lnTo>
                    <a:pt x="4821" y="2900"/>
                  </a:lnTo>
                  <a:lnTo>
                    <a:pt x="4367" y="2900"/>
                  </a:lnTo>
                  <a:cubicBezTo>
                    <a:pt x="3703" y="2900"/>
                    <a:pt x="2830" y="2865"/>
                    <a:pt x="2306" y="2830"/>
                  </a:cubicBezTo>
                  <a:cubicBezTo>
                    <a:pt x="1642" y="2795"/>
                    <a:pt x="1363" y="2656"/>
                    <a:pt x="909" y="2271"/>
                  </a:cubicBezTo>
                  <a:cubicBezTo>
                    <a:pt x="559" y="1992"/>
                    <a:pt x="280" y="1468"/>
                    <a:pt x="280" y="1084"/>
                  </a:cubicBezTo>
                  <a:cubicBezTo>
                    <a:pt x="280" y="699"/>
                    <a:pt x="490" y="385"/>
                    <a:pt x="1153" y="280"/>
                  </a:cubicBezTo>
                  <a:lnTo>
                    <a:pt x="1468" y="280"/>
                  </a:lnTo>
                  <a:cubicBezTo>
                    <a:pt x="2376" y="280"/>
                    <a:pt x="2795" y="874"/>
                    <a:pt x="3249" y="1503"/>
                  </a:cubicBezTo>
                  <a:cubicBezTo>
                    <a:pt x="3633" y="2062"/>
                    <a:pt x="4402" y="2132"/>
                    <a:pt x="4961" y="2166"/>
                  </a:cubicBezTo>
                  <a:lnTo>
                    <a:pt x="4961" y="1922"/>
                  </a:lnTo>
                  <a:cubicBezTo>
                    <a:pt x="4437" y="1887"/>
                    <a:pt x="3738" y="1782"/>
                    <a:pt x="3459" y="1363"/>
                  </a:cubicBezTo>
                  <a:cubicBezTo>
                    <a:pt x="3039" y="734"/>
                    <a:pt x="2516" y="1"/>
                    <a:pt x="1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2591450" y="4411575"/>
              <a:ext cx="111250" cy="83750"/>
            </a:xfrm>
            <a:custGeom>
              <a:avLst/>
              <a:gdLst/>
              <a:ahLst/>
              <a:cxnLst/>
              <a:rect l="l" t="t" r="r" b="b"/>
              <a:pathLst>
                <a:path w="4450" h="3350" extrusionOk="0">
                  <a:moveTo>
                    <a:pt x="1126" y="0"/>
                  </a:moveTo>
                  <a:cubicBezTo>
                    <a:pt x="0" y="0"/>
                    <a:pt x="134" y="1105"/>
                    <a:pt x="677" y="1743"/>
                  </a:cubicBezTo>
                  <a:cubicBezTo>
                    <a:pt x="1026" y="2197"/>
                    <a:pt x="1306" y="2407"/>
                    <a:pt x="1969" y="2616"/>
                  </a:cubicBezTo>
                  <a:cubicBezTo>
                    <a:pt x="2563" y="2826"/>
                    <a:pt x="3786" y="3210"/>
                    <a:pt x="4380" y="3350"/>
                  </a:cubicBezTo>
                  <a:lnTo>
                    <a:pt x="4449" y="2372"/>
                  </a:lnTo>
                  <a:cubicBezTo>
                    <a:pt x="4205" y="2337"/>
                    <a:pt x="3960" y="2302"/>
                    <a:pt x="3716" y="2197"/>
                  </a:cubicBezTo>
                  <a:cubicBezTo>
                    <a:pt x="3646" y="2162"/>
                    <a:pt x="3506" y="2127"/>
                    <a:pt x="3436" y="2022"/>
                  </a:cubicBezTo>
                  <a:cubicBezTo>
                    <a:pt x="3367" y="1918"/>
                    <a:pt x="3367" y="1743"/>
                    <a:pt x="3297" y="1638"/>
                  </a:cubicBezTo>
                  <a:cubicBezTo>
                    <a:pt x="3017" y="940"/>
                    <a:pt x="2668" y="206"/>
                    <a:pt x="1480" y="31"/>
                  </a:cubicBezTo>
                  <a:cubicBezTo>
                    <a:pt x="1350" y="10"/>
                    <a:pt x="1232" y="0"/>
                    <a:pt x="112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595250" y="4407975"/>
              <a:ext cx="107450" cy="90850"/>
            </a:xfrm>
            <a:custGeom>
              <a:avLst/>
              <a:gdLst/>
              <a:ahLst/>
              <a:cxnLst/>
              <a:rect l="l" t="t" r="r" b="b"/>
              <a:pathLst>
                <a:path w="4298" h="3634" extrusionOk="0">
                  <a:moveTo>
                    <a:pt x="979" y="1"/>
                  </a:moveTo>
                  <a:cubicBezTo>
                    <a:pt x="315" y="1"/>
                    <a:pt x="1" y="420"/>
                    <a:pt x="1" y="909"/>
                  </a:cubicBezTo>
                  <a:cubicBezTo>
                    <a:pt x="1" y="1258"/>
                    <a:pt x="176" y="1677"/>
                    <a:pt x="420" y="1992"/>
                  </a:cubicBezTo>
                  <a:cubicBezTo>
                    <a:pt x="769" y="2446"/>
                    <a:pt x="1119" y="2655"/>
                    <a:pt x="1782" y="2900"/>
                  </a:cubicBezTo>
                  <a:cubicBezTo>
                    <a:pt x="2376" y="3110"/>
                    <a:pt x="3564" y="3459"/>
                    <a:pt x="4193" y="3633"/>
                  </a:cubicBezTo>
                  <a:lnTo>
                    <a:pt x="4262" y="3354"/>
                  </a:lnTo>
                  <a:cubicBezTo>
                    <a:pt x="3669" y="3214"/>
                    <a:pt x="2446" y="2865"/>
                    <a:pt x="1852" y="2655"/>
                  </a:cubicBezTo>
                  <a:cubicBezTo>
                    <a:pt x="1223" y="2411"/>
                    <a:pt x="979" y="2271"/>
                    <a:pt x="630" y="1817"/>
                  </a:cubicBezTo>
                  <a:cubicBezTo>
                    <a:pt x="385" y="1538"/>
                    <a:pt x="245" y="1188"/>
                    <a:pt x="245" y="909"/>
                  </a:cubicBezTo>
                  <a:cubicBezTo>
                    <a:pt x="280" y="525"/>
                    <a:pt x="420" y="280"/>
                    <a:pt x="979" y="280"/>
                  </a:cubicBezTo>
                  <a:cubicBezTo>
                    <a:pt x="1084" y="280"/>
                    <a:pt x="1189" y="280"/>
                    <a:pt x="1293" y="315"/>
                  </a:cubicBezTo>
                  <a:cubicBezTo>
                    <a:pt x="2446" y="490"/>
                    <a:pt x="2725" y="1118"/>
                    <a:pt x="3040" y="1817"/>
                  </a:cubicBezTo>
                  <a:cubicBezTo>
                    <a:pt x="3075" y="1922"/>
                    <a:pt x="3075" y="2097"/>
                    <a:pt x="3180" y="2236"/>
                  </a:cubicBezTo>
                  <a:cubicBezTo>
                    <a:pt x="3284" y="2376"/>
                    <a:pt x="3424" y="2446"/>
                    <a:pt x="3529" y="2481"/>
                  </a:cubicBezTo>
                  <a:cubicBezTo>
                    <a:pt x="3773" y="2586"/>
                    <a:pt x="4053" y="2620"/>
                    <a:pt x="4297" y="2620"/>
                  </a:cubicBezTo>
                  <a:lnTo>
                    <a:pt x="4297" y="2376"/>
                  </a:lnTo>
                  <a:cubicBezTo>
                    <a:pt x="4053" y="2341"/>
                    <a:pt x="3843" y="2306"/>
                    <a:pt x="3634" y="2236"/>
                  </a:cubicBezTo>
                  <a:cubicBezTo>
                    <a:pt x="3529" y="2201"/>
                    <a:pt x="3424" y="2131"/>
                    <a:pt x="3389" y="2097"/>
                  </a:cubicBezTo>
                  <a:cubicBezTo>
                    <a:pt x="3354" y="2027"/>
                    <a:pt x="3319" y="1887"/>
                    <a:pt x="3284" y="1712"/>
                  </a:cubicBezTo>
                  <a:cubicBezTo>
                    <a:pt x="2970" y="1049"/>
                    <a:pt x="2586" y="245"/>
                    <a:pt x="1328" y="36"/>
                  </a:cubicBezTo>
                  <a:cubicBezTo>
                    <a:pt x="1223" y="36"/>
                    <a:pt x="1084" y="1"/>
                    <a:pt x="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2684325" y="43817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596" y="0"/>
                  </a:moveTo>
                  <a:cubicBezTo>
                    <a:pt x="1566" y="0"/>
                    <a:pt x="1535" y="1"/>
                    <a:pt x="1503" y="2"/>
                  </a:cubicBezTo>
                  <a:cubicBezTo>
                    <a:pt x="1" y="37"/>
                    <a:pt x="350" y="1259"/>
                    <a:pt x="1014" y="1853"/>
                  </a:cubicBezTo>
                  <a:cubicBezTo>
                    <a:pt x="1468" y="2237"/>
                    <a:pt x="1782" y="2377"/>
                    <a:pt x="2481" y="2447"/>
                  </a:cubicBezTo>
                  <a:cubicBezTo>
                    <a:pt x="3075" y="2552"/>
                    <a:pt x="4332" y="2691"/>
                    <a:pt x="4996" y="2726"/>
                  </a:cubicBezTo>
                  <a:lnTo>
                    <a:pt x="5136" y="1958"/>
                  </a:lnTo>
                  <a:cubicBezTo>
                    <a:pt x="4821" y="1958"/>
                    <a:pt x="4507" y="1958"/>
                    <a:pt x="4193" y="1818"/>
                  </a:cubicBezTo>
                  <a:cubicBezTo>
                    <a:pt x="3948" y="1678"/>
                    <a:pt x="3738" y="1469"/>
                    <a:pt x="3599" y="1224"/>
                  </a:cubicBezTo>
                  <a:cubicBezTo>
                    <a:pt x="3191" y="612"/>
                    <a:pt x="2717" y="0"/>
                    <a:pt x="159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2691325" y="43783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1223" y="0"/>
                  </a:moveTo>
                  <a:cubicBezTo>
                    <a:pt x="419" y="0"/>
                    <a:pt x="0" y="419"/>
                    <a:pt x="35" y="908"/>
                  </a:cubicBezTo>
                  <a:cubicBezTo>
                    <a:pt x="35" y="1327"/>
                    <a:pt x="315" y="1782"/>
                    <a:pt x="664" y="2096"/>
                  </a:cubicBezTo>
                  <a:cubicBezTo>
                    <a:pt x="1118" y="2480"/>
                    <a:pt x="1467" y="2620"/>
                    <a:pt x="2166" y="2725"/>
                  </a:cubicBezTo>
                  <a:cubicBezTo>
                    <a:pt x="2795" y="2794"/>
                    <a:pt x="4052" y="2969"/>
                    <a:pt x="4681" y="2969"/>
                  </a:cubicBezTo>
                  <a:lnTo>
                    <a:pt x="4716" y="2725"/>
                  </a:lnTo>
                  <a:cubicBezTo>
                    <a:pt x="4087" y="2690"/>
                    <a:pt x="2830" y="2550"/>
                    <a:pt x="2201" y="2480"/>
                  </a:cubicBezTo>
                  <a:cubicBezTo>
                    <a:pt x="1537" y="2375"/>
                    <a:pt x="1258" y="2236"/>
                    <a:pt x="839" y="1886"/>
                  </a:cubicBezTo>
                  <a:cubicBezTo>
                    <a:pt x="524" y="1642"/>
                    <a:pt x="280" y="1223"/>
                    <a:pt x="280" y="908"/>
                  </a:cubicBezTo>
                  <a:cubicBezTo>
                    <a:pt x="315" y="559"/>
                    <a:pt x="489" y="314"/>
                    <a:pt x="1223" y="279"/>
                  </a:cubicBezTo>
                  <a:lnTo>
                    <a:pt x="1328" y="279"/>
                  </a:lnTo>
                  <a:cubicBezTo>
                    <a:pt x="2376" y="279"/>
                    <a:pt x="2795" y="838"/>
                    <a:pt x="3214" y="1432"/>
                  </a:cubicBezTo>
                  <a:cubicBezTo>
                    <a:pt x="3389" y="1712"/>
                    <a:pt x="3598" y="1921"/>
                    <a:pt x="3878" y="2061"/>
                  </a:cubicBezTo>
                  <a:cubicBezTo>
                    <a:pt x="4157" y="2201"/>
                    <a:pt x="4471" y="2236"/>
                    <a:pt x="4751" y="2236"/>
                  </a:cubicBezTo>
                  <a:lnTo>
                    <a:pt x="4856" y="2236"/>
                  </a:lnTo>
                  <a:lnTo>
                    <a:pt x="4856" y="1956"/>
                  </a:lnTo>
                  <a:lnTo>
                    <a:pt x="4751" y="1956"/>
                  </a:lnTo>
                  <a:cubicBezTo>
                    <a:pt x="4471" y="1956"/>
                    <a:pt x="4227" y="1956"/>
                    <a:pt x="3982" y="1816"/>
                  </a:cubicBezTo>
                  <a:cubicBezTo>
                    <a:pt x="3773" y="1712"/>
                    <a:pt x="3563" y="1537"/>
                    <a:pt x="3423" y="1292"/>
                  </a:cubicBezTo>
                  <a:cubicBezTo>
                    <a:pt x="3004" y="699"/>
                    <a:pt x="2515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3327050" y="4388175"/>
              <a:ext cx="129275" cy="61975"/>
            </a:xfrm>
            <a:custGeom>
              <a:avLst/>
              <a:gdLst/>
              <a:ahLst/>
              <a:cxnLst/>
              <a:rect l="l" t="t" r="r" b="b"/>
              <a:pathLst>
                <a:path w="5171" h="2479" extrusionOk="0">
                  <a:moveTo>
                    <a:pt x="1860" y="0"/>
                  </a:moveTo>
                  <a:cubicBezTo>
                    <a:pt x="1738" y="0"/>
                    <a:pt x="1608" y="8"/>
                    <a:pt x="1468" y="24"/>
                  </a:cubicBezTo>
                  <a:cubicBezTo>
                    <a:pt x="1" y="199"/>
                    <a:pt x="420" y="1387"/>
                    <a:pt x="1154" y="1910"/>
                  </a:cubicBezTo>
                  <a:cubicBezTo>
                    <a:pt x="1608" y="2260"/>
                    <a:pt x="1957" y="2365"/>
                    <a:pt x="2656" y="2399"/>
                  </a:cubicBezTo>
                  <a:cubicBezTo>
                    <a:pt x="3164" y="2428"/>
                    <a:pt x="4084" y="2479"/>
                    <a:pt x="4750" y="2479"/>
                  </a:cubicBezTo>
                  <a:cubicBezTo>
                    <a:pt x="4907" y="2479"/>
                    <a:pt x="5050" y="2476"/>
                    <a:pt x="5171" y="2469"/>
                  </a:cubicBezTo>
                  <a:lnTo>
                    <a:pt x="5171" y="1701"/>
                  </a:lnTo>
                  <a:cubicBezTo>
                    <a:pt x="4786" y="1701"/>
                    <a:pt x="4437" y="1596"/>
                    <a:pt x="4262" y="1491"/>
                  </a:cubicBezTo>
                  <a:cubicBezTo>
                    <a:pt x="3878" y="1352"/>
                    <a:pt x="3843" y="1142"/>
                    <a:pt x="3634" y="897"/>
                  </a:cubicBezTo>
                  <a:cubicBezTo>
                    <a:pt x="3233" y="435"/>
                    <a:pt x="2778" y="0"/>
                    <a:pt x="186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3335800" y="4385275"/>
              <a:ext cx="120525" cy="68150"/>
            </a:xfrm>
            <a:custGeom>
              <a:avLst/>
              <a:gdLst/>
              <a:ahLst/>
              <a:cxnLst/>
              <a:rect l="l" t="t" r="r" b="b"/>
              <a:pathLst>
                <a:path w="4821" h="2726" extrusionOk="0">
                  <a:moveTo>
                    <a:pt x="1118" y="0"/>
                  </a:moveTo>
                  <a:cubicBezTo>
                    <a:pt x="349" y="105"/>
                    <a:pt x="0" y="490"/>
                    <a:pt x="0" y="909"/>
                  </a:cubicBezTo>
                  <a:cubicBezTo>
                    <a:pt x="0" y="1363"/>
                    <a:pt x="315" y="1852"/>
                    <a:pt x="734" y="2131"/>
                  </a:cubicBezTo>
                  <a:cubicBezTo>
                    <a:pt x="1188" y="2481"/>
                    <a:pt x="1572" y="2620"/>
                    <a:pt x="2271" y="2655"/>
                  </a:cubicBezTo>
                  <a:cubicBezTo>
                    <a:pt x="2795" y="2690"/>
                    <a:pt x="3668" y="2725"/>
                    <a:pt x="4332" y="2725"/>
                  </a:cubicBezTo>
                  <a:cubicBezTo>
                    <a:pt x="4506" y="2725"/>
                    <a:pt x="4681" y="2725"/>
                    <a:pt x="4821" y="2690"/>
                  </a:cubicBezTo>
                  <a:lnTo>
                    <a:pt x="4821" y="2446"/>
                  </a:lnTo>
                  <a:lnTo>
                    <a:pt x="4332" y="2446"/>
                  </a:lnTo>
                  <a:cubicBezTo>
                    <a:pt x="3668" y="2446"/>
                    <a:pt x="2795" y="2411"/>
                    <a:pt x="2306" y="2376"/>
                  </a:cubicBezTo>
                  <a:cubicBezTo>
                    <a:pt x="1607" y="2341"/>
                    <a:pt x="1328" y="2271"/>
                    <a:pt x="873" y="1922"/>
                  </a:cubicBezTo>
                  <a:cubicBezTo>
                    <a:pt x="524" y="1677"/>
                    <a:pt x="245" y="1258"/>
                    <a:pt x="245" y="909"/>
                  </a:cubicBezTo>
                  <a:cubicBezTo>
                    <a:pt x="280" y="629"/>
                    <a:pt x="454" y="385"/>
                    <a:pt x="1153" y="280"/>
                  </a:cubicBezTo>
                  <a:cubicBezTo>
                    <a:pt x="1258" y="245"/>
                    <a:pt x="1397" y="245"/>
                    <a:pt x="1502" y="245"/>
                  </a:cubicBezTo>
                  <a:cubicBezTo>
                    <a:pt x="2375" y="245"/>
                    <a:pt x="2760" y="664"/>
                    <a:pt x="3179" y="1118"/>
                  </a:cubicBezTo>
                  <a:cubicBezTo>
                    <a:pt x="3353" y="1293"/>
                    <a:pt x="3458" y="1572"/>
                    <a:pt x="3843" y="1747"/>
                  </a:cubicBezTo>
                  <a:cubicBezTo>
                    <a:pt x="4052" y="1817"/>
                    <a:pt x="4401" y="1957"/>
                    <a:pt x="4821" y="1957"/>
                  </a:cubicBezTo>
                  <a:lnTo>
                    <a:pt x="4821" y="1677"/>
                  </a:lnTo>
                  <a:cubicBezTo>
                    <a:pt x="4471" y="1677"/>
                    <a:pt x="4122" y="1572"/>
                    <a:pt x="3947" y="1503"/>
                  </a:cubicBezTo>
                  <a:cubicBezTo>
                    <a:pt x="3633" y="1363"/>
                    <a:pt x="3598" y="1188"/>
                    <a:pt x="3388" y="944"/>
                  </a:cubicBezTo>
                  <a:cubicBezTo>
                    <a:pt x="2969" y="455"/>
                    <a:pt x="2480" y="0"/>
                    <a:pt x="15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2819700" y="4576275"/>
              <a:ext cx="131000" cy="61900"/>
            </a:xfrm>
            <a:custGeom>
              <a:avLst/>
              <a:gdLst/>
              <a:ahLst/>
              <a:cxnLst/>
              <a:rect l="l" t="t" r="r" b="b"/>
              <a:pathLst>
                <a:path w="5240" h="2476" extrusionOk="0">
                  <a:moveTo>
                    <a:pt x="4750" y="1"/>
                  </a:moveTo>
                  <a:cubicBezTo>
                    <a:pt x="4084" y="1"/>
                    <a:pt x="3163" y="52"/>
                    <a:pt x="2655" y="80"/>
                  </a:cubicBezTo>
                  <a:cubicBezTo>
                    <a:pt x="1956" y="115"/>
                    <a:pt x="1642" y="220"/>
                    <a:pt x="1153" y="569"/>
                  </a:cubicBezTo>
                  <a:cubicBezTo>
                    <a:pt x="419" y="1093"/>
                    <a:pt x="0" y="2281"/>
                    <a:pt x="1502" y="2455"/>
                  </a:cubicBezTo>
                  <a:cubicBezTo>
                    <a:pt x="1616" y="2469"/>
                    <a:pt x="1723" y="2475"/>
                    <a:pt x="1825" y="2475"/>
                  </a:cubicBezTo>
                  <a:cubicBezTo>
                    <a:pt x="2789" y="2475"/>
                    <a:pt x="3257" y="1910"/>
                    <a:pt x="3668" y="1373"/>
                  </a:cubicBezTo>
                  <a:cubicBezTo>
                    <a:pt x="3877" y="1093"/>
                    <a:pt x="3947" y="884"/>
                    <a:pt x="4297" y="709"/>
                  </a:cubicBezTo>
                  <a:cubicBezTo>
                    <a:pt x="4506" y="604"/>
                    <a:pt x="4855" y="464"/>
                    <a:pt x="5240" y="464"/>
                  </a:cubicBezTo>
                  <a:lnTo>
                    <a:pt x="5170" y="10"/>
                  </a:lnTo>
                  <a:cubicBezTo>
                    <a:pt x="5050" y="4"/>
                    <a:pt x="4907" y="1"/>
                    <a:pt x="475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2828425" y="457302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4332" y="1"/>
                  </a:moveTo>
                  <a:cubicBezTo>
                    <a:pt x="3668" y="1"/>
                    <a:pt x="2795" y="36"/>
                    <a:pt x="2306" y="70"/>
                  </a:cubicBezTo>
                  <a:cubicBezTo>
                    <a:pt x="1607" y="105"/>
                    <a:pt x="1223" y="210"/>
                    <a:pt x="734" y="594"/>
                  </a:cubicBezTo>
                  <a:cubicBezTo>
                    <a:pt x="350" y="874"/>
                    <a:pt x="0" y="1328"/>
                    <a:pt x="0" y="1782"/>
                  </a:cubicBezTo>
                  <a:cubicBezTo>
                    <a:pt x="0" y="2236"/>
                    <a:pt x="350" y="2620"/>
                    <a:pt x="1118" y="2690"/>
                  </a:cubicBezTo>
                  <a:cubicBezTo>
                    <a:pt x="1223" y="2725"/>
                    <a:pt x="1328" y="2725"/>
                    <a:pt x="1433" y="2725"/>
                  </a:cubicBezTo>
                  <a:lnTo>
                    <a:pt x="1467" y="2725"/>
                  </a:lnTo>
                  <a:cubicBezTo>
                    <a:pt x="2480" y="2725"/>
                    <a:pt x="3004" y="2131"/>
                    <a:pt x="3424" y="1572"/>
                  </a:cubicBezTo>
                  <a:cubicBezTo>
                    <a:pt x="3668" y="1293"/>
                    <a:pt x="3703" y="1118"/>
                    <a:pt x="4017" y="944"/>
                  </a:cubicBezTo>
                  <a:cubicBezTo>
                    <a:pt x="4192" y="839"/>
                    <a:pt x="4541" y="734"/>
                    <a:pt x="4891" y="734"/>
                  </a:cubicBezTo>
                  <a:lnTo>
                    <a:pt x="4891" y="455"/>
                  </a:lnTo>
                  <a:cubicBezTo>
                    <a:pt x="4472" y="455"/>
                    <a:pt x="4122" y="594"/>
                    <a:pt x="3913" y="699"/>
                  </a:cubicBezTo>
                  <a:cubicBezTo>
                    <a:pt x="3493" y="909"/>
                    <a:pt x="3424" y="1188"/>
                    <a:pt x="3214" y="1433"/>
                  </a:cubicBezTo>
                  <a:cubicBezTo>
                    <a:pt x="2795" y="1957"/>
                    <a:pt x="2376" y="2446"/>
                    <a:pt x="1467" y="2446"/>
                  </a:cubicBezTo>
                  <a:lnTo>
                    <a:pt x="1153" y="2446"/>
                  </a:lnTo>
                  <a:cubicBezTo>
                    <a:pt x="454" y="2341"/>
                    <a:pt x="280" y="2096"/>
                    <a:pt x="280" y="1782"/>
                  </a:cubicBezTo>
                  <a:cubicBezTo>
                    <a:pt x="280" y="1468"/>
                    <a:pt x="559" y="1049"/>
                    <a:pt x="909" y="804"/>
                  </a:cubicBezTo>
                  <a:cubicBezTo>
                    <a:pt x="1363" y="455"/>
                    <a:pt x="1642" y="385"/>
                    <a:pt x="2306" y="315"/>
                  </a:cubicBezTo>
                  <a:cubicBezTo>
                    <a:pt x="2795" y="280"/>
                    <a:pt x="3668" y="245"/>
                    <a:pt x="4332" y="245"/>
                  </a:cubicBezTo>
                  <a:cubicBezTo>
                    <a:pt x="4506" y="245"/>
                    <a:pt x="4681" y="280"/>
                    <a:pt x="4821" y="280"/>
                  </a:cubicBezTo>
                  <a:lnTo>
                    <a:pt x="48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3196950" y="4576275"/>
              <a:ext cx="131000" cy="61900"/>
            </a:xfrm>
            <a:custGeom>
              <a:avLst/>
              <a:gdLst/>
              <a:ahLst/>
              <a:cxnLst/>
              <a:rect l="l" t="t" r="r" b="b"/>
              <a:pathLst>
                <a:path w="5240" h="2476" extrusionOk="0">
                  <a:moveTo>
                    <a:pt x="4768" y="1"/>
                  </a:moveTo>
                  <a:cubicBezTo>
                    <a:pt x="4084" y="1"/>
                    <a:pt x="3164" y="52"/>
                    <a:pt x="2655" y="80"/>
                  </a:cubicBezTo>
                  <a:cubicBezTo>
                    <a:pt x="1991" y="115"/>
                    <a:pt x="1642" y="220"/>
                    <a:pt x="1188" y="569"/>
                  </a:cubicBezTo>
                  <a:cubicBezTo>
                    <a:pt x="454" y="1093"/>
                    <a:pt x="0" y="2281"/>
                    <a:pt x="1502" y="2455"/>
                  </a:cubicBezTo>
                  <a:cubicBezTo>
                    <a:pt x="1616" y="2469"/>
                    <a:pt x="1723" y="2475"/>
                    <a:pt x="1825" y="2475"/>
                  </a:cubicBezTo>
                  <a:cubicBezTo>
                    <a:pt x="2790" y="2475"/>
                    <a:pt x="3261" y="1910"/>
                    <a:pt x="3703" y="1373"/>
                  </a:cubicBezTo>
                  <a:cubicBezTo>
                    <a:pt x="3912" y="1093"/>
                    <a:pt x="3947" y="884"/>
                    <a:pt x="4332" y="709"/>
                  </a:cubicBezTo>
                  <a:cubicBezTo>
                    <a:pt x="4506" y="604"/>
                    <a:pt x="4856" y="464"/>
                    <a:pt x="5240" y="464"/>
                  </a:cubicBezTo>
                  <a:lnTo>
                    <a:pt x="5205" y="10"/>
                  </a:lnTo>
                  <a:cubicBezTo>
                    <a:pt x="5078" y="4"/>
                    <a:pt x="4930" y="1"/>
                    <a:pt x="476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3205675" y="457302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4367" y="1"/>
                  </a:moveTo>
                  <a:cubicBezTo>
                    <a:pt x="3668" y="1"/>
                    <a:pt x="2795" y="36"/>
                    <a:pt x="2306" y="70"/>
                  </a:cubicBezTo>
                  <a:cubicBezTo>
                    <a:pt x="1607" y="105"/>
                    <a:pt x="1223" y="210"/>
                    <a:pt x="769" y="594"/>
                  </a:cubicBezTo>
                  <a:cubicBezTo>
                    <a:pt x="350" y="874"/>
                    <a:pt x="35" y="1328"/>
                    <a:pt x="35" y="1782"/>
                  </a:cubicBezTo>
                  <a:cubicBezTo>
                    <a:pt x="0" y="2236"/>
                    <a:pt x="385" y="2620"/>
                    <a:pt x="1153" y="2690"/>
                  </a:cubicBezTo>
                  <a:cubicBezTo>
                    <a:pt x="1223" y="2725"/>
                    <a:pt x="1328" y="2725"/>
                    <a:pt x="1433" y="2725"/>
                  </a:cubicBezTo>
                  <a:lnTo>
                    <a:pt x="1468" y="2725"/>
                  </a:lnTo>
                  <a:cubicBezTo>
                    <a:pt x="2515" y="2725"/>
                    <a:pt x="3039" y="2131"/>
                    <a:pt x="3459" y="1572"/>
                  </a:cubicBezTo>
                  <a:cubicBezTo>
                    <a:pt x="3668" y="1293"/>
                    <a:pt x="3703" y="1118"/>
                    <a:pt x="4052" y="944"/>
                  </a:cubicBezTo>
                  <a:cubicBezTo>
                    <a:pt x="4227" y="839"/>
                    <a:pt x="4541" y="734"/>
                    <a:pt x="4891" y="734"/>
                  </a:cubicBezTo>
                  <a:lnTo>
                    <a:pt x="4891" y="455"/>
                  </a:lnTo>
                  <a:cubicBezTo>
                    <a:pt x="4472" y="455"/>
                    <a:pt x="4122" y="594"/>
                    <a:pt x="3913" y="699"/>
                  </a:cubicBezTo>
                  <a:cubicBezTo>
                    <a:pt x="3494" y="909"/>
                    <a:pt x="3424" y="1188"/>
                    <a:pt x="3249" y="1433"/>
                  </a:cubicBezTo>
                  <a:cubicBezTo>
                    <a:pt x="2795" y="1957"/>
                    <a:pt x="2376" y="2446"/>
                    <a:pt x="1468" y="2446"/>
                  </a:cubicBezTo>
                  <a:lnTo>
                    <a:pt x="1153" y="2446"/>
                  </a:lnTo>
                  <a:cubicBezTo>
                    <a:pt x="455" y="2341"/>
                    <a:pt x="280" y="2096"/>
                    <a:pt x="280" y="1782"/>
                  </a:cubicBezTo>
                  <a:cubicBezTo>
                    <a:pt x="280" y="1468"/>
                    <a:pt x="559" y="1049"/>
                    <a:pt x="909" y="804"/>
                  </a:cubicBezTo>
                  <a:cubicBezTo>
                    <a:pt x="1363" y="455"/>
                    <a:pt x="1642" y="385"/>
                    <a:pt x="2306" y="315"/>
                  </a:cubicBezTo>
                  <a:cubicBezTo>
                    <a:pt x="2830" y="280"/>
                    <a:pt x="3703" y="245"/>
                    <a:pt x="4367" y="245"/>
                  </a:cubicBezTo>
                  <a:cubicBezTo>
                    <a:pt x="4541" y="245"/>
                    <a:pt x="4716" y="280"/>
                    <a:pt x="4821" y="280"/>
                  </a:cubicBezTo>
                  <a:lnTo>
                    <a:pt x="4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2989100" y="4559575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4515" y="0"/>
                  </a:moveTo>
                  <a:cubicBezTo>
                    <a:pt x="3876" y="0"/>
                    <a:pt x="3100" y="25"/>
                    <a:pt x="2655" y="50"/>
                  </a:cubicBezTo>
                  <a:cubicBezTo>
                    <a:pt x="1992" y="85"/>
                    <a:pt x="1642" y="189"/>
                    <a:pt x="1188" y="539"/>
                  </a:cubicBezTo>
                  <a:cubicBezTo>
                    <a:pt x="455" y="1063"/>
                    <a:pt x="1" y="2250"/>
                    <a:pt x="1503" y="2425"/>
                  </a:cubicBezTo>
                  <a:cubicBezTo>
                    <a:pt x="1622" y="2439"/>
                    <a:pt x="1734" y="2446"/>
                    <a:pt x="1841" y="2446"/>
                  </a:cubicBezTo>
                  <a:cubicBezTo>
                    <a:pt x="2795" y="2446"/>
                    <a:pt x="3263" y="1911"/>
                    <a:pt x="3703" y="1377"/>
                  </a:cubicBezTo>
                  <a:cubicBezTo>
                    <a:pt x="3913" y="1098"/>
                    <a:pt x="3948" y="888"/>
                    <a:pt x="4332" y="678"/>
                  </a:cubicBezTo>
                  <a:cubicBezTo>
                    <a:pt x="4507" y="574"/>
                    <a:pt x="4856" y="469"/>
                    <a:pt x="5240" y="469"/>
                  </a:cubicBezTo>
                  <a:lnTo>
                    <a:pt x="5205" y="15"/>
                  </a:lnTo>
                  <a:cubicBezTo>
                    <a:pt x="5021" y="4"/>
                    <a:pt x="4780" y="0"/>
                    <a:pt x="451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2998700" y="4556425"/>
              <a:ext cx="121425" cy="67275"/>
            </a:xfrm>
            <a:custGeom>
              <a:avLst/>
              <a:gdLst/>
              <a:ahLst/>
              <a:cxnLst/>
              <a:rect l="l" t="t" r="r" b="b"/>
              <a:pathLst>
                <a:path w="4857" h="2691" extrusionOk="0">
                  <a:moveTo>
                    <a:pt x="4332" y="1"/>
                  </a:moveTo>
                  <a:cubicBezTo>
                    <a:pt x="3669" y="1"/>
                    <a:pt x="2795" y="36"/>
                    <a:pt x="2271" y="36"/>
                  </a:cubicBezTo>
                  <a:cubicBezTo>
                    <a:pt x="1573" y="71"/>
                    <a:pt x="1189" y="211"/>
                    <a:pt x="734" y="560"/>
                  </a:cubicBezTo>
                  <a:cubicBezTo>
                    <a:pt x="315" y="874"/>
                    <a:pt x="1" y="1328"/>
                    <a:pt x="1" y="1782"/>
                  </a:cubicBezTo>
                  <a:cubicBezTo>
                    <a:pt x="1" y="2236"/>
                    <a:pt x="350" y="2621"/>
                    <a:pt x="1119" y="2691"/>
                  </a:cubicBezTo>
                  <a:lnTo>
                    <a:pt x="1468" y="2691"/>
                  </a:lnTo>
                  <a:cubicBezTo>
                    <a:pt x="2481" y="2691"/>
                    <a:pt x="3005" y="2097"/>
                    <a:pt x="3424" y="1573"/>
                  </a:cubicBezTo>
                  <a:cubicBezTo>
                    <a:pt x="3634" y="1258"/>
                    <a:pt x="3669" y="1084"/>
                    <a:pt x="4018" y="909"/>
                  </a:cubicBezTo>
                  <a:cubicBezTo>
                    <a:pt x="4193" y="839"/>
                    <a:pt x="4507" y="700"/>
                    <a:pt x="4856" y="700"/>
                  </a:cubicBezTo>
                  <a:lnTo>
                    <a:pt x="4856" y="455"/>
                  </a:lnTo>
                  <a:cubicBezTo>
                    <a:pt x="4437" y="455"/>
                    <a:pt x="4088" y="595"/>
                    <a:pt x="3878" y="700"/>
                  </a:cubicBezTo>
                  <a:cubicBezTo>
                    <a:pt x="3459" y="909"/>
                    <a:pt x="3389" y="1154"/>
                    <a:pt x="3215" y="1398"/>
                  </a:cubicBezTo>
                  <a:cubicBezTo>
                    <a:pt x="2795" y="1922"/>
                    <a:pt x="2341" y="2446"/>
                    <a:pt x="1468" y="2446"/>
                  </a:cubicBezTo>
                  <a:cubicBezTo>
                    <a:pt x="1363" y="2446"/>
                    <a:pt x="1258" y="2446"/>
                    <a:pt x="1119" y="2411"/>
                  </a:cubicBezTo>
                  <a:cubicBezTo>
                    <a:pt x="420" y="2341"/>
                    <a:pt x="245" y="2062"/>
                    <a:pt x="245" y="1782"/>
                  </a:cubicBezTo>
                  <a:cubicBezTo>
                    <a:pt x="245" y="1468"/>
                    <a:pt x="525" y="1014"/>
                    <a:pt x="874" y="769"/>
                  </a:cubicBezTo>
                  <a:cubicBezTo>
                    <a:pt x="1328" y="455"/>
                    <a:pt x="1608" y="350"/>
                    <a:pt x="2306" y="315"/>
                  </a:cubicBezTo>
                  <a:cubicBezTo>
                    <a:pt x="2795" y="280"/>
                    <a:pt x="3669" y="245"/>
                    <a:pt x="4332" y="245"/>
                  </a:cubicBezTo>
                  <a:lnTo>
                    <a:pt x="4821" y="245"/>
                  </a:lnTo>
                  <a:lnTo>
                    <a:pt x="48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3060700" y="4520300"/>
              <a:ext cx="131025" cy="73275"/>
            </a:xfrm>
            <a:custGeom>
              <a:avLst/>
              <a:gdLst/>
              <a:ahLst/>
              <a:cxnLst/>
              <a:rect l="l" t="t" r="r" b="b"/>
              <a:pathLst>
                <a:path w="5241" h="2931" extrusionOk="0">
                  <a:moveTo>
                    <a:pt x="4603" y="0"/>
                  </a:moveTo>
                  <a:cubicBezTo>
                    <a:pt x="3948" y="0"/>
                    <a:pt x="3151" y="32"/>
                    <a:pt x="2691" y="84"/>
                  </a:cubicBezTo>
                  <a:cubicBezTo>
                    <a:pt x="1992" y="119"/>
                    <a:pt x="1643" y="258"/>
                    <a:pt x="1189" y="643"/>
                  </a:cubicBezTo>
                  <a:cubicBezTo>
                    <a:pt x="455" y="1271"/>
                    <a:pt x="1" y="2703"/>
                    <a:pt x="1503" y="2913"/>
                  </a:cubicBezTo>
                  <a:cubicBezTo>
                    <a:pt x="1605" y="2925"/>
                    <a:pt x="1703" y="2930"/>
                    <a:pt x="1795" y="2930"/>
                  </a:cubicBezTo>
                  <a:cubicBezTo>
                    <a:pt x="2813" y="2930"/>
                    <a:pt x="3287" y="2261"/>
                    <a:pt x="3704" y="1621"/>
                  </a:cubicBezTo>
                  <a:cubicBezTo>
                    <a:pt x="3843" y="1411"/>
                    <a:pt x="3948" y="1166"/>
                    <a:pt x="4123" y="1027"/>
                  </a:cubicBezTo>
                  <a:cubicBezTo>
                    <a:pt x="4367" y="887"/>
                    <a:pt x="4891" y="887"/>
                    <a:pt x="5136" y="817"/>
                  </a:cubicBezTo>
                  <a:lnTo>
                    <a:pt x="5241" y="14"/>
                  </a:lnTo>
                  <a:cubicBezTo>
                    <a:pt x="5063" y="4"/>
                    <a:pt x="4842" y="0"/>
                    <a:pt x="460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3069450" y="4517150"/>
              <a:ext cx="122275" cy="79475"/>
            </a:xfrm>
            <a:custGeom>
              <a:avLst/>
              <a:gdLst/>
              <a:ahLst/>
              <a:cxnLst/>
              <a:rect l="l" t="t" r="r" b="b"/>
              <a:pathLst>
                <a:path w="4891" h="3179" extrusionOk="0">
                  <a:moveTo>
                    <a:pt x="4402" y="0"/>
                  </a:moveTo>
                  <a:cubicBezTo>
                    <a:pt x="3703" y="0"/>
                    <a:pt x="2830" y="35"/>
                    <a:pt x="2306" y="70"/>
                  </a:cubicBezTo>
                  <a:cubicBezTo>
                    <a:pt x="1607" y="105"/>
                    <a:pt x="1223" y="245"/>
                    <a:pt x="769" y="664"/>
                  </a:cubicBezTo>
                  <a:cubicBezTo>
                    <a:pt x="350" y="1013"/>
                    <a:pt x="35" y="1572"/>
                    <a:pt x="35" y="2096"/>
                  </a:cubicBezTo>
                  <a:cubicBezTo>
                    <a:pt x="0" y="2585"/>
                    <a:pt x="385" y="3074"/>
                    <a:pt x="1153" y="3144"/>
                  </a:cubicBezTo>
                  <a:cubicBezTo>
                    <a:pt x="1258" y="3179"/>
                    <a:pt x="1363" y="3179"/>
                    <a:pt x="1467" y="3179"/>
                  </a:cubicBezTo>
                  <a:lnTo>
                    <a:pt x="1502" y="3179"/>
                  </a:lnTo>
                  <a:cubicBezTo>
                    <a:pt x="2550" y="3179"/>
                    <a:pt x="3039" y="2445"/>
                    <a:pt x="3458" y="1816"/>
                  </a:cubicBezTo>
                  <a:cubicBezTo>
                    <a:pt x="3633" y="1607"/>
                    <a:pt x="3703" y="1327"/>
                    <a:pt x="3878" y="1258"/>
                  </a:cubicBezTo>
                  <a:cubicBezTo>
                    <a:pt x="4017" y="1153"/>
                    <a:pt x="4541" y="1153"/>
                    <a:pt x="4821" y="1083"/>
                  </a:cubicBezTo>
                  <a:lnTo>
                    <a:pt x="4786" y="838"/>
                  </a:lnTo>
                  <a:cubicBezTo>
                    <a:pt x="4541" y="873"/>
                    <a:pt x="4017" y="838"/>
                    <a:pt x="3703" y="1048"/>
                  </a:cubicBezTo>
                  <a:cubicBezTo>
                    <a:pt x="3458" y="1223"/>
                    <a:pt x="3389" y="1502"/>
                    <a:pt x="3249" y="1677"/>
                  </a:cubicBezTo>
                  <a:cubicBezTo>
                    <a:pt x="2830" y="2305"/>
                    <a:pt x="2410" y="2934"/>
                    <a:pt x="1502" y="2934"/>
                  </a:cubicBezTo>
                  <a:cubicBezTo>
                    <a:pt x="1397" y="2934"/>
                    <a:pt x="1293" y="2899"/>
                    <a:pt x="1188" y="2899"/>
                  </a:cubicBezTo>
                  <a:cubicBezTo>
                    <a:pt x="489" y="2795"/>
                    <a:pt x="315" y="2480"/>
                    <a:pt x="280" y="2096"/>
                  </a:cubicBezTo>
                  <a:cubicBezTo>
                    <a:pt x="280" y="1677"/>
                    <a:pt x="559" y="1188"/>
                    <a:pt x="908" y="873"/>
                  </a:cubicBezTo>
                  <a:cubicBezTo>
                    <a:pt x="1397" y="489"/>
                    <a:pt x="1642" y="384"/>
                    <a:pt x="2341" y="314"/>
                  </a:cubicBezTo>
                  <a:cubicBezTo>
                    <a:pt x="2830" y="279"/>
                    <a:pt x="3738" y="245"/>
                    <a:pt x="4402" y="245"/>
                  </a:cubicBezTo>
                  <a:lnTo>
                    <a:pt x="4856" y="245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2816200" y="4520275"/>
              <a:ext cx="129275" cy="61150"/>
            </a:xfrm>
            <a:custGeom>
              <a:avLst/>
              <a:gdLst/>
              <a:ahLst/>
              <a:cxnLst/>
              <a:rect l="l" t="t" r="r" b="b"/>
              <a:pathLst>
                <a:path w="5171" h="2446" extrusionOk="0">
                  <a:moveTo>
                    <a:pt x="4487" y="0"/>
                  </a:moveTo>
                  <a:cubicBezTo>
                    <a:pt x="3859" y="0"/>
                    <a:pt x="3100" y="25"/>
                    <a:pt x="2655" y="50"/>
                  </a:cubicBezTo>
                  <a:cubicBezTo>
                    <a:pt x="1956" y="85"/>
                    <a:pt x="1642" y="224"/>
                    <a:pt x="1188" y="539"/>
                  </a:cubicBezTo>
                  <a:cubicBezTo>
                    <a:pt x="420" y="1098"/>
                    <a:pt x="0" y="2250"/>
                    <a:pt x="1502" y="2425"/>
                  </a:cubicBezTo>
                  <a:cubicBezTo>
                    <a:pt x="1605" y="2439"/>
                    <a:pt x="1709" y="2446"/>
                    <a:pt x="1813" y="2446"/>
                  </a:cubicBezTo>
                  <a:cubicBezTo>
                    <a:pt x="2240" y="2446"/>
                    <a:pt x="2667" y="2328"/>
                    <a:pt x="3004" y="2076"/>
                  </a:cubicBezTo>
                  <a:cubicBezTo>
                    <a:pt x="3389" y="1761"/>
                    <a:pt x="3633" y="1202"/>
                    <a:pt x="4052" y="1028"/>
                  </a:cubicBezTo>
                  <a:cubicBezTo>
                    <a:pt x="4192" y="958"/>
                    <a:pt x="4332" y="958"/>
                    <a:pt x="4506" y="923"/>
                  </a:cubicBezTo>
                  <a:cubicBezTo>
                    <a:pt x="4716" y="888"/>
                    <a:pt x="4961" y="818"/>
                    <a:pt x="5170" y="818"/>
                  </a:cubicBezTo>
                  <a:lnTo>
                    <a:pt x="5170" y="15"/>
                  </a:lnTo>
                  <a:cubicBezTo>
                    <a:pt x="4986" y="5"/>
                    <a:pt x="4748" y="0"/>
                    <a:pt x="448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2824925" y="4517150"/>
              <a:ext cx="121425" cy="67250"/>
            </a:xfrm>
            <a:custGeom>
              <a:avLst/>
              <a:gdLst/>
              <a:ahLst/>
              <a:cxnLst/>
              <a:rect l="l" t="t" r="r" b="b"/>
              <a:pathLst>
                <a:path w="4857" h="2690" extrusionOk="0">
                  <a:moveTo>
                    <a:pt x="4367" y="0"/>
                  </a:moveTo>
                  <a:cubicBezTo>
                    <a:pt x="3703" y="0"/>
                    <a:pt x="2795" y="35"/>
                    <a:pt x="2306" y="35"/>
                  </a:cubicBezTo>
                  <a:cubicBezTo>
                    <a:pt x="1607" y="105"/>
                    <a:pt x="1223" y="210"/>
                    <a:pt x="734" y="559"/>
                  </a:cubicBezTo>
                  <a:cubicBezTo>
                    <a:pt x="350" y="873"/>
                    <a:pt x="1" y="1327"/>
                    <a:pt x="1" y="1782"/>
                  </a:cubicBezTo>
                  <a:cubicBezTo>
                    <a:pt x="1" y="2236"/>
                    <a:pt x="385" y="2620"/>
                    <a:pt x="1118" y="2690"/>
                  </a:cubicBezTo>
                  <a:lnTo>
                    <a:pt x="1468" y="2690"/>
                  </a:lnTo>
                  <a:cubicBezTo>
                    <a:pt x="1922" y="2690"/>
                    <a:pt x="2376" y="2585"/>
                    <a:pt x="2760" y="2271"/>
                  </a:cubicBezTo>
                  <a:cubicBezTo>
                    <a:pt x="3179" y="1956"/>
                    <a:pt x="3389" y="1432"/>
                    <a:pt x="3773" y="1258"/>
                  </a:cubicBezTo>
                  <a:cubicBezTo>
                    <a:pt x="3878" y="1223"/>
                    <a:pt x="4018" y="1223"/>
                    <a:pt x="4157" y="1188"/>
                  </a:cubicBezTo>
                  <a:cubicBezTo>
                    <a:pt x="4367" y="1153"/>
                    <a:pt x="4577" y="1083"/>
                    <a:pt x="4751" y="1083"/>
                  </a:cubicBezTo>
                  <a:lnTo>
                    <a:pt x="4786" y="1083"/>
                  </a:lnTo>
                  <a:lnTo>
                    <a:pt x="4856" y="838"/>
                  </a:lnTo>
                  <a:cubicBezTo>
                    <a:pt x="4821" y="803"/>
                    <a:pt x="4786" y="803"/>
                    <a:pt x="4751" y="803"/>
                  </a:cubicBezTo>
                  <a:cubicBezTo>
                    <a:pt x="4542" y="803"/>
                    <a:pt x="4297" y="908"/>
                    <a:pt x="4122" y="943"/>
                  </a:cubicBezTo>
                  <a:cubicBezTo>
                    <a:pt x="3983" y="943"/>
                    <a:pt x="3843" y="943"/>
                    <a:pt x="3668" y="1013"/>
                  </a:cubicBezTo>
                  <a:cubicBezTo>
                    <a:pt x="3179" y="1258"/>
                    <a:pt x="2935" y="1816"/>
                    <a:pt x="2586" y="2096"/>
                  </a:cubicBezTo>
                  <a:cubicBezTo>
                    <a:pt x="2271" y="2340"/>
                    <a:pt x="1852" y="2445"/>
                    <a:pt x="1433" y="2445"/>
                  </a:cubicBezTo>
                  <a:cubicBezTo>
                    <a:pt x="1363" y="2445"/>
                    <a:pt x="1258" y="2445"/>
                    <a:pt x="1153" y="2410"/>
                  </a:cubicBezTo>
                  <a:cubicBezTo>
                    <a:pt x="455" y="2340"/>
                    <a:pt x="280" y="2061"/>
                    <a:pt x="280" y="1782"/>
                  </a:cubicBezTo>
                  <a:cubicBezTo>
                    <a:pt x="280" y="1467"/>
                    <a:pt x="560" y="1013"/>
                    <a:pt x="909" y="769"/>
                  </a:cubicBezTo>
                  <a:cubicBezTo>
                    <a:pt x="1363" y="454"/>
                    <a:pt x="1642" y="349"/>
                    <a:pt x="2306" y="314"/>
                  </a:cubicBezTo>
                  <a:cubicBezTo>
                    <a:pt x="2795" y="279"/>
                    <a:pt x="3703" y="245"/>
                    <a:pt x="4367" y="245"/>
                  </a:cubicBezTo>
                  <a:lnTo>
                    <a:pt x="4821" y="245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3209175" y="4495075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4768" y="0"/>
                  </a:moveTo>
                  <a:cubicBezTo>
                    <a:pt x="4084" y="0"/>
                    <a:pt x="3164" y="51"/>
                    <a:pt x="2655" y="80"/>
                  </a:cubicBezTo>
                  <a:cubicBezTo>
                    <a:pt x="1991" y="149"/>
                    <a:pt x="1642" y="254"/>
                    <a:pt x="1188" y="673"/>
                  </a:cubicBezTo>
                  <a:cubicBezTo>
                    <a:pt x="454" y="1302"/>
                    <a:pt x="0" y="2665"/>
                    <a:pt x="1502" y="2874"/>
                  </a:cubicBezTo>
                  <a:cubicBezTo>
                    <a:pt x="1623" y="2892"/>
                    <a:pt x="1736" y="2900"/>
                    <a:pt x="1844" y="2900"/>
                  </a:cubicBezTo>
                  <a:cubicBezTo>
                    <a:pt x="2796" y="2900"/>
                    <a:pt x="3263" y="2244"/>
                    <a:pt x="3703" y="1617"/>
                  </a:cubicBezTo>
                  <a:cubicBezTo>
                    <a:pt x="4017" y="1128"/>
                    <a:pt x="4786" y="1023"/>
                    <a:pt x="5310" y="1023"/>
                  </a:cubicBezTo>
                  <a:lnTo>
                    <a:pt x="5205" y="10"/>
                  </a:lnTo>
                  <a:cubicBezTo>
                    <a:pt x="5078" y="3"/>
                    <a:pt x="4930" y="0"/>
                    <a:pt x="476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3217900" y="4491825"/>
              <a:ext cx="124025" cy="79475"/>
            </a:xfrm>
            <a:custGeom>
              <a:avLst/>
              <a:gdLst/>
              <a:ahLst/>
              <a:cxnLst/>
              <a:rect l="l" t="t" r="r" b="b"/>
              <a:pathLst>
                <a:path w="4961" h="3179" extrusionOk="0">
                  <a:moveTo>
                    <a:pt x="4402" y="0"/>
                  </a:moveTo>
                  <a:cubicBezTo>
                    <a:pt x="3703" y="0"/>
                    <a:pt x="2795" y="70"/>
                    <a:pt x="2306" y="105"/>
                  </a:cubicBezTo>
                  <a:cubicBezTo>
                    <a:pt x="1607" y="140"/>
                    <a:pt x="1223" y="279"/>
                    <a:pt x="734" y="699"/>
                  </a:cubicBezTo>
                  <a:cubicBezTo>
                    <a:pt x="350" y="1048"/>
                    <a:pt x="35" y="1572"/>
                    <a:pt x="35" y="2096"/>
                  </a:cubicBezTo>
                  <a:cubicBezTo>
                    <a:pt x="0" y="2585"/>
                    <a:pt x="350" y="3039"/>
                    <a:pt x="1118" y="3144"/>
                  </a:cubicBezTo>
                  <a:cubicBezTo>
                    <a:pt x="1258" y="3144"/>
                    <a:pt x="1363" y="3179"/>
                    <a:pt x="1433" y="3179"/>
                  </a:cubicBezTo>
                  <a:lnTo>
                    <a:pt x="1468" y="3179"/>
                  </a:lnTo>
                  <a:cubicBezTo>
                    <a:pt x="2516" y="3179"/>
                    <a:pt x="3039" y="2445"/>
                    <a:pt x="3459" y="1816"/>
                  </a:cubicBezTo>
                  <a:cubicBezTo>
                    <a:pt x="3738" y="1397"/>
                    <a:pt x="4437" y="1292"/>
                    <a:pt x="4961" y="1258"/>
                  </a:cubicBezTo>
                  <a:lnTo>
                    <a:pt x="4961" y="1013"/>
                  </a:lnTo>
                  <a:cubicBezTo>
                    <a:pt x="4402" y="1048"/>
                    <a:pt x="3633" y="1118"/>
                    <a:pt x="3249" y="1677"/>
                  </a:cubicBezTo>
                  <a:cubicBezTo>
                    <a:pt x="2795" y="2305"/>
                    <a:pt x="2376" y="2899"/>
                    <a:pt x="1468" y="2899"/>
                  </a:cubicBezTo>
                  <a:lnTo>
                    <a:pt x="1153" y="2899"/>
                  </a:lnTo>
                  <a:cubicBezTo>
                    <a:pt x="490" y="2760"/>
                    <a:pt x="280" y="2480"/>
                    <a:pt x="280" y="2096"/>
                  </a:cubicBezTo>
                  <a:cubicBezTo>
                    <a:pt x="280" y="1677"/>
                    <a:pt x="559" y="1188"/>
                    <a:pt x="909" y="873"/>
                  </a:cubicBezTo>
                  <a:cubicBezTo>
                    <a:pt x="1363" y="489"/>
                    <a:pt x="1642" y="384"/>
                    <a:pt x="2341" y="349"/>
                  </a:cubicBezTo>
                  <a:cubicBezTo>
                    <a:pt x="2830" y="314"/>
                    <a:pt x="3738" y="279"/>
                    <a:pt x="4402" y="279"/>
                  </a:cubicBezTo>
                  <a:lnTo>
                    <a:pt x="4821" y="279"/>
                  </a:lnTo>
                  <a:lnTo>
                    <a:pt x="4856" y="35"/>
                  </a:lnTo>
                  <a:cubicBezTo>
                    <a:pt x="4716" y="0"/>
                    <a:pt x="4541" y="0"/>
                    <a:pt x="44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2591450" y="4495300"/>
              <a:ext cx="111250" cy="83775"/>
            </a:xfrm>
            <a:custGeom>
              <a:avLst/>
              <a:gdLst/>
              <a:ahLst/>
              <a:cxnLst/>
              <a:rect l="l" t="t" r="r" b="b"/>
              <a:pathLst>
                <a:path w="4450" h="3351" extrusionOk="0">
                  <a:moveTo>
                    <a:pt x="4380" y="1"/>
                  </a:moveTo>
                  <a:cubicBezTo>
                    <a:pt x="3786" y="140"/>
                    <a:pt x="2563" y="525"/>
                    <a:pt x="1969" y="734"/>
                  </a:cubicBezTo>
                  <a:cubicBezTo>
                    <a:pt x="1306" y="944"/>
                    <a:pt x="1026" y="1153"/>
                    <a:pt x="677" y="1608"/>
                  </a:cubicBezTo>
                  <a:cubicBezTo>
                    <a:pt x="134" y="2246"/>
                    <a:pt x="0" y="3350"/>
                    <a:pt x="1126" y="3350"/>
                  </a:cubicBezTo>
                  <a:cubicBezTo>
                    <a:pt x="1232" y="3350"/>
                    <a:pt x="1350" y="3340"/>
                    <a:pt x="1480" y="3319"/>
                  </a:cubicBezTo>
                  <a:cubicBezTo>
                    <a:pt x="2668" y="3145"/>
                    <a:pt x="3017" y="2411"/>
                    <a:pt x="3297" y="1712"/>
                  </a:cubicBezTo>
                  <a:cubicBezTo>
                    <a:pt x="3367" y="1608"/>
                    <a:pt x="3367" y="1433"/>
                    <a:pt x="3436" y="1328"/>
                  </a:cubicBezTo>
                  <a:cubicBezTo>
                    <a:pt x="3506" y="1223"/>
                    <a:pt x="3646" y="1188"/>
                    <a:pt x="3716" y="1153"/>
                  </a:cubicBezTo>
                  <a:cubicBezTo>
                    <a:pt x="3960" y="1049"/>
                    <a:pt x="4205" y="1014"/>
                    <a:pt x="4449" y="979"/>
                  </a:cubicBezTo>
                  <a:lnTo>
                    <a:pt x="4380" y="1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2595250" y="4491825"/>
              <a:ext cx="107450" cy="90825"/>
            </a:xfrm>
            <a:custGeom>
              <a:avLst/>
              <a:gdLst/>
              <a:ahLst/>
              <a:cxnLst/>
              <a:rect l="l" t="t" r="r" b="b"/>
              <a:pathLst>
                <a:path w="4298" h="3633" extrusionOk="0">
                  <a:moveTo>
                    <a:pt x="4193" y="0"/>
                  </a:moveTo>
                  <a:cubicBezTo>
                    <a:pt x="3564" y="140"/>
                    <a:pt x="2376" y="524"/>
                    <a:pt x="1782" y="734"/>
                  </a:cubicBezTo>
                  <a:cubicBezTo>
                    <a:pt x="1119" y="943"/>
                    <a:pt x="769" y="1188"/>
                    <a:pt x="420" y="1642"/>
                  </a:cubicBezTo>
                  <a:cubicBezTo>
                    <a:pt x="176" y="1956"/>
                    <a:pt x="1" y="2375"/>
                    <a:pt x="1" y="2725"/>
                  </a:cubicBezTo>
                  <a:cubicBezTo>
                    <a:pt x="1" y="3214"/>
                    <a:pt x="315" y="3633"/>
                    <a:pt x="979" y="3633"/>
                  </a:cubicBezTo>
                  <a:cubicBezTo>
                    <a:pt x="1084" y="3633"/>
                    <a:pt x="1223" y="3598"/>
                    <a:pt x="1328" y="3598"/>
                  </a:cubicBezTo>
                  <a:cubicBezTo>
                    <a:pt x="2586" y="3388"/>
                    <a:pt x="2970" y="2585"/>
                    <a:pt x="3284" y="1886"/>
                  </a:cubicBezTo>
                  <a:cubicBezTo>
                    <a:pt x="3319" y="1747"/>
                    <a:pt x="3354" y="1607"/>
                    <a:pt x="3389" y="1537"/>
                  </a:cubicBezTo>
                  <a:cubicBezTo>
                    <a:pt x="3424" y="1502"/>
                    <a:pt x="3529" y="1432"/>
                    <a:pt x="3634" y="1397"/>
                  </a:cubicBezTo>
                  <a:cubicBezTo>
                    <a:pt x="3843" y="1327"/>
                    <a:pt x="4053" y="1292"/>
                    <a:pt x="4297" y="1258"/>
                  </a:cubicBezTo>
                  <a:lnTo>
                    <a:pt x="4297" y="1013"/>
                  </a:lnTo>
                  <a:cubicBezTo>
                    <a:pt x="4053" y="1013"/>
                    <a:pt x="3773" y="1048"/>
                    <a:pt x="3529" y="1153"/>
                  </a:cubicBezTo>
                  <a:cubicBezTo>
                    <a:pt x="3424" y="1188"/>
                    <a:pt x="3284" y="1258"/>
                    <a:pt x="3180" y="1397"/>
                  </a:cubicBezTo>
                  <a:cubicBezTo>
                    <a:pt x="3075" y="1537"/>
                    <a:pt x="3075" y="1712"/>
                    <a:pt x="3040" y="1782"/>
                  </a:cubicBezTo>
                  <a:cubicBezTo>
                    <a:pt x="2725" y="2515"/>
                    <a:pt x="2446" y="3144"/>
                    <a:pt x="1293" y="3318"/>
                  </a:cubicBezTo>
                  <a:cubicBezTo>
                    <a:pt x="1189" y="3353"/>
                    <a:pt x="1084" y="3353"/>
                    <a:pt x="979" y="3353"/>
                  </a:cubicBezTo>
                  <a:cubicBezTo>
                    <a:pt x="420" y="3353"/>
                    <a:pt x="280" y="3109"/>
                    <a:pt x="245" y="2725"/>
                  </a:cubicBezTo>
                  <a:cubicBezTo>
                    <a:pt x="245" y="2445"/>
                    <a:pt x="385" y="2096"/>
                    <a:pt x="630" y="1816"/>
                  </a:cubicBezTo>
                  <a:cubicBezTo>
                    <a:pt x="979" y="1362"/>
                    <a:pt x="1223" y="1223"/>
                    <a:pt x="1852" y="978"/>
                  </a:cubicBezTo>
                  <a:cubicBezTo>
                    <a:pt x="2446" y="769"/>
                    <a:pt x="3669" y="419"/>
                    <a:pt x="4262" y="279"/>
                  </a:cubicBezTo>
                  <a:lnTo>
                    <a:pt x="41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2684325" y="4540725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4996" y="0"/>
                  </a:moveTo>
                  <a:cubicBezTo>
                    <a:pt x="4332" y="35"/>
                    <a:pt x="3075" y="175"/>
                    <a:pt x="2481" y="280"/>
                  </a:cubicBezTo>
                  <a:cubicBezTo>
                    <a:pt x="1782" y="349"/>
                    <a:pt x="1468" y="489"/>
                    <a:pt x="1014" y="873"/>
                  </a:cubicBezTo>
                  <a:cubicBezTo>
                    <a:pt x="350" y="1467"/>
                    <a:pt x="1" y="2690"/>
                    <a:pt x="1503" y="2725"/>
                  </a:cubicBezTo>
                  <a:cubicBezTo>
                    <a:pt x="1535" y="2726"/>
                    <a:pt x="1566" y="2726"/>
                    <a:pt x="1596" y="2726"/>
                  </a:cubicBezTo>
                  <a:cubicBezTo>
                    <a:pt x="2717" y="2726"/>
                    <a:pt x="3191" y="2114"/>
                    <a:pt x="3599" y="1502"/>
                  </a:cubicBezTo>
                  <a:cubicBezTo>
                    <a:pt x="3738" y="1258"/>
                    <a:pt x="3948" y="1048"/>
                    <a:pt x="4193" y="908"/>
                  </a:cubicBezTo>
                  <a:cubicBezTo>
                    <a:pt x="4507" y="769"/>
                    <a:pt x="4821" y="769"/>
                    <a:pt x="5136" y="769"/>
                  </a:cubicBezTo>
                  <a:lnTo>
                    <a:pt x="4996" y="0"/>
                  </a:ln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2691325" y="45381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4681" y="0"/>
                  </a:moveTo>
                  <a:cubicBezTo>
                    <a:pt x="4052" y="0"/>
                    <a:pt x="2795" y="140"/>
                    <a:pt x="2166" y="245"/>
                  </a:cubicBezTo>
                  <a:cubicBezTo>
                    <a:pt x="1467" y="350"/>
                    <a:pt x="1118" y="489"/>
                    <a:pt x="664" y="874"/>
                  </a:cubicBezTo>
                  <a:cubicBezTo>
                    <a:pt x="315" y="1188"/>
                    <a:pt x="35" y="1642"/>
                    <a:pt x="35" y="2061"/>
                  </a:cubicBezTo>
                  <a:cubicBezTo>
                    <a:pt x="0" y="2550"/>
                    <a:pt x="419" y="2935"/>
                    <a:pt x="1223" y="2969"/>
                  </a:cubicBezTo>
                  <a:lnTo>
                    <a:pt x="1328" y="2969"/>
                  </a:lnTo>
                  <a:cubicBezTo>
                    <a:pt x="2515" y="2969"/>
                    <a:pt x="3004" y="2271"/>
                    <a:pt x="3423" y="1677"/>
                  </a:cubicBezTo>
                  <a:cubicBezTo>
                    <a:pt x="3563" y="1433"/>
                    <a:pt x="3773" y="1258"/>
                    <a:pt x="3982" y="1153"/>
                  </a:cubicBezTo>
                  <a:cubicBezTo>
                    <a:pt x="4227" y="1013"/>
                    <a:pt x="4436" y="1013"/>
                    <a:pt x="4751" y="1013"/>
                  </a:cubicBezTo>
                  <a:lnTo>
                    <a:pt x="4856" y="1013"/>
                  </a:lnTo>
                  <a:lnTo>
                    <a:pt x="4856" y="734"/>
                  </a:lnTo>
                  <a:lnTo>
                    <a:pt x="4751" y="734"/>
                  </a:lnTo>
                  <a:cubicBezTo>
                    <a:pt x="4436" y="734"/>
                    <a:pt x="4157" y="769"/>
                    <a:pt x="3878" y="909"/>
                  </a:cubicBezTo>
                  <a:cubicBezTo>
                    <a:pt x="3598" y="1048"/>
                    <a:pt x="3389" y="1258"/>
                    <a:pt x="3214" y="1502"/>
                  </a:cubicBezTo>
                  <a:cubicBezTo>
                    <a:pt x="2795" y="2131"/>
                    <a:pt x="2376" y="2690"/>
                    <a:pt x="1328" y="2690"/>
                  </a:cubicBezTo>
                  <a:lnTo>
                    <a:pt x="1223" y="2690"/>
                  </a:lnTo>
                  <a:cubicBezTo>
                    <a:pt x="489" y="2655"/>
                    <a:pt x="280" y="2411"/>
                    <a:pt x="280" y="2061"/>
                  </a:cubicBezTo>
                  <a:cubicBezTo>
                    <a:pt x="280" y="1747"/>
                    <a:pt x="524" y="1363"/>
                    <a:pt x="839" y="1083"/>
                  </a:cubicBezTo>
                  <a:cubicBezTo>
                    <a:pt x="1258" y="699"/>
                    <a:pt x="1537" y="594"/>
                    <a:pt x="2201" y="489"/>
                  </a:cubicBezTo>
                  <a:cubicBezTo>
                    <a:pt x="2830" y="420"/>
                    <a:pt x="4087" y="280"/>
                    <a:pt x="4716" y="245"/>
                  </a:cubicBezTo>
                  <a:lnTo>
                    <a:pt x="46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3327050" y="4540475"/>
              <a:ext cx="129275" cy="62000"/>
            </a:xfrm>
            <a:custGeom>
              <a:avLst/>
              <a:gdLst/>
              <a:ahLst/>
              <a:cxnLst/>
              <a:rect l="l" t="t" r="r" b="b"/>
              <a:pathLst>
                <a:path w="5171" h="2480" extrusionOk="0">
                  <a:moveTo>
                    <a:pt x="4750" y="1"/>
                  </a:moveTo>
                  <a:cubicBezTo>
                    <a:pt x="4084" y="1"/>
                    <a:pt x="3164" y="52"/>
                    <a:pt x="2656" y="80"/>
                  </a:cubicBezTo>
                  <a:cubicBezTo>
                    <a:pt x="1957" y="115"/>
                    <a:pt x="1608" y="220"/>
                    <a:pt x="1154" y="569"/>
                  </a:cubicBezTo>
                  <a:cubicBezTo>
                    <a:pt x="420" y="1093"/>
                    <a:pt x="1" y="2281"/>
                    <a:pt x="1468" y="2455"/>
                  </a:cubicBezTo>
                  <a:cubicBezTo>
                    <a:pt x="1608" y="2472"/>
                    <a:pt x="1738" y="2479"/>
                    <a:pt x="1860" y="2479"/>
                  </a:cubicBezTo>
                  <a:cubicBezTo>
                    <a:pt x="2778" y="2479"/>
                    <a:pt x="3233" y="2044"/>
                    <a:pt x="3634" y="1582"/>
                  </a:cubicBezTo>
                  <a:cubicBezTo>
                    <a:pt x="3843" y="1338"/>
                    <a:pt x="3878" y="1128"/>
                    <a:pt x="4262" y="988"/>
                  </a:cubicBezTo>
                  <a:cubicBezTo>
                    <a:pt x="4437" y="883"/>
                    <a:pt x="4786" y="779"/>
                    <a:pt x="5171" y="779"/>
                  </a:cubicBezTo>
                  <a:lnTo>
                    <a:pt x="5171" y="10"/>
                  </a:lnTo>
                  <a:cubicBezTo>
                    <a:pt x="5050" y="3"/>
                    <a:pt x="4907" y="1"/>
                    <a:pt x="475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3335800" y="4537225"/>
              <a:ext cx="120525" cy="68150"/>
            </a:xfrm>
            <a:custGeom>
              <a:avLst/>
              <a:gdLst/>
              <a:ahLst/>
              <a:cxnLst/>
              <a:rect l="l" t="t" r="r" b="b"/>
              <a:pathLst>
                <a:path w="4821" h="2726" extrusionOk="0">
                  <a:moveTo>
                    <a:pt x="4332" y="0"/>
                  </a:moveTo>
                  <a:cubicBezTo>
                    <a:pt x="3668" y="0"/>
                    <a:pt x="2795" y="35"/>
                    <a:pt x="2271" y="70"/>
                  </a:cubicBezTo>
                  <a:cubicBezTo>
                    <a:pt x="1572" y="105"/>
                    <a:pt x="1223" y="245"/>
                    <a:pt x="734" y="594"/>
                  </a:cubicBezTo>
                  <a:cubicBezTo>
                    <a:pt x="315" y="874"/>
                    <a:pt x="0" y="1328"/>
                    <a:pt x="0" y="1782"/>
                  </a:cubicBezTo>
                  <a:cubicBezTo>
                    <a:pt x="0" y="2236"/>
                    <a:pt x="349" y="2620"/>
                    <a:pt x="1118" y="2690"/>
                  </a:cubicBezTo>
                  <a:cubicBezTo>
                    <a:pt x="1223" y="2725"/>
                    <a:pt x="1362" y="2725"/>
                    <a:pt x="1467" y="2725"/>
                  </a:cubicBezTo>
                  <a:lnTo>
                    <a:pt x="1502" y="2725"/>
                  </a:lnTo>
                  <a:cubicBezTo>
                    <a:pt x="2480" y="2725"/>
                    <a:pt x="2969" y="2271"/>
                    <a:pt x="3388" y="1782"/>
                  </a:cubicBezTo>
                  <a:cubicBezTo>
                    <a:pt x="3598" y="1537"/>
                    <a:pt x="3633" y="1363"/>
                    <a:pt x="3947" y="1223"/>
                  </a:cubicBezTo>
                  <a:cubicBezTo>
                    <a:pt x="4122" y="1153"/>
                    <a:pt x="4471" y="1048"/>
                    <a:pt x="4821" y="1048"/>
                  </a:cubicBezTo>
                  <a:lnTo>
                    <a:pt x="4821" y="769"/>
                  </a:lnTo>
                  <a:cubicBezTo>
                    <a:pt x="4401" y="769"/>
                    <a:pt x="4052" y="909"/>
                    <a:pt x="3843" y="979"/>
                  </a:cubicBezTo>
                  <a:cubicBezTo>
                    <a:pt x="3458" y="1153"/>
                    <a:pt x="3353" y="1398"/>
                    <a:pt x="3179" y="1607"/>
                  </a:cubicBezTo>
                  <a:cubicBezTo>
                    <a:pt x="2760" y="2061"/>
                    <a:pt x="2375" y="2481"/>
                    <a:pt x="1502" y="2481"/>
                  </a:cubicBezTo>
                  <a:cubicBezTo>
                    <a:pt x="1397" y="2481"/>
                    <a:pt x="1258" y="2446"/>
                    <a:pt x="1153" y="2446"/>
                  </a:cubicBezTo>
                  <a:cubicBezTo>
                    <a:pt x="454" y="2341"/>
                    <a:pt x="280" y="2096"/>
                    <a:pt x="245" y="1782"/>
                  </a:cubicBezTo>
                  <a:cubicBezTo>
                    <a:pt x="245" y="1468"/>
                    <a:pt x="524" y="1048"/>
                    <a:pt x="873" y="804"/>
                  </a:cubicBezTo>
                  <a:cubicBezTo>
                    <a:pt x="1328" y="455"/>
                    <a:pt x="1607" y="385"/>
                    <a:pt x="2306" y="350"/>
                  </a:cubicBezTo>
                  <a:cubicBezTo>
                    <a:pt x="2795" y="315"/>
                    <a:pt x="3668" y="280"/>
                    <a:pt x="4332" y="280"/>
                  </a:cubicBezTo>
                  <a:lnTo>
                    <a:pt x="4821" y="280"/>
                  </a:lnTo>
                  <a:lnTo>
                    <a:pt x="4821" y="35"/>
                  </a:lnTo>
                  <a:cubicBezTo>
                    <a:pt x="4681" y="0"/>
                    <a:pt x="4506" y="0"/>
                    <a:pt x="4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4644825" y="4352475"/>
              <a:ext cx="130125" cy="61875"/>
            </a:xfrm>
            <a:custGeom>
              <a:avLst/>
              <a:gdLst/>
              <a:ahLst/>
              <a:cxnLst/>
              <a:rect l="l" t="t" r="r" b="b"/>
              <a:pathLst>
                <a:path w="5205" h="2475" extrusionOk="0">
                  <a:moveTo>
                    <a:pt x="3415" y="0"/>
                  </a:moveTo>
                  <a:cubicBezTo>
                    <a:pt x="2450" y="0"/>
                    <a:pt x="1979" y="566"/>
                    <a:pt x="1537" y="1103"/>
                  </a:cubicBezTo>
                  <a:cubicBezTo>
                    <a:pt x="1328" y="1382"/>
                    <a:pt x="1293" y="1592"/>
                    <a:pt x="908" y="1802"/>
                  </a:cubicBezTo>
                  <a:cubicBezTo>
                    <a:pt x="734" y="1871"/>
                    <a:pt x="384" y="2011"/>
                    <a:pt x="0" y="2011"/>
                  </a:cubicBezTo>
                  <a:lnTo>
                    <a:pt x="35" y="2465"/>
                  </a:lnTo>
                  <a:cubicBezTo>
                    <a:pt x="155" y="2472"/>
                    <a:pt x="298" y="2475"/>
                    <a:pt x="456" y="2475"/>
                  </a:cubicBezTo>
                  <a:cubicBezTo>
                    <a:pt x="1123" y="2475"/>
                    <a:pt x="2048" y="2424"/>
                    <a:pt x="2585" y="2395"/>
                  </a:cubicBezTo>
                  <a:cubicBezTo>
                    <a:pt x="3249" y="2360"/>
                    <a:pt x="3598" y="2256"/>
                    <a:pt x="4052" y="1906"/>
                  </a:cubicBezTo>
                  <a:cubicBezTo>
                    <a:pt x="4786" y="1382"/>
                    <a:pt x="5205" y="195"/>
                    <a:pt x="3738" y="20"/>
                  </a:cubicBezTo>
                  <a:cubicBezTo>
                    <a:pt x="3624" y="7"/>
                    <a:pt x="3517" y="0"/>
                    <a:pt x="341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4644825" y="4349475"/>
              <a:ext cx="121400" cy="68125"/>
            </a:xfrm>
            <a:custGeom>
              <a:avLst/>
              <a:gdLst/>
              <a:ahLst/>
              <a:cxnLst/>
              <a:rect l="l" t="t" r="r" b="b"/>
              <a:pathLst>
                <a:path w="4856" h="2725" extrusionOk="0">
                  <a:moveTo>
                    <a:pt x="3389" y="0"/>
                  </a:moveTo>
                  <a:cubicBezTo>
                    <a:pt x="2376" y="0"/>
                    <a:pt x="1852" y="594"/>
                    <a:pt x="1432" y="1153"/>
                  </a:cubicBezTo>
                  <a:cubicBezTo>
                    <a:pt x="1223" y="1432"/>
                    <a:pt x="1188" y="1607"/>
                    <a:pt x="839" y="1782"/>
                  </a:cubicBezTo>
                  <a:cubicBezTo>
                    <a:pt x="664" y="1887"/>
                    <a:pt x="350" y="1991"/>
                    <a:pt x="0" y="1991"/>
                  </a:cubicBezTo>
                  <a:lnTo>
                    <a:pt x="0" y="2271"/>
                  </a:lnTo>
                  <a:cubicBezTo>
                    <a:pt x="384" y="2271"/>
                    <a:pt x="769" y="2131"/>
                    <a:pt x="978" y="2026"/>
                  </a:cubicBezTo>
                  <a:cubicBezTo>
                    <a:pt x="1363" y="1817"/>
                    <a:pt x="1432" y="1537"/>
                    <a:pt x="1642" y="1293"/>
                  </a:cubicBezTo>
                  <a:cubicBezTo>
                    <a:pt x="2061" y="769"/>
                    <a:pt x="2480" y="280"/>
                    <a:pt x="3389" y="280"/>
                  </a:cubicBezTo>
                  <a:lnTo>
                    <a:pt x="3703" y="280"/>
                  </a:lnTo>
                  <a:cubicBezTo>
                    <a:pt x="4402" y="385"/>
                    <a:pt x="4576" y="629"/>
                    <a:pt x="4611" y="943"/>
                  </a:cubicBezTo>
                  <a:cubicBezTo>
                    <a:pt x="4611" y="1258"/>
                    <a:pt x="4332" y="1677"/>
                    <a:pt x="3982" y="1922"/>
                  </a:cubicBezTo>
                  <a:cubicBezTo>
                    <a:pt x="3528" y="2271"/>
                    <a:pt x="3249" y="2341"/>
                    <a:pt x="2550" y="2411"/>
                  </a:cubicBezTo>
                  <a:cubicBezTo>
                    <a:pt x="2061" y="2411"/>
                    <a:pt x="1153" y="2445"/>
                    <a:pt x="489" y="2445"/>
                  </a:cubicBezTo>
                  <a:lnTo>
                    <a:pt x="35" y="2445"/>
                  </a:lnTo>
                  <a:lnTo>
                    <a:pt x="35" y="2725"/>
                  </a:lnTo>
                  <a:lnTo>
                    <a:pt x="489" y="2725"/>
                  </a:lnTo>
                  <a:cubicBezTo>
                    <a:pt x="1153" y="2725"/>
                    <a:pt x="2061" y="2690"/>
                    <a:pt x="2585" y="2655"/>
                  </a:cubicBezTo>
                  <a:cubicBezTo>
                    <a:pt x="3284" y="2620"/>
                    <a:pt x="3668" y="2480"/>
                    <a:pt x="4122" y="2131"/>
                  </a:cubicBezTo>
                  <a:cubicBezTo>
                    <a:pt x="4541" y="1852"/>
                    <a:pt x="4856" y="1398"/>
                    <a:pt x="4856" y="943"/>
                  </a:cubicBezTo>
                  <a:cubicBezTo>
                    <a:pt x="4856" y="489"/>
                    <a:pt x="4506" y="105"/>
                    <a:pt x="3738" y="35"/>
                  </a:cubicBezTo>
                  <a:cubicBezTo>
                    <a:pt x="3633" y="0"/>
                    <a:pt x="3493" y="0"/>
                    <a:pt x="3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4266700" y="4352475"/>
              <a:ext cx="131000" cy="61875"/>
            </a:xfrm>
            <a:custGeom>
              <a:avLst/>
              <a:gdLst/>
              <a:ahLst/>
              <a:cxnLst/>
              <a:rect l="l" t="t" r="r" b="b"/>
              <a:pathLst>
                <a:path w="5240" h="2475" extrusionOk="0">
                  <a:moveTo>
                    <a:pt x="3440" y="0"/>
                  </a:moveTo>
                  <a:cubicBezTo>
                    <a:pt x="2451" y="0"/>
                    <a:pt x="1983" y="566"/>
                    <a:pt x="1572" y="1103"/>
                  </a:cubicBezTo>
                  <a:cubicBezTo>
                    <a:pt x="1363" y="1382"/>
                    <a:pt x="1293" y="1592"/>
                    <a:pt x="943" y="1802"/>
                  </a:cubicBezTo>
                  <a:cubicBezTo>
                    <a:pt x="734" y="1871"/>
                    <a:pt x="385" y="2011"/>
                    <a:pt x="0" y="2011"/>
                  </a:cubicBezTo>
                  <a:lnTo>
                    <a:pt x="70" y="2465"/>
                  </a:lnTo>
                  <a:cubicBezTo>
                    <a:pt x="190" y="2472"/>
                    <a:pt x="333" y="2475"/>
                    <a:pt x="490" y="2475"/>
                  </a:cubicBezTo>
                  <a:cubicBezTo>
                    <a:pt x="1156" y="2475"/>
                    <a:pt x="2076" y="2424"/>
                    <a:pt x="2585" y="2395"/>
                  </a:cubicBezTo>
                  <a:cubicBezTo>
                    <a:pt x="3284" y="2360"/>
                    <a:pt x="3598" y="2256"/>
                    <a:pt x="4087" y="1906"/>
                  </a:cubicBezTo>
                  <a:cubicBezTo>
                    <a:pt x="4821" y="1382"/>
                    <a:pt x="5240" y="195"/>
                    <a:pt x="3773" y="20"/>
                  </a:cubicBezTo>
                  <a:cubicBezTo>
                    <a:pt x="3656" y="7"/>
                    <a:pt x="3545" y="0"/>
                    <a:pt x="344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4266700" y="4349475"/>
              <a:ext cx="122275" cy="68125"/>
            </a:xfrm>
            <a:custGeom>
              <a:avLst/>
              <a:gdLst/>
              <a:ahLst/>
              <a:cxnLst/>
              <a:rect l="l" t="t" r="r" b="b"/>
              <a:pathLst>
                <a:path w="4891" h="2725" extrusionOk="0">
                  <a:moveTo>
                    <a:pt x="3423" y="0"/>
                  </a:moveTo>
                  <a:cubicBezTo>
                    <a:pt x="2410" y="0"/>
                    <a:pt x="1887" y="594"/>
                    <a:pt x="1467" y="1153"/>
                  </a:cubicBezTo>
                  <a:cubicBezTo>
                    <a:pt x="1223" y="1432"/>
                    <a:pt x="1188" y="1607"/>
                    <a:pt x="874" y="1782"/>
                  </a:cubicBezTo>
                  <a:cubicBezTo>
                    <a:pt x="699" y="1887"/>
                    <a:pt x="350" y="1991"/>
                    <a:pt x="0" y="1991"/>
                  </a:cubicBezTo>
                  <a:lnTo>
                    <a:pt x="0" y="2271"/>
                  </a:lnTo>
                  <a:cubicBezTo>
                    <a:pt x="419" y="2271"/>
                    <a:pt x="769" y="2131"/>
                    <a:pt x="978" y="2026"/>
                  </a:cubicBezTo>
                  <a:cubicBezTo>
                    <a:pt x="1397" y="1817"/>
                    <a:pt x="1467" y="1537"/>
                    <a:pt x="1677" y="1293"/>
                  </a:cubicBezTo>
                  <a:cubicBezTo>
                    <a:pt x="2096" y="769"/>
                    <a:pt x="2515" y="280"/>
                    <a:pt x="3423" y="280"/>
                  </a:cubicBezTo>
                  <a:lnTo>
                    <a:pt x="3738" y="280"/>
                  </a:lnTo>
                  <a:cubicBezTo>
                    <a:pt x="4436" y="385"/>
                    <a:pt x="4611" y="629"/>
                    <a:pt x="4611" y="943"/>
                  </a:cubicBezTo>
                  <a:cubicBezTo>
                    <a:pt x="4611" y="1258"/>
                    <a:pt x="4367" y="1677"/>
                    <a:pt x="3982" y="1922"/>
                  </a:cubicBezTo>
                  <a:cubicBezTo>
                    <a:pt x="3528" y="2271"/>
                    <a:pt x="3249" y="2341"/>
                    <a:pt x="2585" y="2411"/>
                  </a:cubicBezTo>
                  <a:cubicBezTo>
                    <a:pt x="2061" y="2411"/>
                    <a:pt x="1188" y="2445"/>
                    <a:pt x="524" y="2445"/>
                  </a:cubicBezTo>
                  <a:lnTo>
                    <a:pt x="70" y="2445"/>
                  </a:lnTo>
                  <a:lnTo>
                    <a:pt x="70" y="2725"/>
                  </a:lnTo>
                  <a:lnTo>
                    <a:pt x="524" y="2725"/>
                  </a:lnTo>
                  <a:cubicBezTo>
                    <a:pt x="1188" y="2725"/>
                    <a:pt x="2096" y="2690"/>
                    <a:pt x="2585" y="2655"/>
                  </a:cubicBezTo>
                  <a:cubicBezTo>
                    <a:pt x="3284" y="2620"/>
                    <a:pt x="3668" y="2480"/>
                    <a:pt x="4157" y="2131"/>
                  </a:cubicBezTo>
                  <a:cubicBezTo>
                    <a:pt x="4541" y="1852"/>
                    <a:pt x="4891" y="1398"/>
                    <a:pt x="4891" y="943"/>
                  </a:cubicBezTo>
                  <a:cubicBezTo>
                    <a:pt x="4891" y="489"/>
                    <a:pt x="4506" y="105"/>
                    <a:pt x="3773" y="35"/>
                  </a:cubicBezTo>
                  <a:cubicBezTo>
                    <a:pt x="3633" y="0"/>
                    <a:pt x="3528" y="0"/>
                    <a:pt x="34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4474525" y="4369925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3401" y="0"/>
                  </a:moveTo>
                  <a:cubicBezTo>
                    <a:pt x="2446" y="0"/>
                    <a:pt x="1981" y="534"/>
                    <a:pt x="1573" y="1069"/>
                  </a:cubicBezTo>
                  <a:cubicBezTo>
                    <a:pt x="1363" y="1348"/>
                    <a:pt x="1293" y="1558"/>
                    <a:pt x="944" y="1767"/>
                  </a:cubicBezTo>
                  <a:cubicBezTo>
                    <a:pt x="734" y="1872"/>
                    <a:pt x="385" y="1977"/>
                    <a:pt x="1" y="1977"/>
                  </a:cubicBezTo>
                  <a:lnTo>
                    <a:pt x="71" y="2431"/>
                  </a:lnTo>
                  <a:cubicBezTo>
                    <a:pt x="255" y="2441"/>
                    <a:pt x="493" y="2445"/>
                    <a:pt x="753" y="2445"/>
                  </a:cubicBezTo>
                  <a:cubicBezTo>
                    <a:pt x="1382" y="2445"/>
                    <a:pt x="2141" y="2421"/>
                    <a:pt x="2586" y="2396"/>
                  </a:cubicBezTo>
                  <a:cubicBezTo>
                    <a:pt x="3284" y="2361"/>
                    <a:pt x="3599" y="2256"/>
                    <a:pt x="4088" y="1907"/>
                  </a:cubicBezTo>
                  <a:cubicBezTo>
                    <a:pt x="4821" y="1383"/>
                    <a:pt x="5240" y="195"/>
                    <a:pt x="3738" y="21"/>
                  </a:cubicBezTo>
                  <a:cubicBezTo>
                    <a:pt x="3619" y="7"/>
                    <a:pt x="3507" y="0"/>
                    <a:pt x="340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4474525" y="4366075"/>
              <a:ext cx="122300" cy="68125"/>
            </a:xfrm>
            <a:custGeom>
              <a:avLst/>
              <a:gdLst/>
              <a:ahLst/>
              <a:cxnLst/>
              <a:rect l="l" t="t" r="r" b="b"/>
              <a:pathLst>
                <a:path w="4892" h="2725" extrusionOk="0">
                  <a:moveTo>
                    <a:pt x="3424" y="0"/>
                  </a:moveTo>
                  <a:cubicBezTo>
                    <a:pt x="2411" y="0"/>
                    <a:pt x="1887" y="629"/>
                    <a:pt x="1468" y="1153"/>
                  </a:cubicBezTo>
                  <a:cubicBezTo>
                    <a:pt x="1223" y="1467"/>
                    <a:pt x="1188" y="1642"/>
                    <a:pt x="874" y="1816"/>
                  </a:cubicBezTo>
                  <a:cubicBezTo>
                    <a:pt x="699" y="1886"/>
                    <a:pt x="350" y="2026"/>
                    <a:pt x="1" y="2026"/>
                  </a:cubicBezTo>
                  <a:lnTo>
                    <a:pt x="1" y="2271"/>
                  </a:lnTo>
                  <a:cubicBezTo>
                    <a:pt x="420" y="2271"/>
                    <a:pt x="769" y="2131"/>
                    <a:pt x="979" y="2026"/>
                  </a:cubicBezTo>
                  <a:cubicBezTo>
                    <a:pt x="1398" y="1816"/>
                    <a:pt x="1468" y="1572"/>
                    <a:pt x="1677" y="1327"/>
                  </a:cubicBezTo>
                  <a:cubicBezTo>
                    <a:pt x="2097" y="768"/>
                    <a:pt x="2516" y="279"/>
                    <a:pt x="3424" y="279"/>
                  </a:cubicBezTo>
                  <a:cubicBezTo>
                    <a:pt x="3529" y="279"/>
                    <a:pt x="3634" y="279"/>
                    <a:pt x="3738" y="314"/>
                  </a:cubicBezTo>
                  <a:cubicBezTo>
                    <a:pt x="4437" y="384"/>
                    <a:pt x="4612" y="664"/>
                    <a:pt x="4612" y="943"/>
                  </a:cubicBezTo>
                  <a:cubicBezTo>
                    <a:pt x="4612" y="1258"/>
                    <a:pt x="4332" y="1712"/>
                    <a:pt x="3983" y="1956"/>
                  </a:cubicBezTo>
                  <a:cubicBezTo>
                    <a:pt x="3529" y="2271"/>
                    <a:pt x="3249" y="2375"/>
                    <a:pt x="2586" y="2410"/>
                  </a:cubicBezTo>
                  <a:cubicBezTo>
                    <a:pt x="2097" y="2445"/>
                    <a:pt x="1223" y="2480"/>
                    <a:pt x="560" y="2480"/>
                  </a:cubicBezTo>
                  <a:lnTo>
                    <a:pt x="71" y="2480"/>
                  </a:lnTo>
                  <a:lnTo>
                    <a:pt x="71" y="2725"/>
                  </a:lnTo>
                  <a:lnTo>
                    <a:pt x="560" y="2725"/>
                  </a:lnTo>
                  <a:cubicBezTo>
                    <a:pt x="1223" y="2725"/>
                    <a:pt x="2097" y="2690"/>
                    <a:pt x="2586" y="2690"/>
                  </a:cubicBezTo>
                  <a:cubicBezTo>
                    <a:pt x="3284" y="2620"/>
                    <a:pt x="3668" y="2515"/>
                    <a:pt x="4158" y="2166"/>
                  </a:cubicBezTo>
                  <a:cubicBezTo>
                    <a:pt x="4542" y="1851"/>
                    <a:pt x="4856" y="1397"/>
                    <a:pt x="4891" y="943"/>
                  </a:cubicBezTo>
                  <a:cubicBezTo>
                    <a:pt x="4891" y="489"/>
                    <a:pt x="4507" y="105"/>
                    <a:pt x="3773" y="35"/>
                  </a:cubicBezTo>
                  <a:cubicBezTo>
                    <a:pt x="3634" y="35"/>
                    <a:pt x="3529" y="0"/>
                    <a:pt x="3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4403800" y="4397050"/>
              <a:ext cx="130150" cy="73300"/>
            </a:xfrm>
            <a:custGeom>
              <a:avLst/>
              <a:gdLst/>
              <a:ahLst/>
              <a:cxnLst/>
              <a:rect l="l" t="t" r="r" b="b"/>
              <a:pathLst>
                <a:path w="5206" h="2932" extrusionOk="0">
                  <a:moveTo>
                    <a:pt x="3408" y="1"/>
                  </a:moveTo>
                  <a:cubicBezTo>
                    <a:pt x="2425" y="1"/>
                    <a:pt x="1949" y="641"/>
                    <a:pt x="1502" y="1311"/>
                  </a:cubicBezTo>
                  <a:cubicBezTo>
                    <a:pt x="1363" y="1486"/>
                    <a:pt x="1293" y="1765"/>
                    <a:pt x="1083" y="1905"/>
                  </a:cubicBezTo>
                  <a:cubicBezTo>
                    <a:pt x="839" y="2044"/>
                    <a:pt x="350" y="2044"/>
                    <a:pt x="70" y="2114"/>
                  </a:cubicBezTo>
                  <a:lnTo>
                    <a:pt x="0" y="2918"/>
                  </a:lnTo>
                  <a:cubicBezTo>
                    <a:pt x="169" y="2927"/>
                    <a:pt x="382" y="2931"/>
                    <a:pt x="618" y="2931"/>
                  </a:cubicBezTo>
                  <a:cubicBezTo>
                    <a:pt x="1260" y="2931"/>
                    <a:pt x="2064" y="2899"/>
                    <a:pt x="2550" y="2848"/>
                  </a:cubicBezTo>
                  <a:cubicBezTo>
                    <a:pt x="3214" y="2813"/>
                    <a:pt x="3563" y="2673"/>
                    <a:pt x="4017" y="2289"/>
                  </a:cubicBezTo>
                  <a:cubicBezTo>
                    <a:pt x="4786" y="1660"/>
                    <a:pt x="5205" y="228"/>
                    <a:pt x="3703" y="19"/>
                  </a:cubicBezTo>
                  <a:cubicBezTo>
                    <a:pt x="3600" y="6"/>
                    <a:pt x="3502" y="1"/>
                    <a:pt x="3408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4403800" y="4394000"/>
              <a:ext cx="121400" cy="79500"/>
            </a:xfrm>
            <a:custGeom>
              <a:avLst/>
              <a:gdLst/>
              <a:ahLst/>
              <a:cxnLst/>
              <a:rect l="l" t="t" r="r" b="b"/>
              <a:pathLst>
                <a:path w="4856" h="3180" extrusionOk="0">
                  <a:moveTo>
                    <a:pt x="3389" y="1"/>
                  </a:moveTo>
                  <a:cubicBezTo>
                    <a:pt x="2341" y="1"/>
                    <a:pt x="1817" y="699"/>
                    <a:pt x="1398" y="1363"/>
                  </a:cubicBezTo>
                  <a:cubicBezTo>
                    <a:pt x="1258" y="1573"/>
                    <a:pt x="1153" y="1852"/>
                    <a:pt x="1013" y="1922"/>
                  </a:cubicBezTo>
                  <a:cubicBezTo>
                    <a:pt x="839" y="2027"/>
                    <a:pt x="315" y="2027"/>
                    <a:pt x="35" y="2097"/>
                  </a:cubicBezTo>
                  <a:lnTo>
                    <a:pt x="105" y="2341"/>
                  </a:lnTo>
                  <a:cubicBezTo>
                    <a:pt x="350" y="2306"/>
                    <a:pt x="839" y="2306"/>
                    <a:pt x="1153" y="2132"/>
                  </a:cubicBezTo>
                  <a:cubicBezTo>
                    <a:pt x="1398" y="1957"/>
                    <a:pt x="1502" y="1677"/>
                    <a:pt x="1607" y="1503"/>
                  </a:cubicBezTo>
                  <a:cubicBezTo>
                    <a:pt x="2026" y="839"/>
                    <a:pt x="2480" y="245"/>
                    <a:pt x="3389" y="245"/>
                  </a:cubicBezTo>
                  <a:cubicBezTo>
                    <a:pt x="3459" y="245"/>
                    <a:pt x="3563" y="280"/>
                    <a:pt x="3703" y="280"/>
                  </a:cubicBezTo>
                  <a:cubicBezTo>
                    <a:pt x="4367" y="385"/>
                    <a:pt x="4576" y="699"/>
                    <a:pt x="4576" y="1084"/>
                  </a:cubicBezTo>
                  <a:cubicBezTo>
                    <a:pt x="4576" y="1503"/>
                    <a:pt x="4297" y="1992"/>
                    <a:pt x="3948" y="2306"/>
                  </a:cubicBezTo>
                  <a:cubicBezTo>
                    <a:pt x="3493" y="2690"/>
                    <a:pt x="3214" y="2795"/>
                    <a:pt x="2515" y="2865"/>
                  </a:cubicBezTo>
                  <a:cubicBezTo>
                    <a:pt x="2026" y="2900"/>
                    <a:pt x="1153" y="2935"/>
                    <a:pt x="489" y="2935"/>
                  </a:cubicBezTo>
                  <a:lnTo>
                    <a:pt x="0" y="2935"/>
                  </a:lnTo>
                  <a:lnTo>
                    <a:pt x="0" y="3179"/>
                  </a:lnTo>
                  <a:lnTo>
                    <a:pt x="489" y="3179"/>
                  </a:lnTo>
                  <a:cubicBezTo>
                    <a:pt x="1153" y="3179"/>
                    <a:pt x="2026" y="3145"/>
                    <a:pt x="2550" y="3110"/>
                  </a:cubicBezTo>
                  <a:cubicBezTo>
                    <a:pt x="3249" y="3075"/>
                    <a:pt x="3633" y="2935"/>
                    <a:pt x="4122" y="2516"/>
                  </a:cubicBezTo>
                  <a:cubicBezTo>
                    <a:pt x="4506" y="2166"/>
                    <a:pt x="4821" y="1608"/>
                    <a:pt x="4856" y="1084"/>
                  </a:cubicBezTo>
                  <a:cubicBezTo>
                    <a:pt x="4856" y="595"/>
                    <a:pt x="4506" y="106"/>
                    <a:pt x="3738" y="36"/>
                  </a:cubicBezTo>
                  <a:cubicBezTo>
                    <a:pt x="3598" y="1"/>
                    <a:pt x="3493" y="1"/>
                    <a:pt x="3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4649175" y="4409225"/>
              <a:ext cx="129275" cy="61150"/>
            </a:xfrm>
            <a:custGeom>
              <a:avLst/>
              <a:gdLst/>
              <a:ahLst/>
              <a:cxnLst/>
              <a:rect l="l" t="t" r="r" b="b"/>
              <a:pathLst>
                <a:path w="5171" h="2446" extrusionOk="0">
                  <a:moveTo>
                    <a:pt x="3385" y="0"/>
                  </a:moveTo>
                  <a:cubicBezTo>
                    <a:pt x="2945" y="0"/>
                    <a:pt x="2533" y="123"/>
                    <a:pt x="2167" y="405"/>
                  </a:cubicBezTo>
                  <a:cubicBezTo>
                    <a:pt x="1782" y="684"/>
                    <a:pt x="1573" y="1243"/>
                    <a:pt x="1119" y="1418"/>
                  </a:cubicBezTo>
                  <a:cubicBezTo>
                    <a:pt x="979" y="1488"/>
                    <a:pt x="839" y="1488"/>
                    <a:pt x="700" y="1523"/>
                  </a:cubicBezTo>
                  <a:cubicBezTo>
                    <a:pt x="490" y="1557"/>
                    <a:pt x="245" y="1627"/>
                    <a:pt x="1" y="1627"/>
                  </a:cubicBezTo>
                  <a:lnTo>
                    <a:pt x="1" y="2431"/>
                  </a:lnTo>
                  <a:cubicBezTo>
                    <a:pt x="185" y="2441"/>
                    <a:pt x="423" y="2445"/>
                    <a:pt x="684" y="2445"/>
                  </a:cubicBezTo>
                  <a:cubicBezTo>
                    <a:pt x="1312" y="2445"/>
                    <a:pt x="2071" y="2421"/>
                    <a:pt x="2516" y="2396"/>
                  </a:cubicBezTo>
                  <a:cubicBezTo>
                    <a:pt x="3215" y="2361"/>
                    <a:pt x="3564" y="2221"/>
                    <a:pt x="4018" y="1907"/>
                  </a:cubicBezTo>
                  <a:cubicBezTo>
                    <a:pt x="4751" y="1348"/>
                    <a:pt x="5171" y="195"/>
                    <a:pt x="3704" y="21"/>
                  </a:cubicBezTo>
                  <a:cubicBezTo>
                    <a:pt x="3596" y="7"/>
                    <a:pt x="3490" y="0"/>
                    <a:pt x="338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4649175" y="4406225"/>
              <a:ext cx="120550" cy="67275"/>
            </a:xfrm>
            <a:custGeom>
              <a:avLst/>
              <a:gdLst/>
              <a:ahLst/>
              <a:cxnLst/>
              <a:rect l="l" t="t" r="r" b="b"/>
              <a:pathLst>
                <a:path w="4822" h="2691" extrusionOk="0">
                  <a:moveTo>
                    <a:pt x="3389" y="1"/>
                  </a:moveTo>
                  <a:cubicBezTo>
                    <a:pt x="2935" y="1"/>
                    <a:pt x="2481" y="106"/>
                    <a:pt x="2097" y="420"/>
                  </a:cubicBezTo>
                  <a:cubicBezTo>
                    <a:pt x="1678" y="734"/>
                    <a:pt x="1433" y="1258"/>
                    <a:pt x="1084" y="1433"/>
                  </a:cubicBezTo>
                  <a:cubicBezTo>
                    <a:pt x="944" y="1468"/>
                    <a:pt x="839" y="1468"/>
                    <a:pt x="665" y="1503"/>
                  </a:cubicBezTo>
                  <a:cubicBezTo>
                    <a:pt x="455" y="1538"/>
                    <a:pt x="245" y="1608"/>
                    <a:pt x="71" y="1608"/>
                  </a:cubicBezTo>
                  <a:lnTo>
                    <a:pt x="1" y="1608"/>
                  </a:lnTo>
                  <a:lnTo>
                    <a:pt x="1" y="1852"/>
                  </a:lnTo>
                  <a:lnTo>
                    <a:pt x="71" y="1852"/>
                  </a:lnTo>
                  <a:cubicBezTo>
                    <a:pt x="315" y="1852"/>
                    <a:pt x="525" y="1782"/>
                    <a:pt x="734" y="1747"/>
                  </a:cubicBezTo>
                  <a:cubicBezTo>
                    <a:pt x="839" y="1747"/>
                    <a:pt x="1014" y="1747"/>
                    <a:pt x="1189" y="1677"/>
                  </a:cubicBezTo>
                  <a:cubicBezTo>
                    <a:pt x="1678" y="1433"/>
                    <a:pt x="1887" y="874"/>
                    <a:pt x="2236" y="595"/>
                  </a:cubicBezTo>
                  <a:cubicBezTo>
                    <a:pt x="2586" y="350"/>
                    <a:pt x="2970" y="245"/>
                    <a:pt x="3389" y="245"/>
                  </a:cubicBezTo>
                  <a:cubicBezTo>
                    <a:pt x="3494" y="245"/>
                    <a:pt x="3564" y="245"/>
                    <a:pt x="3669" y="280"/>
                  </a:cubicBezTo>
                  <a:cubicBezTo>
                    <a:pt x="4367" y="350"/>
                    <a:pt x="4542" y="630"/>
                    <a:pt x="4577" y="909"/>
                  </a:cubicBezTo>
                  <a:cubicBezTo>
                    <a:pt x="4577" y="1223"/>
                    <a:pt x="4297" y="1677"/>
                    <a:pt x="3948" y="1922"/>
                  </a:cubicBezTo>
                  <a:cubicBezTo>
                    <a:pt x="3494" y="2236"/>
                    <a:pt x="3215" y="2341"/>
                    <a:pt x="2516" y="2376"/>
                  </a:cubicBezTo>
                  <a:cubicBezTo>
                    <a:pt x="2027" y="2411"/>
                    <a:pt x="1154" y="2446"/>
                    <a:pt x="490" y="2446"/>
                  </a:cubicBezTo>
                  <a:lnTo>
                    <a:pt x="1" y="2446"/>
                  </a:lnTo>
                  <a:lnTo>
                    <a:pt x="1" y="2690"/>
                  </a:lnTo>
                  <a:lnTo>
                    <a:pt x="490" y="2690"/>
                  </a:lnTo>
                  <a:cubicBezTo>
                    <a:pt x="1154" y="2690"/>
                    <a:pt x="2027" y="2656"/>
                    <a:pt x="2551" y="2621"/>
                  </a:cubicBezTo>
                  <a:cubicBezTo>
                    <a:pt x="3249" y="2586"/>
                    <a:pt x="3599" y="2481"/>
                    <a:pt x="4088" y="2132"/>
                  </a:cubicBezTo>
                  <a:cubicBezTo>
                    <a:pt x="4507" y="1817"/>
                    <a:pt x="4821" y="1363"/>
                    <a:pt x="4821" y="909"/>
                  </a:cubicBezTo>
                  <a:cubicBezTo>
                    <a:pt x="4821" y="455"/>
                    <a:pt x="4472" y="71"/>
                    <a:pt x="37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4252725" y="4423050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3466" y="0"/>
                  </a:moveTo>
                  <a:cubicBezTo>
                    <a:pt x="2515" y="0"/>
                    <a:pt x="2050" y="656"/>
                    <a:pt x="1642" y="1284"/>
                  </a:cubicBezTo>
                  <a:cubicBezTo>
                    <a:pt x="1293" y="1773"/>
                    <a:pt x="559" y="1878"/>
                    <a:pt x="0" y="1878"/>
                  </a:cubicBezTo>
                  <a:lnTo>
                    <a:pt x="140" y="2891"/>
                  </a:lnTo>
                  <a:cubicBezTo>
                    <a:pt x="260" y="2897"/>
                    <a:pt x="403" y="2900"/>
                    <a:pt x="560" y="2900"/>
                  </a:cubicBezTo>
                  <a:cubicBezTo>
                    <a:pt x="1226" y="2900"/>
                    <a:pt x="2146" y="2849"/>
                    <a:pt x="2655" y="2821"/>
                  </a:cubicBezTo>
                  <a:cubicBezTo>
                    <a:pt x="3354" y="2751"/>
                    <a:pt x="3668" y="2646"/>
                    <a:pt x="4157" y="2227"/>
                  </a:cubicBezTo>
                  <a:cubicBezTo>
                    <a:pt x="4891" y="1598"/>
                    <a:pt x="5310" y="236"/>
                    <a:pt x="3808" y="26"/>
                  </a:cubicBezTo>
                  <a:cubicBezTo>
                    <a:pt x="3687" y="9"/>
                    <a:pt x="3574" y="0"/>
                    <a:pt x="3466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4252725" y="4419325"/>
              <a:ext cx="124025" cy="79500"/>
            </a:xfrm>
            <a:custGeom>
              <a:avLst/>
              <a:gdLst/>
              <a:ahLst/>
              <a:cxnLst/>
              <a:rect l="l" t="t" r="r" b="b"/>
              <a:pathLst>
                <a:path w="4961" h="3180" extrusionOk="0">
                  <a:moveTo>
                    <a:pt x="3493" y="1"/>
                  </a:moveTo>
                  <a:cubicBezTo>
                    <a:pt x="2446" y="1"/>
                    <a:pt x="1956" y="734"/>
                    <a:pt x="1537" y="1363"/>
                  </a:cubicBezTo>
                  <a:cubicBezTo>
                    <a:pt x="1258" y="1782"/>
                    <a:pt x="524" y="1887"/>
                    <a:pt x="0" y="1922"/>
                  </a:cubicBezTo>
                  <a:lnTo>
                    <a:pt x="0" y="2166"/>
                  </a:lnTo>
                  <a:cubicBezTo>
                    <a:pt x="559" y="2132"/>
                    <a:pt x="1363" y="2062"/>
                    <a:pt x="1747" y="1503"/>
                  </a:cubicBezTo>
                  <a:cubicBezTo>
                    <a:pt x="2166" y="874"/>
                    <a:pt x="2585" y="280"/>
                    <a:pt x="3493" y="280"/>
                  </a:cubicBezTo>
                  <a:lnTo>
                    <a:pt x="3808" y="280"/>
                  </a:lnTo>
                  <a:cubicBezTo>
                    <a:pt x="4506" y="385"/>
                    <a:pt x="4681" y="699"/>
                    <a:pt x="4681" y="1084"/>
                  </a:cubicBezTo>
                  <a:cubicBezTo>
                    <a:pt x="4681" y="1468"/>
                    <a:pt x="4402" y="1992"/>
                    <a:pt x="4052" y="2271"/>
                  </a:cubicBezTo>
                  <a:cubicBezTo>
                    <a:pt x="3598" y="2656"/>
                    <a:pt x="3319" y="2795"/>
                    <a:pt x="2655" y="2830"/>
                  </a:cubicBezTo>
                  <a:cubicBezTo>
                    <a:pt x="2166" y="2865"/>
                    <a:pt x="1258" y="2900"/>
                    <a:pt x="594" y="2900"/>
                  </a:cubicBezTo>
                  <a:lnTo>
                    <a:pt x="140" y="2900"/>
                  </a:lnTo>
                  <a:lnTo>
                    <a:pt x="140" y="3145"/>
                  </a:lnTo>
                  <a:cubicBezTo>
                    <a:pt x="245" y="3179"/>
                    <a:pt x="420" y="3179"/>
                    <a:pt x="594" y="3179"/>
                  </a:cubicBezTo>
                  <a:cubicBezTo>
                    <a:pt x="1258" y="3179"/>
                    <a:pt x="2166" y="3110"/>
                    <a:pt x="2655" y="3075"/>
                  </a:cubicBezTo>
                  <a:cubicBezTo>
                    <a:pt x="3354" y="3040"/>
                    <a:pt x="3738" y="2900"/>
                    <a:pt x="4227" y="2481"/>
                  </a:cubicBezTo>
                  <a:cubicBezTo>
                    <a:pt x="4646" y="2132"/>
                    <a:pt x="4961" y="1608"/>
                    <a:pt x="4961" y="1084"/>
                  </a:cubicBezTo>
                  <a:cubicBezTo>
                    <a:pt x="4961" y="595"/>
                    <a:pt x="4611" y="141"/>
                    <a:pt x="3843" y="36"/>
                  </a:cubicBezTo>
                  <a:cubicBezTo>
                    <a:pt x="3703" y="36"/>
                    <a:pt x="3598" y="1"/>
                    <a:pt x="34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4891950" y="4411575"/>
              <a:ext cx="111275" cy="83750"/>
            </a:xfrm>
            <a:custGeom>
              <a:avLst/>
              <a:gdLst/>
              <a:ahLst/>
              <a:cxnLst/>
              <a:rect l="l" t="t" r="r" b="b"/>
              <a:pathLst>
                <a:path w="4451" h="3350" extrusionOk="0">
                  <a:moveTo>
                    <a:pt x="3351" y="0"/>
                  </a:moveTo>
                  <a:cubicBezTo>
                    <a:pt x="3247" y="0"/>
                    <a:pt x="3132" y="10"/>
                    <a:pt x="3005" y="31"/>
                  </a:cubicBezTo>
                  <a:cubicBezTo>
                    <a:pt x="1817" y="206"/>
                    <a:pt x="1468" y="940"/>
                    <a:pt x="1153" y="1638"/>
                  </a:cubicBezTo>
                  <a:cubicBezTo>
                    <a:pt x="1118" y="1743"/>
                    <a:pt x="1118" y="1918"/>
                    <a:pt x="1014" y="2022"/>
                  </a:cubicBezTo>
                  <a:cubicBezTo>
                    <a:pt x="979" y="2127"/>
                    <a:pt x="839" y="2162"/>
                    <a:pt x="734" y="2197"/>
                  </a:cubicBezTo>
                  <a:cubicBezTo>
                    <a:pt x="490" y="2302"/>
                    <a:pt x="245" y="2337"/>
                    <a:pt x="1" y="2372"/>
                  </a:cubicBezTo>
                  <a:lnTo>
                    <a:pt x="71" y="3350"/>
                  </a:lnTo>
                  <a:cubicBezTo>
                    <a:pt x="699" y="3210"/>
                    <a:pt x="1887" y="2826"/>
                    <a:pt x="2481" y="2616"/>
                  </a:cubicBezTo>
                  <a:cubicBezTo>
                    <a:pt x="3144" y="2407"/>
                    <a:pt x="3424" y="2197"/>
                    <a:pt x="3808" y="1743"/>
                  </a:cubicBezTo>
                  <a:cubicBezTo>
                    <a:pt x="4319" y="1105"/>
                    <a:pt x="4450" y="0"/>
                    <a:pt x="3351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4891950" y="4407975"/>
              <a:ext cx="108325" cy="90850"/>
            </a:xfrm>
            <a:custGeom>
              <a:avLst/>
              <a:gdLst/>
              <a:ahLst/>
              <a:cxnLst/>
              <a:rect l="l" t="t" r="r" b="b"/>
              <a:pathLst>
                <a:path w="4333" h="3634" extrusionOk="0">
                  <a:moveTo>
                    <a:pt x="3319" y="1"/>
                  </a:moveTo>
                  <a:cubicBezTo>
                    <a:pt x="3214" y="1"/>
                    <a:pt x="3109" y="36"/>
                    <a:pt x="2970" y="36"/>
                  </a:cubicBezTo>
                  <a:cubicBezTo>
                    <a:pt x="1712" y="245"/>
                    <a:pt x="1328" y="1049"/>
                    <a:pt x="1049" y="1712"/>
                  </a:cubicBezTo>
                  <a:cubicBezTo>
                    <a:pt x="979" y="1887"/>
                    <a:pt x="979" y="2027"/>
                    <a:pt x="909" y="2097"/>
                  </a:cubicBezTo>
                  <a:cubicBezTo>
                    <a:pt x="909" y="2131"/>
                    <a:pt x="769" y="2201"/>
                    <a:pt x="699" y="2236"/>
                  </a:cubicBezTo>
                  <a:cubicBezTo>
                    <a:pt x="490" y="2306"/>
                    <a:pt x="245" y="2341"/>
                    <a:pt x="1" y="2376"/>
                  </a:cubicBezTo>
                  <a:lnTo>
                    <a:pt x="36" y="2620"/>
                  </a:lnTo>
                  <a:cubicBezTo>
                    <a:pt x="280" y="2586"/>
                    <a:pt x="525" y="2586"/>
                    <a:pt x="769" y="2481"/>
                  </a:cubicBezTo>
                  <a:cubicBezTo>
                    <a:pt x="874" y="2446"/>
                    <a:pt x="1049" y="2376"/>
                    <a:pt x="1118" y="2236"/>
                  </a:cubicBezTo>
                  <a:cubicBezTo>
                    <a:pt x="1223" y="2097"/>
                    <a:pt x="1223" y="1922"/>
                    <a:pt x="1293" y="1817"/>
                  </a:cubicBezTo>
                  <a:cubicBezTo>
                    <a:pt x="1573" y="1118"/>
                    <a:pt x="1887" y="490"/>
                    <a:pt x="3005" y="315"/>
                  </a:cubicBezTo>
                  <a:cubicBezTo>
                    <a:pt x="3144" y="280"/>
                    <a:pt x="3214" y="280"/>
                    <a:pt x="3319" y="280"/>
                  </a:cubicBezTo>
                  <a:cubicBezTo>
                    <a:pt x="3913" y="280"/>
                    <a:pt x="4053" y="525"/>
                    <a:pt x="4053" y="909"/>
                  </a:cubicBezTo>
                  <a:cubicBezTo>
                    <a:pt x="4053" y="1188"/>
                    <a:pt x="3913" y="1538"/>
                    <a:pt x="3703" y="1817"/>
                  </a:cubicBezTo>
                  <a:cubicBezTo>
                    <a:pt x="3354" y="2271"/>
                    <a:pt x="3109" y="2411"/>
                    <a:pt x="2446" y="2655"/>
                  </a:cubicBezTo>
                  <a:cubicBezTo>
                    <a:pt x="1852" y="2865"/>
                    <a:pt x="664" y="3214"/>
                    <a:pt x="36" y="3354"/>
                  </a:cubicBezTo>
                  <a:lnTo>
                    <a:pt x="105" y="3633"/>
                  </a:lnTo>
                  <a:cubicBezTo>
                    <a:pt x="734" y="3459"/>
                    <a:pt x="1922" y="3110"/>
                    <a:pt x="2551" y="2900"/>
                  </a:cubicBezTo>
                  <a:cubicBezTo>
                    <a:pt x="3214" y="2655"/>
                    <a:pt x="3529" y="2446"/>
                    <a:pt x="3913" y="1992"/>
                  </a:cubicBezTo>
                  <a:cubicBezTo>
                    <a:pt x="4157" y="1677"/>
                    <a:pt x="4332" y="1258"/>
                    <a:pt x="4332" y="909"/>
                  </a:cubicBezTo>
                  <a:cubicBezTo>
                    <a:pt x="4332" y="420"/>
                    <a:pt x="3983" y="1"/>
                    <a:pt x="33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4781925" y="4381750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3572" y="0"/>
                  </a:moveTo>
                  <a:cubicBezTo>
                    <a:pt x="2421" y="0"/>
                    <a:pt x="1979" y="612"/>
                    <a:pt x="1537" y="1224"/>
                  </a:cubicBezTo>
                  <a:cubicBezTo>
                    <a:pt x="1398" y="1469"/>
                    <a:pt x="1188" y="1678"/>
                    <a:pt x="944" y="1818"/>
                  </a:cubicBezTo>
                  <a:cubicBezTo>
                    <a:pt x="629" y="1958"/>
                    <a:pt x="350" y="1958"/>
                    <a:pt x="0" y="1958"/>
                  </a:cubicBezTo>
                  <a:lnTo>
                    <a:pt x="175" y="2726"/>
                  </a:lnTo>
                  <a:cubicBezTo>
                    <a:pt x="804" y="2691"/>
                    <a:pt x="2061" y="2552"/>
                    <a:pt x="2690" y="2447"/>
                  </a:cubicBezTo>
                  <a:cubicBezTo>
                    <a:pt x="3354" y="2377"/>
                    <a:pt x="3703" y="2237"/>
                    <a:pt x="4122" y="1853"/>
                  </a:cubicBezTo>
                  <a:cubicBezTo>
                    <a:pt x="4821" y="1259"/>
                    <a:pt x="5135" y="37"/>
                    <a:pt x="3668" y="2"/>
                  </a:cubicBezTo>
                  <a:cubicBezTo>
                    <a:pt x="3635" y="1"/>
                    <a:pt x="3603" y="0"/>
                    <a:pt x="3572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4781925" y="43783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3528" y="0"/>
                  </a:moveTo>
                  <a:cubicBezTo>
                    <a:pt x="2376" y="0"/>
                    <a:pt x="1852" y="699"/>
                    <a:pt x="1433" y="1292"/>
                  </a:cubicBezTo>
                  <a:cubicBezTo>
                    <a:pt x="1293" y="1537"/>
                    <a:pt x="1118" y="1712"/>
                    <a:pt x="874" y="1816"/>
                  </a:cubicBezTo>
                  <a:cubicBezTo>
                    <a:pt x="629" y="1956"/>
                    <a:pt x="420" y="1956"/>
                    <a:pt x="140" y="1956"/>
                  </a:cubicBezTo>
                  <a:lnTo>
                    <a:pt x="0" y="1956"/>
                  </a:lnTo>
                  <a:lnTo>
                    <a:pt x="0" y="2236"/>
                  </a:lnTo>
                  <a:lnTo>
                    <a:pt x="140" y="2236"/>
                  </a:lnTo>
                  <a:cubicBezTo>
                    <a:pt x="420" y="2236"/>
                    <a:pt x="699" y="2201"/>
                    <a:pt x="1013" y="2061"/>
                  </a:cubicBezTo>
                  <a:cubicBezTo>
                    <a:pt x="1258" y="1921"/>
                    <a:pt x="1502" y="1712"/>
                    <a:pt x="1677" y="1432"/>
                  </a:cubicBezTo>
                  <a:cubicBezTo>
                    <a:pt x="2061" y="838"/>
                    <a:pt x="2480" y="279"/>
                    <a:pt x="3528" y="279"/>
                  </a:cubicBezTo>
                  <a:lnTo>
                    <a:pt x="3633" y="279"/>
                  </a:lnTo>
                  <a:cubicBezTo>
                    <a:pt x="4402" y="314"/>
                    <a:pt x="4576" y="559"/>
                    <a:pt x="4576" y="908"/>
                  </a:cubicBezTo>
                  <a:cubicBezTo>
                    <a:pt x="4576" y="1223"/>
                    <a:pt x="4367" y="1607"/>
                    <a:pt x="4052" y="1886"/>
                  </a:cubicBezTo>
                  <a:cubicBezTo>
                    <a:pt x="3598" y="2236"/>
                    <a:pt x="3354" y="2375"/>
                    <a:pt x="2655" y="2480"/>
                  </a:cubicBezTo>
                  <a:cubicBezTo>
                    <a:pt x="2061" y="2550"/>
                    <a:pt x="804" y="2690"/>
                    <a:pt x="175" y="2725"/>
                  </a:cubicBezTo>
                  <a:lnTo>
                    <a:pt x="175" y="2969"/>
                  </a:lnTo>
                  <a:cubicBezTo>
                    <a:pt x="839" y="2969"/>
                    <a:pt x="2061" y="2794"/>
                    <a:pt x="2690" y="2725"/>
                  </a:cubicBezTo>
                  <a:cubicBezTo>
                    <a:pt x="3389" y="2620"/>
                    <a:pt x="3773" y="2480"/>
                    <a:pt x="4227" y="2096"/>
                  </a:cubicBezTo>
                  <a:cubicBezTo>
                    <a:pt x="4576" y="1782"/>
                    <a:pt x="4856" y="1327"/>
                    <a:pt x="4856" y="908"/>
                  </a:cubicBezTo>
                  <a:cubicBezTo>
                    <a:pt x="4856" y="419"/>
                    <a:pt x="4472" y="0"/>
                    <a:pt x="36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0"/>
            <p:cNvSpPr/>
            <p:nvPr/>
          </p:nvSpPr>
          <p:spPr>
            <a:xfrm>
              <a:off x="4139200" y="4388175"/>
              <a:ext cx="129275" cy="61975"/>
            </a:xfrm>
            <a:custGeom>
              <a:avLst/>
              <a:gdLst/>
              <a:ahLst/>
              <a:cxnLst/>
              <a:rect l="l" t="t" r="r" b="b"/>
              <a:pathLst>
                <a:path w="5171" h="2479" extrusionOk="0">
                  <a:moveTo>
                    <a:pt x="3277" y="0"/>
                  </a:moveTo>
                  <a:cubicBezTo>
                    <a:pt x="2365" y="0"/>
                    <a:pt x="1934" y="435"/>
                    <a:pt x="1502" y="897"/>
                  </a:cubicBezTo>
                  <a:cubicBezTo>
                    <a:pt x="1328" y="1142"/>
                    <a:pt x="1258" y="1352"/>
                    <a:pt x="909" y="1491"/>
                  </a:cubicBezTo>
                  <a:cubicBezTo>
                    <a:pt x="699" y="1596"/>
                    <a:pt x="385" y="1701"/>
                    <a:pt x="0" y="1701"/>
                  </a:cubicBezTo>
                  <a:lnTo>
                    <a:pt x="0" y="2469"/>
                  </a:lnTo>
                  <a:cubicBezTo>
                    <a:pt x="120" y="2476"/>
                    <a:pt x="263" y="2479"/>
                    <a:pt x="421" y="2479"/>
                  </a:cubicBezTo>
                  <a:cubicBezTo>
                    <a:pt x="1087" y="2479"/>
                    <a:pt x="2007" y="2428"/>
                    <a:pt x="2515" y="2399"/>
                  </a:cubicBezTo>
                  <a:cubicBezTo>
                    <a:pt x="3214" y="2365"/>
                    <a:pt x="3528" y="2260"/>
                    <a:pt x="3982" y="1910"/>
                  </a:cubicBezTo>
                  <a:cubicBezTo>
                    <a:pt x="4716" y="1387"/>
                    <a:pt x="5170" y="199"/>
                    <a:pt x="3668" y="24"/>
                  </a:cubicBezTo>
                  <a:cubicBezTo>
                    <a:pt x="3528" y="8"/>
                    <a:pt x="3398" y="0"/>
                    <a:pt x="3277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0"/>
            <p:cNvSpPr/>
            <p:nvPr/>
          </p:nvSpPr>
          <p:spPr>
            <a:xfrm>
              <a:off x="4138325" y="438527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3319" y="0"/>
                  </a:moveTo>
                  <a:cubicBezTo>
                    <a:pt x="2341" y="0"/>
                    <a:pt x="1852" y="455"/>
                    <a:pt x="1468" y="944"/>
                  </a:cubicBezTo>
                  <a:cubicBezTo>
                    <a:pt x="1223" y="1188"/>
                    <a:pt x="1188" y="1363"/>
                    <a:pt x="874" y="1503"/>
                  </a:cubicBezTo>
                  <a:cubicBezTo>
                    <a:pt x="699" y="1572"/>
                    <a:pt x="385" y="1677"/>
                    <a:pt x="35" y="1677"/>
                  </a:cubicBezTo>
                  <a:lnTo>
                    <a:pt x="35" y="1957"/>
                  </a:lnTo>
                  <a:cubicBezTo>
                    <a:pt x="420" y="1957"/>
                    <a:pt x="769" y="1817"/>
                    <a:pt x="979" y="1747"/>
                  </a:cubicBezTo>
                  <a:cubicBezTo>
                    <a:pt x="1398" y="1572"/>
                    <a:pt x="1468" y="1293"/>
                    <a:pt x="1642" y="1118"/>
                  </a:cubicBezTo>
                  <a:cubicBezTo>
                    <a:pt x="2061" y="664"/>
                    <a:pt x="2446" y="245"/>
                    <a:pt x="3319" y="245"/>
                  </a:cubicBezTo>
                  <a:cubicBezTo>
                    <a:pt x="3424" y="245"/>
                    <a:pt x="3563" y="245"/>
                    <a:pt x="3703" y="280"/>
                  </a:cubicBezTo>
                  <a:cubicBezTo>
                    <a:pt x="4402" y="385"/>
                    <a:pt x="4576" y="629"/>
                    <a:pt x="4576" y="909"/>
                  </a:cubicBezTo>
                  <a:cubicBezTo>
                    <a:pt x="4576" y="1258"/>
                    <a:pt x="4297" y="1677"/>
                    <a:pt x="3948" y="1922"/>
                  </a:cubicBezTo>
                  <a:cubicBezTo>
                    <a:pt x="3494" y="2271"/>
                    <a:pt x="3214" y="2341"/>
                    <a:pt x="2550" y="2376"/>
                  </a:cubicBezTo>
                  <a:cubicBezTo>
                    <a:pt x="2026" y="2411"/>
                    <a:pt x="1153" y="2446"/>
                    <a:pt x="489" y="2446"/>
                  </a:cubicBezTo>
                  <a:lnTo>
                    <a:pt x="35" y="2446"/>
                  </a:lnTo>
                  <a:lnTo>
                    <a:pt x="0" y="2690"/>
                  </a:lnTo>
                  <a:cubicBezTo>
                    <a:pt x="140" y="2725"/>
                    <a:pt x="315" y="2725"/>
                    <a:pt x="489" y="2725"/>
                  </a:cubicBezTo>
                  <a:cubicBezTo>
                    <a:pt x="1188" y="2725"/>
                    <a:pt x="2061" y="2690"/>
                    <a:pt x="2550" y="2655"/>
                  </a:cubicBezTo>
                  <a:cubicBezTo>
                    <a:pt x="3249" y="2620"/>
                    <a:pt x="3633" y="2481"/>
                    <a:pt x="4087" y="2131"/>
                  </a:cubicBezTo>
                  <a:cubicBezTo>
                    <a:pt x="4507" y="1852"/>
                    <a:pt x="4821" y="1363"/>
                    <a:pt x="4821" y="909"/>
                  </a:cubicBezTo>
                  <a:cubicBezTo>
                    <a:pt x="4856" y="490"/>
                    <a:pt x="4472" y="105"/>
                    <a:pt x="3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4644825" y="4576275"/>
              <a:ext cx="130125" cy="61900"/>
            </a:xfrm>
            <a:custGeom>
              <a:avLst/>
              <a:gdLst/>
              <a:ahLst/>
              <a:cxnLst/>
              <a:rect l="l" t="t" r="r" b="b"/>
              <a:pathLst>
                <a:path w="5205" h="2476" extrusionOk="0">
                  <a:moveTo>
                    <a:pt x="456" y="1"/>
                  </a:moveTo>
                  <a:cubicBezTo>
                    <a:pt x="298" y="1"/>
                    <a:pt x="155" y="4"/>
                    <a:pt x="35" y="10"/>
                  </a:cubicBezTo>
                  <a:lnTo>
                    <a:pt x="0" y="464"/>
                  </a:lnTo>
                  <a:cubicBezTo>
                    <a:pt x="384" y="464"/>
                    <a:pt x="734" y="604"/>
                    <a:pt x="908" y="709"/>
                  </a:cubicBezTo>
                  <a:cubicBezTo>
                    <a:pt x="1293" y="884"/>
                    <a:pt x="1328" y="1093"/>
                    <a:pt x="1537" y="1373"/>
                  </a:cubicBezTo>
                  <a:cubicBezTo>
                    <a:pt x="1979" y="1910"/>
                    <a:pt x="2450" y="2475"/>
                    <a:pt x="3415" y="2475"/>
                  </a:cubicBezTo>
                  <a:cubicBezTo>
                    <a:pt x="3517" y="2475"/>
                    <a:pt x="3624" y="2469"/>
                    <a:pt x="3738" y="2455"/>
                  </a:cubicBezTo>
                  <a:cubicBezTo>
                    <a:pt x="5205" y="2281"/>
                    <a:pt x="4786" y="1093"/>
                    <a:pt x="4052" y="569"/>
                  </a:cubicBezTo>
                  <a:cubicBezTo>
                    <a:pt x="3598" y="220"/>
                    <a:pt x="3249" y="115"/>
                    <a:pt x="2585" y="80"/>
                  </a:cubicBezTo>
                  <a:cubicBezTo>
                    <a:pt x="2048" y="52"/>
                    <a:pt x="1123" y="1"/>
                    <a:pt x="456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4644825" y="457302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35" y="1"/>
                  </a:moveTo>
                  <a:lnTo>
                    <a:pt x="35" y="280"/>
                  </a:lnTo>
                  <a:cubicBezTo>
                    <a:pt x="175" y="280"/>
                    <a:pt x="350" y="245"/>
                    <a:pt x="524" y="245"/>
                  </a:cubicBezTo>
                  <a:cubicBezTo>
                    <a:pt x="1188" y="245"/>
                    <a:pt x="2061" y="280"/>
                    <a:pt x="2550" y="315"/>
                  </a:cubicBezTo>
                  <a:cubicBezTo>
                    <a:pt x="3249" y="385"/>
                    <a:pt x="3528" y="455"/>
                    <a:pt x="3982" y="804"/>
                  </a:cubicBezTo>
                  <a:cubicBezTo>
                    <a:pt x="4332" y="1049"/>
                    <a:pt x="4611" y="1468"/>
                    <a:pt x="4611" y="1782"/>
                  </a:cubicBezTo>
                  <a:cubicBezTo>
                    <a:pt x="4576" y="2096"/>
                    <a:pt x="4402" y="2341"/>
                    <a:pt x="3703" y="2446"/>
                  </a:cubicBezTo>
                  <a:lnTo>
                    <a:pt x="3389" y="2446"/>
                  </a:lnTo>
                  <a:cubicBezTo>
                    <a:pt x="2480" y="2446"/>
                    <a:pt x="2061" y="1957"/>
                    <a:pt x="1642" y="1433"/>
                  </a:cubicBezTo>
                  <a:cubicBezTo>
                    <a:pt x="1432" y="1188"/>
                    <a:pt x="1363" y="909"/>
                    <a:pt x="978" y="699"/>
                  </a:cubicBezTo>
                  <a:cubicBezTo>
                    <a:pt x="769" y="594"/>
                    <a:pt x="384" y="455"/>
                    <a:pt x="0" y="455"/>
                  </a:cubicBezTo>
                  <a:lnTo>
                    <a:pt x="0" y="734"/>
                  </a:lnTo>
                  <a:cubicBezTo>
                    <a:pt x="350" y="734"/>
                    <a:pt x="664" y="839"/>
                    <a:pt x="839" y="944"/>
                  </a:cubicBezTo>
                  <a:cubicBezTo>
                    <a:pt x="1188" y="1118"/>
                    <a:pt x="1223" y="1293"/>
                    <a:pt x="1432" y="1572"/>
                  </a:cubicBezTo>
                  <a:cubicBezTo>
                    <a:pt x="1852" y="2131"/>
                    <a:pt x="2376" y="2725"/>
                    <a:pt x="3389" y="2725"/>
                  </a:cubicBezTo>
                  <a:lnTo>
                    <a:pt x="3458" y="2725"/>
                  </a:lnTo>
                  <a:cubicBezTo>
                    <a:pt x="3528" y="2725"/>
                    <a:pt x="3633" y="2725"/>
                    <a:pt x="3738" y="2690"/>
                  </a:cubicBezTo>
                  <a:cubicBezTo>
                    <a:pt x="4506" y="2620"/>
                    <a:pt x="4856" y="2236"/>
                    <a:pt x="4856" y="1782"/>
                  </a:cubicBezTo>
                  <a:cubicBezTo>
                    <a:pt x="4856" y="1328"/>
                    <a:pt x="4541" y="874"/>
                    <a:pt x="4122" y="594"/>
                  </a:cubicBezTo>
                  <a:cubicBezTo>
                    <a:pt x="3668" y="210"/>
                    <a:pt x="3284" y="105"/>
                    <a:pt x="2585" y="70"/>
                  </a:cubicBezTo>
                  <a:cubicBezTo>
                    <a:pt x="2061" y="36"/>
                    <a:pt x="1188" y="1"/>
                    <a:pt x="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4266700" y="4576275"/>
              <a:ext cx="131000" cy="61900"/>
            </a:xfrm>
            <a:custGeom>
              <a:avLst/>
              <a:gdLst/>
              <a:ahLst/>
              <a:cxnLst/>
              <a:rect l="l" t="t" r="r" b="b"/>
              <a:pathLst>
                <a:path w="5240" h="2476" extrusionOk="0">
                  <a:moveTo>
                    <a:pt x="490" y="1"/>
                  </a:moveTo>
                  <a:cubicBezTo>
                    <a:pt x="333" y="1"/>
                    <a:pt x="190" y="4"/>
                    <a:pt x="70" y="10"/>
                  </a:cubicBezTo>
                  <a:lnTo>
                    <a:pt x="0" y="464"/>
                  </a:lnTo>
                  <a:cubicBezTo>
                    <a:pt x="385" y="464"/>
                    <a:pt x="734" y="604"/>
                    <a:pt x="943" y="709"/>
                  </a:cubicBezTo>
                  <a:cubicBezTo>
                    <a:pt x="1293" y="884"/>
                    <a:pt x="1363" y="1093"/>
                    <a:pt x="1572" y="1373"/>
                  </a:cubicBezTo>
                  <a:cubicBezTo>
                    <a:pt x="1983" y="1910"/>
                    <a:pt x="2451" y="2475"/>
                    <a:pt x="3440" y="2475"/>
                  </a:cubicBezTo>
                  <a:cubicBezTo>
                    <a:pt x="3545" y="2475"/>
                    <a:pt x="3656" y="2469"/>
                    <a:pt x="3773" y="2455"/>
                  </a:cubicBezTo>
                  <a:cubicBezTo>
                    <a:pt x="5240" y="2281"/>
                    <a:pt x="4821" y="1093"/>
                    <a:pt x="4087" y="569"/>
                  </a:cubicBezTo>
                  <a:cubicBezTo>
                    <a:pt x="3598" y="220"/>
                    <a:pt x="3284" y="115"/>
                    <a:pt x="2585" y="80"/>
                  </a:cubicBezTo>
                  <a:cubicBezTo>
                    <a:pt x="2076" y="52"/>
                    <a:pt x="1156" y="1"/>
                    <a:pt x="490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4266700" y="4573025"/>
              <a:ext cx="122275" cy="68150"/>
            </a:xfrm>
            <a:custGeom>
              <a:avLst/>
              <a:gdLst/>
              <a:ahLst/>
              <a:cxnLst/>
              <a:rect l="l" t="t" r="r" b="b"/>
              <a:pathLst>
                <a:path w="4891" h="2726" extrusionOk="0">
                  <a:moveTo>
                    <a:pt x="70" y="1"/>
                  </a:moveTo>
                  <a:lnTo>
                    <a:pt x="70" y="280"/>
                  </a:lnTo>
                  <a:cubicBezTo>
                    <a:pt x="210" y="280"/>
                    <a:pt x="385" y="245"/>
                    <a:pt x="559" y="245"/>
                  </a:cubicBezTo>
                  <a:cubicBezTo>
                    <a:pt x="1223" y="245"/>
                    <a:pt x="2096" y="280"/>
                    <a:pt x="2585" y="315"/>
                  </a:cubicBezTo>
                  <a:cubicBezTo>
                    <a:pt x="3249" y="385"/>
                    <a:pt x="3528" y="455"/>
                    <a:pt x="3982" y="804"/>
                  </a:cubicBezTo>
                  <a:cubicBezTo>
                    <a:pt x="4367" y="1049"/>
                    <a:pt x="4611" y="1468"/>
                    <a:pt x="4611" y="1782"/>
                  </a:cubicBezTo>
                  <a:cubicBezTo>
                    <a:pt x="4611" y="2096"/>
                    <a:pt x="4436" y="2341"/>
                    <a:pt x="3738" y="2446"/>
                  </a:cubicBezTo>
                  <a:lnTo>
                    <a:pt x="3423" y="2446"/>
                  </a:lnTo>
                  <a:cubicBezTo>
                    <a:pt x="2515" y="2446"/>
                    <a:pt x="2096" y="1957"/>
                    <a:pt x="1677" y="1433"/>
                  </a:cubicBezTo>
                  <a:cubicBezTo>
                    <a:pt x="1467" y="1188"/>
                    <a:pt x="1397" y="909"/>
                    <a:pt x="978" y="699"/>
                  </a:cubicBezTo>
                  <a:cubicBezTo>
                    <a:pt x="769" y="594"/>
                    <a:pt x="419" y="455"/>
                    <a:pt x="0" y="455"/>
                  </a:cubicBezTo>
                  <a:lnTo>
                    <a:pt x="0" y="734"/>
                  </a:lnTo>
                  <a:cubicBezTo>
                    <a:pt x="350" y="734"/>
                    <a:pt x="699" y="839"/>
                    <a:pt x="874" y="944"/>
                  </a:cubicBezTo>
                  <a:cubicBezTo>
                    <a:pt x="1188" y="1118"/>
                    <a:pt x="1223" y="1293"/>
                    <a:pt x="1467" y="1572"/>
                  </a:cubicBezTo>
                  <a:cubicBezTo>
                    <a:pt x="1887" y="2131"/>
                    <a:pt x="2410" y="2725"/>
                    <a:pt x="3423" y="2725"/>
                  </a:cubicBezTo>
                  <a:cubicBezTo>
                    <a:pt x="3528" y="2725"/>
                    <a:pt x="3633" y="2725"/>
                    <a:pt x="3773" y="2690"/>
                  </a:cubicBezTo>
                  <a:cubicBezTo>
                    <a:pt x="4506" y="2620"/>
                    <a:pt x="4891" y="2236"/>
                    <a:pt x="4891" y="1782"/>
                  </a:cubicBezTo>
                  <a:cubicBezTo>
                    <a:pt x="4891" y="1328"/>
                    <a:pt x="4541" y="874"/>
                    <a:pt x="4157" y="594"/>
                  </a:cubicBezTo>
                  <a:cubicBezTo>
                    <a:pt x="3668" y="210"/>
                    <a:pt x="3284" y="105"/>
                    <a:pt x="2585" y="70"/>
                  </a:cubicBezTo>
                  <a:cubicBezTo>
                    <a:pt x="2096" y="36"/>
                    <a:pt x="1223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4474525" y="4559575"/>
              <a:ext cx="131025" cy="61150"/>
            </a:xfrm>
            <a:custGeom>
              <a:avLst/>
              <a:gdLst/>
              <a:ahLst/>
              <a:cxnLst/>
              <a:rect l="l" t="t" r="r" b="b"/>
              <a:pathLst>
                <a:path w="5241" h="2446" extrusionOk="0">
                  <a:moveTo>
                    <a:pt x="753" y="0"/>
                  </a:moveTo>
                  <a:cubicBezTo>
                    <a:pt x="493" y="0"/>
                    <a:pt x="255" y="4"/>
                    <a:pt x="71" y="15"/>
                  </a:cubicBezTo>
                  <a:lnTo>
                    <a:pt x="1" y="469"/>
                  </a:lnTo>
                  <a:cubicBezTo>
                    <a:pt x="385" y="469"/>
                    <a:pt x="734" y="574"/>
                    <a:pt x="944" y="678"/>
                  </a:cubicBezTo>
                  <a:cubicBezTo>
                    <a:pt x="1293" y="888"/>
                    <a:pt x="1363" y="1098"/>
                    <a:pt x="1573" y="1377"/>
                  </a:cubicBezTo>
                  <a:cubicBezTo>
                    <a:pt x="1981" y="1911"/>
                    <a:pt x="2446" y="2446"/>
                    <a:pt x="3401" y="2446"/>
                  </a:cubicBezTo>
                  <a:cubicBezTo>
                    <a:pt x="3507" y="2446"/>
                    <a:pt x="3619" y="2439"/>
                    <a:pt x="3738" y="2425"/>
                  </a:cubicBezTo>
                  <a:cubicBezTo>
                    <a:pt x="5240" y="2250"/>
                    <a:pt x="4821" y="1063"/>
                    <a:pt x="4088" y="539"/>
                  </a:cubicBezTo>
                  <a:cubicBezTo>
                    <a:pt x="3599" y="189"/>
                    <a:pt x="3284" y="85"/>
                    <a:pt x="2586" y="50"/>
                  </a:cubicBezTo>
                  <a:cubicBezTo>
                    <a:pt x="2141" y="25"/>
                    <a:pt x="1382" y="0"/>
                    <a:pt x="753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4474525" y="4556425"/>
              <a:ext cx="122300" cy="67275"/>
            </a:xfrm>
            <a:custGeom>
              <a:avLst/>
              <a:gdLst/>
              <a:ahLst/>
              <a:cxnLst/>
              <a:rect l="l" t="t" r="r" b="b"/>
              <a:pathLst>
                <a:path w="4892" h="2691" extrusionOk="0">
                  <a:moveTo>
                    <a:pt x="71" y="1"/>
                  </a:moveTo>
                  <a:lnTo>
                    <a:pt x="71" y="245"/>
                  </a:lnTo>
                  <a:lnTo>
                    <a:pt x="525" y="245"/>
                  </a:lnTo>
                  <a:cubicBezTo>
                    <a:pt x="1188" y="245"/>
                    <a:pt x="2097" y="280"/>
                    <a:pt x="2586" y="315"/>
                  </a:cubicBezTo>
                  <a:cubicBezTo>
                    <a:pt x="3249" y="350"/>
                    <a:pt x="3529" y="455"/>
                    <a:pt x="3983" y="769"/>
                  </a:cubicBezTo>
                  <a:cubicBezTo>
                    <a:pt x="4332" y="1014"/>
                    <a:pt x="4612" y="1468"/>
                    <a:pt x="4612" y="1782"/>
                  </a:cubicBezTo>
                  <a:cubicBezTo>
                    <a:pt x="4612" y="2062"/>
                    <a:pt x="4437" y="2341"/>
                    <a:pt x="3738" y="2411"/>
                  </a:cubicBezTo>
                  <a:cubicBezTo>
                    <a:pt x="3634" y="2446"/>
                    <a:pt x="3529" y="2446"/>
                    <a:pt x="3424" y="2446"/>
                  </a:cubicBezTo>
                  <a:cubicBezTo>
                    <a:pt x="2516" y="2446"/>
                    <a:pt x="2097" y="1922"/>
                    <a:pt x="1677" y="1398"/>
                  </a:cubicBezTo>
                  <a:cubicBezTo>
                    <a:pt x="1468" y="1154"/>
                    <a:pt x="1398" y="909"/>
                    <a:pt x="979" y="700"/>
                  </a:cubicBezTo>
                  <a:cubicBezTo>
                    <a:pt x="769" y="595"/>
                    <a:pt x="420" y="455"/>
                    <a:pt x="1" y="455"/>
                  </a:cubicBezTo>
                  <a:lnTo>
                    <a:pt x="1" y="700"/>
                  </a:lnTo>
                  <a:cubicBezTo>
                    <a:pt x="350" y="700"/>
                    <a:pt x="699" y="839"/>
                    <a:pt x="874" y="909"/>
                  </a:cubicBezTo>
                  <a:cubicBezTo>
                    <a:pt x="1188" y="1084"/>
                    <a:pt x="1223" y="1258"/>
                    <a:pt x="1468" y="1573"/>
                  </a:cubicBezTo>
                  <a:cubicBezTo>
                    <a:pt x="1887" y="2097"/>
                    <a:pt x="2411" y="2691"/>
                    <a:pt x="3424" y="2691"/>
                  </a:cubicBezTo>
                  <a:lnTo>
                    <a:pt x="3773" y="2691"/>
                  </a:lnTo>
                  <a:cubicBezTo>
                    <a:pt x="4507" y="2621"/>
                    <a:pt x="4891" y="2236"/>
                    <a:pt x="4891" y="1782"/>
                  </a:cubicBezTo>
                  <a:cubicBezTo>
                    <a:pt x="4856" y="1328"/>
                    <a:pt x="4542" y="874"/>
                    <a:pt x="4158" y="560"/>
                  </a:cubicBezTo>
                  <a:cubicBezTo>
                    <a:pt x="3668" y="211"/>
                    <a:pt x="3284" y="71"/>
                    <a:pt x="2586" y="36"/>
                  </a:cubicBezTo>
                  <a:cubicBezTo>
                    <a:pt x="2097" y="36"/>
                    <a:pt x="1188" y="1"/>
                    <a:pt x="5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4403800" y="4520300"/>
              <a:ext cx="130150" cy="73275"/>
            </a:xfrm>
            <a:custGeom>
              <a:avLst/>
              <a:gdLst/>
              <a:ahLst/>
              <a:cxnLst/>
              <a:rect l="l" t="t" r="r" b="b"/>
              <a:pathLst>
                <a:path w="5206" h="2931" extrusionOk="0">
                  <a:moveTo>
                    <a:pt x="618" y="0"/>
                  </a:moveTo>
                  <a:cubicBezTo>
                    <a:pt x="382" y="0"/>
                    <a:pt x="169" y="4"/>
                    <a:pt x="0" y="14"/>
                  </a:cubicBezTo>
                  <a:lnTo>
                    <a:pt x="70" y="817"/>
                  </a:lnTo>
                  <a:cubicBezTo>
                    <a:pt x="350" y="887"/>
                    <a:pt x="839" y="887"/>
                    <a:pt x="1083" y="1027"/>
                  </a:cubicBezTo>
                  <a:cubicBezTo>
                    <a:pt x="1293" y="1166"/>
                    <a:pt x="1363" y="1411"/>
                    <a:pt x="1502" y="1621"/>
                  </a:cubicBezTo>
                  <a:cubicBezTo>
                    <a:pt x="1951" y="2261"/>
                    <a:pt x="2428" y="2930"/>
                    <a:pt x="3419" y="2930"/>
                  </a:cubicBezTo>
                  <a:cubicBezTo>
                    <a:pt x="3509" y="2930"/>
                    <a:pt x="3604" y="2925"/>
                    <a:pt x="3703" y="2913"/>
                  </a:cubicBezTo>
                  <a:cubicBezTo>
                    <a:pt x="5205" y="2703"/>
                    <a:pt x="4786" y="1271"/>
                    <a:pt x="4017" y="643"/>
                  </a:cubicBezTo>
                  <a:cubicBezTo>
                    <a:pt x="3563" y="258"/>
                    <a:pt x="3214" y="119"/>
                    <a:pt x="2550" y="84"/>
                  </a:cubicBezTo>
                  <a:cubicBezTo>
                    <a:pt x="2064" y="32"/>
                    <a:pt x="1260" y="0"/>
                    <a:pt x="618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4403800" y="4517150"/>
              <a:ext cx="121400" cy="79475"/>
            </a:xfrm>
            <a:custGeom>
              <a:avLst/>
              <a:gdLst/>
              <a:ahLst/>
              <a:cxnLst/>
              <a:rect l="l" t="t" r="r" b="b"/>
              <a:pathLst>
                <a:path w="4856" h="3179" extrusionOk="0">
                  <a:moveTo>
                    <a:pt x="0" y="0"/>
                  </a:moveTo>
                  <a:lnTo>
                    <a:pt x="0" y="245"/>
                  </a:lnTo>
                  <a:lnTo>
                    <a:pt x="489" y="245"/>
                  </a:lnTo>
                  <a:cubicBezTo>
                    <a:pt x="1153" y="245"/>
                    <a:pt x="2026" y="279"/>
                    <a:pt x="2515" y="314"/>
                  </a:cubicBezTo>
                  <a:cubicBezTo>
                    <a:pt x="3214" y="384"/>
                    <a:pt x="3493" y="489"/>
                    <a:pt x="3948" y="873"/>
                  </a:cubicBezTo>
                  <a:cubicBezTo>
                    <a:pt x="4297" y="1188"/>
                    <a:pt x="4576" y="1677"/>
                    <a:pt x="4576" y="2096"/>
                  </a:cubicBezTo>
                  <a:cubicBezTo>
                    <a:pt x="4576" y="2480"/>
                    <a:pt x="4367" y="2795"/>
                    <a:pt x="3703" y="2899"/>
                  </a:cubicBezTo>
                  <a:cubicBezTo>
                    <a:pt x="3563" y="2899"/>
                    <a:pt x="3493" y="2934"/>
                    <a:pt x="3389" y="2934"/>
                  </a:cubicBezTo>
                  <a:cubicBezTo>
                    <a:pt x="2480" y="2934"/>
                    <a:pt x="2026" y="2305"/>
                    <a:pt x="1607" y="1677"/>
                  </a:cubicBezTo>
                  <a:cubicBezTo>
                    <a:pt x="1502" y="1502"/>
                    <a:pt x="1398" y="1223"/>
                    <a:pt x="1153" y="1048"/>
                  </a:cubicBezTo>
                  <a:cubicBezTo>
                    <a:pt x="839" y="838"/>
                    <a:pt x="350" y="873"/>
                    <a:pt x="105" y="838"/>
                  </a:cubicBezTo>
                  <a:lnTo>
                    <a:pt x="35" y="1083"/>
                  </a:lnTo>
                  <a:cubicBezTo>
                    <a:pt x="315" y="1153"/>
                    <a:pt x="839" y="1153"/>
                    <a:pt x="1013" y="1258"/>
                  </a:cubicBezTo>
                  <a:cubicBezTo>
                    <a:pt x="1153" y="1327"/>
                    <a:pt x="1258" y="1607"/>
                    <a:pt x="1398" y="1816"/>
                  </a:cubicBezTo>
                  <a:cubicBezTo>
                    <a:pt x="1817" y="2445"/>
                    <a:pt x="2341" y="3179"/>
                    <a:pt x="3389" y="3179"/>
                  </a:cubicBezTo>
                  <a:lnTo>
                    <a:pt x="3424" y="3179"/>
                  </a:lnTo>
                  <a:cubicBezTo>
                    <a:pt x="3493" y="3179"/>
                    <a:pt x="3598" y="3179"/>
                    <a:pt x="3738" y="3144"/>
                  </a:cubicBezTo>
                  <a:cubicBezTo>
                    <a:pt x="4506" y="3074"/>
                    <a:pt x="4856" y="2585"/>
                    <a:pt x="4856" y="2096"/>
                  </a:cubicBezTo>
                  <a:cubicBezTo>
                    <a:pt x="4821" y="1572"/>
                    <a:pt x="4506" y="1013"/>
                    <a:pt x="4122" y="664"/>
                  </a:cubicBezTo>
                  <a:cubicBezTo>
                    <a:pt x="3633" y="245"/>
                    <a:pt x="3249" y="105"/>
                    <a:pt x="2550" y="70"/>
                  </a:cubicBezTo>
                  <a:cubicBezTo>
                    <a:pt x="2026" y="35"/>
                    <a:pt x="1153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4649175" y="4520275"/>
              <a:ext cx="129275" cy="61150"/>
            </a:xfrm>
            <a:custGeom>
              <a:avLst/>
              <a:gdLst/>
              <a:ahLst/>
              <a:cxnLst/>
              <a:rect l="l" t="t" r="r" b="b"/>
              <a:pathLst>
                <a:path w="5171" h="2446" extrusionOk="0">
                  <a:moveTo>
                    <a:pt x="684" y="0"/>
                  </a:moveTo>
                  <a:cubicBezTo>
                    <a:pt x="423" y="0"/>
                    <a:pt x="185" y="5"/>
                    <a:pt x="1" y="15"/>
                  </a:cubicBezTo>
                  <a:lnTo>
                    <a:pt x="1" y="818"/>
                  </a:lnTo>
                  <a:cubicBezTo>
                    <a:pt x="245" y="818"/>
                    <a:pt x="490" y="888"/>
                    <a:pt x="700" y="923"/>
                  </a:cubicBezTo>
                  <a:cubicBezTo>
                    <a:pt x="839" y="958"/>
                    <a:pt x="979" y="958"/>
                    <a:pt x="1119" y="1028"/>
                  </a:cubicBezTo>
                  <a:cubicBezTo>
                    <a:pt x="1573" y="1202"/>
                    <a:pt x="1782" y="1761"/>
                    <a:pt x="2167" y="2076"/>
                  </a:cubicBezTo>
                  <a:cubicBezTo>
                    <a:pt x="2532" y="2328"/>
                    <a:pt x="2942" y="2446"/>
                    <a:pt x="3379" y="2446"/>
                  </a:cubicBezTo>
                  <a:cubicBezTo>
                    <a:pt x="3486" y="2446"/>
                    <a:pt x="3594" y="2439"/>
                    <a:pt x="3704" y="2425"/>
                  </a:cubicBezTo>
                  <a:cubicBezTo>
                    <a:pt x="5171" y="2250"/>
                    <a:pt x="4751" y="1098"/>
                    <a:pt x="4018" y="539"/>
                  </a:cubicBezTo>
                  <a:cubicBezTo>
                    <a:pt x="3564" y="224"/>
                    <a:pt x="3215" y="85"/>
                    <a:pt x="2516" y="50"/>
                  </a:cubicBezTo>
                  <a:cubicBezTo>
                    <a:pt x="2071" y="25"/>
                    <a:pt x="1312" y="0"/>
                    <a:pt x="684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4648300" y="4517150"/>
              <a:ext cx="121425" cy="67250"/>
            </a:xfrm>
            <a:custGeom>
              <a:avLst/>
              <a:gdLst/>
              <a:ahLst/>
              <a:cxnLst/>
              <a:rect l="l" t="t" r="r" b="b"/>
              <a:pathLst>
                <a:path w="4857" h="2690" extrusionOk="0">
                  <a:moveTo>
                    <a:pt x="36" y="0"/>
                  </a:moveTo>
                  <a:lnTo>
                    <a:pt x="36" y="245"/>
                  </a:lnTo>
                  <a:lnTo>
                    <a:pt x="525" y="245"/>
                  </a:lnTo>
                  <a:cubicBezTo>
                    <a:pt x="1154" y="245"/>
                    <a:pt x="2062" y="279"/>
                    <a:pt x="2551" y="314"/>
                  </a:cubicBezTo>
                  <a:cubicBezTo>
                    <a:pt x="3250" y="349"/>
                    <a:pt x="3529" y="454"/>
                    <a:pt x="3983" y="769"/>
                  </a:cubicBezTo>
                  <a:cubicBezTo>
                    <a:pt x="4332" y="1013"/>
                    <a:pt x="4612" y="1467"/>
                    <a:pt x="4577" y="1782"/>
                  </a:cubicBezTo>
                  <a:cubicBezTo>
                    <a:pt x="4577" y="2061"/>
                    <a:pt x="4402" y="2340"/>
                    <a:pt x="3704" y="2410"/>
                  </a:cubicBezTo>
                  <a:cubicBezTo>
                    <a:pt x="3634" y="2445"/>
                    <a:pt x="3529" y="2445"/>
                    <a:pt x="3424" y="2445"/>
                  </a:cubicBezTo>
                  <a:cubicBezTo>
                    <a:pt x="3005" y="2445"/>
                    <a:pt x="2621" y="2340"/>
                    <a:pt x="2271" y="2096"/>
                  </a:cubicBezTo>
                  <a:cubicBezTo>
                    <a:pt x="1922" y="1816"/>
                    <a:pt x="1713" y="1258"/>
                    <a:pt x="1224" y="1013"/>
                  </a:cubicBezTo>
                  <a:cubicBezTo>
                    <a:pt x="1049" y="943"/>
                    <a:pt x="874" y="943"/>
                    <a:pt x="769" y="943"/>
                  </a:cubicBezTo>
                  <a:cubicBezTo>
                    <a:pt x="560" y="908"/>
                    <a:pt x="350" y="803"/>
                    <a:pt x="106" y="803"/>
                  </a:cubicBezTo>
                  <a:cubicBezTo>
                    <a:pt x="106" y="803"/>
                    <a:pt x="36" y="803"/>
                    <a:pt x="1" y="838"/>
                  </a:cubicBezTo>
                  <a:lnTo>
                    <a:pt x="71" y="1083"/>
                  </a:lnTo>
                  <a:lnTo>
                    <a:pt x="106" y="1083"/>
                  </a:lnTo>
                  <a:cubicBezTo>
                    <a:pt x="280" y="1083"/>
                    <a:pt x="490" y="1153"/>
                    <a:pt x="700" y="1188"/>
                  </a:cubicBezTo>
                  <a:cubicBezTo>
                    <a:pt x="874" y="1223"/>
                    <a:pt x="979" y="1223"/>
                    <a:pt x="1119" y="1258"/>
                  </a:cubicBezTo>
                  <a:cubicBezTo>
                    <a:pt x="1468" y="1432"/>
                    <a:pt x="1713" y="1956"/>
                    <a:pt x="2132" y="2271"/>
                  </a:cubicBezTo>
                  <a:cubicBezTo>
                    <a:pt x="2516" y="2585"/>
                    <a:pt x="2970" y="2690"/>
                    <a:pt x="3424" y="2690"/>
                  </a:cubicBezTo>
                  <a:lnTo>
                    <a:pt x="3739" y="2690"/>
                  </a:lnTo>
                  <a:cubicBezTo>
                    <a:pt x="4507" y="2620"/>
                    <a:pt x="4856" y="2236"/>
                    <a:pt x="4856" y="1782"/>
                  </a:cubicBezTo>
                  <a:cubicBezTo>
                    <a:pt x="4856" y="1327"/>
                    <a:pt x="4542" y="873"/>
                    <a:pt x="4123" y="559"/>
                  </a:cubicBezTo>
                  <a:cubicBezTo>
                    <a:pt x="3634" y="210"/>
                    <a:pt x="3284" y="105"/>
                    <a:pt x="2586" y="35"/>
                  </a:cubicBezTo>
                  <a:cubicBezTo>
                    <a:pt x="2062" y="35"/>
                    <a:pt x="1189" y="0"/>
                    <a:pt x="5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4252725" y="4495075"/>
              <a:ext cx="132750" cy="72525"/>
            </a:xfrm>
            <a:custGeom>
              <a:avLst/>
              <a:gdLst/>
              <a:ahLst/>
              <a:cxnLst/>
              <a:rect l="l" t="t" r="r" b="b"/>
              <a:pathLst>
                <a:path w="5310" h="2901" extrusionOk="0">
                  <a:moveTo>
                    <a:pt x="560" y="0"/>
                  </a:moveTo>
                  <a:cubicBezTo>
                    <a:pt x="403" y="0"/>
                    <a:pt x="260" y="3"/>
                    <a:pt x="140" y="10"/>
                  </a:cubicBezTo>
                  <a:lnTo>
                    <a:pt x="0" y="1023"/>
                  </a:lnTo>
                  <a:cubicBezTo>
                    <a:pt x="559" y="1023"/>
                    <a:pt x="1293" y="1128"/>
                    <a:pt x="1642" y="1617"/>
                  </a:cubicBezTo>
                  <a:cubicBezTo>
                    <a:pt x="2050" y="2244"/>
                    <a:pt x="2515" y="2900"/>
                    <a:pt x="3466" y="2900"/>
                  </a:cubicBezTo>
                  <a:cubicBezTo>
                    <a:pt x="3574" y="2900"/>
                    <a:pt x="3687" y="2892"/>
                    <a:pt x="3808" y="2874"/>
                  </a:cubicBezTo>
                  <a:cubicBezTo>
                    <a:pt x="5310" y="2665"/>
                    <a:pt x="4891" y="1302"/>
                    <a:pt x="4157" y="673"/>
                  </a:cubicBezTo>
                  <a:cubicBezTo>
                    <a:pt x="3668" y="254"/>
                    <a:pt x="3354" y="149"/>
                    <a:pt x="2655" y="80"/>
                  </a:cubicBezTo>
                  <a:cubicBezTo>
                    <a:pt x="2146" y="51"/>
                    <a:pt x="1226" y="0"/>
                    <a:pt x="560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0"/>
            <p:cNvSpPr/>
            <p:nvPr/>
          </p:nvSpPr>
          <p:spPr>
            <a:xfrm>
              <a:off x="4252725" y="4491825"/>
              <a:ext cx="124025" cy="79475"/>
            </a:xfrm>
            <a:custGeom>
              <a:avLst/>
              <a:gdLst/>
              <a:ahLst/>
              <a:cxnLst/>
              <a:rect l="l" t="t" r="r" b="b"/>
              <a:pathLst>
                <a:path w="4961" h="3179" extrusionOk="0">
                  <a:moveTo>
                    <a:pt x="594" y="0"/>
                  </a:moveTo>
                  <a:cubicBezTo>
                    <a:pt x="420" y="0"/>
                    <a:pt x="245" y="0"/>
                    <a:pt x="140" y="35"/>
                  </a:cubicBezTo>
                  <a:lnTo>
                    <a:pt x="140" y="279"/>
                  </a:lnTo>
                  <a:lnTo>
                    <a:pt x="594" y="279"/>
                  </a:lnTo>
                  <a:cubicBezTo>
                    <a:pt x="1258" y="279"/>
                    <a:pt x="2131" y="314"/>
                    <a:pt x="2655" y="349"/>
                  </a:cubicBezTo>
                  <a:cubicBezTo>
                    <a:pt x="3319" y="384"/>
                    <a:pt x="3598" y="489"/>
                    <a:pt x="4052" y="873"/>
                  </a:cubicBezTo>
                  <a:cubicBezTo>
                    <a:pt x="4402" y="1188"/>
                    <a:pt x="4681" y="1677"/>
                    <a:pt x="4681" y="2096"/>
                  </a:cubicBezTo>
                  <a:cubicBezTo>
                    <a:pt x="4681" y="2480"/>
                    <a:pt x="4506" y="2760"/>
                    <a:pt x="3808" y="2864"/>
                  </a:cubicBezTo>
                  <a:cubicBezTo>
                    <a:pt x="3703" y="2899"/>
                    <a:pt x="3598" y="2899"/>
                    <a:pt x="3493" y="2899"/>
                  </a:cubicBezTo>
                  <a:cubicBezTo>
                    <a:pt x="2585" y="2899"/>
                    <a:pt x="2166" y="2305"/>
                    <a:pt x="1747" y="1677"/>
                  </a:cubicBezTo>
                  <a:cubicBezTo>
                    <a:pt x="1363" y="1118"/>
                    <a:pt x="559" y="1048"/>
                    <a:pt x="0" y="1013"/>
                  </a:cubicBezTo>
                  <a:lnTo>
                    <a:pt x="0" y="1258"/>
                  </a:lnTo>
                  <a:cubicBezTo>
                    <a:pt x="524" y="1292"/>
                    <a:pt x="1258" y="1397"/>
                    <a:pt x="1537" y="1816"/>
                  </a:cubicBezTo>
                  <a:cubicBezTo>
                    <a:pt x="1956" y="2445"/>
                    <a:pt x="2446" y="3179"/>
                    <a:pt x="3493" y="3179"/>
                  </a:cubicBezTo>
                  <a:cubicBezTo>
                    <a:pt x="3598" y="3179"/>
                    <a:pt x="3703" y="3144"/>
                    <a:pt x="3843" y="3144"/>
                  </a:cubicBezTo>
                  <a:cubicBezTo>
                    <a:pt x="4611" y="3039"/>
                    <a:pt x="4961" y="2585"/>
                    <a:pt x="4961" y="2096"/>
                  </a:cubicBezTo>
                  <a:cubicBezTo>
                    <a:pt x="4961" y="1572"/>
                    <a:pt x="4646" y="1048"/>
                    <a:pt x="4227" y="699"/>
                  </a:cubicBezTo>
                  <a:cubicBezTo>
                    <a:pt x="3738" y="279"/>
                    <a:pt x="3354" y="140"/>
                    <a:pt x="2655" y="105"/>
                  </a:cubicBezTo>
                  <a:cubicBezTo>
                    <a:pt x="2166" y="70"/>
                    <a:pt x="1258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0"/>
            <p:cNvSpPr/>
            <p:nvPr/>
          </p:nvSpPr>
          <p:spPr>
            <a:xfrm>
              <a:off x="4891950" y="4495300"/>
              <a:ext cx="111275" cy="83775"/>
            </a:xfrm>
            <a:custGeom>
              <a:avLst/>
              <a:gdLst/>
              <a:ahLst/>
              <a:cxnLst/>
              <a:rect l="l" t="t" r="r" b="b"/>
              <a:pathLst>
                <a:path w="4451" h="3351" extrusionOk="0">
                  <a:moveTo>
                    <a:pt x="71" y="1"/>
                  </a:moveTo>
                  <a:lnTo>
                    <a:pt x="1" y="979"/>
                  </a:lnTo>
                  <a:cubicBezTo>
                    <a:pt x="245" y="1014"/>
                    <a:pt x="490" y="1049"/>
                    <a:pt x="734" y="1153"/>
                  </a:cubicBezTo>
                  <a:cubicBezTo>
                    <a:pt x="839" y="1188"/>
                    <a:pt x="979" y="1223"/>
                    <a:pt x="1014" y="1328"/>
                  </a:cubicBezTo>
                  <a:cubicBezTo>
                    <a:pt x="1118" y="1433"/>
                    <a:pt x="1118" y="1608"/>
                    <a:pt x="1153" y="1712"/>
                  </a:cubicBezTo>
                  <a:cubicBezTo>
                    <a:pt x="1468" y="2411"/>
                    <a:pt x="1817" y="3145"/>
                    <a:pt x="3005" y="3319"/>
                  </a:cubicBezTo>
                  <a:cubicBezTo>
                    <a:pt x="3132" y="3340"/>
                    <a:pt x="3247" y="3350"/>
                    <a:pt x="3351" y="3350"/>
                  </a:cubicBezTo>
                  <a:cubicBezTo>
                    <a:pt x="4450" y="3350"/>
                    <a:pt x="4319" y="2246"/>
                    <a:pt x="3808" y="1608"/>
                  </a:cubicBezTo>
                  <a:cubicBezTo>
                    <a:pt x="3424" y="1153"/>
                    <a:pt x="3144" y="944"/>
                    <a:pt x="2481" y="734"/>
                  </a:cubicBezTo>
                  <a:cubicBezTo>
                    <a:pt x="1887" y="525"/>
                    <a:pt x="699" y="140"/>
                    <a:pt x="7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4891950" y="4491825"/>
              <a:ext cx="108325" cy="89950"/>
            </a:xfrm>
            <a:custGeom>
              <a:avLst/>
              <a:gdLst/>
              <a:ahLst/>
              <a:cxnLst/>
              <a:rect l="l" t="t" r="r" b="b"/>
              <a:pathLst>
                <a:path w="4333" h="3598" extrusionOk="0">
                  <a:moveTo>
                    <a:pt x="105" y="0"/>
                  </a:moveTo>
                  <a:lnTo>
                    <a:pt x="36" y="279"/>
                  </a:lnTo>
                  <a:cubicBezTo>
                    <a:pt x="664" y="419"/>
                    <a:pt x="1852" y="769"/>
                    <a:pt x="2446" y="978"/>
                  </a:cubicBezTo>
                  <a:cubicBezTo>
                    <a:pt x="3109" y="1223"/>
                    <a:pt x="3354" y="1362"/>
                    <a:pt x="3703" y="1816"/>
                  </a:cubicBezTo>
                  <a:cubicBezTo>
                    <a:pt x="3913" y="2061"/>
                    <a:pt x="4053" y="2445"/>
                    <a:pt x="4053" y="2725"/>
                  </a:cubicBezTo>
                  <a:cubicBezTo>
                    <a:pt x="4053" y="3109"/>
                    <a:pt x="3913" y="3353"/>
                    <a:pt x="3319" y="3353"/>
                  </a:cubicBezTo>
                  <a:cubicBezTo>
                    <a:pt x="3249" y="3353"/>
                    <a:pt x="3109" y="3353"/>
                    <a:pt x="3005" y="3318"/>
                  </a:cubicBezTo>
                  <a:cubicBezTo>
                    <a:pt x="1887" y="3144"/>
                    <a:pt x="1573" y="2515"/>
                    <a:pt x="1293" y="1782"/>
                  </a:cubicBezTo>
                  <a:cubicBezTo>
                    <a:pt x="1223" y="1712"/>
                    <a:pt x="1223" y="1537"/>
                    <a:pt x="1118" y="1397"/>
                  </a:cubicBezTo>
                  <a:cubicBezTo>
                    <a:pt x="1049" y="1258"/>
                    <a:pt x="874" y="1188"/>
                    <a:pt x="769" y="1153"/>
                  </a:cubicBezTo>
                  <a:cubicBezTo>
                    <a:pt x="525" y="1048"/>
                    <a:pt x="280" y="1013"/>
                    <a:pt x="36" y="1013"/>
                  </a:cubicBezTo>
                  <a:lnTo>
                    <a:pt x="1" y="1258"/>
                  </a:lnTo>
                  <a:cubicBezTo>
                    <a:pt x="245" y="1292"/>
                    <a:pt x="490" y="1327"/>
                    <a:pt x="699" y="1397"/>
                  </a:cubicBezTo>
                  <a:cubicBezTo>
                    <a:pt x="769" y="1432"/>
                    <a:pt x="909" y="1502"/>
                    <a:pt x="909" y="1537"/>
                  </a:cubicBezTo>
                  <a:cubicBezTo>
                    <a:pt x="979" y="1607"/>
                    <a:pt x="979" y="1747"/>
                    <a:pt x="1049" y="1886"/>
                  </a:cubicBezTo>
                  <a:cubicBezTo>
                    <a:pt x="1328" y="2585"/>
                    <a:pt x="1712" y="3388"/>
                    <a:pt x="2970" y="3598"/>
                  </a:cubicBezTo>
                  <a:lnTo>
                    <a:pt x="3319" y="3598"/>
                  </a:lnTo>
                  <a:cubicBezTo>
                    <a:pt x="4018" y="3598"/>
                    <a:pt x="4332" y="3214"/>
                    <a:pt x="4332" y="2725"/>
                  </a:cubicBezTo>
                  <a:cubicBezTo>
                    <a:pt x="4332" y="2375"/>
                    <a:pt x="4157" y="1956"/>
                    <a:pt x="3913" y="1642"/>
                  </a:cubicBezTo>
                  <a:cubicBezTo>
                    <a:pt x="3529" y="1188"/>
                    <a:pt x="3214" y="978"/>
                    <a:pt x="2551" y="734"/>
                  </a:cubicBezTo>
                  <a:cubicBezTo>
                    <a:pt x="1922" y="524"/>
                    <a:pt x="734" y="140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4781925" y="4540725"/>
              <a:ext cx="128400" cy="68175"/>
            </a:xfrm>
            <a:custGeom>
              <a:avLst/>
              <a:gdLst/>
              <a:ahLst/>
              <a:cxnLst/>
              <a:rect l="l" t="t" r="r" b="b"/>
              <a:pathLst>
                <a:path w="5136" h="2727" extrusionOk="0">
                  <a:moveTo>
                    <a:pt x="175" y="0"/>
                  </a:moveTo>
                  <a:lnTo>
                    <a:pt x="0" y="769"/>
                  </a:lnTo>
                  <a:cubicBezTo>
                    <a:pt x="350" y="769"/>
                    <a:pt x="629" y="769"/>
                    <a:pt x="944" y="908"/>
                  </a:cubicBezTo>
                  <a:cubicBezTo>
                    <a:pt x="1188" y="1048"/>
                    <a:pt x="1398" y="1258"/>
                    <a:pt x="1537" y="1502"/>
                  </a:cubicBezTo>
                  <a:cubicBezTo>
                    <a:pt x="1979" y="2114"/>
                    <a:pt x="2421" y="2726"/>
                    <a:pt x="3572" y="2726"/>
                  </a:cubicBezTo>
                  <a:cubicBezTo>
                    <a:pt x="3603" y="2726"/>
                    <a:pt x="3635" y="2726"/>
                    <a:pt x="3668" y="2725"/>
                  </a:cubicBezTo>
                  <a:cubicBezTo>
                    <a:pt x="5135" y="2690"/>
                    <a:pt x="4821" y="1467"/>
                    <a:pt x="4122" y="873"/>
                  </a:cubicBezTo>
                  <a:cubicBezTo>
                    <a:pt x="3703" y="489"/>
                    <a:pt x="3354" y="349"/>
                    <a:pt x="2690" y="280"/>
                  </a:cubicBezTo>
                  <a:cubicBezTo>
                    <a:pt x="2061" y="175"/>
                    <a:pt x="804" y="35"/>
                    <a:pt x="175" y="0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4781925" y="4538100"/>
              <a:ext cx="121400" cy="74250"/>
            </a:xfrm>
            <a:custGeom>
              <a:avLst/>
              <a:gdLst/>
              <a:ahLst/>
              <a:cxnLst/>
              <a:rect l="l" t="t" r="r" b="b"/>
              <a:pathLst>
                <a:path w="4856" h="2970" extrusionOk="0">
                  <a:moveTo>
                    <a:pt x="175" y="0"/>
                  </a:moveTo>
                  <a:lnTo>
                    <a:pt x="175" y="245"/>
                  </a:lnTo>
                  <a:cubicBezTo>
                    <a:pt x="804" y="280"/>
                    <a:pt x="2026" y="420"/>
                    <a:pt x="2655" y="489"/>
                  </a:cubicBezTo>
                  <a:cubicBezTo>
                    <a:pt x="3354" y="594"/>
                    <a:pt x="3598" y="699"/>
                    <a:pt x="4052" y="1083"/>
                  </a:cubicBezTo>
                  <a:cubicBezTo>
                    <a:pt x="4367" y="1363"/>
                    <a:pt x="4576" y="1747"/>
                    <a:pt x="4576" y="2061"/>
                  </a:cubicBezTo>
                  <a:cubicBezTo>
                    <a:pt x="4576" y="2411"/>
                    <a:pt x="4402" y="2655"/>
                    <a:pt x="3633" y="2690"/>
                  </a:cubicBezTo>
                  <a:lnTo>
                    <a:pt x="3528" y="2690"/>
                  </a:lnTo>
                  <a:cubicBezTo>
                    <a:pt x="2480" y="2690"/>
                    <a:pt x="2061" y="2131"/>
                    <a:pt x="1677" y="1502"/>
                  </a:cubicBezTo>
                  <a:cubicBezTo>
                    <a:pt x="1502" y="1258"/>
                    <a:pt x="1258" y="1048"/>
                    <a:pt x="1013" y="909"/>
                  </a:cubicBezTo>
                  <a:cubicBezTo>
                    <a:pt x="699" y="769"/>
                    <a:pt x="420" y="734"/>
                    <a:pt x="140" y="734"/>
                  </a:cubicBezTo>
                  <a:lnTo>
                    <a:pt x="0" y="734"/>
                  </a:lnTo>
                  <a:lnTo>
                    <a:pt x="0" y="1013"/>
                  </a:lnTo>
                  <a:lnTo>
                    <a:pt x="140" y="1013"/>
                  </a:lnTo>
                  <a:cubicBezTo>
                    <a:pt x="420" y="1013"/>
                    <a:pt x="629" y="1013"/>
                    <a:pt x="874" y="1153"/>
                  </a:cubicBezTo>
                  <a:cubicBezTo>
                    <a:pt x="1118" y="1258"/>
                    <a:pt x="1293" y="1433"/>
                    <a:pt x="1433" y="1677"/>
                  </a:cubicBezTo>
                  <a:cubicBezTo>
                    <a:pt x="1852" y="2271"/>
                    <a:pt x="2376" y="2969"/>
                    <a:pt x="3528" y="2969"/>
                  </a:cubicBezTo>
                  <a:lnTo>
                    <a:pt x="3668" y="2969"/>
                  </a:lnTo>
                  <a:cubicBezTo>
                    <a:pt x="4472" y="2935"/>
                    <a:pt x="4856" y="2550"/>
                    <a:pt x="4856" y="2061"/>
                  </a:cubicBezTo>
                  <a:cubicBezTo>
                    <a:pt x="4856" y="1642"/>
                    <a:pt x="4576" y="1188"/>
                    <a:pt x="4227" y="874"/>
                  </a:cubicBezTo>
                  <a:cubicBezTo>
                    <a:pt x="3773" y="489"/>
                    <a:pt x="3389" y="350"/>
                    <a:pt x="2690" y="245"/>
                  </a:cubicBezTo>
                  <a:cubicBezTo>
                    <a:pt x="2061" y="140"/>
                    <a:pt x="839" y="0"/>
                    <a:pt x="1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4139200" y="4540475"/>
              <a:ext cx="129275" cy="62000"/>
            </a:xfrm>
            <a:custGeom>
              <a:avLst/>
              <a:gdLst/>
              <a:ahLst/>
              <a:cxnLst/>
              <a:rect l="l" t="t" r="r" b="b"/>
              <a:pathLst>
                <a:path w="5171" h="2480" extrusionOk="0">
                  <a:moveTo>
                    <a:pt x="421" y="1"/>
                  </a:moveTo>
                  <a:cubicBezTo>
                    <a:pt x="263" y="1"/>
                    <a:pt x="120" y="3"/>
                    <a:pt x="0" y="10"/>
                  </a:cubicBezTo>
                  <a:lnTo>
                    <a:pt x="0" y="779"/>
                  </a:lnTo>
                  <a:cubicBezTo>
                    <a:pt x="385" y="779"/>
                    <a:pt x="699" y="883"/>
                    <a:pt x="909" y="988"/>
                  </a:cubicBezTo>
                  <a:cubicBezTo>
                    <a:pt x="1258" y="1128"/>
                    <a:pt x="1328" y="1338"/>
                    <a:pt x="1502" y="1582"/>
                  </a:cubicBezTo>
                  <a:cubicBezTo>
                    <a:pt x="1934" y="2044"/>
                    <a:pt x="2365" y="2479"/>
                    <a:pt x="3277" y="2479"/>
                  </a:cubicBezTo>
                  <a:cubicBezTo>
                    <a:pt x="3398" y="2479"/>
                    <a:pt x="3528" y="2472"/>
                    <a:pt x="3668" y="2455"/>
                  </a:cubicBezTo>
                  <a:cubicBezTo>
                    <a:pt x="5170" y="2281"/>
                    <a:pt x="4716" y="1093"/>
                    <a:pt x="3982" y="569"/>
                  </a:cubicBezTo>
                  <a:cubicBezTo>
                    <a:pt x="3528" y="220"/>
                    <a:pt x="3214" y="115"/>
                    <a:pt x="2515" y="80"/>
                  </a:cubicBezTo>
                  <a:cubicBezTo>
                    <a:pt x="2007" y="52"/>
                    <a:pt x="1087" y="1"/>
                    <a:pt x="421" y="1"/>
                  </a:cubicBezTo>
                  <a:close/>
                </a:path>
              </a:pathLst>
            </a:custGeom>
            <a:solidFill>
              <a:srgbClr val="93D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4138325" y="4537225"/>
              <a:ext cx="121400" cy="68150"/>
            </a:xfrm>
            <a:custGeom>
              <a:avLst/>
              <a:gdLst/>
              <a:ahLst/>
              <a:cxnLst/>
              <a:rect l="l" t="t" r="r" b="b"/>
              <a:pathLst>
                <a:path w="4856" h="2726" extrusionOk="0">
                  <a:moveTo>
                    <a:pt x="489" y="0"/>
                  </a:moveTo>
                  <a:cubicBezTo>
                    <a:pt x="315" y="0"/>
                    <a:pt x="140" y="0"/>
                    <a:pt x="0" y="35"/>
                  </a:cubicBezTo>
                  <a:lnTo>
                    <a:pt x="35" y="280"/>
                  </a:lnTo>
                  <a:lnTo>
                    <a:pt x="489" y="280"/>
                  </a:lnTo>
                  <a:cubicBezTo>
                    <a:pt x="1153" y="280"/>
                    <a:pt x="2026" y="315"/>
                    <a:pt x="2550" y="350"/>
                  </a:cubicBezTo>
                  <a:cubicBezTo>
                    <a:pt x="3214" y="385"/>
                    <a:pt x="3494" y="455"/>
                    <a:pt x="3948" y="804"/>
                  </a:cubicBezTo>
                  <a:cubicBezTo>
                    <a:pt x="4297" y="1048"/>
                    <a:pt x="4576" y="1468"/>
                    <a:pt x="4576" y="1782"/>
                  </a:cubicBezTo>
                  <a:cubicBezTo>
                    <a:pt x="4576" y="2096"/>
                    <a:pt x="4402" y="2341"/>
                    <a:pt x="3703" y="2446"/>
                  </a:cubicBezTo>
                  <a:cubicBezTo>
                    <a:pt x="3563" y="2446"/>
                    <a:pt x="3424" y="2481"/>
                    <a:pt x="3319" y="2481"/>
                  </a:cubicBezTo>
                  <a:cubicBezTo>
                    <a:pt x="2446" y="2481"/>
                    <a:pt x="2061" y="2061"/>
                    <a:pt x="1642" y="1607"/>
                  </a:cubicBezTo>
                  <a:cubicBezTo>
                    <a:pt x="1468" y="1398"/>
                    <a:pt x="1398" y="1153"/>
                    <a:pt x="979" y="979"/>
                  </a:cubicBezTo>
                  <a:cubicBezTo>
                    <a:pt x="769" y="909"/>
                    <a:pt x="420" y="769"/>
                    <a:pt x="35" y="769"/>
                  </a:cubicBezTo>
                  <a:lnTo>
                    <a:pt x="35" y="1048"/>
                  </a:lnTo>
                  <a:cubicBezTo>
                    <a:pt x="385" y="1048"/>
                    <a:pt x="699" y="1153"/>
                    <a:pt x="874" y="1223"/>
                  </a:cubicBezTo>
                  <a:cubicBezTo>
                    <a:pt x="1188" y="1363"/>
                    <a:pt x="1223" y="1537"/>
                    <a:pt x="1468" y="1782"/>
                  </a:cubicBezTo>
                  <a:cubicBezTo>
                    <a:pt x="1852" y="2236"/>
                    <a:pt x="2341" y="2725"/>
                    <a:pt x="3319" y="2725"/>
                  </a:cubicBezTo>
                  <a:cubicBezTo>
                    <a:pt x="3459" y="2725"/>
                    <a:pt x="3598" y="2725"/>
                    <a:pt x="3738" y="2690"/>
                  </a:cubicBezTo>
                  <a:cubicBezTo>
                    <a:pt x="4472" y="2620"/>
                    <a:pt x="4856" y="2236"/>
                    <a:pt x="4821" y="1782"/>
                  </a:cubicBezTo>
                  <a:cubicBezTo>
                    <a:pt x="4821" y="1328"/>
                    <a:pt x="4507" y="874"/>
                    <a:pt x="4122" y="594"/>
                  </a:cubicBezTo>
                  <a:cubicBezTo>
                    <a:pt x="3633" y="245"/>
                    <a:pt x="3249" y="105"/>
                    <a:pt x="2550" y="70"/>
                  </a:cubicBezTo>
                  <a:cubicBezTo>
                    <a:pt x="2061" y="35"/>
                    <a:pt x="1153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0"/>
            <p:cNvSpPr/>
            <p:nvPr/>
          </p:nvSpPr>
          <p:spPr>
            <a:xfrm>
              <a:off x="1607600" y="1988150"/>
              <a:ext cx="78625" cy="36700"/>
            </a:xfrm>
            <a:custGeom>
              <a:avLst/>
              <a:gdLst/>
              <a:ahLst/>
              <a:cxnLst/>
              <a:rect l="l" t="t" r="r" b="b"/>
              <a:pathLst>
                <a:path w="3145" h="1468" extrusionOk="0">
                  <a:moveTo>
                    <a:pt x="2166" y="0"/>
                  </a:moveTo>
                  <a:cubicBezTo>
                    <a:pt x="1607" y="280"/>
                    <a:pt x="978" y="489"/>
                    <a:pt x="0" y="489"/>
                  </a:cubicBezTo>
                  <a:lnTo>
                    <a:pt x="0" y="1467"/>
                  </a:lnTo>
                  <a:cubicBezTo>
                    <a:pt x="1537" y="1467"/>
                    <a:pt x="2410" y="1013"/>
                    <a:pt x="3144" y="559"/>
                  </a:cubicBezTo>
                  <a:cubicBezTo>
                    <a:pt x="3039" y="524"/>
                    <a:pt x="2969" y="454"/>
                    <a:pt x="2865" y="420"/>
                  </a:cubicBezTo>
                  <a:cubicBezTo>
                    <a:pt x="2655" y="245"/>
                    <a:pt x="2410" y="105"/>
                    <a:pt x="2166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0"/>
            <p:cNvSpPr/>
            <p:nvPr/>
          </p:nvSpPr>
          <p:spPr>
            <a:xfrm>
              <a:off x="1607600" y="1951475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0"/>
                  </a:moveTo>
                  <a:lnTo>
                    <a:pt x="0" y="978"/>
                  </a:lnTo>
                  <a:cubicBezTo>
                    <a:pt x="978" y="978"/>
                    <a:pt x="1607" y="1188"/>
                    <a:pt x="2166" y="1467"/>
                  </a:cubicBezTo>
                  <a:cubicBezTo>
                    <a:pt x="2410" y="1572"/>
                    <a:pt x="2655" y="1712"/>
                    <a:pt x="2865" y="1887"/>
                  </a:cubicBezTo>
                  <a:cubicBezTo>
                    <a:pt x="2969" y="1921"/>
                    <a:pt x="3039" y="1991"/>
                    <a:pt x="3144" y="2026"/>
                  </a:cubicBezTo>
                  <a:cubicBezTo>
                    <a:pt x="3878" y="2480"/>
                    <a:pt x="4751" y="2934"/>
                    <a:pt x="6253" y="2934"/>
                  </a:cubicBezTo>
                  <a:cubicBezTo>
                    <a:pt x="7825" y="2934"/>
                    <a:pt x="8698" y="2480"/>
                    <a:pt x="9432" y="2026"/>
                  </a:cubicBezTo>
                  <a:cubicBezTo>
                    <a:pt x="9362" y="1956"/>
                    <a:pt x="9257" y="1921"/>
                    <a:pt x="9187" y="1887"/>
                  </a:cubicBezTo>
                  <a:cubicBezTo>
                    <a:pt x="8943" y="1712"/>
                    <a:pt x="8698" y="1572"/>
                    <a:pt x="8453" y="1467"/>
                  </a:cubicBezTo>
                  <a:cubicBezTo>
                    <a:pt x="7895" y="1747"/>
                    <a:pt x="7266" y="1956"/>
                    <a:pt x="6253" y="1956"/>
                  </a:cubicBezTo>
                  <a:cubicBezTo>
                    <a:pt x="5275" y="1956"/>
                    <a:pt x="4646" y="1747"/>
                    <a:pt x="4122" y="1467"/>
                  </a:cubicBezTo>
                  <a:cubicBezTo>
                    <a:pt x="3843" y="1328"/>
                    <a:pt x="3633" y="1188"/>
                    <a:pt x="3389" y="1048"/>
                  </a:cubicBezTo>
                  <a:cubicBezTo>
                    <a:pt x="3319" y="978"/>
                    <a:pt x="3214" y="943"/>
                    <a:pt x="3144" y="874"/>
                  </a:cubicBezTo>
                  <a:cubicBezTo>
                    <a:pt x="2410" y="454"/>
                    <a:pt x="1537" y="0"/>
                    <a:pt x="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1686200" y="1951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09" y="0"/>
                  </a:moveTo>
                  <a:cubicBezTo>
                    <a:pt x="1607" y="0"/>
                    <a:pt x="734" y="454"/>
                    <a:pt x="0" y="874"/>
                  </a:cubicBezTo>
                  <a:cubicBezTo>
                    <a:pt x="70" y="943"/>
                    <a:pt x="175" y="978"/>
                    <a:pt x="245" y="1048"/>
                  </a:cubicBezTo>
                  <a:cubicBezTo>
                    <a:pt x="489" y="1188"/>
                    <a:pt x="699" y="1328"/>
                    <a:pt x="978" y="1467"/>
                  </a:cubicBezTo>
                  <a:cubicBezTo>
                    <a:pt x="1502" y="1188"/>
                    <a:pt x="2131" y="978"/>
                    <a:pt x="3109" y="978"/>
                  </a:cubicBezTo>
                  <a:cubicBezTo>
                    <a:pt x="4122" y="978"/>
                    <a:pt x="4751" y="1188"/>
                    <a:pt x="5309" y="1467"/>
                  </a:cubicBezTo>
                  <a:cubicBezTo>
                    <a:pt x="5554" y="1572"/>
                    <a:pt x="5799" y="1712"/>
                    <a:pt x="6043" y="1887"/>
                  </a:cubicBezTo>
                  <a:cubicBezTo>
                    <a:pt x="6113" y="1921"/>
                    <a:pt x="6218" y="1956"/>
                    <a:pt x="6288" y="2026"/>
                  </a:cubicBezTo>
                  <a:cubicBezTo>
                    <a:pt x="7021" y="2480"/>
                    <a:pt x="7929" y="2934"/>
                    <a:pt x="9466" y="2934"/>
                  </a:cubicBezTo>
                  <a:cubicBezTo>
                    <a:pt x="11003" y="2934"/>
                    <a:pt x="11876" y="2480"/>
                    <a:pt x="12610" y="2026"/>
                  </a:cubicBezTo>
                  <a:cubicBezTo>
                    <a:pt x="12505" y="1991"/>
                    <a:pt x="12435" y="1921"/>
                    <a:pt x="12331" y="1887"/>
                  </a:cubicBezTo>
                  <a:cubicBezTo>
                    <a:pt x="12121" y="1712"/>
                    <a:pt x="11876" y="1572"/>
                    <a:pt x="11632" y="1467"/>
                  </a:cubicBezTo>
                  <a:cubicBezTo>
                    <a:pt x="11073" y="1747"/>
                    <a:pt x="10444" y="1956"/>
                    <a:pt x="9466" y="1956"/>
                  </a:cubicBezTo>
                  <a:cubicBezTo>
                    <a:pt x="8488" y="1956"/>
                    <a:pt x="7825" y="1747"/>
                    <a:pt x="7266" y="1467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978"/>
                    <a:pt x="6392" y="943"/>
                    <a:pt x="6288" y="874"/>
                  </a:cubicBezTo>
                  <a:cubicBezTo>
                    <a:pt x="5554" y="454"/>
                    <a:pt x="4681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843375" y="1951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34" y="454"/>
                    <a:pt x="1" y="874"/>
                  </a:cubicBezTo>
                  <a:cubicBezTo>
                    <a:pt x="105" y="943"/>
                    <a:pt x="175" y="978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8" y="1188"/>
                    <a:pt x="2201" y="978"/>
                    <a:pt x="3179" y="978"/>
                  </a:cubicBezTo>
                  <a:cubicBezTo>
                    <a:pt x="4157" y="978"/>
                    <a:pt x="4786" y="1188"/>
                    <a:pt x="5345" y="1467"/>
                  </a:cubicBezTo>
                  <a:cubicBezTo>
                    <a:pt x="5589" y="1572"/>
                    <a:pt x="5834" y="1712"/>
                    <a:pt x="6044" y="1887"/>
                  </a:cubicBezTo>
                  <a:cubicBezTo>
                    <a:pt x="6148" y="1921"/>
                    <a:pt x="6218" y="1991"/>
                    <a:pt x="6323" y="2026"/>
                  </a:cubicBezTo>
                  <a:cubicBezTo>
                    <a:pt x="7057" y="2480"/>
                    <a:pt x="7930" y="2934"/>
                    <a:pt x="9432" y="2934"/>
                  </a:cubicBezTo>
                  <a:cubicBezTo>
                    <a:pt x="10969" y="2934"/>
                    <a:pt x="11877" y="2480"/>
                    <a:pt x="12611" y="2026"/>
                  </a:cubicBezTo>
                  <a:cubicBezTo>
                    <a:pt x="12541" y="1956"/>
                    <a:pt x="12436" y="1921"/>
                    <a:pt x="12366" y="1887"/>
                  </a:cubicBezTo>
                  <a:cubicBezTo>
                    <a:pt x="12122" y="1712"/>
                    <a:pt x="11877" y="1572"/>
                    <a:pt x="11632" y="1467"/>
                  </a:cubicBezTo>
                  <a:cubicBezTo>
                    <a:pt x="11074" y="1747"/>
                    <a:pt x="10445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98" y="978"/>
                    <a:pt x="6393" y="943"/>
                    <a:pt x="6323" y="874"/>
                  </a:cubicBezTo>
                  <a:cubicBezTo>
                    <a:pt x="5589" y="454"/>
                    <a:pt x="4716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2001450" y="19514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09" y="0"/>
                  </a:moveTo>
                  <a:cubicBezTo>
                    <a:pt x="1607" y="0"/>
                    <a:pt x="734" y="454"/>
                    <a:pt x="0" y="874"/>
                  </a:cubicBezTo>
                  <a:cubicBezTo>
                    <a:pt x="70" y="943"/>
                    <a:pt x="175" y="978"/>
                    <a:pt x="245" y="1048"/>
                  </a:cubicBezTo>
                  <a:cubicBezTo>
                    <a:pt x="489" y="1188"/>
                    <a:pt x="699" y="1328"/>
                    <a:pt x="943" y="1467"/>
                  </a:cubicBezTo>
                  <a:cubicBezTo>
                    <a:pt x="1502" y="1188"/>
                    <a:pt x="2131" y="978"/>
                    <a:pt x="3109" y="978"/>
                  </a:cubicBezTo>
                  <a:cubicBezTo>
                    <a:pt x="4122" y="978"/>
                    <a:pt x="4751" y="1188"/>
                    <a:pt x="5309" y="1467"/>
                  </a:cubicBezTo>
                  <a:cubicBezTo>
                    <a:pt x="5554" y="1572"/>
                    <a:pt x="5799" y="1712"/>
                    <a:pt x="6043" y="1887"/>
                  </a:cubicBezTo>
                  <a:cubicBezTo>
                    <a:pt x="6113" y="1921"/>
                    <a:pt x="6218" y="1956"/>
                    <a:pt x="6288" y="2026"/>
                  </a:cubicBezTo>
                  <a:cubicBezTo>
                    <a:pt x="7021" y="2480"/>
                    <a:pt x="7929" y="2934"/>
                    <a:pt x="9466" y="2934"/>
                  </a:cubicBezTo>
                  <a:cubicBezTo>
                    <a:pt x="10968" y="2934"/>
                    <a:pt x="11842" y="2480"/>
                    <a:pt x="12575" y="2026"/>
                  </a:cubicBezTo>
                  <a:cubicBezTo>
                    <a:pt x="12505" y="1991"/>
                    <a:pt x="12400" y="1921"/>
                    <a:pt x="12331" y="1887"/>
                  </a:cubicBezTo>
                  <a:cubicBezTo>
                    <a:pt x="12086" y="1712"/>
                    <a:pt x="11876" y="1572"/>
                    <a:pt x="11632" y="1467"/>
                  </a:cubicBezTo>
                  <a:cubicBezTo>
                    <a:pt x="11073" y="1747"/>
                    <a:pt x="10444" y="1956"/>
                    <a:pt x="9466" y="1956"/>
                  </a:cubicBezTo>
                  <a:cubicBezTo>
                    <a:pt x="8453" y="1956"/>
                    <a:pt x="7824" y="1747"/>
                    <a:pt x="7266" y="1467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978"/>
                    <a:pt x="6357" y="943"/>
                    <a:pt x="6288" y="874"/>
                  </a:cubicBezTo>
                  <a:cubicBezTo>
                    <a:pt x="5554" y="454"/>
                    <a:pt x="4646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0"/>
            <p:cNvSpPr/>
            <p:nvPr/>
          </p:nvSpPr>
          <p:spPr>
            <a:xfrm>
              <a:off x="2158625" y="1951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34" y="454"/>
                    <a:pt x="1" y="874"/>
                  </a:cubicBezTo>
                  <a:cubicBezTo>
                    <a:pt x="70" y="943"/>
                    <a:pt x="175" y="978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45" y="1467"/>
                  </a:cubicBezTo>
                  <a:cubicBezTo>
                    <a:pt x="5589" y="1572"/>
                    <a:pt x="5799" y="1712"/>
                    <a:pt x="6044" y="1887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2" y="2480"/>
                    <a:pt x="7895" y="2934"/>
                    <a:pt x="9432" y="2934"/>
                  </a:cubicBezTo>
                  <a:cubicBezTo>
                    <a:pt x="10969" y="2934"/>
                    <a:pt x="11877" y="2480"/>
                    <a:pt x="12611" y="2026"/>
                  </a:cubicBezTo>
                  <a:cubicBezTo>
                    <a:pt x="12506" y="1956"/>
                    <a:pt x="12436" y="1921"/>
                    <a:pt x="12366" y="1887"/>
                  </a:cubicBezTo>
                  <a:cubicBezTo>
                    <a:pt x="12121" y="1712"/>
                    <a:pt x="11877" y="1572"/>
                    <a:pt x="11632" y="1467"/>
                  </a:cubicBezTo>
                  <a:cubicBezTo>
                    <a:pt x="11074" y="1747"/>
                    <a:pt x="10410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777" y="1188"/>
                    <a:pt x="6568" y="1048"/>
                  </a:cubicBezTo>
                  <a:cubicBezTo>
                    <a:pt x="6463" y="978"/>
                    <a:pt x="6393" y="943"/>
                    <a:pt x="6288" y="874"/>
                  </a:cubicBezTo>
                  <a:cubicBezTo>
                    <a:pt x="5555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2315825" y="1951475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6" y="0"/>
                  </a:moveTo>
                  <a:cubicBezTo>
                    <a:pt x="20539" y="0"/>
                    <a:pt x="19666" y="454"/>
                    <a:pt x="18933" y="874"/>
                  </a:cubicBezTo>
                  <a:cubicBezTo>
                    <a:pt x="19002" y="943"/>
                    <a:pt x="19072" y="978"/>
                    <a:pt x="19177" y="1048"/>
                  </a:cubicBezTo>
                  <a:cubicBezTo>
                    <a:pt x="19422" y="1188"/>
                    <a:pt x="19631" y="1328"/>
                    <a:pt x="19911" y="1467"/>
                  </a:cubicBezTo>
                  <a:cubicBezTo>
                    <a:pt x="20435" y="1188"/>
                    <a:pt x="21098" y="978"/>
                    <a:pt x="22076" y="978"/>
                  </a:cubicBezTo>
                  <a:lnTo>
                    <a:pt x="22076" y="0"/>
                  </a:lnTo>
                  <a:close/>
                  <a:moveTo>
                    <a:pt x="3144" y="0"/>
                  </a:moveTo>
                  <a:cubicBezTo>
                    <a:pt x="1607" y="0"/>
                    <a:pt x="734" y="454"/>
                    <a:pt x="0" y="874"/>
                  </a:cubicBezTo>
                  <a:cubicBezTo>
                    <a:pt x="105" y="943"/>
                    <a:pt x="175" y="978"/>
                    <a:pt x="280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44" y="1467"/>
                  </a:cubicBezTo>
                  <a:cubicBezTo>
                    <a:pt x="5589" y="1572"/>
                    <a:pt x="5833" y="1712"/>
                    <a:pt x="6078" y="1887"/>
                  </a:cubicBezTo>
                  <a:cubicBezTo>
                    <a:pt x="6148" y="1921"/>
                    <a:pt x="6218" y="1956"/>
                    <a:pt x="6323" y="2026"/>
                  </a:cubicBezTo>
                  <a:cubicBezTo>
                    <a:pt x="7056" y="2480"/>
                    <a:pt x="7929" y="2934"/>
                    <a:pt x="9501" y="2934"/>
                  </a:cubicBezTo>
                  <a:cubicBezTo>
                    <a:pt x="11003" y="2934"/>
                    <a:pt x="11877" y="2480"/>
                    <a:pt x="12610" y="2026"/>
                  </a:cubicBezTo>
                  <a:cubicBezTo>
                    <a:pt x="12540" y="1991"/>
                    <a:pt x="12435" y="1921"/>
                    <a:pt x="12366" y="1887"/>
                  </a:cubicBezTo>
                  <a:cubicBezTo>
                    <a:pt x="12121" y="1712"/>
                    <a:pt x="11877" y="1572"/>
                    <a:pt x="11632" y="1467"/>
                  </a:cubicBezTo>
                  <a:cubicBezTo>
                    <a:pt x="11108" y="1747"/>
                    <a:pt x="10479" y="1956"/>
                    <a:pt x="9501" y="1956"/>
                  </a:cubicBezTo>
                  <a:cubicBezTo>
                    <a:pt x="8488" y="1956"/>
                    <a:pt x="7859" y="1747"/>
                    <a:pt x="7301" y="1467"/>
                  </a:cubicBezTo>
                  <a:cubicBezTo>
                    <a:pt x="7056" y="1328"/>
                    <a:pt x="6812" y="1188"/>
                    <a:pt x="6567" y="1048"/>
                  </a:cubicBezTo>
                  <a:cubicBezTo>
                    <a:pt x="6497" y="978"/>
                    <a:pt x="6392" y="943"/>
                    <a:pt x="6323" y="874"/>
                  </a:cubicBezTo>
                  <a:cubicBezTo>
                    <a:pt x="5589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2631075" y="1951475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44" y="0"/>
                  </a:moveTo>
                  <a:cubicBezTo>
                    <a:pt x="1607" y="0"/>
                    <a:pt x="734" y="454"/>
                    <a:pt x="0" y="874"/>
                  </a:cubicBezTo>
                  <a:cubicBezTo>
                    <a:pt x="105" y="943"/>
                    <a:pt x="175" y="978"/>
                    <a:pt x="279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44" y="1467"/>
                  </a:cubicBezTo>
                  <a:cubicBezTo>
                    <a:pt x="5589" y="1572"/>
                    <a:pt x="5799" y="1712"/>
                    <a:pt x="6043" y="1887"/>
                  </a:cubicBezTo>
                  <a:cubicBezTo>
                    <a:pt x="6148" y="1921"/>
                    <a:pt x="6218" y="1956"/>
                    <a:pt x="6323" y="2026"/>
                  </a:cubicBezTo>
                  <a:cubicBezTo>
                    <a:pt x="7056" y="2480"/>
                    <a:pt x="7929" y="2934"/>
                    <a:pt x="9466" y="2934"/>
                  </a:cubicBezTo>
                  <a:lnTo>
                    <a:pt x="9466" y="1956"/>
                  </a:lnTo>
                  <a:cubicBezTo>
                    <a:pt x="8488" y="1956"/>
                    <a:pt x="7825" y="1747"/>
                    <a:pt x="7301" y="1467"/>
                  </a:cubicBezTo>
                  <a:cubicBezTo>
                    <a:pt x="7021" y="1328"/>
                    <a:pt x="6812" y="1188"/>
                    <a:pt x="6567" y="1048"/>
                  </a:cubicBezTo>
                  <a:cubicBezTo>
                    <a:pt x="6462" y="978"/>
                    <a:pt x="6392" y="943"/>
                    <a:pt x="6323" y="874"/>
                  </a:cubicBezTo>
                  <a:cubicBezTo>
                    <a:pt x="5554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0"/>
            <p:cNvSpPr/>
            <p:nvPr/>
          </p:nvSpPr>
          <p:spPr>
            <a:xfrm>
              <a:off x="2473875" y="1951475"/>
              <a:ext cx="2340375" cy="73375"/>
            </a:xfrm>
            <a:custGeom>
              <a:avLst/>
              <a:gdLst/>
              <a:ahLst/>
              <a:cxnLst/>
              <a:rect l="l" t="t" r="r" b="b"/>
              <a:pathLst>
                <a:path w="93615" h="2935" extrusionOk="0">
                  <a:moveTo>
                    <a:pt x="3179" y="0"/>
                  </a:moveTo>
                  <a:cubicBezTo>
                    <a:pt x="1607" y="0"/>
                    <a:pt x="734" y="454"/>
                    <a:pt x="1" y="874"/>
                  </a:cubicBezTo>
                  <a:cubicBezTo>
                    <a:pt x="70" y="943"/>
                    <a:pt x="175" y="978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10" y="1467"/>
                  </a:cubicBezTo>
                  <a:cubicBezTo>
                    <a:pt x="5555" y="1572"/>
                    <a:pt x="5799" y="1712"/>
                    <a:pt x="6044" y="1887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2" y="2480"/>
                    <a:pt x="7895" y="2934"/>
                    <a:pt x="9432" y="2934"/>
                  </a:cubicBezTo>
                  <a:cubicBezTo>
                    <a:pt x="10969" y="2934"/>
                    <a:pt x="11842" y="2480"/>
                    <a:pt x="12611" y="2026"/>
                  </a:cubicBezTo>
                  <a:cubicBezTo>
                    <a:pt x="12506" y="1956"/>
                    <a:pt x="12436" y="1921"/>
                    <a:pt x="12331" y="1887"/>
                  </a:cubicBezTo>
                  <a:cubicBezTo>
                    <a:pt x="12087" y="1712"/>
                    <a:pt x="11877" y="1572"/>
                    <a:pt x="11632" y="1467"/>
                  </a:cubicBezTo>
                  <a:cubicBezTo>
                    <a:pt x="11074" y="1747"/>
                    <a:pt x="10410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777" y="1188"/>
                    <a:pt x="6567" y="1048"/>
                  </a:cubicBezTo>
                  <a:cubicBezTo>
                    <a:pt x="6463" y="978"/>
                    <a:pt x="6393" y="943"/>
                    <a:pt x="6288" y="874"/>
                  </a:cubicBezTo>
                  <a:cubicBezTo>
                    <a:pt x="5555" y="454"/>
                    <a:pt x="4681" y="0"/>
                    <a:pt x="3179" y="0"/>
                  </a:cubicBezTo>
                  <a:close/>
                  <a:moveTo>
                    <a:pt x="92637" y="1467"/>
                  </a:moveTo>
                  <a:cubicBezTo>
                    <a:pt x="92078" y="1747"/>
                    <a:pt x="91449" y="1956"/>
                    <a:pt x="90471" y="1956"/>
                  </a:cubicBezTo>
                  <a:lnTo>
                    <a:pt x="90471" y="2934"/>
                  </a:lnTo>
                  <a:cubicBezTo>
                    <a:pt x="92008" y="2934"/>
                    <a:pt x="92881" y="2480"/>
                    <a:pt x="93615" y="2026"/>
                  </a:cubicBezTo>
                  <a:cubicBezTo>
                    <a:pt x="93510" y="1991"/>
                    <a:pt x="93440" y="1921"/>
                    <a:pt x="93335" y="1887"/>
                  </a:cubicBezTo>
                  <a:cubicBezTo>
                    <a:pt x="93126" y="1712"/>
                    <a:pt x="92881" y="1572"/>
                    <a:pt x="92637" y="1467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0"/>
            <p:cNvSpPr/>
            <p:nvPr/>
          </p:nvSpPr>
          <p:spPr>
            <a:xfrm>
              <a:off x="4735650" y="1951475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0"/>
                  </a:moveTo>
                  <a:lnTo>
                    <a:pt x="0" y="978"/>
                  </a:lnTo>
                  <a:cubicBezTo>
                    <a:pt x="978" y="978"/>
                    <a:pt x="1607" y="1188"/>
                    <a:pt x="2166" y="1467"/>
                  </a:cubicBezTo>
                  <a:cubicBezTo>
                    <a:pt x="2410" y="1572"/>
                    <a:pt x="2655" y="1712"/>
                    <a:pt x="2864" y="1887"/>
                  </a:cubicBezTo>
                  <a:cubicBezTo>
                    <a:pt x="2969" y="1921"/>
                    <a:pt x="3039" y="1991"/>
                    <a:pt x="3144" y="2026"/>
                  </a:cubicBezTo>
                  <a:cubicBezTo>
                    <a:pt x="3877" y="2480"/>
                    <a:pt x="4751" y="2934"/>
                    <a:pt x="6253" y="2934"/>
                  </a:cubicBezTo>
                  <a:cubicBezTo>
                    <a:pt x="7790" y="2934"/>
                    <a:pt x="8698" y="2480"/>
                    <a:pt x="9431" y="2026"/>
                  </a:cubicBezTo>
                  <a:cubicBezTo>
                    <a:pt x="9361" y="1956"/>
                    <a:pt x="9257" y="1921"/>
                    <a:pt x="9187" y="1887"/>
                  </a:cubicBezTo>
                  <a:cubicBezTo>
                    <a:pt x="8942" y="1712"/>
                    <a:pt x="8698" y="1572"/>
                    <a:pt x="8453" y="1467"/>
                  </a:cubicBezTo>
                  <a:cubicBezTo>
                    <a:pt x="7894" y="1747"/>
                    <a:pt x="7266" y="1956"/>
                    <a:pt x="6253" y="1956"/>
                  </a:cubicBezTo>
                  <a:cubicBezTo>
                    <a:pt x="5275" y="1956"/>
                    <a:pt x="4646" y="1747"/>
                    <a:pt x="4087" y="1467"/>
                  </a:cubicBezTo>
                  <a:cubicBezTo>
                    <a:pt x="3842" y="1328"/>
                    <a:pt x="3633" y="1188"/>
                    <a:pt x="3388" y="1048"/>
                  </a:cubicBezTo>
                  <a:cubicBezTo>
                    <a:pt x="3318" y="978"/>
                    <a:pt x="3214" y="943"/>
                    <a:pt x="3144" y="874"/>
                  </a:cubicBezTo>
                  <a:cubicBezTo>
                    <a:pt x="2410" y="454"/>
                    <a:pt x="1537" y="0"/>
                    <a:pt x="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4814225" y="1951475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10" y="0"/>
                  </a:moveTo>
                  <a:cubicBezTo>
                    <a:pt x="1608" y="0"/>
                    <a:pt x="734" y="454"/>
                    <a:pt x="1" y="874"/>
                  </a:cubicBezTo>
                  <a:cubicBezTo>
                    <a:pt x="71" y="943"/>
                    <a:pt x="175" y="978"/>
                    <a:pt x="245" y="1048"/>
                  </a:cubicBezTo>
                  <a:cubicBezTo>
                    <a:pt x="490" y="1188"/>
                    <a:pt x="699" y="1328"/>
                    <a:pt x="944" y="1467"/>
                  </a:cubicBezTo>
                  <a:cubicBezTo>
                    <a:pt x="1503" y="1188"/>
                    <a:pt x="2132" y="978"/>
                    <a:pt x="3110" y="978"/>
                  </a:cubicBezTo>
                  <a:cubicBezTo>
                    <a:pt x="4123" y="978"/>
                    <a:pt x="4751" y="1188"/>
                    <a:pt x="5310" y="1467"/>
                  </a:cubicBezTo>
                  <a:cubicBezTo>
                    <a:pt x="5555" y="1572"/>
                    <a:pt x="5799" y="1712"/>
                    <a:pt x="6044" y="1887"/>
                  </a:cubicBezTo>
                  <a:cubicBezTo>
                    <a:pt x="6114" y="1921"/>
                    <a:pt x="6218" y="1956"/>
                    <a:pt x="6288" y="2026"/>
                  </a:cubicBezTo>
                  <a:cubicBezTo>
                    <a:pt x="7022" y="2480"/>
                    <a:pt x="7930" y="2934"/>
                    <a:pt x="9467" y="2934"/>
                  </a:cubicBezTo>
                  <a:cubicBezTo>
                    <a:pt x="10969" y="2934"/>
                    <a:pt x="11842" y="2480"/>
                    <a:pt x="12576" y="2026"/>
                  </a:cubicBezTo>
                  <a:cubicBezTo>
                    <a:pt x="12506" y="1991"/>
                    <a:pt x="12401" y="1921"/>
                    <a:pt x="12331" y="1887"/>
                  </a:cubicBezTo>
                  <a:cubicBezTo>
                    <a:pt x="12087" y="1712"/>
                    <a:pt x="11877" y="1572"/>
                    <a:pt x="11633" y="1467"/>
                  </a:cubicBezTo>
                  <a:cubicBezTo>
                    <a:pt x="11074" y="1747"/>
                    <a:pt x="10445" y="1956"/>
                    <a:pt x="9467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2" y="1328"/>
                    <a:pt x="6777" y="1188"/>
                    <a:pt x="6533" y="1048"/>
                  </a:cubicBezTo>
                  <a:cubicBezTo>
                    <a:pt x="6463" y="978"/>
                    <a:pt x="6358" y="943"/>
                    <a:pt x="6288" y="874"/>
                  </a:cubicBezTo>
                  <a:cubicBezTo>
                    <a:pt x="5555" y="454"/>
                    <a:pt x="4647" y="0"/>
                    <a:pt x="311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4971425" y="1951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34" y="454"/>
                    <a:pt x="0" y="874"/>
                  </a:cubicBezTo>
                  <a:cubicBezTo>
                    <a:pt x="70" y="943"/>
                    <a:pt x="175" y="978"/>
                    <a:pt x="245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45" y="1467"/>
                  </a:cubicBezTo>
                  <a:cubicBezTo>
                    <a:pt x="5589" y="1572"/>
                    <a:pt x="5799" y="1712"/>
                    <a:pt x="6043" y="1887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930" y="2934"/>
                    <a:pt x="9432" y="2934"/>
                  </a:cubicBezTo>
                  <a:cubicBezTo>
                    <a:pt x="10969" y="2934"/>
                    <a:pt x="11877" y="2480"/>
                    <a:pt x="12610" y="2026"/>
                  </a:cubicBezTo>
                  <a:cubicBezTo>
                    <a:pt x="12506" y="1956"/>
                    <a:pt x="12436" y="1921"/>
                    <a:pt x="12331" y="1887"/>
                  </a:cubicBezTo>
                  <a:cubicBezTo>
                    <a:pt x="12121" y="1712"/>
                    <a:pt x="11877" y="1572"/>
                    <a:pt x="11632" y="1467"/>
                  </a:cubicBezTo>
                  <a:cubicBezTo>
                    <a:pt x="11073" y="1747"/>
                    <a:pt x="10445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1" y="1328"/>
                    <a:pt x="6777" y="1188"/>
                    <a:pt x="6567" y="1048"/>
                  </a:cubicBezTo>
                  <a:cubicBezTo>
                    <a:pt x="6463" y="978"/>
                    <a:pt x="6393" y="943"/>
                    <a:pt x="6288" y="874"/>
                  </a:cubicBezTo>
                  <a:cubicBezTo>
                    <a:pt x="5554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5128600" y="1951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5" y="0"/>
                  </a:moveTo>
                  <a:cubicBezTo>
                    <a:pt x="1643" y="0"/>
                    <a:pt x="734" y="454"/>
                    <a:pt x="1" y="874"/>
                  </a:cubicBezTo>
                  <a:cubicBezTo>
                    <a:pt x="106" y="943"/>
                    <a:pt x="176" y="978"/>
                    <a:pt x="280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8" y="1188"/>
                    <a:pt x="2167" y="978"/>
                    <a:pt x="3145" y="978"/>
                  </a:cubicBezTo>
                  <a:cubicBezTo>
                    <a:pt x="4158" y="978"/>
                    <a:pt x="4786" y="1188"/>
                    <a:pt x="5345" y="1467"/>
                  </a:cubicBezTo>
                  <a:cubicBezTo>
                    <a:pt x="5590" y="1572"/>
                    <a:pt x="5834" y="1712"/>
                    <a:pt x="6044" y="1887"/>
                  </a:cubicBezTo>
                  <a:cubicBezTo>
                    <a:pt x="6149" y="1921"/>
                    <a:pt x="6219" y="1956"/>
                    <a:pt x="6323" y="2026"/>
                  </a:cubicBezTo>
                  <a:cubicBezTo>
                    <a:pt x="7057" y="2480"/>
                    <a:pt x="7930" y="2934"/>
                    <a:pt x="9502" y="2934"/>
                  </a:cubicBezTo>
                  <a:cubicBezTo>
                    <a:pt x="11004" y="2934"/>
                    <a:pt x="11877" y="2480"/>
                    <a:pt x="12611" y="2026"/>
                  </a:cubicBezTo>
                  <a:cubicBezTo>
                    <a:pt x="12541" y="1991"/>
                    <a:pt x="12436" y="1921"/>
                    <a:pt x="12366" y="1887"/>
                  </a:cubicBezTo>
                  <a:cubicBezTo>
                    <a:pt x="12122" y="1712"/>
                    <a:pt x="11912" y="1572"/>
                    <a:pt x="11633" y="1467"/>
                  </a:cubicBezTo>
                  <a:cubicBezTo>
                    <a:pt x="11109" y="1747"/>
                    <a:pt x="10480" y="1956"/>
                    <a:pt x="9502" y="1956"/>
                  </a:cubicBezTo>
                  <a:cubicBezTo>
                    <a:pt x="8489" y="1956"/>
                    <a:pt x="7860" y="1747"/>
                    <a:pt x="7301" y="1467"/>
                  </a:cubicBezTo>
                  <a:cubicBezTo>
                    <a:pt x="7057" y="1328"/>
                    <a:pt x="6812" y="1188"/>
                    <a:pt x="6568" y="1048"/>
                  </a:cubicBezTo>
                  <a:cubicBezTo>
                    <a:pt x="6498" y="978"/>
                    <a:pt x="6393" y="943"/>
                    <a:pt x="6323" y="874"/>
                  </a:cubicBezTo>
                  <a:cubicBezTo>
                    <a:pt x="5590" y="454"/>
                    <a:pt x="4682" y="0"/>
                    <a:pt x="3145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86675" y="1951475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07" y="0"/>
                    <a:pt x="734" y="454"/>
                    <a:pt x="0" y="874"/>
                  </a:cubicBezTo>
                  <a:cubicBezTo>
                    <a:pt x="70" y="943"/>
                    <a:pt x="175" y="978"/>
                    <a:pt x="245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79" y="978"/>
                  </a:cubicBezTo>
                  <a:cubicBezTo>
                    <a:pt x="4157" y="978"/>
                    <a:pt x="4786" y="1188"/>
                    <a:pt x="5310" y="1467"/>
                  </a:cubicBezTo>
                  <a:cubicBezTo>
                    <a:pt x="5589" y="1572"/>
                    <a:pt x="5799" y="1712"/>
                    <a:pt x="6043" y="1887"/>
                  </a:cubicBezTo>
                  <a:cubicBezTo>
                    <a:pt x="6113" y="1921"/>
                    <a:pt x="6218" y="1991"/>
                    <a:pt x="6288" y="2026"/>
                  </a:cubicBezTo>
                  <a:cubicBezTo>
                    <a:pt x="7021" y="2480"/>
                    <a:pt x="7895" y="2934"/>
                    <a:pt x="9432" y="2934"/>
                  </a:cubicBezTo>
                  <a:cubicBezTo>
                    <a:pt x="10969" y="2934"/>
                    <a:pt x="11842" y="2480"/>
                    <a:pt x="12610" y="2026"/>
                  </a:cubicBezTo>
                  <a:cubicBezTo>
                    <a:pt x="12506" y="1956"/>
                    <a:pt x="12436" y="1921"/>
                    <a:pt x="12331" y="1887"/>
                  </a:cubicBezTo>
                  <a:cubicBezTo>
                    <a:pt x="12121" y="1712"/>
                    <a:pt x="11877" y="1572"/>
                    <a:pt x="11632" y="1467"/>
                  </a:cubicBezTo>
                  <a:cubicBezTo>
                    <a:pt x="11073" y="1747"/>
                    <a:pt x="10410" y="1956"/>
                    <a:pt x="9432" y="1956"/>
                  </a:cubicBezTo>
                  <a:cubicBezTo>
                    <a:pt x="8454" y="1956"/>
                    <a:pt x="7825" y="1747"/>
                    <a:pt x="7266" y="1467"/>
                  </a:cubicBezTo>
                  <a:cubicBezTo>
                    <a:pt x="7021" y="1328"/>
                    <a:pt x="6777" y="1188"/>
                    <a:pt x="6567" y="1048"/>
                  </a:cubicBezTo>
                  <a:cubicBezTo>
                    <a:pt x="6463" y="978"/>
                    <a:pt x="6393" y="943"/>
                    <a:pt x="6288" y="874"/>
                  </a:cubicBezTo>
                  <a:cubicBezTo>
                    <a:pt x="5554" y="454"/>
                    <a:pt x="4681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5443850" y="1951475"/>
              <a:ext cx="551950" cy="73375"/>
            </a:xfrm>
            <a:custGeom>
              <a:avLst/>
              <a:gdLst/>
              <a:ahLst/>
              <a:cxnLst/>
              <a:rect l="l" t="t" r="r" b="b"/>
              <a:pathLst>
                <a:path w="22078" h="2935" extrusionOk="0">
                  <a:moveTo>
                    <a:pt x="22077" y="0"/>
                  </a:moveTo>
                  <a:cubicBezTo>
                    <a:pt x="20540" y="0"/>
                    <a:pt x="19667" y="454"/>
                    <a:pt x="18898" y="874"/>
                  </a:cubicBezTo>
                  <a:cubicBezTo>
                    <a:pt x="19003" y="943"/>
                    <a:pt x="19073" y="978"/>
                    <a:pt x="19178" y="1048"/>
                  </a:cubicBezTo>
                  <a:cubicBezTo>
                    <a:pt x="19422" y="1188"/>
                    <a:pt x="19632" y="1328"/>
                    <a:pt x="19911" y="1467"/>
                  </a:cubicBezTo>
                  <a:cubicBezTo>
                    <a:pt x="20435" y="1188"/>
                    <a:pt x="21099" y="978"/>
                    <a:pt x="22077" y="978"/>
                  </a:cubicBezTo>
                  <a:lnTo>
                    <a:pt x="22077" y="0"/>
                  </a:lnTo>
                  <a:close/>
                  <a:moveTo>
                    <a:pt x="3145" y="0"/>
                  </a:moveTo>
                  <a:cubicBezTo>
                    <a:pt x="1608" y="0"/>
                    <a:pt x="734" y="454"/>
                    <a:pt x="1" y="874"/>
                  </a:cubicBezTo>
                  <a:cubicBezTo>
                    <a:pt x="106" y="943"/>
                    <a:pt x="176" y="978"/>
                    <a:pt x="280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38" y="1188"/>
                    <a:pt x="2167" y="978"/>
                    <a:pt x="3145" y="978"/>
                  </a:cubicBezTo>
                  <a:cubicBezTo>
                    <a:pt x="4123" y="978"/>
                    <a:pt x="4786" y="1188"/>
                    <a:pt x="5345" y="1467"/>
                  </a:cubicBezTo>
                  <a:cubicBezTo>
                    <a:pt x="5590" y="1572"/>
                    <a:pt x="5834" y="1712"/>
                    <a:pt x="6044" y="1887"/>
                  </a:cubicBezTo>
                  <a:cubicBezTo>
                    <a:pt x="6149" y="1921"/>
                    <a:pt x="6219" y="1956"/>
                    <a:pt x="6323" y="2026"/>
                  </a:cubicBezTo>
                  <a:cubicBezTo>
                    <a:pt x="7057" y="2480"/>
                    <a:pt x="7930" y="2934"/>
                    <a:pt x="9467" y="2934"/>
                  </a:cubicBezTo>
                  <a:cubicBezTo>
                    <a:pt x="11004" y="2934"/>
                    <a:pt x="11877" y="2480"/>
                    <a:pt x="12611" y="2026"/>
                  </a:cubicBezTo>
                  <a:cubicBezTo>
                    <a:pt x="12541" y="1991"/>
                    <a:pt x="12436" y="1921"/>
                    <a:pt x="12366" y="1887"/>
                  </a:cubicBezTo>
                  <a:cubicBezTo>
                    <a:pt x="12122" y="1712"/>
                    <a:pt x="11877" y="1572"/>
                    <a:pt x="11633" y="1467"/>
                  </a:cubicBezTo>
                  <a:cubicBezTo>
                    <a:pt x="11109" y="1747"/>
                    <a:pt x="10445" y="1956"/>
                    <a:pt x="9467" y="1956"/>
                  </a:cubicBezTo>
                  <a:cubicBezTo>
                    <a:pt x="8489" y="1956"/>
                    <a:pt x="7860" y="1747"/>
                    <a:pt x="7301" y="1467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98" y="978"/>
                    <a:pt x="6393" y="943"/>
                    <a:pt x="6323" y="874"/>
                  </a:cubicBezTo>
                  <a:cubicBezTo>
                    <a:pt x="5555" y="454"/>
                    <a:pt x="4682" y="0"/>
                    <a:pt x="3145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5759100" y="1951475"/>
              <a:ext cx="236700" cy="73375"/>
            </a:xfrm>
            <a:custGeom>
              <a:avLst/>
              <a:gdLst/>
              <a:ahLst/>
              <a:cxnLst/>
              <a:rect l="l" t="t" r="r" b="b"/>
              <a:pathLst>
                <a:path w="9468" h="2935" extrusionOk="0">
                  <a:moveTo>
                    <a:pt x="3145" y="0"/>
                  </a:moveTo>
                  <a:cubicBezTo>
                    <a:pt x="1608" y="0"/>
                    <a:pt x="734" y="454"/>
                    <a:pt x="1" y="874"/>
                  </a:cubicBezTo>
                  <a:cubicBezTo>
                    <a:pt x="106" y="943"/>
                    <a:pt x="175" y="978"/>
                    <a:pt x="245" y="1048"/>
                  </a:cubicBezTo>
                  <a:cubicBezTo>
                    <a:pt x="490" y="1188"/>
                    <a:pt x="734" y="1328"/>
                    <a:pt x="979" y="1467"/>
                  </a:cubicBezTo>
                  <a:cubicBezTo>
                    <a:pt x="1503" y="1188"/>
                    <a:pt x="2167" y="978"/>
                    <a:pt x="3145" y="978"/>
                  </a:cubicBezTo>
                  <a:cubicBezTo>
                    <a:pt x="4123" y="978"/>
                    <a:pt x="4786" y="1188"/>
                    <a:pt x="5310" y="1467"/>
                  </a:cubicBezTo>
                  <a:cubicBezTo>
                    <a:pt x="5590" y="1572"/>
                    <a:pt x="5799" y="1712"/>
                    <a:pt x="6044" y="1887"/>
                  </a:cubicBezTo>
                  <a:cubicBezTo>
                    <a:pt x="6114" y="1921"/>
                    <a:pt x="6219" y="1956"/>
                    <a:pt x="6288" y="2026"/>
                  </a:cubicBezTo>
                  <a:cubicBezTo>
                    <a:pt x="7057" y="2480"/>
                    <a:pt x="7930" y="2934"/>
                    <a:pt x="9467" y="2934"/>
                  </a:cubicBezTo>
                  <a:lnTo>
                    <a:pt x="9467" y="1956"/>
                  </a:lnTo>
                  <a:cubicBezTo>
                    <a:pt x="8489" y="1956"/>
                    <a:pt x="7825" y="1747"/>
                    <a:pt x="7301" y="1467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63" y="978"/>
                    <a:pt x="6393" y="943"/>
                    <a:pt x="6288" y="874"/>
                  </a:cubicBezTo>
                  <a:cubicBezTo>
                    <a:pt x="5555" y="454"/>
                    <a:pt x="4682" y="0"/>
                    <a:pt x="3145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1607600" y="1951475"/>
              <a:ext cx="4308725" cy="520500"/>
            </a:xfrm>
            <a:custGeom>
              <a:avLst/>
              <a:gdLst/>
              <a:ahLst/>
              <a:cxnLst/>
              <a:rect l="l" t="t" r="r" b="b"/>
              <a:pathLst>
                <a:path w="172349" h="20820" extrusionOk="0">
                  <a:moveTo>
                    <a:pt x="162917" y="0"/>
                  </a:moveTo>
                  <a:cubicBezTo>
                    <a:pt x="161380" y="0"/>
                    <a:pt x="160507" y="454"/>
                    <a:pt x="159773" y="874"/>
                  </a:cubicBezTo>
                  <a:cubicBezTo>
                    <a:pt x="159843" y="943"/>
                    <a:pt x="159948" y="978"/>
                    <a:pt x="160018" y="1048"/>
                  </a:cubicBezTo>
                  <a:cubicBezTo>
                    <a:pt x="160262" y="1188"/>
                    <a:pt x="160472" y="1328"/>
                    <a:pt x="160751" y="1467"/>
                  </a:cubicBezTo>
                  <a:cubicBezTo>
                    <a:pt x="161310" y="1188"/>
                    <a:pt x="161939" y="978"/>
                    <a:pt x="162917" y="978"/>
                  </a:cubicBezTo>
                  <a:cubicBezTo>
                    <a:pt x="163895" y="978"/>
                    <a:pt x="164559" y="1188"/>
                    <a:pt x="165083" y="1467"/>
                  </a:cubicBezTo>
                  <a:cubicBezTo>
                    <a:pt x="165327" y="1572"/>
                    <a:pt x="165572" y="1712"/>
                    <a:pt x="165816" y="1887"/>
                  </a:cubicBezTo>
                  <a:cubicBezTo>
                    <a:pt x="165886" y="1921"/>
                    <a:pt x="165991" y="1991"/>
                    <a:pt x="166061" y="2026"/>
                  </a:cubicBezTo>
                  <a:cubicBezTo>
                    <a:pt x="166794" y="2480"/>
                    <a:pt x="167668" y="2934"/>
                    <a:pt x="169205" y="2934"/>
                  </a:cubicBezTo>
                  <a:cubicBezTo>
                    <a:pt x="170742" y="2934"/>
                    <a:pt x="171615" y="2480"/>
                    <a:pt x="172348" y="2026"/>
                  </a:cubicBezTo>
                  <a:cubicBezTo>
                    <a:pt x="172279" y="1956"/>
                    <a:pt x="172174" y="1921"/>
                    <a:pt x="172104" y="1887"/>
                  </a:cubicBezTo>
                  <a:cubicBezTo>
                    <a:pt x="171859" y="1712"/>
                    <a:pt x="171650" y="1572"/>
                    <a:pt x="171370" y="1467"/>
                  </a:cubicBezTo>
                  <a:cubicBezTo>
                    <a:pt x="170846" y="1747"/>
                    <a:pt x="170183" y="1956"/>
                    <a:pt x="169205" y="1956"/>
                  </a:cubicBezTo>
                  <a:cubicBezTo>
                    <a:pt x="168227" y="1956"/>
                    <a:pt x="167563" y="1747"/>
                    <a:pt x="167039" y="1467"/>
                  </a:cubicBezTo>
                  <a:cubicBezTo>
                    <a:pt x="166794" y="1328"/>
                    <a:pt x="166550" y="1188"/>
                    <a:pt x="166305" y="1048"/>
                  </a:cubicBezTo>
                  <a:cubicBezTo>
                    <a:pt x="166235" y="978"/>
                    <a:pt x="166166" y="943"/>
                    <a:pt x="166061" y="874"/>
                  </a:cubicBezTo>
                  <a:cubicBezTo>
                    <a:pt x="165327" y="454"/>
                    <a:pt x="164454" y="0"/>
                    <a:pt x="162917" y="0"/>
                  </a:cubicBezTo>
                  <a:close/>
                  <a:moveTo>
                    <a:pt x="2166" y="19352"/>
                  </a:moveTo>
                  <a:cubicBezTo>
                    <a:pt x="1607" y="19631"/>
                    <a:pt x="978" y="19841"/>
                    <a:pt x="0" y="19841"/>
                  </a:cubicBezTo>
                  <a:lnTo>
                    <a:pt x="0" y="20819"/>
                  </a:lnTo>
                  <a:cubicBezTo>
                    <a:pt x="1537" y="20819"/>
                    <a:pt x="2410" y="20365"/>
                    <a:pt x="3144" y="19911"/>
                  </a:cubicBezTo>
                  <a:cubicBezTo>
                    <a:pt x="3039" y="19876"/>
                    <a:pt x="2969" y="19806"/>
                    <a:pt x="2865" y="19771"/>
                  </a:cubicBezTo>
                  <a:cubicBezTo>
                    <a:pt x="2655" y="19631"/>
                    <a:pt x="2410" y="19492"/>
                    <a:pt x="2166" y="19352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1607600" y="2398575"/>
              <a:ext cx="235800" cy="73400"/>
            </a:xfrm>
            <a:custGeom>
              <a:avLst/>
              <a:gdLst/>
              <a:ahLst/>
              <a:cxnLst/>
              <a:rect l="l" t="t" r="r" b="b"/>
              <a:pathLst>
                <a:path w="9432" h="2936" extrusionOk="0">
                  <a:moveTo>
                    <a:pt x="0" y="1"/>
                  </a:moveTo>
                  <a:lnTo>
                    <a:pt x="0" y="979"/>
                  </a:lnTo>
                  <a:cubicBezTo>
                    <a:pt x="978" y="979"/>
                    <a:pt x="1607" y="1189"/>
                    <a:pt x="2166" y="1468"/>
                  </a:cubicBezTo>
                  <a:cubicBezTo>
                    <a:pt x="2410" y="1608"/>
                    <a:pt x="2655" y="1747"/>
                    <a:pt x="2865" y="1887"/>
                  </a:cubicBezTo>
                  <a:cubicBezTo>
                    <a:pt x="2969" y="1922"/>
                    <a:pt x="3039" y="1992"/>
                    <a:pt x="3144" y="2027"/>
                  </a:cubicBezTo>
                  <a:cubicBezTo>
                    <a:pt x="3878" y="2481"/>
                    <a:pt x="4751" y="2935"/>
                    <a:pt x="6253" y="2935"/>
                  </a:cubicBezTo>
                  <a:cubicBezTo>
                    <a:pt x="7825" y="2935"/>
                    <a:pt x="8698" y="2481"/>
                    <a:pt x="9432" y="2027"/>
                  </a:cubicBezTo>
                  <a:cubicBezTo>
                    <a:pt x="9362" y="1992"/>
                    <a:pt x="9257" y="1922"/>
                    <a:pt x="9187" y="1887"/>
                  </a:cubicBezTo>
                  <a:cubicBezTo>
                    <a:pt x="8943" y="1747"/>
                    <a:pt x="8698" y="1608"/>
                    <a:pt x="8453" y="1468"/>
                  </a:cubicBezTo>
                  <a:cubicBezTo>
                    <a:pt x="7895" y="1747"/>
                    <a:pt x="7266" y="1957"/>
                    <a:pt x="6253" y="1957"/>
                  </a:cubicBezTo>
                  <a:cubicBezTo>
                    <a:pt x="5275" y="1957"/>
                    <a:pt x="4646" y="1747"/>
                    <a:pt x="4122" y="1468"/>
                  </a:cubicBezTo>
                  <a:cubicBezTo>
                    <a:pt x="3843" y="1328"/>
                    <a:pt x="3633" y="1189"/>
                    <a:pt x="3389" y="1049"/>
                  </a:cubicBezTo>
                  <a:cubicBezTo>
                    <a:pt x="3319" y="1014"/>
                    <a:pt x="3214" y="944"/>
                    <a:pt x="3144" y="909"/>
                  </a:cubicBezTo>
                  <a:cubicBezTo>
                    <a:pt x="2410" y="455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1686200" y="239857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09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89" y="1189"/>
                    <a:pt x="699" y="1328"/>
                    <a:pt x="978" y="1468"/>
                  </a:cubicBezTo>
                  <a:cubicBezTo>
                    <a:pt x="1502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09" y="1468"/>
                  </a:cubicBezTo>
                  <a:cubicBezTo>
                    <a:pt x="5554" y="1608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29" y="2935"/>
                    <a:pt x="9466" y="2935"/>
                  </a:cubicBezTo>
                  <a:cubicBezTo>
                    <a:pt x="11003" y="2935"/>
                    <a:pt x="11876" y="2481"/>
                    <a:pt x="12610" y="2027"/>
                  </a:cubicBezTo>
                  <a:cubicBezTo>
                    <a:pt x="12505" y="1992"/>
                    <a:pt x="12435" y="1922"/>
                    <a:pt x="12331" y="1887"/>
                  </a:cubicBezTo>
                  <a:cubicBezTo>
                    <a:pt x="12121" y="1747"/>
                    <a:pt x="11876" y="1608"/>
                    <a:pt x="11632" y="1468"/>
                  </a:cubicBezTo>
                  <a:cubicBezTo>
                    <a:pt x="11073" y="1747"/>
                    <a:pt x="10444" y="1957"/>
                    <a:pt x="9466" y="1957"/>
                  </a:cubicBezTo>
                  <a:cubicBezTo>
                    <a:pt x="8488" y="1957"/>
                    <a:pt x="7825" y="1747"/>
                    <a:pt x="7266" y="1468"/>
                  </a:cubicBezTo>
                  <a:cubicBezTo>
                    <a:pt x="7021" y="1328"/>
                    <a:pt x="6777" y="1189"/>
                    <a:pt x="6532" y="1049"/>
                  </a:cubicBezTo>
                  <a:cubicBezTo>
                    <a:pt x="6462" y="1014"/>
                    <a:pt x="6392" y="944"/>
                    <a:pt x="6288" y="909"/>
                  </a:cubicBezTo>
                  <a:cubicBezTo>
                    <a:pt x="5554" y="455"/>
                    <a:pt x="4681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1843375" y="239857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42" y="1"/>
                    <a:pt x="734" y="455"/>
                    <a:pt x="1" y="909"/>
                  </a:cubicBezTo>
                  <a:cubicBezTo>
                    <a:pt x="105" y="944"/>
                    <a:pt x="175" y="1014"/>
                    <a:pt x="245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8" y="1189"/>
                    <a:pt x="2201" y="979"/>
                    <a:pt x="3179" y="979"/>
                  </a:cubicBezTo>
                  <a:cubicBezTo>
                    <a:pt x="4157" y="979"/>
                    <a:pt x="4786" y="1189"/>
                    <a:pt x="5345" y="1468"/>
                  </a:cubicBezTo>
                  <a:cubicBezTo>
                    <a:pt x="5589" y="1608"/>
                    <a:pt x="5834" y="1747"/>
                    <a:pt x="6044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32" y="2935"/>
                  </a:cubicBezTo>
                  <a:cubicBezTo>
                    <a:pt x="10969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877" y="1608"/>
                    <a:pt x="11632" y="1468"/>
                  </a:cubicBezTo>
                  <a:cubicBezTo>
                    <a:pt x="11074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98" y="1014"/>
                    <a:pt x="6393" y="944"/>
                    <a:pt x="6323" y="909"/>
                  </a:cubicBezTo>
                  <a:cubicBezTo>
                    <a:pt x="5589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2001450" y="2398575"/>
              <a:ext cx="314400" cy="73400"/>
            </a:xfrm>
            <a:custGeom>
              <a:avLst/>
              <a:gdLst/>
              <a:ahLst/>
              <a:cxnLst/>
              <a:rect l="l" t="t" r="r" b="b"/>
              <a:pathLst>
                <a:path w="12576" h="2936" extrusionOk="0">
                  <a:moveTo>
                    <a:pt x="3109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89" y="1189"/>
                    <a:pt x="699" y="1328"/>
                    <a:pt x="943" y="1468"/>
                  </a:cubicBezTo>
                  <a:cubicBezTo>
                    <a:pt x="1502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09" y="1468"/>
                  </a:cubicBezTo>
                  <a:cubicBezTo>
                    <a:pt x="5554" y="1608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29" y="2935"/>
                    <a:pt x="9466" y="2935"/>
                  </a:cubicBezTo>
                  <a:cubicBezTo>
                    <a:pt x="10968" y="2935"/>
                    <a:pt x="11842" y="2481"/>
                    <a:pt x="12575" y="2027"/>
                  </a:cubicBezTo>
                  <a:cubicBezTo>
                    <a:pt x="12505" y="1992"/>
                    <a:pt x="12400" y="1922"/>
                    <a:pt x="12331" y="1887"/>
                  </a:cubicBezTo>
                  <a:cubicBezTo>
                    <a:pt x="12086" y="1747"/>
                    <a:pt x="11876" y="1608"/>
                    <a:pt x="11632" y="1468"/>
                  </a:cubicBezTo>
                  <a:cubicBezTo>
                    <a:pt x="11073" y="1747"/>
                    <a:pt x="10444" y="1957"/>
                    <a:pt x="9466" y="1957"/>
                  </a:cubicBezTo>
                  <a:cubicBezTo>
                    <a:pt x="8453" y="1957"/>
                    <a:pt x="7824" y="1747"/>
                    <a:pt x="7266" y="1468"/>
                  </a:cubicBezTo>
                  <a:cubicBezTo>
                    <a:pt x="7021" y="1328"/>
                    <a:pt x="6777" y="1189"/>
                    <a:pt x="6532" y="1049"/>
                  </a:cubicBezTo>
                  <a:cubicBezTo>
                    <a:pt x="6462" y="1014"/>
                    <a:pt x="6357" y="944"/>
                    <a:pt x="6288" y="909"/>
                  </a:cubicBezTo>
                  <a:cubicBezTo>
                    <a:pt x="5554" y="455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2158625" y="239857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42" y="1"/>
                    <a:pt x="734" y="455"/>
                    <a:pt x="1" y="909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7" y="1189"/>
                    <a:pt x="2166" y="979"/>
                    <a:pt x="3179" y="979"/>
                  </a:cubicBezTo>
                  <a:cubicBezTo>
                    <a:pt x="4157" y="979"/>
                    <a:pt x="4786" y="1189"/>
                    <a:pt x="5345" y="1468"/>
                  </a:cubicBezTo>
                  <a:cubicBezTo>
                    <a:pt x="5589" y="1608"/>
                    <a:pt x="5799" y="1747"/>
                    <a:pt x="6044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2" y="2481"/>
                    <a:pt x="7895" y="2935"/>
                    <a:pt x="9432" y="2935"/>
                  </a:cubicBezTo>
                  <a:cubicBezTo>
                    <a:pt x="10969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66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1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2315825" y="2398575"/>
              <a:ext cx="551925" cy="73400"/>
            </a:xfrm>
            <a:custGeom>
              <a:avLst/>
              <a:gdLst/>
              <a:ahLst/>
              <a:cxnLst/>
              <a:rect l="l" t="t" r="r" b="b"/>
              <a:pathLst>
                <a:path w="22077" h="2936" extrusionOk="0">
                  <a:moveTo>
                    <a:pt x="22076" y="1"/>
                  </a:moveTo>
                  <a:cubicBezTo>
                    <a:pt x="20539" y="1"/>
                    <a:pt x="19666" y="455"/>
                    <a:pt x="18933" y="909"/>
                  </a:cubicBezTo>
                  <a:cubicBezTo>
                    <a:pt x="19002" y="944"/>
                    <a:pt x="19072" y="1014"/>
                    <a:pt x="19177" y="1049"/>
                  </a:cubicBezTo>
                  <a:cubicBezTo>
                    <a:pt x="19422" y="1189"/>
                    <a:pt x="19631" y="1328"/>
                    <a:pt x="19911" y="1468"/>
                  </a:cubicBezTo>
                  <a:cubicBezTo>
                    <a:pt x="20435" y="1189"/>
                    <a:pt x="21098" y="979"/>
                    <a:pt x="22076" y="979"/>
                  </a:cubicBezTo>
                  <a:lnTo>
                    <a:pt x="22076" y="1"/>
                  </a:lnTo>
                  <a:close/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105" y="944"/>
                    <a:pt x="175" y="1014"/>
                    <a:pt x="280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44" y="1468"/>
                  </a:cubicBezTo>
                  <a:cubicBezTo>
                    <a:pt x="5589" y="1608"/>
                    <a:pt x="5833" y="1747"/>
                    <a:pt x="6078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29" y="2935"/>
                    <a:pt x="9501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40" y="1992"/>
                    <a:pt x="12435" y="1922"/>
                    <a:pt x="12366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108" y="1747"/>
                    <a:pt x="10479" y="1957"/>
                    <a:pt x="9501" y="1957"/>
                  </a:cubicBezTo>
                  <a:cubicBezTo>
                    <a:pt x="8488" y="1957"/>
                    <a:pt x="7859" y="1747"/>
                    <a:pt x="7301" y="1468"/>
                  </a:cubicBezTo>
                  <a:cubicBezTo>
                    <a:pt x="7056" y="1328"/>
                    <a:pt x="6812" y="1189"/>
                    <a:pt x="6567" y="1049"/>
                  </a:cubicBezTo>
                  <a:cubicBezTo>
                    <a:pt x="6497" y="1014"/>
                    <a:pt x="6392" y="944"/>
                    <a:pt x="6323" y="909"/>
                  </a:cubicBezTo>
                  <a:cubicBezTo>
                    <a:pt x="5589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2631075" y="2398575"/>
              <a:ext cx="236675" cy="73400"/>
            </a:xfrm>
            <a:custGeom>
              <a:avLst/>
              <a:gdLst/>
              <a:ahLst/>
              <a:cxnLst/>
              <a:rect l="l" t="t" r="r" b="b"/>
              <a:pathLst>
                <a:path w="9467" h="2936" extrusionOk="0"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105" y="944"/>
                    <a:pt x="175" y="1014"/>
                    <a:pt x="279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44" y="1468"/>
                  </a:cubicBezTo>
                  <a:cubicBezTo>
                    <a:pt x="5589" y="1608"/>
                    <a:pt x="5799" y="1747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29" y="2935"/>
                    <a:pt x="9466" y="2935"/>
                  </a:cubicBezTo>
                  <a:lnTo>
                    <a:pt x="9466" y="1957"/>
                  </a:ln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28"/>
                    <a:pt x="6812" y="1189"/>
                    <a:pt x="6567" y="1049"/>
                  </a:cubicBezTo>
                  <a:cubicBezTo>
                    <a:pt x="6462" y="1014"/>
                    <a:pt x="6392" y="944"/>
                    <a:pt x="6323" y="909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2473875" y="2398575"/>
              <a:ext cx="2340375" cy="73400"/>
            </a:xfrm>
            <a:custGeom>
              <a:avLst/>
              <a:gdLst/>
              <a:ahLst/>
              <a:cxnLst/>
              <a:rect l="l" t="t" r="r" b="b"/>
              <a:pathLst>
                <a:path w="93615" h="2936" extrusionOk="0">
                  <a:moveTo>
                    <a:pt x="3179" y="1"/>
                  </a:moveTo>
                  <a:cubicBezTo>
                    <a:pt x="1607" y="1"/>
                    <a:pt x="734" y="455"/>
                    <a:pt x="1" y="909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7" y="1189"/>
                    <a:pt x="2166" y="979"/>
                    <a:pt x="3179" y="979"/>
                  </a:cubicBezTo>
                  <a:cubicBezTo>
                    <a:pt x="4157" y="979"/>
                    <a:pt x="4786" y="1189"/>
                    <a:pt x="5310" y="1468"/>
                  </a:cubicBezTo>
                  <a:cubicBezTo>
                    <a:pt x="5555" y="1608"/>
                    <a:pt x="5799" y="1747"/>
                    <a:pt x="6044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2" y="2481"/>
                    <a:pt x="7895" y="2935"/>
                    <a:pt x="9432" y="2935"/>
                  </a:cubicBezTo>
                  <a:cubicBezTo>
                    <a:pt x="10969" y="2935"/>
                    <a:pt x="11842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087" y="1747"/>
                    <a:pt x="11877" y="1608"/>
                    <a:pt x="11632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67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1" y="1"/>
                    <a:pt x="3179" y="1"/>
                  </a:cubicBezTo>
                  <a:close/>
                  <a:moveTo>
                    <a:pt x="92637" y="1468"/>
                  </a:moveTo>
                  <a:cubicBezTo>
                    <a:pt x="92078" y="1747"/>
                    <a:pt x="91449" y="1957"/>
                    <a:pt x="90471" y="1957"/>
                  </a:cubicBezTo>
                  <a:lnTo>
                    <a:pt x="90471" y="2935"/>
                  </a:lnTo>
                  <a:cubicBezTo>
                    <a:pt x="92008" y="2935"/>
                    <a:pt x="92881" y="2481"/>
                    <a:pt x="93615" y="2027"/>
                  </a:cubicBezTo>
                  <a:cubicBezTo>
                    <a:pt x="93510" y="1992"/>
                    <a:pt x="93440" y="1922"/>
                    <a:pt x="93335" y="1887"/>
                  </a:cubicBezTo>
                  <a:cubicBezTo>
                    <a:pt x="93126" y="1747"/>
                    <a:pt x="92881" y="1608"/>
                    <a:pt x="92637" y="1468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4735650" y="2398575"/>
              <a:ext cx="235800" cy="73400"/>
            </a:xfrm>
            <a:custGeom>
              <a:avLst/>
              <a:gdLst/>
              <a:ahLst/>
              <a:cxnLst/>
              <a:rect l="l" t="t" r="r" b="b"/>
              <a:pathLst>
                <a:path w="9432" h="2936" extrusionOk="0">
                  <a:moveTo>
                    <a:pt x="0" y="1"/>
                  </a:moveTo>
                  <a:lnTo>
                    <a:pt x="0" y="979"/>
                  </a:lnTo>
                  <a:cubicBezTo>
                    <a:pt x="978" y="979"/>
                    <a:pt x="1607" y="1189"/>
                    <a:pt x="2166" y="1468"/>
                  </a:cubicBezTo>
                  <a:cubicBezTo>
                    <a:pt x="2410" y="1608"/>
                    <a:pt x="2655" y="1747"/>
                    <a:pt x="2864" y="1887"/>
                  </a:cubicBezTo>
                  <a:cubicBezTo>
                    <a:pt x="2969" y="1922"/>
                    <a:pt x="3039" y="1992"/>
                    <a:pt x="3144" y="2027"/>
                  </a:cubicBezTo>
                  <a:cubicBezTo>
                    <a:pt x="3877" y="2481"/>
                    <a:pt x="4751" y="2935"/>
                    <a:pt x="6253" y="2935"/>
                  </a:cubicBezTo>
                  <a:cubicBezTo>
                    <a:pt x="7790" y="2935"/>
                    <a:pt x="8698" y="2481"/>
                    <a:pt x="9431" y="2027"/>
                  </a:cubicBezTo>
                  <a:cubicBezTo>
                    <a:pt x="9361" y="1992"/>
                    <a:pt x="9257" y="1922"/>
                    <a:pt x="9187" y="1887"/>
                  </a:cubicBezTo>
                  <a:cubicBezTo>
                    <a:pt x="8942" y="1747"/>
                    <a:pt x="8698" y="1608"/>
                    <a:pt x="8453" y="1468"/>
                  </a:cubicBezTo>
                  <a:cubicBezTo>
                    <a:pt x="7894" y="1747"/>
                    <a:pt x="7266" y="1957"/>
                    <a:pt x="6253" y="1957"/>
                  </a:cubicBezTo>
                  <a:cubicBezTo>
                    <a:pt x="5275" y="1957"/>
                    <a:pt x="4646" y="1747"/>
                    <a:pt x="4087" y="1468"/>
                  </a:cubicBezTo>
                  <a:cubicBezTo>
                    <a:pt x="3842" y="1328"/>
                    <a:pt x="3633" y="1189"/>
                    <a:pt x="3388" y="1049"/>
                  </a:cubicBezTo>
                  <a:cubicBezTo>
                    <a:pt x="3318" y="1014"/>
                    <a:pt x="3214" y="944"/>
                    <a:pt x="3144" y="909"/>
                  </a:cubicBezTo>
                  <a:cubicBezTo>
                    <a:pt x="2410" y="455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4814225" y="2398575"/>
              <a:ext cx="314400" cy="73400"/>
            </a:xfrm>
            <a:custGeom>
              <a:avLst/>
              <a:gdLst/>
              <a:ahLst/>
              <a:cxnLst/>
              <a:rect l="l" t="t" r="r" b="b"/>
              <a:pathLst>
                <a:path w="12576" h="2936" extrusionOk="0">
                  <a:moveTo>
                    <a:pt x="3110" y="1"/>
                  </a:moveTo>
                  <a:cubicBezTo>
                    <a:pt x="1608" y="1"/>
                    <a:pt x="734" y="455"/>
                    <a:pt x="1" y="909"/>
                  </a:cubicBezTo>
                  <a:cubicBezTo>
                    <a:pt x="71" y="944"/>
                    <a:pt x="175" y="1014"/>
                    <a:pt x="245" y="1049"/>
                  </a:cubicBezTo>
                  <a:cubicBezTo>
                    <a:pt x="490" y="1189"/>
                    <a:pt x="699" y="1328"/>
                    <a:pt x="944" y="1468"/>
                  </a:cubicBezTo>
                  <a:cubicBezTo>
                    <a:pt x="1503" y="1189"/>
                    <a:pt x="2132" y="979"/>
                    <a:pt x="3110" y="979"/>
                  </a:cubicBezTo>
                  <a:cubicBezTo>
                    <a:pt x="4123" y="979"/>
                    <a:pt x="4751" y="1189"/>
                    <a:pt x="5310" y="1468"/>
                  </a:cubicBezTo>
                  <a:cubicBezTo>
                    <a:pt x="5555" y="1608"/>
                    <a:pt x="5799" y="1747"/>
                    <a:pt x="6044" y="1887"/>
                  </a:cubicBezTo>
                  <a:cubicBezTo>
                    <a:pt x="6114" y="1922"/>
                    <a:pt x="6218" y="1992"/>
                    <a:pt x="6288" y="2027"/>
                  </a:cubicBezTo>
                  <a:cubicBezTo>
                    <a:pt x="7022" y="2481"/>
                    <a:pt x="7930" y="2935"/>
                    <a:pt x="9467" y="2935"/>
                  </a:cubicBezTo>
                  <a:cubicBezTo>
                    <a:pt x="10969" y="2935"/>
                    <a:pt x="11842" y="2481"/>
                    <a:pt x="12576" y="2027"/>
                  </a:cubicBezTo>
                  <a:cubicBezTo>
                    <a:pt x="12506" y="1992"/>
                    <a:pt x="12401" y="1922"/>
                    <a:pt x="12331" y="1887"/>
                  </a:cubicBezTo>
                  <a:cubicBezTo>
                    <a:pt x="12087" y="1747"/>
                    <a:pt x="11877" y="1608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33" y="1049"/>
                  </a:cubicBezTo>
                  <a:cubicBezTo>
                    <a:pt x="6463" y="1014"/>
                    <a:pt x="6358" y="944"/>
                    <a:pt x="6288" y="909"/>
                  </a:cubicBezTo>
                  <a:cubicBezTo>
                    <a:pt x="5555" y="455"/>
                    <a:pt x="4647" y="1"/>
                    <a:pt x="311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4971425" y="239857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42" y="1"/>
                    <a:pt x="734" y="455"/>
                    <a:pt x="0" y="909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166" y="979"/>
                    <a:pt x="3179" y="979"/>
                  </a:cubicBezTo>
                  <a:cubicBezTo>
                    <a:pt x="4157" y="979"/>
                    <a:pt x="4786" y="1189"/>
                    <a:pt x="5345" y="1468"/>
                  </a:cubicBezTo>
                  <a:cubicBezTo>
                    <a:pt x="5589" y="1608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30" y="2935"/>
                    <a:pt x="9432" y="2935"/>
                  </a:cubicBezTo>
                  <a:cubicBezTo>
                    <a:pt x="10969" y="2935"/>
                    <a:pt x="11877" y="2481"/>
                    <a:pt x="12610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073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1" y="1328"/>
                    <a:pt x="6777" y="1189"/>
                    <a:pt x="6567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5128600" y="239857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45" y="1"/>
                  </a:moveTo>
                  <a:cubicBezTo>
                    <a:pt x="1643" y="1"/>
                    <a:pt x="734" y="455"/>
                    <a:pt x="1" y="909"/>
                  </a:cubicBezTo>
                  <a:cubicBezTo>
                    <a:pt x="106" y="944"/>
                    <a:pt x="176" y="1014"/>
                    <a:pt x="280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8" y="1189"/>
                    <a:pt x="2167" y="979"/>
                    <a:pt x="3145" y="979"/>
                  </a:cubicBezTo>
                  <a:cubicBezTo>
                    <a:pt x="4158" y="979"/>
                    <a:pt x="4786" y="1189"/>
                    <a:pt x="5345" y="1468"/>
                  </a:cubicBezTo>
                  <a:cubicBezTo>
                    <a:pt x="5590" y="1608"/>
                    <a:pt x="5834" y="1747"/>
                    <a:pt x="6044" y="1887"/>
                  </a:cubicBezTo>
                  <a:cubicBezTo>
                    <a:pt x="6149" y="1922"/>
                    <a:pt x="6219" y="1992"/>
                    <a:pt x="6323" y="2027"/>
                  </a:cubicBezTo>
                  <a:cubicBezTo>
                    <a:pt x="7057" y="2481"/>
                    <a:pt x="7930" y="2935"/>
                    <a:pt x="9502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912" y="1608"/>
                    <a:pt x="11633" y="1468"/>
                  </a:cubicBezTo>
                  <a:cubicBezTo>
                    <a:pt x="11109" y="1747"/>
                    <a:pt x="10480" y="1957"/>
                    <a:pt x="9502" y="1957"/>
                  </a:cubicBezTo>
                  <a:cubicBezTo>
                    <a:pt x="8489" y="1957"/>
                    <a:pt x="7860" y="1747"/>
                    <a:pt x="7301" y="1468"/>
                  </a:cubicBezTo>
                  <a:cubicBezTo>
                    <a:pt x="7057" y="1328"/>
                    <a:pt x="6812" y="1189"/>
                    <a:pt x="6568" y="1049"/>
                  </a:cubicBezTo>
                  <a:cubicBezTo>
                    <a:pt x="6498" y="1014"/>
                    <a:pt x="6393" y="944"/>
                    <a:pt x="6323" y="909"/>
                  </a:cubicBezTo>
                  <a:cubicBezTo>
                    <a:pt x="5590" y="455"/>
                    <a:pt x="4682" y="1"/>
                    <a:pt x="3145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0"/>
            <p:cNvSpPr/>
            <p:nvPr/>
          </p:nvSpPr>
          <p:spPr>
            <a:xfrm>
              <a:off x="5286675" y="239857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166" y="979"/>
                    <a:pt x="3179" y="979"/>
                  </a:cubicBezTo>
                  <a:cubicBezTo>
                    <a:pt x="4157" y="979"/>
                    <a:pt x="4786" y="1189"/>
                    <a:pt x="5310" y="1468"/>
                  </a:cubicBezTo>
                  <a:cubicBezTo>
                    <a:pt x="5589" y="1608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895" y="2935"/>
                    <a:pt x="9432" y="2935"/>
                  </a:cubicBezTo>
                  <a:cubicBezTo>
                    <a:pt x="10969" y="2935"/>
                    <a:pt x="11842" y="2481"/>
                    <a:pt x="12610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1" y="1747"/>
                    <a:pt x="11877" y="1608"/>
                    <a:pt x="11632" y="1468"/>
                  </a:cubicBezTo>
                  <a:cubicBezTo>
                    <a:pt x="11073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1" y="1328"/>
                    <a:pt x="6777" y="1189"/>
                    <a:pt x="6567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0"/>
            <p:cNvSpPr/>
            <p:nvPr/>
          </p:nvSpPr>
          <p:spPr>
            <a:xfrm>
              <a:off x="5443850" y="2398575"/>
              <a:ext cx="551950" cy="73400"/>
            </a:xfrm>
            <a:custGeom>
              <a:avLst/>
              <a:gdLst/>
              <a:ahLst/>
              <a:cxnLst/>
              <a:rect l="l" t="t" r="r" b="b"/>
              <a:pathLst>
                <a:path w="22078" h="2936" extrusionOk="0">
                  <a:moveTo>
                    <a:pt x="22077" y="1"/>
                  </a:moveTo>
                  <a:cubicBezTo>
                    <a:pt x="20540" y="1"/>
                    <a:pt x="19667" y="455"/>
                    <a:pt x="18898" y="909"/>
                  </a:cubicBezTo>
                  <a:cubicBezTo>
                    <a:pt x="19003" y="944"/>
                    <a:pt x="19073" y="1014"/>
                    <a:pt x="19178" y="1049"/>
                  </a:cubicBezTo>
                  <a:cubicBezTo>
                    <a:pt x="19422" y="1189"/>
                    <a:pt x="19632" y="1328"/>
                    <a:pt x="19911" y="1468"/>
                  </a:cubicBezTo>
                  <a:cubicBezTo>
                    <a:pt x="20435" y="1189"/>
                    <a:pt x="21099" y="979"/>
                    <a:pt x="22077" y="979"/>
                  </a:cubicBezTo>
                  <a:lnTo>
                    <a:pt x="22077" y="1"/>
                  </a:lnTo>
                  <a:close/>
                  <a:moveTo>
                    <a:pt x="3145" y="1"/>
                  </a:moveTo>
                  <a:cubicBezTo>
                    <a:pt x="1608" y="1"/>
                    <a:pt x="734" y="455"/>
                    <a:pt x="1" y="909"/>
                  </a:cubicBezTo>
                  <a:cubicBezTo>
                    <a:pt x="106" y="944"/>
                    <a:pt x="176" y="1014"/>
                    <a:pt x="280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8" y="1189"/>
                    <a:pt x="2167" y="979"/>
                    <a:pt x="3145" y="979"/>
                  </a:cubicBezTo>
                  <a:cubicBezTo>
                    <a:pt x="4123" y="979"/>
                    <a:pt x="4786" y="1189"/>
                    <a:pt x="5345" y="1468"/>
                  </a:cubicBezTo>
                  <a:cubicBezTo>
                    <a:pt x="5590" y="1608"/>
                    <a:pt x="5834" y="1747"/>
                    <a:pt x="6044" y="1887"/>
                  </a:cubicBezTo>
                  <a:cubicBezTo>
                    <a:pt x="6149" y="1922"/>
                    <a:pt x="6219" y="1992"/>
                    <a:pt x="6323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877" y="1608"/>
                    <a:pt x="11633" y="1468"/>
                  </a:cubicBezTo>
                  <a:cubicBezTo>
                    <a:pt x="11109" y="1747"/>
                    <a:pt x="10445" y="1957"/>
                    <a:pt x="9467" y="1957"/>
                  </a:cubicBezTo>
                  <a:cubicBezTo>
                    <a:pt x="8489" y="1957"/>
                    <a:pt x="7860" y="1747"/>
                    <a:pt x="7301" y="1468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98" y="1014"/>
                    <a:pt x="6393" y="944"/>
                    <a:pt x="6323" y="909"/>
                  </a:cubicBezTo>
                  <a:cubicBezTo>
                    <a:pt x="5555" y="455"/>
                    <a:pt x="4682" y="1"/>
                    <a:pt x="3145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759100" y="2398575"/>
              <a:ext cx="236700" cy="73400"/>
            </a:xfrm>
            <a:custGeom>
              <a:avLst/>
              <a:gdLst/>
              <a:ahLst/>
              <a:cxnLst/>
              <a:rect l="l" t="t" r="r" b="b"/>
              <a:pathLst>
                <a:path w="9468" h="2936" extrusionOk="0">
                  <a:moveTo>
                    <a:pt x="3145" y="1"/>
                  </a:moveTo>
                  <a:cubicBezTo>
                    <a:pt x="1608" y="1"/>
                    <a:pt x="734" y="455"/>
                    <a:pt x="1" y="909"/>
                  </a:cubicBezTo>
                  <a:cubicBezTo>
                    <a:pt x="106" y="944"/>
                    <a:pt x="175" y="1014"/>
                    <a:pt x="245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03" y="1189"/>
                    <a:pt x="2167" y="979"/>
                    <a:pt x="3145" y="979"/>
                  </a:cubicBezTo>
                  <a:cubicBezTo>
                    <a:pt x="4123" y="979"/>
                    <a:pt x="4786" y="1189"/>
                    <a:pt x="5310" y="1468"/>
                  </a:cubicBezTo>
                  <a:cubicBezTo>
                    <a:pt x="5590" y="1608"/>
                    <a:pt x="5799" y="1747"/>
                    <a:pt x="6044" y="1887"/>
                  </a:cubicBezTo>
                  <a:cubicBezTo>
                    <a:pt x="6114" y="1922"/>
                    <a:pt x="6219" y="1992"/>
                    <a:pt x="6288" y="2027"/>
                  </a:cubicBezTo>
                  <a:cubicBezTo>
                    <a:pt x="7057" y="2481"/>
                    <a:pt x="7930" y="2935"/>
                    <a:pt x="9467" y="2935"/>
                  </a:cubicBezTo>
                  <a:lnTo>
                    <a:pt x="9467" y="1957"/>
                  </a:lnTo>
                  <a:cubicBezTo>
                    <a:pt x="8489" y="1957"/>
                    <a:pt x="7825" y="1747"/>
                    <a:pt x="7301" y="1468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2" y="1"/>
                    <a:pt x="3145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2373450" y="2398575"/>
              <a:ext cx="3542875" cy="1032250"/>
            </a:xfrm>
            <a:custGeom>
              <a:avLst/>
              <a:gdLst/>
              <a:ahLst/>
              <a:cxnLst/>
              <a:rect l="l" t="t" r="r" b="b"/>
              <a:pathLst>
                <a:path w="141715" h="41290" extrusionOk="0">
                  <a:moveTo>
                    <a:pt x="132283" y="1"/>
                  </a:moveTo>
                  <a:cubicBezTo>
                    <a:pt x="130746" y="1"/>
                    <a:pt x="129873" y="455"/>
                    <a:pt x="129139" y="909"/>
                  </a:cubicBezTo>
                  <a:cubicBezTo>
                    <a:pt x="129209" y="944"/>
                    <a:pt x="129314" y="1014"/>
                    <a:pt x="129384" y="1049"/>
                  </a:cubicBezTo>
                  <a:cubicBezTo>
                    <a:pt x="129628" y="1189"/>
                    <a:pt x="129838" y="1328"/>
                    <a:pt x="130117" y="1468"/>
                  </a:cubicBezTo>
                  <a:cubicBezTo>
                    <a:pt x="130676" y="1189"/>
                    <a:pt x="131305" y="979"/>
                    <a:pt x="132283" y="979"/>
                  </a:cubicBezTo>
                  <a:cubicBezTo>
                    <a:pt x="133261" y="979"/>
                    <a:pt x="133925" y="1189"/>
                    <a:pt x="134449" y="1468"/>
                  </a:cubicBezTo>
                  <a:cubicBezTo>
                    <a:pt x="134693" y="1608"/>
                    <a:pt x="134938" y="1747"/>
                    <a:pt x="135182" y="1887"/>
                  </a:cubicBezTo>
                  <a:cubicBezTo>
                    <a:pt x="135252" y="1922"/>
                    <a:pt x="135357" y="1992"/>
                    <a:pt x="135427" y="2027"/>
                  </a:cubicBezTo>
                  <a:cubicBezTo>
                    <a:pt x="136160" y="2481"/>
                    <a:pt x="137034" y="2935"/>
                    <a:pt x="138571" y="2935"/>
                  </a:cubicBezTo>
                  <a:cubicBezTo>
                    <a:pt x="140108" y="2935"/>
                    <a:pt x="140981" y="2481"/>
                    <a:pt x="141714" y="2027"/>
                  </a:cubicBezTo>
                  <a:cubicBezTo>
                    <a:pt x="141645" y="1992"/>
                    <a:pt x="141540" y="1922"/>
                    <a:pt x="141470" y="1887"/>
                  </a:cubicBezTo>
                  <a:cubicBezTo>
                    <a:pt x="141225" y="1747"/>
                    <a:pt x="141016" y="1608"/>
                    <a:pt x="140736" y="1468"/>
                  </a:cubicBezTo>
                  <a:cubicBezTo>
                    <a:pt x="140212" y="1747"/>
                    <a:pt x="139549" y="1957"/>
                    <a:pt x="138571" y="1957"/>
                  </a:cubicBezTo>
                  <a:cubicBezTo>
                    <a:pt x="137593" y="1957"/>
                    <a:pt x="136929" y="1747"/>
                    <a:pt x="136405" y="1468"/>
                  </a:cubicBezTo>
                  <a:cubicBezTo>
                    <a:pt x="136160" y="1328"/>
                    <a:pt x="135916" y="1189"/>
                    <a:pt x="135671" y="1049"/>
                  </a:cubicBezTo>
                  <a:cubicBezTo>
                    <a:pt x="135601" y="1014"/>
                    <a:pt x="135532" y="944"/>
                    <a:pt x="135427" y="909"/>
                  </a:cubicBezTo>
                  <a:cubicBezTo>
                    <a:pt x="134693" y="455"/>
                    <a:pt x="133820" y="1"/>
                    <a:pt x="132283" y="1"/>
                  </a:cubicBezTo>
                  <a:close/>
                  <a:moveTo>
                    <a:pt x="2166" y="39822"/>
                  </a:moveTo>
                  <a:cubicBezTo>
                    <a:pt x="1642" y="40101"/>
                    <a:pt x="979" y="40311"/>
                    <a:pt x="0" y="40311"/>
                  </a:cubicBezTo>
                  <a:lnTo>
                    <a:pt x="0" y="41289"/>
                  </a:lnTo>
                  <a:cubicBezTo>
                    <a:pt x="1537" y="41289"/>
                    <a:pt x="2411" y="40835"/>
                    <a:pt x="3144" y="40381"/>
                  </a:cubicBezTo>
                  <a:cubicBezTo>
                    <a:pt x="3074" y="40346"/>
                    <a:pt x="2970" y="40276"/>
                    <a:pt x="2900" y="40241"/>
                  </a:cubicBezTo>
                  <a:cubicBezTo>
                    <a:pt x="2655" y="40067"/>
                    <a:pt x="2411" y="39927"/>
                    <a:pt x="2166" y="39822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2373450" y="3357425"/>
              <a:ext cx="235800" cy="73400"/>
            </a:xfrm>
            <a:custGeom>
              <a:avLst/>
              <a:gdLst/>
              <a:ahLst/>
              <a:cxnLst/>
              <a:rect l="l" t="t" r="r" b="b"/>
              <a:pathLst>
                <a:path w="9432" h="2936" extrusionOk="0">
                  <a:moveTo>
                    <a:pt x="0" y="1"/>
                  </a:moveTo>
                  <a:lnTo>
                    <a:pt x="0" y="979"/>
                  </a:lnTo>
                  <a:cubicBezTo>
                    <a:pt x="979" y="979"/>
                    <a:pt x="1642" y="1189"/>
                    <a:pt x="2166" y="1468"/>
                  </a:cubicBezTo>
                  <a:cubicBezTo>
                    <a:pt x="2411" y="1573"/>
                    <a:pt x="2655" y="1713"/>
                    <a:pt x="2900" y="1887"/>
                  </a:cubicBezTo>
                  <a:cubicBezTo>
                    <a:pt x="2970" y="1922"/>
                    <a:pt x="3074" y="1992"/>
                    <a:pt x="3144" y="2027"/>
                  </a:cubicBezTo>
                  <a:cubicBezTo>
                    <a:pt x="3878" y="2481"/>
                    <a:pt x="4751" y="2935"/>
                    <a:pt x="6288" y="2935"/>
                  </a:cubicBezTo>
                  <a:cubicBezTo>
                    <a:pt x="7825" y="2935"/>
                    <a:pt x="8698" y="2481"/>
                    <a:pt x="9432" y="2027"/>
                  </a:cubicBezTo>
                  <a:cubicBezTo>
                    <a:pt x="9362" y="1992"/>
                    <a:pt x="9292" y="1922"/>
                    <a:pt x="9187" y="1887"/>
                  </a:cubicBezTo>
                  <a:cubicBezTo>
                    <a:pt x="8943" y="1747"/>
                    <a:pt x="8733" y="1573"/>
                    <a:pt x="8454" y="1468"/>
                  </a:cubicBezTo>
                  <a:cubicBezTo>
                    <a:pt x="7930" y="1747"/>
                    <a:pt x="7266" y="1957"/>
                    <a:pt x="6288" y="1957"/>
                  </a:cubicBezTo>
                  <a:cubicBezTo>
                    <a:pt x="5310" y="1957"/>
                    <a:pt x="4646" y="1747"/>
                    <a:pt x="4122" y="1468"/>
                  </a:cubicBezTo>
                  <a:cubicBezTo>
                    <a:pt x="3878" y="1328"/>
                    <a:pt x="3633" y="1189"/>
                    <a:pt x="3389" y="1049"/>
                  </a:cubicBezTo>
                  <a:cubicBezTo>
                    <a:pt x="3319" y="979"/>
                    <a:pt x="3249" y="944"/>
                    <a:pt x="3144" y="874"/>
                  </a:cubicBezTo>
                  <a:cubicBezTo>
                    <a:pt x="2411" y="455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2452050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105" y="944"/>
                    <a:pt x="175" y="979"/>
                    <a:pt x="245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02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10" y="1468"/>
                  </a:cubicBezTo>
                  <a:cubicBezTo>
                    <a:pt x="5589" y="1573"/>
                    <a:pt x="5799" y="1747"/>
                    <a:pt x="6043" y="1887"/>
                  </a:cubicBezTo>
                  <a:cubicBezTo>
                    <a:pt x="6148" y="1922"/>
                    <a:pt x="6218" y="1992"/>
                    <a:pt x="6288" y="2027"/>
                  </a:cubicBezTo>
                  <a:cubicBezTo>
                    <a:pt x="7056" y="2481"/>
                    <a:pt x="7930" y="2935"/>
                    <a:pt x="9466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05" y="1992"/>
                    <a:pt x="12436" y="1922"/>
                    <a:pt x="12331" y="1887"/>
                  </a:cubicBezTo>
                  <a:cubicBezTo>
                    <a:pt x="12121" y="1713"/>
                    <a:pt x="11877" y="1573"/>
                    <a:pt x="11632" y="1468"/>
                  </a:cubicBezTo>
                  <a:cubicBezTo>
                    <a:pt x="11108" y="1747"/>
                    <a:pt x="10445" y="1957"/>
                    <a:pt x="9466" y="1957"/>
                  </a:cubicBez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28"/>
                    <a:pt x="6812" y="1189"/>
                    <a:pt x="6567" y="1049"/>
                  </a:cubicBezTo>
                  <a:cubicBezTo>
                    <a:pt x="6462" y="979"/>
                    <a:pt x="6393" y="944"/>
                    <a:pt x="6288" y="874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0"/>
            <p:cNvSpPr/>
            <p:nvPr/>
          </p:nvSpPr>
          <p:spPr>
            <a:xfrm>
              <a:off x="2609225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43" y="1"/>
                    <a:pt x="769" y="455"/>
                    <a:pt x="1" y="874"/>
                  </a:cubicBezTo>
                  <a:cubicBezTo>
                    <a:pt x="106" y="944"/>
                    <a:pt x="175" y="979"/>
                    <a:pt x="280" y="1049"/>
                  </a:cubicBezTo>
                  <a:cubicBezTo>
                    <a:pt x="525" y="1189"/>
                    <a:pt x="734" y="1328"/>
                    <a:pt x="1014" y="1468"/>
                  </a:cubicBezTo>
                  <a:cubicBezTo>
                    <a:pt x="1538" y="1189"/>
                    <a:pt x="2201" y="979"/>
                    <a:pt x="3179" y="979"/>
                  </a:cubicBezTo>
                  <a:cubicBezTo>
                    <a:pt x="4158" y="979"/>
                    <a:pt x="4821" y="1189"/>
                    <a:pt x="5345" y="1468"/>
                  </a:cubicBezTo>
                  <a:cubicBezTo>
                    <a:pt x="5590" y="1573"/>
                    <a:pt x="5834" y="1713"/>
                    <a:pt x="6044" y="1887"/>
                  </a:cubicBezTo>
                  <a:cubicBezTo>
                    <a:pt x="6149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877" y="1573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301" y="1468"/>
                  </a:cubicBezTo>
                  <a:cubicBezTo>
                    <a:pt x="7057" y="1328"/>
                    <a:pt x="6812" y="1189"/>
                    <a:pt x="6568" y="1049"/>
                  </a:cubicBezTo>
                  <a:cubicBezTo>
                    <a:pt x="6498" y="979"/>
                    <a:pt x="6393" y="944"/>
                    <a:pt x="6323" y="874"/>
                  </a:cubicBezTo>
                  <a:cubicBezTo>
                    <a:pt x="5590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2767300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02" y="1189"/>
                    <a:pt x="2131" y="979"/>
                    <a:pt x="3144" y="979"/>
                  </a:cubicBezTo>
                  <a:cubicBezTo>
                    <a:pt x="4122" y="979"/>
                    <a:pt x="4751" y="1189"/>
                    <a:pt x="5310" y="1468"/>
                  </a:cubicBezTo>
                  <a:cubicBezTo>
                    <a:pt x="5554" y="1573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30" y="2935"/>
                    <a:pt x="9466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05" y="1992"/>
                    <a:pt x="12436" y="1922"/>
                    <a:pt x="12331" y="1887"/>
                  </a:cubicBezTo>
                  <a:cubicBezTo>
                    <a:pt x="12121" y="1713"/>
                    <a:pt x="11877" y="1573"/>
                    <a:pt x="11632" y="1468"/>
                  </a:cubicBezTo>
                  <a:cubicBezTo>
                    <a:pt x="11073" y="1747"/>
                    <a:pt x="10445" y="1957"/>
                    <a:pt x="9466" y="1957"/>
                  </a:cubicBezTo>
                  <a:cubicBezTo>
                    <a:pt x="8488" y="1957"/>
                    <a:pt x="7825" y="1747"/>
                    <a:pt x="7266" y="1468"/>
                  </a:cubicBezTo>
                  <a:cubicBezTo>
                    <a:pt x="7021" y="1328"/>
                    <a:pt x="6777" y="1189"/>
                    <a:pt x="6567" y="1049"/>
                  </a:cubicBezTo>
                  <a:cubicBezTo>
                    <a:pt x="6462" y="979"/>
                    <a:pt x="6393" y="944"/>
                    <a:pt x="6288" y="874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2924475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43" y="1"/>
                    <a:pt x="734" y="455"/>
                    <a:pt x="1" y="874"/>
                  </a:cubicBezTo>
                  <a:cubicBezTo>
                    <a:pt x="106" y="944"/>
                    <a:pt x="175" y="979"/>
                    <a:pt x="280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8" y="1189"/>
                    <a:pt x="2201" y="979"/>
                    <a:pt x="3179" y="979"/>
                  </a:cubicBezTo>
                  <a:cubicBezTo>
                    <a:pt x="4158" y="979"/>
                    <a:pt x="4786" y="1189"/>
                    <a:pt x="5345" y="1468"/>
                  </a:cubicBezTo>
                  <a:cubicBezTo>
                    <a:pt x="5590" y="1573"/>
                    <a:pt x="5834" y="1713"/>
                    <a:pt x="6044" y="1887"/>
                  </a:cubicBezTo>
                  <a:cubicBezTo>
                    <a:pt x="6149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32" y="2935"/>
                  </a:cubicBezTo>
                  <a:cubicBezTo>
                    <a:pt x="10969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877" y="1573"/>
                    <a:pt x="11633" y="1468"/>
                  </a:cubicBezTo>
                  <a:cubicBezTo>
                    <a:pt x="11074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98" y="979"/>
                    <a:pt x="6393" y="944"/>
                    <a:pt x="6323" y="874"/>
                  </a:cubicBezTo>
                  <a:cubicBezTo>
                    <a:pt x="5590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3082550" y="3357425"/>
              <a:ext cx="551925" cy="73400"/>
            </a:xfrm>
            <a:custGeom>
              <a:avLst/>
              <a:gdLst/>
              <a:ahLst/>
              <a:cxnLst/>
              <a:rect l="l" t="t" r="r" b="b"/>
              <a:pathLst>
                <a:path w="22077" h="2936" extrusionOk="0">
                  <a:moveTo>
                    <a:pt x="22076" y="1"/>
                  </a:moveTo>
                  <a:cubicBezTo>
                    <a:pt x="20505" y="1"/>
                    <a:pt x="19631" y="455"/>
                    <a:pt x="18898" y="874"/>
                  </a:cubicBezTo>
                  <a:cubicBezTo>
                    <a:pt x="18968" y="944"/>
                    <a:pt x="19072" y="979"/>
                    <a:pt x="19142" y="1049"/>
                  </a:cubicBezTo>
                  <a:cubicBezTo>
                    <a:pt x="19387" y="1189"/>
                    <a:pt x="19631" y="1328"/>
                    <a:pt x="19876" y="1468"/>
                  </a:cubicBezTo>
                  <a:cubicBezTo>
                    <a:pt x="20435" y="1189"/>
                    <a:pt x="21063" y="979"/>
                    <a:pt x="22076" y="979"/>
                  </a:cubicBezTo>
                  <a:lnTo>
                    <a:pt x="22076" y="1"/>
                  </a:lnTo>
                  <a:close/>
                  <a:moveTo>
                    <a:pt x="3109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89" y="1189"/>
                    <a:pt x="699" y="1328"/>
                    <a:pt x="943" y="1468"/>
                  </a:cubicBezTo>
                  <a:cubicBezTo>
                    <a:pt x="1502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10" y="1468"/>
                  </a:cubicBezTo>
                  <a:cubicBezTo>
                    <a:pt x="5554" y="1573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30" y="2935"/>
                    <a:pt x="9466" y="2935"/>
                  </a:cubicBezTo>
                  <a:cubicBezTo>
                    <a:pt x="10968" y="2935"/>
                    <a:pt x="11842" y="2481"/>
                    <a:pt x="12575" y="2027"/>
                  </a:cubicBezTo>
                  <a:cubicBezTo>
                    <a:pt x="12505" y="1992"/>
                    <a:pt x="12401" y="1922"/>
                    <a:pt x="12331" y="1887"/>
                  </a:cubicBezTo>
                  <a:cubicBezTo>
                    <a:pt x="12086" y="1713"/>
                    <a:pt x="11877" y="1573"/>
                    <a:pt x="11632" y="1468"/>
                  </a:cubicBezTo>
                  <a:cubicBezTo>
                    <a:pt x="11073" y="1747"/>
                    <a:pt x="10445" y="1957"/>
                    <a:pt x="9466" y="1957"/>
                  </a:cubicBezTo>
                  <a:cubicBezTo>
                    <a:pt x="8453" y="1957"/>
                    <a:pt x="7825" y="1747"/>
                    <a:pt x="7266" y="1468"/>
                  </a:cubicBezTo>
                  <a:cubicBezTo>
                    <a:pt x="7021" y="1328"/>
                    <a:pt x="6777" y="1189"/>
                    <a:pt x="6532" y="1049"/>
                  </a:cubicBezTo>
                  <a:cubicBezTo>
                    <a:pt x="6462" y="979"/>
                    <a:pt x="6358" y="944"/>
                    <a:pt x="6288" y="874"/>
                  </a:cubicBezTo>
                  <a:cubicBezTo>
                    <a:pt x="5554" y="455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3396925" y="3357425"/>
              <a:ext cx="237550" cy="73400"/>
            </a:xfrm>
            <a:custGeom>
              <a:avLst/>
              <a:gdLst/>
              <a:ahLst/>
              <a:cxnLst/>
              <a:rect l="l" t="t" r="r" b="b"/>
              <a:pathLst>
                <a:path w="9502" h="2936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45" y="1468"/>
                  </a:cubicBezTo>
                  <a:cubicBezTo>
                    <a:pt x="5589" y="1573"/>
                    <a:pt x="5834" y="1747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30" y="2935"/>
                    <a:pt x="9501" y="2935"/>
                  </a:cubicBezTo>
                  <a:lnTo>
                    <a:pt x="9501" y="1957"/>
                  </a:lnTo>
                  <a:cubicBezTo>
                    <a:pt x="8488" y="1957"/>
                    <a:pt x="7860" y="1747"/>
                    <a:pt x="7301" y="1468"/>
                  </a:cubicBezTo>
                  <a:cubicBezTo>
                    <a:pt x="7056" y="1328"/>
                    <a:pt x="6812" y="1189"/>
                    <a:pt x="6567" y="1049"/>
                  </a:cubicBezTo>
                  <a:cubicBezTo>
                    <a:pt x="6497" y="979"/>
                    <a:pt x="6393" y="944"/>
                    <a:pt x="6323" y="874"/>
                  </a:cubicBezTo>
                  <a:cubicBezTo>
                    <a:pt x="5589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3239725" y="3357425"/>
              <a:ext cx="2411125" cy="296075"/>
            </a:xfrm>
            <a:custGeom>
              <a:avLst/>
              <a:gdLst/>
              <a:ahLst/>
              <a:cxnLst/>
              <a:rect l="l" t="t" r="r" b="b"/>
              <a:pathLst>
                <a:path w="96445" h="11843" extrusionOk="0">
                  <a:moveTo>
                    <a:pt x="3179" y="1"/>
                  </a:moveTo>
                  <a:cubicBezTo>
                    <a:pt x="1643" y="1"/>
                    <a:pt x="734" y="455"/>
                    <a:pt x="1" y="874"/>
                  </a:cubicBezTo>
                  <a:cubicBezTo>
                    <a:pt x="71" y="944"/>
                    <a:pt x="175" y="979"/>
                    <a:pt x="245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8" y="1189"/>
                    <a:pt x="2166" y="979"/>
                    <a:pt x="3179" y="979"/>
                  </a:cubicBezTo>
                  <a:cubicBezTo>
                    <a:pt x="4158" y="979"/>
                    <a:pt x="4786" y="1189"/>
                    <a:pt x="5345" y="1468"/>
                  </a:cubicBezTo>
                  <a:cubicBezTo>
                    <a:pt x="5590" y="1573"/>
                    <a:pt x="5799" y="1713"/>
                    <a:pt x="6044" y="1887"/>
                  </a:cubicBezTo>
                  <a:cubicBezTo>
                    <a:pt x="6114" y="1922"/>
                    <a:pt x="6218" y="1992"/>
                    <a:pt x="6288" y="2027"/>
                  </a:cubicBezTo>
                  <a:cubicBezTo>
                    <a:pt x="7022" y="2481"/>
                    <a:pt x="7895" y="2935"/>
                    <a:pt x="9432" y="2935"/>
                  </a:cubicBezTo>
                  <a:cubicBezTo>
                    <a:pt x="10969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2" y="1747"/>
                    <a:pt x="11877" y="1573"/>
                    <a:pt x="11633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979"/>
                    <a:pt x="6393" y="944"/>
                    <a:pt x="6288" y="874"/>
                  </a:cubicBezTo>
                  <a:cubicBezTo>
                    <a:pt x="5555" y="455"/>
                    <a:pt x="4681" y="1"/>
                    <a:pt x="3179" y="1"/>
                  </a:cubicBezTo>
                  <a:close/>
                  <a:moveTo>
                    <a:pt x="83730" y="8908"/>
                  </a:moveTo>
                  <a:lnTo>
                    <a:pt x="83730" y="9886"/>
                  </a:lnTo>
                  <a:cubicBezTo>
                    <a:pt x="84708" y="9886"/>
                    <a:pt x="85371" y="10096"/>
                    <a:pt x="85930" y="10375"/>
                  </a:cubicBezTo>
                  <a:cubicBezTo>
                    <a:pt x="86175" y="10236"/>
                    <a:pt x="86419" y="10096"/>
                    <a:pt x="86629" y="9956"/>
                  </a:cubicBezTo>
                  <a:cubicBezTo>
                    <a:pt x="86734" y="9886"/>
                    <a:pt x="86804" y="9851"/>
                    <a:pt x="86908" y="9782"/>
                  </a:cubicBezTo>
                  <a:cubicBezTo>
                    <a:pt x="86140" y="9362"/>
                    <a:pt x="85267" y="8908"/>
                    <a:pt x="83730" y="8908"/>
                  </a:cubicBezTo>
                  <a:close/>
                  <a:moveTo>
                    <a:pt x="94174" y="10375"/>
                  </a:moveTo>
                  <a:cubicBezTo>
                    <a:pt x="93929" y="10480"/>
                    <a:pt x="93685" y="10620"/>
                    <a:pt x="93440" y="10795"/>
                  </a:cubicBezTo>
                  <a:cubicBezTo>
                    <a:pt x="93371" y="10829"/>
                    <a:pt x="93301" y="10899"/>
                    <a:pt x="93196" y="10934"/>
                  </a:cubicBezTo>
                  <a:cubicBezTo>
                    <a:pt x="93929" y="11388"/>
                    <a:pt x="94803" y="11842"/>
                    <a:pt x="96340" y="11842"/>
                  </a:cubicBezTo>
                  <a:lnTo>
                    <a:pt x="96444" y="11842"/>
                  </a:lnTo>
                  <a:lnTo>
                    <a:pt x="96444" y="10864"/>
                  </a:lnTo>
                  <a:lnTo>
                    <a:pt x="96340" y="10864"/>
                  </a:lnTo>
                  <a:cubicBezTo>
                    <a:pt x="95362" y="10864"/>
                    <a:pt x="94698" y="10655"/>
                    <a:pt x="94174" y="10375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5332950" y="3580125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6323" y="0"/>
                  </a:moveTo>
                  <a:cubicBezTo>
                    <a:pt x="4786" y="0"/>
                    <a:pt x="3913" y="454"/>
                    <a:pt x="3179" y="874"/>
                  </a:cubicBezTo>
                  <a:cubicBezTo>
                    <a:pt x="3075" y="943"/>
                    <a:pt x="3005" y="978"/>
                    <a:pt x="2900" y="1048"/>
                  </a:cubicBezTo>
                  <a:cubicBezTo>
                    <a:pt x="2690" y="1188"/>
                    <a:pt x="2446" y="1328"/>
                    <a:pt x="2201" y="1467"/>
                  </a:cubicBezTo>
                  <a:cubicBezTo>
                    <a:pt x="1642" y="1747"/>
                    <a:pt x="979" y="1956"/>
                    <a:pt x="1" y="1956"/>
                  </a:cubicBezTo>
                  <a:lnTo>
                    <a:pt x="1" y="2934"/>
                  </a:lnTo>
                  <a:cubicBezTo>
                    <a:pt x="1538" y="2934"/>
                    <a:pt x="2411" y="2480"/>
                    <a:pt x="3179" y="2026"/>
                  </a:cubicBezTo>
                  <a:cubicBezTo>
                    <a:pt x="3249" y="1991"/>
                    <a:pt x="3319" y="1921"/>
                    <a:pt x="3424" y="1887"/>
                  </a:cubicBezTo>
                  <a:cubicBezTo>
                    <a:pt x="3668" y="1712"/>
                    <a:pt x="3878" y="1572"/>
                    <a:pt x="4157" y="1467"/>
                  </a:cubicBezTo>
                  <a:cubicBezTo>
                    <a:pt x="4681" y="1188"/>
                    <a:pt x="5345" y="978"/>
                    <a:pt x="6323" y="978"/>
                  </a:cubicBezTo>
                  <a:cubicBezTo>
                    <a:pt x="7301" y="978"/>
                    <a:pt x="7965" y="1188"/>
                    <a:pt x="8489" y="1467"/>
                  </a:cubicBezTo>
                  <a:cubicBezTo>
                    <a:pt x="8733" y="1328"/>
                    <a:pt x="8978" y="1188"/>
                    <a:pt x="9222" y="1048"/>
                  </a:cubicBezTo>
                  <a:cubicBezTo>
                    <a:pt x="9292" y="978"/>
                    <a:pt x="9397" y="943"/>
                    <a:pt x="9467" y="874"/>
                  </a:cubicBezTo>
                  <a:cubicBezTo>
                    <a:pt x="8733" y="454"/>
                    <a:pt x="7860" y="0"/>
                    <a:pt x="6323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5332950" y="3580125"/>
              <a:ext cx="317900" cy="522225"/>
            </a:xfrm>
            <a:custGeom>
              <a:avLst/>
              <a:gdLst/>
              <a:ahLst/>
              <a:cxnLst/>
              <a:rect l="l" t="t" r="r" b="b"/>
              <a:pathLst>
                <a:path w="12716" h="20889" extrusionOk="0">
                  <a:moveTo>
                    <a:pt x="12611" y="0"/>
                  </a:moveTo>
                  <a:cubicBezTo>
                    <a:pt x="11074" y="0"/>
                    <a:pt x="10200" y="454"/>
                    <a:pt x="9467" y="874"/>
                  </a:cubicBezTo>
                  <a:cubicBezTo>
                    <a:pt x="9397" y="943"/>
                    <a:pt x="9292" y="978"/>
                    <a:pt x="9222" y="1048"/>
                  </a:cubicBezTo>
                  <a:cubicBezTo>
                    <a:pt x="8978" y="1188"/>
                    <a:pt x="8733" y="1328"/>
                    <a:pt x="8489" y="1467"/>
                  </a:cubicBezTo>
                  <a:cubicBezTo>
                    <a:pt x="7965" y="1747"/>
                    <a:pt x="7301" y="1956"/>
                    <a:pt x="6323" y="1956"/>
                  </a:cubicBezTo>
                  <a:cubicBezTo>
                    <a:pt x="5345" y="1956"/>
                    <a:pt x="4681" y="1747"/>
                    <a:pt x="4157" y="1467"/>
                  </a:cubicBezTo>
                  <a:cubicBezTo>
                    <a:pt x="3878" y="1572"/>
                    <a:pt x="3668" y="1712"/>
                    <a:pt x="3424" y="1887"/>
                  </a:cubicBezTo>
                  <a:cubicBezTo>
                    <a:pt x="3319" y="1921"/>
                    <a:pt x="3249" y="1991"/>
                    <a:pt x="3179" y="2026"/>
                  </a:cubicBezTo>
                  <a:cubicBezTo>
                    <a:pt x="3913" y="2480"/>
                    <a:pt x="4786" y="2934"/>
                    <a:pt x="6323" y="2934"/>
                  </a:cubicBezTo>
                  <a:cubicBezTo>
                    <a:pt x="7860" y="2934"/>
                    <a:pt x="8733" y="2480"/>
                    <a:pt x="9467" y="2026"/>
                  </a:cubicBezTo>
                  <a:cubicBezTo>
                    <a:pt x="9572" y="1991"/>
                    <a:pt x="9642" y="1921"/>
                    <a:pt x="9711" y="1887"/>
                  </a:cubicBezTo>
                  <a:cubicBezTo>
                    <a:pt x="9956" y="1712"/>
                    <a:pt x="10200" y="1572"/>
                    <a:pt x="10445" y="1467"/>
                  </a:cubicBezTo>
                  <a:cubicBezTo>
                    <a:pt x="10969" y="1188"/>
                    <a:pt x="11633" y="978"/>
                    <a:pt x="12611" y="978"/>
                  </a:cubicBezTo>
                  <a:lnTo>
                    <a:pt x="12715" y="978"/>
                  </a:lnTo>
                  <a:lnTo>
                    <a:pt x="12715" y="0"/>
                  </a:lnTo>
                  <a:close/>
                  <a:moveTo>
                    <a:pt x="1" y="17990"/>
                  </a:moveTo>
                  <a:lnTo>
                    <a:pt x="1" y="18968"/>
                  </a:lnTo>
                  <a:cubicBezTo>
                    <a:pt x="979" y="18968"/>
                    <a:pt x="1642" y="19177"/>
                    <a:pt x="2201" y="19457"/>
                  </a:cubicBezTo>
                  <a:cubicBezTo>
                    <a:pt x="2446" y="19317"/>
                    <a:pt x="2690" y="19177"/>
                    <a:pt x="2900" y="19038"/>
                  </a:cubicBezTo>
                  <a:cubicBezTo>
                    <a:pt x="3005" y="18968"/>
                    <a:pt x="3075" y="18933"/>
                    <a:pt x="3179" y="18863"/>
                  </a:cubicBezTo>
                  <a:cubicBezTo>
                    <a:pt x="2411" y="18409"/>
                    <a:pt x="1538" y="17990"/>
                    <a:pt x="1" y="17990"/>
                  </a:cubicBezTo>
                  <a:close/>
                  <a:moveTo>
                    <a:pt x="10445" y="19457"/>
                  </a:moveTo>
                  <a:cubicBezTo>
                    <a:pt x="10200" y="19562"/>
                    <a:pt x="9956" y="19701"/>
                    <a:pt x="9711" y="19841"/>
                  </a:cubicBezTo>
                  <a:cubicBezTo>
                    <a:pt x="9642" y="19911"/>
                    <a:pt x="9572" y="19981"/>
                    <a:pt x="9467" y="20016"/>
                  </a:cubicBezTo>
                  <a:cubicBezTo>
                    <a:pt x="10200" y="20470"/>
                    <a:pt x="11074" y="20889"/>
                    <a:pt x="12611" y="20889"/>
                  </a:cubicBezTo>
                  <a:lnTo>
                    <a:pt x="12715" y="20889"/>
                  </a:lnTo>
                  <a:lnTo>
                    <a:pt x="12715" y="19946"/>
                  </a:lnTo>
                  <a:lnTo>
                    <a:pt x="12611" y="19946"/>
                  </a:lnTo>
                  <a:cubicBezTo>
                    <a:pt x="11633" y="19946"/>
                    <a:pt x="10969" y="19736"/>
                    <a:pt x="10445" y="19457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5332950" y="4029850"/>
              <a:ext cx="236675" cy="72500"/>
            </a:xfrm>
            <a:custGeom>
              <a:avLst/>
              <a:gdLst/>
              <a:ahLst/>
              <a:cxnLst/>
              <a:rect l="l" t="t" r="r" b="b"/>
              <a:pathLst>
                <a:path w="9467" h="2900" extrusionOk="0">
                  <a:moveTo>
                    <a:pt x="6323" y="1"/>
                  </a:moveTo>
                  <a:cubicBezTo>
                    <a:pt x="4786" y="1"/>
                    <a:pt x="3913" y="420"/>
                    <a:pt x="3179" y="874"/>
                  </a:cubicBezTo>
                  <a:cubicBezTo>
                    <a:pt x="3075" y="944"/>
                    <a:pt x="3005" y="979"/>
                    <a:pt x="2900" y="1049"/>
                  </a:cubicBezTo>
                  <a:cubicBezTo>
                    <a:pt x="2690" y="1188"/>
                    <a:pt x="2446" y="1328"/>
                    <a:pt x="2201" y="1468"/>
                  </a:cubicBezTo>
                  <a:cubicBezTo>
                    <a:pt x="1642" y="1747"/>
                    <a:pt x="979" y="1957"/>
                    <a:pt x="1" y="1957"/>
                  </a:cubicBezTo>
                  <a:lnTo>
                    <a:pt x="1" y="2900"/>
                  </a:lnTo>
                  <a:cubicBezTo>
                    <a:pt x="1538" y="2900"/>
                    <a:pt x="2411" y="2481"/>
                    <a:pt x="3179" y="2027"/>
                  </a:cubicBezTo>
                  <a:cubicBezTo>
                    <a:pt x="3249" y="1992"/>
                    <a:pt x="3319" y="1922"/>
                    <a:pt x="3424" y="1852"/>
                  </a:cubicBezTo>
                  <a:cubicBezTo>
                    <a:pt x="3668" y="1712"/>
                    <a:pt x="3878" y="1573"/>
                    <a:pt x="4157" y="1468"/>
                  </a:cubicBezTo>
                  <a:cubicBezTo>
                    <a:pt x="4681" y="1188"/>
                    <a:pt x="5345" y="979"/>
                    <a:pt x="6323" y="979"/>
                  </a:cubicBezTo>
                  <a:cubicBezTo>
                    <a:pt x="7301" y="979"/>
                    <a:pt x="7965" y="1188"/>
                    <a:pt x="8489" y="1468"/>
                  </a:cubicBezTo>
                  <a:cubicBezTo>
                    <a:pt x="8733" y="1328"/>
                    <a:pt x="8978" y="1188"/>
                    <a:pt x="9222" y="1049"/>
                  </a:cubicBezTo>
                  <a:cubicBezTo>
                    <a:pt x="9292" y="979"/>
                    <a:pt x="9397" y="944"/>
                    <a:pt x="9467" y="874"/>
                  </a:cubicBezTo>
                  <a:cubicBezTo>
                    <a:pt x="8733" y="420"/>
                    <a:pt x="7860" y="1"/>
                    <a:pt x="6323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5332950" y="4029850"/>
              <a:ext cx="317900" cy="522250"/>
            </a:xfrm>
            <a:custGeom>
              <a:avLst/>
              <a:gdLst/>
              <a:ahLst/>
              <a:cxnLst/>
              <a:rect l="l" t="t" r="r" b="b"/>
              <a:pathLst>
                <a:path w="12716" h="20890" extrusionOk="0">
                  <a:moveTo>
                    <a:pt x="12611" y="1"/>
                  </a:moveTo>
                  <a:cubicBezTo>
                    <a:pt x="11074" y="1"/>
                    <a:pt x="10200" y="420"/>
                    <a:pt x="9467" y="874"/>
                  </a:cubicBezTo>
                  <a:cubicBezTo>
                    <a:pt x="9397" y="944"/>
                    <a:pt x="9292" y="979"/>
                    <a:pt x="9222" y="1049"/>
                  </a:cubicBezTo>
                  <a:cubicBezTo>
                    <a:pt x="8978" y="1188"/>
                    <a:pt x="8733" y="1328"/>
                    <a:pt x="8489" y="1468"/>
                  </a:cubicBezTo>
                  <a:cubicBezTo>
                    <a:pt x="7965" y="1747"/>
                    <a:pt x="7301" y="1957"/>
                    <a:pt x="6323" y="1957"/>
                  </a:cubicBezTo>
                  <a:cubicBezTo>
                    <a:pt x="5345" y="1957"/>
                    <a:pt x="4681" y="1747"/>
                    <a:pt x="4157" y="1468"/>
                  </a:cubicBezTo>
                  <a:cubicBezTo>
                    <a:pt x="3878" y="1573"/>
                    <a:pt x="3668" y="1712"/>
                    <a:pt x="3424" y="1852"/>
                  </a:cubicBezTo>
                  <a:cubicBezTo>
                    <a:pt x="3319" y="1922"/>
                    <a:pt x="3249" y="1992"/>
                    <a:pt x="3179" y="2027"/>
                  </a:cubicBezTo>
                  <a:cubicBezTo>
                    <a:pt x="3913" y="2481"/>
                    <a:pt x="4786" y="2900"/>
                    <a:pt x="6323" y="2900"/>
                  </a:cubicBezTo>
                  <a:cubicBezTo>
                    <a:pt x="7860" y="2900"/>
                    <a:pt x="8733" y="2481"/>
                    <a:pt x="9467" y="2027"/>
                  </a:cubicBezTo>
                  <a:cubicBezTo>
                    <a:pt x="9572" y="1992"/>
                    <a:pt x="9642" y="1922"/>
                    <a:pt x="9711" y="1852"/>
                  </a:cubicBezTo>
                  <a:cubicBezTo>
                    <a:pt x="9956" y="1712"/>
                    <a:pt x="10200" y="1573"/>
                    <a:pt x="10445" y="1468"/>
                  </a:cubicBezTo>
                  <a:cubicBezTo>
                    <a:pt x="10969" y="1188"/>
                    <a:pt x="11633" y="979"/>
                    <a:pt x="12611" y="979"/>
                  </a:cubicBezTo>
                  <a:lnTo>
                    <a:pt x="12715" y="979"/>
                  </a:lnTo>
                  <a:lnTo>
                    <a:pt x="12715" y="1"/>
                  </a:lnTo>
                  <a:close/>
                  <a:moveTo>
                    <a:pt x="1" y="17955"/>
                  </a:moveTo>
                  <a:lnTo>
                    <a:pt x="1" y="18933"/>
                  </a:lnTo>
                  <a:cubicBezTo>
                    <a:pt x="979" y="18933"/>
                    <a:pt x="1642" y="19143"/>
                    <a:pt x="2201" y="19422"/>
                  </a:cubicBezTo>
                  <a:cubicBezTo>
                    <a:pt x="2446" y="19282"/>
                    <a:pt x="2690" y="19143"/>
                    <a:pt x="2900" y="19003"/>
                  </a:cubicBezTo>
                  <a:cubicBezTo>
                    <a:pt x="3005" y="18968"/>
                    <a:pt x="3075" y="18898"/>
                    <a:pt x="3179" y="18863"/>
                  </a:cubicBezTo>
                  <a:cubicBezTo>
                    <a:pt x="2411" y="18409"/>
                    <a:pt x="1538" y="17955"/>
                    <a:pt x="1" y="17955"/>
                  </a:cubicBezTo>
                  <a:close/>
                  <a:moveTo>
                    <a:pt x="10445" y="19422"/>
                  </a:moveTo>
                  <a:cubicBezTo>
                    <a:pt x="10200" y="19527"/>
                    <a:pt x="9956" y="19667"/>
                    <a:pt x="9711" y="19841"/>
                  </a:cubicBezTo>
                  <a:cubicBezTo>
                    <a:pt x="9642" y="19876"/>
                    <a:pt x="9572" y="19946"/>
                    <a:pt x="9467" y="19981"/>
                  </a:cubicBezTo>
                  <a:cubicBezTo>
                    <a:pt x="10200" y="20435"/>
                    <a:pt x="11074" y="20889"/>
                    <a:pt x="12611" y="20889"/>
                  </a:cubicBezTo>
                  <a:lnTo>
                    <a:pt x="12715" y="20889"/>
                  </a:lnTo>
                  <a:lnTo>
                    <a:pt x="12715" y="19911"/>
                  </a:lnTo>
                  <a:lnTo>
                    <a:pt x="12611" y="19911"/>
                  </a:lnTo>
                  <a:cubicBezTo>
                    <a:pt x="11633" y="19911"/>
                    <a:pt x="10969" y="19702"/>
                    <a:pt x="10445" y="19422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5332950" y="4478725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6323" y="0"/>
                  </a:moveTo>
                  <a:cubicBezTo>
                    <a:pt x="4786" y="0"/>
                    <a:pt x="3913" y="454"/>
                    <a:pt x="3179" y="908"/>
                  </a:cubicBezTo>
                  <a:cubicBezTo>
                    <a:pt x="3075" y="943"/>
                    <a:pt x="3005" y="1013"/>
                    <a:pt x="2900" y="1048"/>
                  </a:cubicBezTo>
                  <a:cubicBezTo>
                    <a:pt x="2690" y="1188"/>
                    <a:pt x="2446" y="1327"/>
                    <a:pt x="2201" y="1467"/>
                  </a:cubicBezTo>
                  <a:cubicBezTo>
                    <a:pt x="1642" y="1747"/>
                    <a:pt x="979" y="1956"/>
                    <a:pt x="1" y="1956"/>
                  </a:cubicBezTo>
                  <a:lnTo>
                    <a:pt x="1" y="2934"/>
                  </a:lnTo>
                  <a:cubicBezTo>
                    <a:pt x="1538" y="2934"/>
                    <a:pt x="2411" y="2480"/>
                    <a:pt x="3179" y="2026"/>
                  </a:cubicBezTo>
                  <a:cubicBezTo>
                    <a:pt x="3249" y="1991"/>
                    <a:pt x="3319" y="1921"/>
                    <a:pt x="3424" y="1886"/>
                  </a:cubicBezTo>
                  <a:cubicBezTo>
                    <a:pt x="3668" y="1747"/>
                    <a:pt x="3878" y="1572"/>
                    <a:pt x="4157" y="1467"/>
                  </a:cubicBezTo>
                  <a:cubicBezTo>
                    <a:pt x="4681" y="1188"/>
                    <a:pt x="5345" y="978"/>
                    <a:pt x="6323" y="978"/>
                  </a:cubicBezTo>
                  <a:cubicBezTo>
                    <a:pt x="7301" y="978"/>
                    <a:pt x="7965" y="1188"/>
                    <a:pt x="8489" y="1467"/>
                  </a:cubicBezTo>
                  <a:cubicBezTo>
                    <a:pt x="8733" y="1327"/>
                    <a:pt x="8978" y="1188"/>
                    <a:pt x="9222" y="1048"/>
                  </a:cubicBezTo>
                  <a:cubicBezTo>
                    <a:pt x="9292" y="1013"/>
                    <a:pt x="9397" y="943"/>
                    <a:pt x="9467" y="873"/>
                  </a:cubicBezTo>
                  <a:cubicBezTo>
                    <a:pt x="8733" y="454"/>
                    <a:pt x="7860" y="0"/>
                    <a:pt x="6323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3956675" y="3394100"/>
              <a:ext cx="1694175" cy="1158000"/>
            </a:xfrm>
            <a:custGeom>
              <a:avLst/>
              <a:gdLst/>
              <a:ahLst/>
              <a:cxnLst/>
              <a:rect l="l" t="t" r="r" b="b"/>
              <a:pathLst>
                <a:path w="67767" h="46320" extrusionOk="0">
                  <a:moveTo>
                    <a:pt x="2167" y="1"/>
                  </a:moveTo>
                  <a:cubicBezTo>
                    <a:pt x="1643" y="280"/>
                    <a:pt x="979" y="490"/>
                    <a:pt x="1" y="490"/>
                  </a:cubicBezTo>
                  <a:lnTo>
                    <a:pt x="1" y="1468"/>
                  </a:lnTo>
                  <a:cubicBezTo>
                    <a:pt x="1538" y="1468"/>
                    <a:pt x="2411" y="1014"/>
                    <a:pt x="3145" y="560"/>
                  </a:cubicBezTo>
                  <a:cubicBezTo>
                    <a:pt x="3075" y="525"/>
                    <a:pt x="2970" y="455"/>
                    <a:pt x="2900" y="420"/>
                  </a:cubicBezTo>
                  <a:cubicBezTo>
                    <a:pt x="2656" y="246"/>
                    <a:pt x="2446" y="106"/>
                    <a:pt x="2167" y="1"/>
                  </a:cubicBezTo>
                  <a:close/>
                  <a:moveTo>
                    <a:pt x="67662" y="43385"/>
                  </a:moveTo>
                  <a:cubicBezTo>
                    <a:pt x="66125" y="43385"/>
                    <a:pt x="65251" y="43839"/>
                    <a:pt x="64518" y="44258"/>
                  </a:cubicBezTo>
                  <a:cubicBezTo>
                    <a:pt x="64448" y="44328"/>
                    <a:pt x="64343" y="44398"/>
                    <a:pt x="64273" y="44433"/>
                  </a:cubicBezTo>
                  <a:cubicBezTo>
                    <a:pt x="64029" y="44573"/>
                    <a:pt x="63784" y="44712"/>
                    <a:pt x="63540" y="44852"/>
                  </a:cubicBezTo>
                  <a:cubicBezTo>
                    <a:pt x="63016" y="45132"/>
                    <a:pt x="62352" y="45341"/>
                    <a:pt x="61374" y="45341"/>
                  </a:cubicBezTo>
                  <a:cubicBezTo>
                    <a:pt x="60396" y="45341"/>
                    <a:pt x="59732" y="45132"/>
                    <a:pt x="59208" y="44852"/>
                  </a:cubicBezTo>
                  <a:cubicBezTo>
                    <a:pt x="58929" y="44957"/>
                    <a:pt x="58719" y="45132"/>
                    <a:pt x="58475" y="45271"/>
                  </a:cubicBezTo>
                  <a:cubicBezTo>
                    <a:pt x="58370" y="45306"/>
                    <a:pt x="58300" y="45376"/>
                    <a:pt x="58230" y="45411"/>
                  </a:cubicBezTo>
                  <a:cubicBezTo>
                    <a:pt x="58964" y="45865"/>
                    <a:pt x="59837" y="46319"/>
                    <a:pt x="61374" y="46319"/>
                  </a:cubicBezTo>
                  <a:cubicBezTo>
                    <a:pt x="62911" y="46319"/>
                    <a:pt x="63784" y="45865"/>
                    <a:pt x="64518" y="45411"/>
                  </a:cubicBezTo>
                  <a:cubicBezTo>
                    <a:pt x="64623" y="45376"/>
                    <a:pt x="64693" y="45306"/>
                    <a:pt x="64762" y="45271"/>
                  </a:cubicBezTo>
                  <a:cubicBezTo>
                    <a:pt x="65007" y="45097"/>
                    <a:pt x="65251" y="44957"/>
                    <a:pt x="65496" y="44852"/>
                  </a:cubicBezTo>
                  <a:cubicBezTo>
                    <a:pt x="66020" y="44573"/>
                    <a:pt x="66684" y="44363"/>
                    <a:pt x="67662" y="44363"/>
                  </a:cubicBezTo>
                  <a:lnTo>
                    <a:pt x="67766" y="44363"/>
                  </a:lnTo>
                  <a:lnTo>
                    <a:pt x="67766" y="43385"/>
                  </a:ln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3956675" y="3357425"/>
              <a:ext cx="236700" cy="73400"/>
            </a:xfrm>
            <a:custGeom>
              <a:avLst/>
              <a:gdLst/>
              <a:ahLst/>
              <a:cxnLst/>
              <a:rect l="l" t="t" r="r" b="b"/>
              <a:pathLst>
                <a:path w="9468" h="2936" extrusionOk="0">
                  <a:moveTo>
                    <a:pt x="1" y="1"/>
                  </a:moveTo>
                  <a:lnTo>
                    <a:pt x="1" y="979"/>
                  </a:lnTo>
                  <a:cubicBezTo>
                    <a:pt x="979" y="979"/>
                    <a:pt x="1643" y="1189"/>
                    <a:pt x="2167" y="1468"/>
                  </a:cubicBezTo>
                  <a:cubicBezTo>
                    <a:pt x="2446" y="1573"/>
                    <a:pt x="2656" y="1713"/>
                    <a:pt x="2900" y="1887"/>
                  </a:cubicBezTo>
                  <a:cubicBezTo>
                    <a:pt x="2970" y="1922"/>
                    <a:pt x="3075" y="1992"/>
                    <a:pt x="3145" y="2027"/>
                  </a:cubicBezTo>
                  <a:cubicBezTo>
                    <a:pt x="3878" y="2481"/>
                    <a:pt x="4751" y="2935"/>
                    <a:pt x="6288" y="2935"/>
                  </a:cubicBezTo>
                  <a:cubicBezTo>
                    <a:pt x="7825" y="2935"/>
                    <a:pt x="8699" y="2481"/>
                    <a:pt x="9467" y="2027"/>
                  </a:cubicBezTo>
                  <a:cubicBezTo>
                    <a:pt x="9362" y="1992"/>
                    <a:pt x="9292" y="1922"/>
                    <a:pt x="9188" y="1887"/>
                  </a:cubicBezTo>
                  <a:cubicBezTo>
                    <a:pt x="8943" y="1747"/>
                    <a:pt x="8734" y="1573"/>
                    <a:pt x="8454" y="1468"/>
                  </a:cubicBezTo>
                  <a:cubicBezTo>
                    <a:pt x="7930" y="1747"/>
                    <a:pt x="7266" y="1957"/>
                    <a:pt x="6288" y="1957"/>
                  </a:cubicBezTo>
                  <a:cubicBezTo>
                    <a:pt x="5310" y="1957"/>
                    <a:pt x="4682" y="1747"/>
                    <a:pt x="4123" y="1468"/>
                  </a:cubicBezTo>
                  <a:cubicBezTo>
                    <a:pt x="3878" y="1328"/>
                    <a:pt x="3634" y="1189"/>
                    <a:pt x="3424" y="1049"/>
                  </a:cubicBezTo>
                  <a:cubicBezTo>
                    <a:pt x="3319" y="979"/>
                    <a:pt x="3249" y="944"/>
                    <a:pt x="3145" y="874"/>
                  </a:cubicBezTo>
                  <a:cubicBezTo>
                    <a:pt x="2411" y="455"/>
                    <a:pt x="1538" y="1"/>
                    <a:pt x="1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4035275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44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38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10" y="1468"/>
                  </a:cubicBezTo>
                  <a:cubicBezTo>
                    <a:pt x="5590" y="1573"/>
                    <a:pt x="5799" y="1747"/>
                    <a:pt x="6044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66" y="1887"/>
                  </a:cubicBezTo>
                  <a:cubicBezTo>
                    <a:pt x="12122" y="1713"/>
                    <a:pt x="11877" y="1573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89" y="1957"/>
                    <a:pt x="7825" y="1747"/>
                    <a:pt x="7301" y="1468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63" y="979"/>
                    <a:pt x="6393" y="944"/>
                    <a:pt x="6323" y="874"/>
                  </a:cubicBezTo>
                  <a:cubicBezTo>
                    <a:pt x="5555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4193350" y="3357425"/>
              <a:ext cx="314400" cy="73400"/>
            </a:xfrm>
            <a:custGeom>
              <a:avLst/>
              <a:gdLst/>
              <a:ahLst/>
              <a:cxnLst/>
              <a:rect l="l" t="t" r="r" b="b"/>
              <a:pathLst>
                <a:path w="12576" h="2936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70" y="944"/>
                    <a:pt x="140" y="979"/>
                    <a:pt x="245" y="1049"/>
                  </a:cubicBezTo>
                  <a:cubicBezTo>
                    <a:pt x="489" y="1189"/>
                    <a:pt x="699" y="1328"/>
                    <a:pt x="978" y="1468"/>
                  </a:cubicBezTo>
                  <a:cubicBezTo>
                    <a:pt x="1502" y="1189"/>
                    <a:pt x="2166" y="979"/>
                    <a:pt x="3144" y="979"/>
                  </a:cubicBezTo>
                  <a:cubicBezTo>
                    <a:pt x="4122" y="979"/>
                    <a:pt x="4751" y="1189"/>
                    <a:pt x="5310" y="1468"/>
                  </a:cubicBezTo>
                  <a:cubicBezTo>
                    <a:pt x="5554" y="1573"/>
                    <a:pt x="5799" y="1713"/>
                    <a:pt x="6043" y="1887"/>
                  </a:cubicBezTo>
                  <a:cubicBezTo>
                    <a:pt x="6113" y="1922"/>
                    <a:pt x="6183" y="1992"/>
                    <a:pt x="6288" y="2027"/>
                  </a:cubicBezTo>
                  <a:cubicBezTo>
                    <a:pt x="7021" y="2481"/>
                    <a:pt x="7894" y="2935"/>
                    <a:pt x="9431" y="2935"/>
                  </a:cubicBezTo>
                  <a:cubicBezTo>
                    <a:pt x="10968" y="2935"/>
                    <a:pt x="11842" y="2481"/>
                    <a:pt x="12575" y="2027"/>
                  </a:cubicBezTo>
                  <a:cubicBezTo>
                    <a:pt x="12505" y="1992"/>
                    <a:pt x="12400" y="1922"/>
                    <a:pt x="12331" y="1887"/>
                  </a:cubicBezTo>
                  <a:cubicBezTo>
                    <a:pt x="12086" y="1747"/>
                    <a:pt x="11877" y="1573"/>
                    <a:pt x="11597" y="1468"/>
                  </a:cubicBezTo>
                  <a:cubicBezTo>
                    <a:pt x="11038" y="1747"/>
                    <a:pt x="10409" y="1957"/>
                    <a:pt x="9431" y="1957"/>
                  </a:cubicBezTo>
                  <a:cubicBezTo>
                    <a:pt x="8453" y="1957"/>
                    <a:pt x="7790" y="1747"/>
                    <a:pt x="7266" y="1468"/>
                  </a:cubicBezTo>
                  <a:cubicBezTo>
                    <a:pt x="7021" y="1328"/>
                    <a:pt x="6777" y="1189"/>
                    <a:pt x="6532" y="1049"/>
                  </a:cubicBezTo>
                  <a:cubicBezTo>
                    <a:pt x="6462" y="979"/>
                    <a:pt x="6357" y="944"/>
                    <a:pt x="6288" y="874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4350525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44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90" y="1189"/>
                    <a:pt x="734" y="1328"/>
                    <a:pt x="979" y="1468"/>
                  </a:cubicBezTo>
                  <a:cubicBezTo>
                    <a:pt x="1503" y="1189"/>
                    <a:pt x="2166" y="979"/>
                    <a:pt x="3144" y="979"/>
                  </a:cubicBezTo>
                  <a:cubicBezTo>
                    <a:pt x="4122" y="979"/>
                    <a:pt x="4751" y="1189"/>
                    <a:pt x="5310" y="1468"/>
                  </a:cubicBezTo>
                  <a:cubicBezTo>
                    <a:pt x="5590" y="1573"/>
                    <a:pt x="5799" y="1747"/>
                    <a:pt x="6044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2" y="1713"/>
                    <a:pt x="11877" y="1573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89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979"/>
                    <a:pt x="6393" y="944"/>
                    <a:pt x="6288" y="874"/>
                  </a:cubicBezTo>
                  <a:cubicBezTo>
                    <a:pt x="5555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4507725" y="3357425"/>
              <a:ext cx="315275" cy="73400"/>
            </a:xfrm>
            <a:custGeom>
              <a:avLst/>
              <a:gdLst/>
              <a:ahLst/>
              <a:cxnLst/>
              <a:rect l="l" t="t" r="r" b="b"/>
              <a:pathLst>
                <a:path w="12611" h="2936" extrusionOk="0">
                  <a:moveTo>
                    <a:pt x="3179" y="1"/>
                  </a:moveTo>
                  <a:cubicBezTo>
                    <a:pt x="1642" y="1"/>
                    <a:pt x="769" y="455"/>
                    <a:pt x="0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89" y="1189"/>
                    <a:pt x="734" y="1328"/>
                    <a:pt x="978" y="1468"/>
                  </a:cubicBezTo>
                  <a:cubicBezTo>
                    <a:pt x="1537" y="1189"/>
                    <a:pt x="2201" y="979"/>
                    <a:pt x="3179" y="979"/>
                  </a:cubicBezTo>
                  <a:cubicBezTo>
                    <a:pt x="4157" y="979"/>
                    <a:pt x="4786" y="1189"/>
                    <a:pt x="5345" y="1468"/>
                  </a:cubicBezTo>
                  <a:cubicBezTo>
                    <a:pt x="5589" y="1573"/>
                    <a:pt x="5834" y="1713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29" y="2935"/>
                    <a:pt x="9431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40" y="1992"/>
                    <a:pt x="12435" y="1922"/>
                    <a:pt x="12366" y="1887"/>
                  </a:cubicBezTo>
                  <a:cubicBezTo>
                    <a:pt x="12121" y="1747"/>
                    <a:pt x="11877" y="1573"/>
                    <a:pt x="11632" y="1468"/>
                  </a:cubicBezTo>
                  <a:cubicBezTo>
                    <a:pt x="11073" y="1747"/>
                    <a:pt x="10444" y="1957"/>
                    <a:pt x="9431" y="1957"/>
                  </a:cubicBezTo>
                  <a:cubicBezTo>
                    <a:pt x="8453" y="1957"/>
                    <a:pt x="7825" y="1747"/>
                    <a:pt x="7301" y="1468"/>
                  </a:cubicBezTo>
                  <a:cubicBezTo>
                    <a:pt x="7021" y="1328"/>
                    <a:pt x="6812" y="1189"/>
                    <a:pt x="6567" y="1049"/>
                  </a:cubicBezTo>
                  <a:cubicBezTo>
                    <a:pt x="6497" y="979"/>
                    <a:pt x="6392" y="944"/>
                    <a:pt x="6323" y="874"/>
                  </a:cubicBezTo>
                  <a:cubicBezTo>
                    <a:pt x="5589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4665775" y="3357425"/>
              <a:ext cx="551925" cy="73400"/>
            </a:xfrm>
            <a:custGeom>
              <a:avLst/>
              <a:gdLst/>
              <a:ahLst/>
              <a:cxnLst/>
              <a:rect l="l" t="t" r="r" b="b"/>
              <a:pathLst>
                <a:path w="22077" h="2936" extrusionOk="0">
                  <a:moveTo>
                    <a:pt x="22077" y="1"/>
                  </a:moveTo>
                  <a:cubicBezTo>
                    <a:pt x="20540" y="1"/>
                    <a:pt x="19632" y="455"/>
                    <a:pt x="18898" y="874"/>
                  </a:cubicBezTo>
                  <a:cubicBezTo>
                    <a:pt x="18968" y="944"/>
                    <a:pt x="19073" y="979"/>
                    <a:pt x="19143" y="1049"/>
                  </a:cubicBezTo>
                  <a:cubicBezTo>
                    <a:pt x="19387" y="1189"/>
                    <a:pt x="19632" y="1328"/>
                    <a:pt x="19876" y="1468"/>
                  </a:cubicBezTo>
                  <a:cubicBezTo>
                    <a:pt x="20435" y="1189"/>
                    <a:pt x="21064" y="979"/>
                    <a:pt x="22077" y="979"/>
                  </a:cubicBezTo>
                  <a:lnTo>
                    <a:pt x="22077" y="1"/>
                  </a:lnTo>
                  <a:close/>
                  <a:moveTo>
                    <a:pt x="3109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90" y="1189"/>
                    <a:pt x="699" y="1328"/>
                    <a:pt x="979" y="1468"/>
                  </a:cubicBezTo>
                  <a:cubicBezTo>
                    <a:pt x="1503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10" y="1468"/>
                  </a:cubicBezTo>
                  <a:cubicBezTo>
                    <a:pt x="5555" y="1573"/>
                    <a:pt x="5799" y="1747"/>
                    <a:pt x="6044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2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2" y="1713"/>
                    <a:pt x="11877" y="1573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979"/>
                    <a:pt x="6393" y="944"/>
                    <a:pt x="6288" y="874"/>
                  </a:cubicBezTo>
                  <a:cubicBezTo>
                    <a:pt x="5555" y="455"/>
                    <a:pt x="4681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4981025" y="3357425"/>
              <a:ext cx="236675" cy="73400"/>
            </a:xfrm>
            <a:custGeom>
              <a:avLst/>
              <a:gdLst/>
              <a:ahLst/>
              <a:cxnLst/>
              <a:rect l="l" t="t" r="r" b="b"/>
              <a:pathLst>
                <a:path w="9467" h="2936" extrusionOk="0">
                  <a:moveTo>
                    <a:pt x="3109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90" y="1189"/>
                    <a:pt x="699" y="1328"/>
                    <a:pt x="944" y="1468"/>
                  </a:cubicBezTo>
                  <a:cubicBezTo>
                    <a:pt x="1503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10" y="1468"/>
                  </a:cubicBezTo>
                  <a:cubicBezTo>
                    <a:pt x="5555" y="1573"/>
                    <a:pt x="5799" y="1747"/>
                    <a:pt x="6044" y="1887"/>
                  </a:cubicBezTo>
                  <a:cubicBezTo>
                    <a:pt x="6113" y="1922"/>
                    <a:pt x="6183" y="1992"/>
                    <a:pt x="6288" y="2027"/>
                  </a:cubicBezTo>
                  <a:cubicBezTo>
                    <a:pt x="7022" y="2481"/>
                    <a:pt x="7930" y="2935"/>
                    <a:pt x="9467" y="2935"/>
                  </a:cubicBezTo>
                  <a:lnTo>
                    <a:pt x="9467" y="1957"/>
                  </a:ln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9"/>
                    <a:pt x="6533" y="1049"/>
                  </a:cubicBezTo>
                  <a:cubicBezTo>
                    <a:pt x="6463" y="979"/>
                    <a:pt x="6358" y="944"/>
                    <a:pt x="6288" y="874"/>
                  </a:cubicBezTo>
                  <a:cubicBezTo>
                    <a:pt x="5555" y="455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2373450" y="3357425"/>
              <a:ext cx="2764800" cy="520500"/>
            </a:xfrm>
            <a:custGeom>
              <a:avLst/>
              <a:gdLst/>
              <a:ahLst/>
              <a:cxnLst/>
              <a:rect l="l" t="t" r="r" b="b"/>
              <a:pathLst>
                <a:path w="110592" h="20820" extrusionOk="0">
                  <a:moveTo>
                    <a:pt x="101160" y="1"/>
                  </a:moveTo>
                  <a:cubicBezTo>
                    <a:pt x="99623" y="1"/>
                    <a:pt x="98715" y="455"/>
                    <a:pt x="97981" y="874"/>
                  </a:cubicBezTo>
                  <a:cubicBezTo>
                    <a:pt x="98086" y="944"/>
                    <a:pt x="98156" y="979"/>
                    <a:pt x="98261" y="1049"/>
                  </a:cubicBezTo>
                  <a:cubicBezTo>
                    <a:pt x="98470" y="1189"/>
                    <a:pt x="98715" y="1328"/>
                    <a:pt x="98959" y="1468"/>
                  </a:cubicBezTo>
                  <a:cubicBezTo>
                    <a:pt x="99518" y="1189"/>
                    <a:pt x="100147" y="979"/>
                    <a:pt x="101160" y="979"/>
                  </a:cubicBezTo>
                  <a:cubicBezTo>
                    <a:pt x="102138" y="979"/>
                    <a:pt x="102767" y="1189"/>
                    <a:pt x="103326" y="1468"/>
                  </a:cubicBezTo>
                  <a:cubicBezTo>
                    <a:pt x="103570" y="1573"/>
                    <a:pt x="103815" y="1713"/>
                    <a:pt x="104024" y="1887"/>
                  </a:cubicBezTo>
                  <a:cubicBezTo>
                    <a:pt x="104129" y="1922"/>
                    <a:pt x="104199" y="1992"/>
                    <a:pt x="104304" y="2027"/>
                  </a:cubicBezTo>
                  <a:cubicBezTo>
                    <a:pt x="105037" y="2481"/>
                    <a:pt x="105910" y="2935"/>
                    <a:pt x="107412" y="2935"/>
                  </a:cubicBezTo>
                  <a:cubicBezTo>
                    <a:pt x="108949" y="2935"/>
                    <a:pt x="109858" y="2481"/>
                    <a:pt x="110591" y="2027"/>
                  </a:cubicBezTo>
                  <a:cubicBezTo>
                    <a:pt x="110486" y="1992"/>
                    <a:pt x="110416" y="1922"/>
                    <a:pt x="110347" y="1887"/>
                  </a:cubicBezTo>
                  <a:cubicBezTo>
                    <a:pt x="110102" y="1747"/>
                    <a:pt x="109858" y="1573"/>
                    <a:pt x="109613" y="1468"/>
                  </a:cubicBezTo>
                  <a:cubicBezTo>
                    <a:pt x="109054" y="1747"/>
                    <a:pt x="108425" y="1957"/>
                    <a:pt x="107412" y="1957"/>
                  </a:cubicBezTo>
                  <a:cubicBezTo>
                    <a:pt x="106434" y="1957"/>
                    <a:pt x="105806" y="1747"/>
                    <a:pt x="105247" y="1468"/>
                  </a:cubicBezTo>
                  <a:cubicBezTo>
                    <a:pt x="105002" y="1328"/>
                    <a:pt x="104793" y="1189"/>
                    <a:pt x="104548" y="1049"/>
                  </a:cubicBezTo>
                  <a:cubicBezTo>
                    <a:pt x="104478" y="979"/>
                    <a:pt x="104373" y="944"/>
                    <a:pt x="104304" y="874"/>
                  </a:cubicBezTo>
                  <a:cubicBezTo>
                    <a:pt x="103570" y="455"/>
                    <a:pt x="102697" y="1"/>
                    <a:pt x="101160" y="1"/>
                  </a:cubicBezTo>
                  <a:close/>
                  <a:moveTo>
                    <a:pt x="2166" y="19353"/>
                  </a:moveTo>
                  <a:cubicBezTo>
                    <a:pt x="1642" y="19632"/>
                    <a:pt x="979" y="19842"/>
                    <a:pt x="0" y="19842"/>
                  </a:cubicBezTo>
                  <a:lnTo>
                    <a:pt x="0" y="20820"/>
                  </a:lnTo>
                  <a:cubicBezTo>
                    <a:pt x="1537" y="20820"/>
                    <a:pt x="2411" y="20366"/>
                    <a:pt x="3144" y="19946"/>
                  </a:cubicBezTo>
                  <a:cubicBezTo>
                    <a:pt x="3074" y="19877"/>
                    <a:pt x="2970" y="19842"/>
                    <a:pt x="2900" y="19772"/>
                  </a:cubicBezTo>
                  <a:cubicBezTo>
                    <a:pt x="2655" y="19632"/>
                    <a:pt x="2411" y="19492"/>
                    <a:pt x="2166" y="19353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2373450" y="3804550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0"/>
                  </a:moveTo>
                  <a:lnTo>
                    <a:pt x="0" y="979"/>
                  </a:lnTo>
                  <a:cubicBezTo>
                    <a:pt x="979" y="979"/>
                    <a:pt x="1642" y="1188"/>
                    <a:pt x="2166" y="1468"/>
                  </a:cubicBezTo>
                  <a:cubicBezTo>
                    <a:pt x="2411" y="1607"/>
                    <a:pt x="2655" y="1747"/>
                    <a:pt x="2900" y="1887"/>
                  </a:cubicBezTo>
                  <a:cubicBezTo>
                    <a:pt x="2970" y="1957"/>
                    <a:pt x="3074" y="1992"/>
                    <a:pt x="3144" y="2061"/>
                  </a:cubicBezTo>
                  <a:cubicBezTo>
                    <a:pt x="3878" y="2481"/>
                    <a:pt x="4751" y="2935"/>
                    <a:pt x="6288" y="2935"/>
                  </a:cubicBezTo>
                  <a:cubicBezTo>
                    <a:pt x="7825" y="2935"/>
                    <a:pt x="8698" y="2481"/>
                    <a:pt x="9432" y="2026"/>
                  </a:cubicBezTo>
                  <a:cubicBezTo>
                    <a:pt x="9362" y="1992"/>
                    <a:pt x="9292" y="1957"/>
                    <a:pt x="9187" y="1887"/>
                  </a:cubicBezTo>
                  <a:cubicBezTo>
                    <a:pt x="8943" y="1747"/>
                    <a:pt x="8733" y="1607"/>
                    <a:pt x="8454" y="1468"/>
                  </a:cubicBezTo>
                  <a:cubicBezTo>
                    <a:pt x="7930" y="1747"/>
                    <a:pt x="7266" y="1957"/>
                    <a:pt x="6288" y="1957"/>
                  </a:cubicBezTo>
                  <a:cubicBezTo>
                    <a:pt x="5310" y="1957"/>
                    <a:pt x="4646" y="1747"/>
                    <a:pt x="4122" y="1468"/>
                  </a:cubicBezTo>
                  <a:cubicBezTo>
                    <a:pt x="3878" y="1328"/>
                    <a:pt x="3633" y="1188"/>
                    <a:pt x="3389" y="1048"/>
                  </a:cubicBezTo>
                  <a:cubicBezTo>
                    <a:pt x="3319" y="1013"/>
                    <a:pt x="3249" y="944"/>
                    <a:pt x="3144" y="909"/>
                  </a:cubicBezTo>
                  <a:cubicBezTo>
                    <a:pt x="2411" y="455"/>
                    <a:pt x="1537" y="0"/>
                    <a:pt x="0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2452050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0"/>
                  </a:moveTo>
                  <a:cubicBezTo>
                    <a:pt x="1607" y="0"/>
                    <a:pt x="734" y="455"/>
                    <a:pt x="0" y="909"/>
                  </a:cubicBezTo>
                  <a:cubicBezTo>
                    <a:pt x="105" y="944"/>
                    <a:pt x="175" y="1013"/>
                    <a:pt x="245" y="1048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02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10" y="1468"/>
                  </a:cubicBezTo>
                  <a:cubicBezTo>
                    <a:pt x="5589" y="1607"/>
                    <a:pt x="5799" y="1747"/>
                    <a:pt x="6043" y="1887"/>
                  </a:cubicBezTo>
                  <a:cubicBezTo>
                    <a:pt x="6148" y="1957"/>
                    <a:pt x="6218" y="1992"/>
                    <a:pt x="6288" y="2026"/>
                  </a:cubicBezTo>
                  <a:cubicBezTo>
                    <a:pt x="7056" y="2481"/>
                    <a:pt x="7930" y="2935"/>
                    <a:pt x="9466" y="2935"/>
                  </a:cubicBezTo>
                  <a:cubicBezTo>
                    <a:pt x="11003" y="2935"/>
                    <a:pt x="11877" y="2481"/>
                    <a:pt x="12610" y="2061"/>
                  </a:cubicBezTo>
                  <a:cubicBezTo>
                    <a:pt x="12505" y="1992"/>
                    <a:pt x="12436" y="1957"/>
                    <a:pt x="12331" y="1887"/>
                  </a:cubicBezTo>
                  <a:cubicBezTo>
                    <a:pt x="12121" y="1747"/>
                    <a:pt x="11877" y="1607"/>
                    <a:pt x="11632" y="1468"/>
                  </a:cubicBezTo>
                  <a:cubicBezTo>
                    <a:pt x="11108" y="1747"/>
                    <a:pt x="10445" y="1957"/>
                    <a:pt x="9466" y="1957"/>
                  </a:cubicBez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28"/>
                    <a:pt x="6812" y="1188"/>
                    <a:pt x="6567" y="1048"/>
                  </a:cubicBezTo>
                  <a:cubicBezTo>
                    <a:pt x="6462" y="1013"/>
                    <a:pt x="6393" y="944"/>
                    <a:pt x="6288" y="909"/>
                  </a:cubicBezTo>
                  <a:cubicBezTo>
                    <a:pt x="5554" y="455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2609225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3" y="0"/>
                    <a:pt x="769" y="455"/>
                    <a:pt x="1" y="909"/>
                  </a:cubicBezTo>
                  <a:cubicBezTo>
                    <a:pt x="106" y="944"/>
                    <a:pt x="175" y="1013"/>
                    <a:pt x="280" y="1048"/>
                  </a:cubicBezTo>
                  <a:cubicBezTo>
                    <a:pt x="525" y="1188"/>
                    <a:pt x="734" y="1328"/>
                    <a:pt x="1014" y="1468"/>
                  </a:cubicBezTo>
                  <a:cubicBezTo>
                    <a:pt x="1538" y="1188"/>
                    <a:pt x="2201" y="979"/>
                    <a:pt x="3179" y="979"/>
                  </a:cubicBezTo>
                  <a:cubicBezTo>
                    <a:pt x="4158" y="979"/>
                    <a:pt x="4821" y="1188"/>
                    <a:pt x="5345" y="1468"/>
                  </a:cubicBezTo>
                  <a:cubicBezTo>
                    <a:pt x="5590" y="1607"/>
                    <a:pt x="5834" y="1747"/>
                    <a:pt x="6044" y="1887"/>
                  </a:cubicBezTo>
                  <a:cubicBezTo>
                    <a:pt x="6149" y="1957"/>
                    <a:pt x="6218" y="1992"/>
                    <a:pt x="6323" y="2061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6"/>
                  </a:cubicBezTo>
                  <a:cubicBezTo>
                    <a:pt x="12541" y="1992"/>
                    <a:pt x="12436" y="1957"/>
                    <a:pt x="12366" y="1887"/>
                  </a:cubicBezTo>
                  <a:cubicBezTo>
                    <a:pt x="12122" y="1747"/>
                    <a:pt x="11877" y="1607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301" y="1468"/>
                  </a:cubicBezTo>
                  <a:cubicBezTo>
                    <a:pt x="7057" y="1328"/>
                    <a:pt x="6812" y="1188"/>
                    <a:pt x="6568" y="1048"/>
                  </a:cubicBezTo>
                  <a:cubicBezTo>
                    <a:pt x="6498" y="1013"/>
                    <a:pt x="6393" y="944"/>
                    <a:pt x="6323" y="909"/>
                  </a:cubicBezTo>
                  <a:cubicBezTo>
                    <a:pt x="5590" y="455"/>
                    <a:pt x="4716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2767300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0"/>
                  </a:moveTo>
                  <a:cubicBezTo>
                    <a:pt x="1607" y="0"/>
                    <a:pt x="734" y="455"/>
                    <a:pt x="0" y="909"/>
                  </a:cubicBezTo>
                  <a:cubicBezTo>
                    <a:pt x="70" y="944"/>
                    <a:pt x="175" y="1013"/>
                    <a:pt x="245" y="1048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02" y="1188"/>
                    <a:pt x="2131" y="979"/>
                    <a:pt x="3144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4" y="1607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26"/>
                  </a:cubicBezTo>
                  <a:cubicBezTo>
                    <a:pt x="7021" y="2481"/>
                    <a:pt x="7930" y="2935"/>
                    <a:pt x="9466" y="2935"/>
                  </a:cubicBezTo>
                  <a:cubicBezTo>
                    <a:pt x="11003" y="2935"/>
                    <a:pt x="11877" y="2481"/>
                    <a:pt x="12610" y="2061"/>
                  </a:cubicBezTo>
                  <a:cubicBezTo>
                    <a:pt x="12505" y="1992"/>
                    <a:pt x="12436" y="1957"/>
                    <a:pt x="12331" y="1887"/>
                  </a:cubicBezTo>
                  <a:cubicBezTo>
                    <a:pt x="12121" y="1747"/>
                    <a:pt x="11877" y="1607"/>
                    <a:pt x="11632" y="1468"/>
                  </a:cubicBezTo>
                  <a:cubicBezTo>
                    <a:pt x="11073" y="1747"/>
                    <a:pt x="10445" y="1957"/>
                    <a:pt x="9466" y="1957"/>
                  </a:cubicBezTo>
                  <a:cubicBezTo>
                    <a:pt x="8488" y="1957"/>
                    <a:pt x="7825" y="1747"/>
                    <a:pt x="7266" y="1468"/>
                  </a:cubicBezTo>
                  <a:cubicBezTo>
                    <a:pt x="7021" y="1328"/>
                    <a:pt x="6777" y="1188"/>
                    <a:pt x="6567" y="1048"/>
                  </a:cubicBezTo>
                  <a:cubicBezTo>
                    <a:pt x="6462" y="1013"/>
                    <a:pt x="6393" y="944"/>
                    <a:pt x="6288" y="909"/>
                  </a:cubicBezTo>
                  <a:cubicBezTo>
                    <a:pt x="5554" y="455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2924475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3" y="0"/>
                    <a:pt x="734" y="455"/>
                    <a:pt x="1" y="909"/>
                  </a:cubicBezTo>
                  <a:cubicBezTo>
                    <a:pt x="106" y="944"/>
                    <a:pt x="175" y="1013"/>
                    <a:pt x="280" y="1048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38" y="1188"/>
                    <a:pt x="2201" y="979"/>
                    <a:pt x="3179" y="979"/>
                  </a:cubicBezTo>
                  <a:cubicBezTo>
                    <a:pt x="4158" y="979"/>
                    <a:pt x="4786" y="1188"/>
                    <a:pt x="5345" y="1468"/>
                  </a:cubicBezTo>
                  <a:cubicBezTo>
                    <a:pt x="5590" y="1607"/>
                    <a:pt x="5834" y="1747"/>
                    <a:pt x="6044" y="1887"/>
                  </a:cubicBezTo>
                  <a:cubicBezTo>
                    <a:pt x="6149" y="1957"/>
                    <a:pt x="6218" y="1992"/>
                    <a:pt x="6323" y="2061"/>
                  </a:cubicBezTo>
                  <a:cubicBezTo>
                    <a:pt x="7057" y="2481"/>
                    <a:pt x="7930" y="2935"/>
                    <a:pt x="9432" y="2935"/>
                  </a:cubicBezTo>
                  <a:cubicBezTo>
                    <a:pt x="10969" y="2935"/>
                    <a:pt x="11877" y="2481"/>
                    <a:pt x="12611" y="2026"/>
                  </a:cubicBezTo>
                  <a:cubicBezTo>
                    <a:pt x="12541" y="1992"/>
                    <a:pt x="12436" y="1957"/>
                    <a:pt x="12366" y="1887"/>
                  </a:cubicBezTo>
                  <a:cubicBezTo>
                    <a:pt x="12122" y="1747"/>
                    <a:pt x="11877" y="1607"/>
                    <a:pt x="11633" y="1468"/>
                  </a:cubicBezTo>
                  <a:cubicBezTo>
                    <a:pt x="11074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98" y="1013"/>
                    <a:pt x="6393" y="944"/>
                    <a:pt x="6323" y="909"/>
                  </a:cubicBezTo>
                  <a:cubicBezTo>
                    <a:pt x="5590" y="455"/>
                    <a:pt x="4716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3082550" y="3804550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6" y="0"/>
                  </a:moveTo>
                  <a:cubicBezTo>
                    <a:pt x="20505" y="0"/>
                    <a:pt x="19631" y="455"/>
                    <a:pt x="18898" y="909"/>
                  </a:cubicBezTo>
                  <a:cubicBezTo>
                    <a:pt x="18968" y="944"/>
                    <a:pt x="19072" y="1013"/>
                    <a:pt x="19142" y="1048"/>
                  </a:cubicBezTo>
                  <a:cubicBezTo>
                    <a:pt x="19387" y="1188"/>
                    <a:pt x="19631" y="1328"/>
                    <a:pt x="19876" y="1468"/>
                  </a:cubicBezTo>
                  <a:cubicBezTo>
                    <a:pt x="20435" y="1188"/>
                    <a:pt x="21063" y="979"/>
                    <a:pt x="22076" y="979"/>
                  </a:cubicBezTo>
                  <a:lnTo>
                    <a:pt x="22076" y="0"/>
                  </a:lnTo>
                  <a:close/>
                  <a:moveTo>
                    <a:pt x="3109" y="0"/>
                  </a:moveTo>
                  <a:cubicBezTo>
                    <a:pt x="1607" y="0"/>
                    <a:pt x="734" y="455"/>
                    <a:pt x="0" y="909"/>
                  </a:cubicBezTo>
                  <a:cubicBezTo>
                    <a:pt x="70" y="944"/>
                    <a:pt x="175" y="1013"/>
                    <a:pt x="245" y="1048"/>
                  </a:cubicBezTo>
                  <a:cubicBezTo>
                    <a:pt x="489" y="1188"/>
                    <a:pt x="699" y="1328"/>
                    <a:pt x="943" y="1468"/>
                  </a:cubicBezTo>
                  <a:cubicBezTo>
                    <a:pt x="1502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4" y="1607"/>
                    <a:pt x="5799" y="1747"/>
                    <a:pt x="6043" y="1887"/>
                  </a:cubicBezTo>
                  <a:cubicBezTo>
                    <a:pt x="6113" y="1957"/>
                    <a:pt x="6218" y="1992"/>
                    <a:pt x="6288" y="2026"/>
                  </a:cubicBezTo>
                  <a:cubicBezTo>
                    <a:pt x="7021" y="2481"/>
                    <a:pt x="7930" y="2935"/>
                    <a:pt x="9466" y="2935"/>
                  </a:cubicBezTo>
                  <a:cubicBezTo>
                    <a:pt x="10968" y="2935"/>
                    <a:pt x="11842" y="2481"/>
                    <a:pt x="12575" y="2061"/>
                  </a:cubicBezTo>
                  <a:cubicBezTo>
                    <a:pt x="12505" y="1992"/>
                    <a:pt x="12401" y="1957"/>
                    <a:pt x="12331" y="1887"/>
                  </a:cubicBezTo>
                  <a:cubicBezTo>
                    <a:pt x="12086" y="1747"/>
                    <a:pt x="11877" y="1607"/>
                    <a:pt x="11632" y="1468"/>
                  </a:cubicBezTo>
                  <a:cubicBezTo>
                    <a:pt x="11073" y="1747"/>
                    <a:pt x="10445" y="1957"/>
                    <a:pt x="9466" y="1957"/>
                  </a:cubicBezTo>
                  <a:cubicBezTo>
                    <a:pt x="8453" y="1957"/>
                    <a:pt x="7825" y="1747"/>
                    <a:pt x="7266" y="1468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1013"/>
                    <a:pt x="6358" y="944"/>
                    <a:pt x="6288" y="909"/>
                  </a:cubicBezTo>
                  <a:cubicBezTo>
                    <a:pt x="5554" y="455"/>
                    <a:pt x="4646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3396925" y="3804550"/>
              <a:ext cx="237550" cy="73375"/>
            </a:xfrm>
            <a:custGeom>
              <a:avLst/>
              <a:gdLst/>
              <a:ahLst/>
              <a:cxnLst/>
              <a:rect l="l" t="t" r="r" b="b"/>
              <a:pathLst>
                <a:path w="9502" h="2935" extrusionOk="0">
                  <a:moveTo>
                    <a:pt x="3144" y="0"/>
                  </a:moveTo>
                  <a:cubicBezTo>
                    <a:pt x="1607" y="0"/>
                    <a:pt x="734" y="455"/>
                    <a:pt x="0" y="909"/>
                  </a:cubicBezTo>
                  <a:cubicBezTo>
                    <a:pt x="105" y="944"/>
                    <a:pt x="175" y="1013"/>
                    <a:pt x="280" y="1048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45" y="1468"/>
                  </a:cubicBezTo>
                  <a:cubicBezTo>
                    <a:pt x="5589" y="1607"/>
                    <a:pt x="5834" y="1747"/>
                    <a:pt x="6043" y="1887"/>
                  </a:cubicBezTo>
                  <a:cubicBezTo>
                    <a:pt x="6148" y="1957"/>
                    <a:pt x="6218" y="1992"/>
                    <a:pt x="6323" y="2026"/>
                  </a:cubicBezTo>
                  <a:cubicBezTo>
                    <a:pt x="7056" y="2481"/>
                    <a:pt x="7930" y="2935"/>
                    <a:pt x="9501" y="2935"/>
                  </a:cubicBezTo>
                  <a:lnTo>
                    <a:pt x="9501" y="1957"/>
                  </a:lnTo>
                  <a:cubicBezTo>
                    <a:pt x="8488" y="1957"/>
                    <a:pt x="7860" y="1747"/>
                    <a:pt x="7301" y="1468"/>
                  </a:cubicBezTo>
                  <a:cubicBezTo>
                    <a:pt x="7056" y="1328"/>
                    <a:pt x="6812" y="1188"/>
                    <a:pt x="6567" y="1048"/>
                  </a:cubicBezTo>
                  <a:cubicBezTo>
                    <a:pt x="6497" y="1013"/>
                    <a:pt x="6393" y="944"/>
                    <a:pt x="6323" y="909"/>
                  </a:cubicBezTo>
                  <a:cubicBezTo>
                    <a:pt x="5589" y="455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3239725" y="3804550"/>
              <a:ext cx="795575" cy="73375"/>
            </a:xfrm>
            <a:custGeom>
              <a:avLst/>
              <a:gdLst/>
              <a:ahLst/>
              <a:cxnLst/>
              <a:rect l="l" t="t" r="r" b="b"/>
              <a:pathLst>
                <a:path w="31823" h="2935" extrusionOk="0">
                  <a:moveTo>
                    <a:pt x="3179" y="0"/>
                  </a:moveTo>
                  <a:cubicBezTo>
                    <a:pt x="1643" y="0"/>
                    <a:pt x="734" y="455"/>
                    <a:pt x="1" y="909"/>
                  </a:cubicBezTo>
                  <a:cubicBezTo>
                    <a:pt x="71" y="944"/>
                    <a:pt x="175" y="1013"/>
                    <a:pt x="245" y="1048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38" y="1188"/>
                    <a:pt x="2166" y="979"/>
                    <a:pt x="3179" y="979"/>
                  </a:cubicBezTo>
                  <a:cubicBezTo>
                    <a:pt x="4158" y="979"/>
                    <a:pt x="4786" y="1188"/>
                    <a:pt x="5345" y="1468"/>
                  </a:cubicBezTo>
                  <a:cubicBezTo>
                    <a:pt x="5590" y="1607"/>
                    <a:pt x="5799" y="1747"/>
                    <a:pt x="6044" y="1887"/>
                  </a:cubicBezTo>
                  <a:cubicBezTo>
                    <a:pt x="6114" y="1957"/>
                    <a:pt x="6218" y="1992"/>
                    <a:pt x="6288" y="2061"/>
                  </a:cubicBezTo>
                  <a:cubicBezTo>
                    <a:pt x="7022" y="2481"/>
                    <a:pt x="7895" y="2935"/>
                    <a:pt x="9432" y="2935"/>
                  </a:cubicBezTo>
                  <a:cubicBezTo>
                    <a:pt x="10969" y="2935"/>
                    <a:pt x="11877" y="2481"/>
                    <a:pt x="12611" y="2026"/>
                  </a:cubicBezTo>
                  <a:cubicBezTo>
                    <a:pt x="12506" y="1992"/>
                    <a:pt x="12436" y="1957"/>
                    <a:pt x="12331" y="1887"/>
                  </a:cubicBezTo>
                  <a:cubicBezTo>
                    <a:pt x="12122" y="1747"/>
                    <a:pt x="11877" y="1607"/>
                    <a:pt x="11633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68" y="1048"/>
                  </a:cubicBezTo>
                  <a:cubicBezTo>
                    <a:pt x="6463" y="1013"/>
                    <a:pt x="6393" y="944"/>
                    <a:pt x="6288" y="909"/>
                  </a:cubicBezTo>
                  <a:cubicBezTo>
                    <a:pt x="5555" y="455"/>
                    <a:pt x="4681" y="0"/>
                    <a:pt x="3179" y="0"/>
                  </a:cubicBezTo>
                  <a:close/>
                  <a:moveTo>
                    <a:pt x="30845" y="1468"/>
                  </a:moveTo>
                  <a:cubicBezTo>
                    <a:pt x="30321" y="1747"/>
                    <a:pt x="29657" y="1957"/>
                    <a:pt x="28679" y="1957"/>
                  </a:cubicBezTo>
                  <a:lnTo>
                    <a:pt x="28679" y="2935"/>
                  </a:lnTo>
                  <a:cubicBezTo>
                    <a:pt x="30216" y="2935"/>
                    <a:pt x="31089" y="2481"/>
                    <a:pt x="31823" y="2061"/>
                  </a:cubicBezTo>
                  <a:cubicBezTo>
                    <a:pt x="31753" y="1992"/>
                    <a:pt x="31648" y="1957"/>
                    <a:pt x="31578" y="1887"/>
                  </a:cubicBezTo>
                  <a:cubicBezTo>
                    <a:pt x="31334" y="1747"/>
                    <a:pt x="31124" y="1607"/>
                    <a:pt x="30845" y="1468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3956675" y="3804550"/>
              <a:ext cx="236700" cy="73375"/>
            </a:xfrm>
            <a:custGeom>
              <a:avLst/>
              <a:gdLst/>
              <a:ahLst/>
              <a:cxnLst/>
              <a:rect l="l" t="t" r="r" b="b"/>
              <a:pathLst>
                <a:path w="9468" h="2935" extrusionOk="0">
                  <a:moveTo>
                    <a:pt x="1" y="0"/>
                  </a:moveTo>
                  <a:lnTo>
                    <a:pt x="1" y="979"/>
                  </a:lnTo>
                  <a:cubicBezTo>
                    <a:pt x="979" y="979"/>
                    <a:pt x="1643" y="1188"/>
                    <a:pt x="2167" y="1468"/>
                  </a:cubicBezTo>
                  <a:cubicBezTo>
                    <a:pt x="2446" y="1607"/>
                    <a:pt x="2656" y="1747"/>
                    <a:pt x="2900" y="1887"/>
                  </a:cubicBezTo>
                  <a:cubicBezTo>
                    <a:pt x="2970" y="1957"/>
                    <a:pt x="3075" y="1992"/>
                    <a:pt x="3145" y="2061"/>
                  </a:cubicBezTo>
                  <a:cubicBezTo>
                    <a:pt x="3878" y="2481"/>
                    <a:pt x="4751" y="2935"/>
                    <a:pt x="6288" y="2935"/>
                  </a:cubicBezTo>
                  <a:cubicBezTo>
                    <a:pt x="7825" y="2935"/>
                    <a:pt x="8699" y="2481"/>
                    <a:pt x="9467" y="2026"/>
                  </a:cubicBezTo>
                  <a:cubicBezTo>
                    <a:pt x="9362" y="1992"/>
                    <a:pt x="9292" y="1957"/>
                    <a:pt x="9188" y="1887"/>
                  </a:cubicBezTo>
                  <a:cubicBezTo>
                    <a:pt x="8943" y="1747"/>
                    <a:pt x="8734" y="1607"/>
                    <a:pt x="8454" y="1468"/>
                  </a:cubicBezTo>
                  <a:cubicBezTo>
                    <a:pt x="7930" y="1747"/>
                    <a:pt x="7266" y="1957"/>
                    <a:pt x="6288" y="1957"/>
                  </a:cubicBezTo>
                  <a:cubicBezTo>
                    <a:pt x="5310" y="1957"/>
                    <a:pt x="4682" y="1747"/>
                    <a:pt x="4123" y="1468"/>
                  </a:cubicBezTo>
                  <a:cubicBezTo>
                    <a:pt x="3878" y="1328"/>
                    <a:pt x="3634" y="1188"/>
                    <a:pt x="3424" y="1048"/>
                  </a:cubicBezTo>
                  <a:cubicBezTo>
                    <a:pt x="3319" y="1013"/>
                    <a:pt x="3249" y="944"/>
                    <a:pt x="3145" y="909"/>
                  </a:cubicBezTo>
                  <a:cubicBezTo>
                    <a:pt x="2411" y="455"/>
                    <a:pt x="1538" y="0"/>
                    <a:pt x="1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4035275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0"/>
                  </a:moveTo>
                  <a:cubicBezTo>
                    <a:pt x="1607" y="0"/>
                    <a:pt x="734" y="455"/>
                    <a:pt x="1" y="909"/>
                  </a:cubicBezTo>
                  <a:cubicBezTo>
                    <a:pt x="105" y="944"/>
                    <a:pt x="175" y="1013"/>
                    <a:pt x="280" y="1048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38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10" y="1468"/>
                  </a:cubicBezTo>
                  <a:cubicBezTo>
                    <a:pt x="5590" y="1607"/>
                    <a:pt x="5799" y="1747"/>
                    <a:pt x="6044" y="1887"/>
                  </a:cubicBezTo>
                  <a:cubicBezTo>
                    <a:pt x="6148" y="1957"/>
                    <a:pt x="6218" y="1992"/>
                    <a:pt x="6323" y="2026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61"/>
                  </a:cubicBezTo>
                  <a:cubicBezTo>
                    <a:pt x="12506" y="1992"/>
                    <a:pt x="12436" y="1957"/>
                    <a:pt x="12366" y="1887"/>
                  </a:cubicBezTo>
                  <a:cubicBezTo>
                    <a:pt x="12122" y="1747"/>
                    <a:pt x="11877" y="1607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89" y="1957"/>
                    <a:pt x="7825" y="1747"/>
                    <a:pt x="7301" y="1468"/>
                  </a:cubicBezTo>
                  <a:cubicBezTo>
                    <a:pt x="7022" y="1328"/>
                    <a:pt x="6812" y="1188"/>
                    <a:pt x="6568" y="1048"/>
                  </a:cubicBezTo>
                  <a:cubicBezTo>
                    <a:pt x="6463" y="1013"/>
                    <a:pt x="6393" y="944"/>
                    <a:pt x="6323" y="909"/>
                  </a:cubicBezTo>
                  <a:cubicBezTo>
                    <a:pt x="5555" y="455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4193350" y="3804550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44" y="0"/>
                  </a:moveTo>
                  <a:cubicBezTo>
                    <a:pt x="1607" y="0"/>
                    <a:pt x="734" y="455"/>
                    <a:pt x="0" y="909"/>
                  </a:cubicBezTo>
                  <a:cubicBezTo>
                    <a:pt x="70" y="944"/>
                    <a:pt x="140" y="1013"/>
                    <a:pt x="245" y="1048"/>
                  </a:cubicBezTo>
                  <a:cubicBezTo>
                    <a:pt x="489" y="1188"/>
                    <a:pt x="699" y="1328"/>
                    <a:pt x="978" y="1468"/>
                  </a:cubicBezTo>
                  <a:cubicBezTo>
                    <a:pt x="1502" y="1188"/>
                    <a:pt x="2166" y="979"/>
                    <a:pt x="3144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4" y="1607"/>
                    <a:pt x="5799" y="1747"/>
                    <a:pt x="6043" y="1887"/>
                  </a:cubicBezTo>
                  <a:cubicBezTo>
                    <a:pt x="6113" y="1957"/>
                    <a:pt x="6183" y="1992"/>
                    <a:pt x="6288" y="2061"/>
                  </a:cubicBezTo>
                  <a:cubicBezTo>
                    <a:pt x="7021" y="2481"/>
                    <a:pt x="7894" y="2935"/>
                    <a:pt x="9431" y="2935"/>
                  </a:cubicBezTo>
                  <a:cubicBezTo>
                    <a:pt x="10968" y="2935"/>
                    <a:pt x="11842" y="2481"/>
                    <a:pt x="12575" y="2026"/>
                  </a:cubicBezTo>
                  <a:cubicBezTo>
                    <a:pt x="12505" y="1992"/>
                    <a:pt x="12400" y="1957"/>
                    <a:pt x="12331" y="1887"/>
                  </a:cubicBezTo>
                  <a:cubicBezTo>
                    <a:pt x="12086" y="1747"/>
                    <a:pt x="11877" y="1607"/>
                    <a:pt x="11597" y="1468"/>
                  </a:cubicBezTo>
                  <a:cubicBezTo>
                    <a:pt x="11038" y="1747"/>
                    <a:pt x="10409" y="1957"/>
                    <a:pt x="9431" y="1957"/>
                  </a:cubicBezTo>
                  <a:cubicBezTo>
                    <a:pt x="8453" y="1957"/>
                    <a:pt x="7790" y="1747"/>
                    <a:pt x="7266" y="1468"/>
                  </a:cubicBezTo>
                  <a:cubicBezTo>
                    <a:pt x="7021" y="1328"/>
                    <a:pt x="6777" y="1188"/>
                    <a:pt x="6532" y="1048"/>
                  </a:cubicBezTo>
                  <a:cubicBezTo>
                    <a:pt x="6462" y="1013"/>
                    <a:pt x="6357" y="944"/>
                    <a:pt x="6288" y="909"/>
                  </a:cubicBezTo>
                  <a:cubicBezTo>
                    <a:pt x="5554" y="455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4350525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0"/>
                  </a:moveTo>
                  <a:cubicBezTo>
                    <a:pt x="1607" y="0"/>
                    <a:pt x="734" y="455"/>
                    <a:pt x="1" y="909"/>
                  </a:cubicBezTo>
                  <a:cubicBezTo>
                    <a:pt x="70" y="944"/>
                    <a:pt x="175" y="1013"/>
                    <a:pt x="245" y="1048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03" y="1188"/>
                    <a:pt x="2166" y="979"/>
                    <a:pt x="3144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90" y="1607"/>
                    <a:pt x="5799" y="1747"/>
                    <a:pt x="6044" y="1887"/>
                  </a:cubicBezTo>
                  <a:cubicBezTo>
                    <a:pt x="6113" y="1957"/>
                    <a:pt x="6218" y="1992"/>
                    <a:pt x="6288" y="2026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61"/>
                  </a:cubicBezTo>
                  <a:cubicBezTo>
                    <a:pt x="12506" y="1992"/>
                    <a:pt x="12436" y="1957"/>
                    <a:pt x="12331" y="1887"/>
                  </a:cubicBezTo>
                  <a:cubicBezTo>
                    <a:pt x="12122" y="1747"/>
                    <a:pt x="11877" y="1607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89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68" y="1048"/>
                  </a:cubicBezTo>
                  <a:cubicBezTo>
                    <a:pt x="6463" y="1013"/>
                    <a:pt x="6393" y="944"/>
                    <a:pt x="6288" y="909"/>
                  </a:cubicBezTo>
                  <a:cubicBezTo>
                    <a:pt x="5555" y="455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4507725" y="38045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0"/>
                  </a:moveTo>
                  <a:cubicBezTo>
                    <a:pt x="1642" y="0"/>
                    <a:pt x="769" y="455"/>
                    <a:pt x="0" y="909"/>
                  </a:cubicBezTo>
                  <a:cubicBezTo>
                    <a:pt x="105" y="944"/>
                    <a:pt x="175" y="1013"/>
                    <a:pt x="280" y="1048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37" y="1188"/>
                    <a:pt x="2201" y="979"/>
                    <a:pt x="3179" y="979"/>
                  </a:cubicBezTo>
                  <a:cubicBezTo>
                    <a:pt x="4157" y="979"/>
                    <a:pt x="4786" y="1188"/>
                    <a:pt x="5345" y="1468"/>
                  </a:cubicBezTo>
                  <a:cubicBezTo>
                    <a:pt x="5589" y="1607"/>
                    <a:pt x="5834" y="1747"/>
                    <a:pt x="6043" y="1887"/>
                  </a:cubicBezTo>
                  <a:cubicBezTo>
                    <a:pt x="6148" y="1957"/>
                    <a:pt x="6218" y="1992"/>
                    <a:pt x="6323" y="2061"/>
                  </a:cubicBezTo>
                  <a:cubicBezTo>
                    <a:pt x="7056" y="2481"/>
                    <a:pt x="7929" y="2935"/>
                    <a:pt x="9431" y="2935"/>
                  </a:cubicBezTo>
                  <a:cubicBezTo>
                    <a:pt x="11003" y="2935"/>
                    <a:pt x="11877" y="2481"/>
                    <a:pt x="12610" y="2026"/>
                  </a:cubicBezTo>
                  <a:cubicBezTo>
                    <a:pt x="12540" y="1992"/>
                    <a:pt x="12435" y="1957"/>
                    <a:pt x="12366" y="1887"/>
                  </a:cubicBezTo>
                  <a:cubicBezTo>
                    <a:pt x="12121" y="1747"/>
                    <a:pt x="11877" y="1607"/>
                    <a:pt x="11632" y="1468"/>
                  </a:cubicBezTo>
                  <a:cubicBezTo>
                    <a:pt x="11073" y="1747"/>
                    <a:pt x="10444" y="1957"/>
                    <a:pt x="9431" y="1957"/>
                  </a:cubicBezTo>
                  <a:cubicBezTo>
                    <a:pt x="8453" y="1957"/>
                    <a:pt x="7825" y="1747"/>
                    <a:pt x="7301" y="1468"/>
                  </a:cubicBezTo>
                  <a:cubicBezTo>
                    <a:pt x="7021" y="1328"/>
                    <a:pt x="6812" y="1188"/>
                    <a:pt x="6567" y="1048"/>
                  </a:cubicBezTo>
                  <a:cubicBezTo>
                    <a:pt x="6497" y="1013"/>
                    <a:pt x="6392" y="944"/>
                    <a:pt x="6323" y="909"/>
                  </a:cubicBezTo>
                  <a:cubicBezTo>
                    <a:pt x="5589" y="455"/>
                    <a:pt x="4716" y="0"/>
                    <a:pt x="317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4665775" y="3804550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7" y="0"/>
                  </a:moveTo>
                  <a:cubicBezTo>
                    <a:pt x="20540" y="0"/>
                    <a:pt x="19632" y="455"/>
                    <a:pt x="18898" y="909"/>
                  </a:cubicBezTo>
                  <a:cubicBezTo>
                    <a:pt x="18968" y="944"/>
                    <a:pt x="19073" y="1013"/>
                    <a:pt x="19143" y="1048"/>
                  </a:cubicBezTo>
                  <a:cubicBezTo>
                    <a:pt x="19387" y="1188"/>
                    <a:pt x="19632" y="1328"/>
                    <a:pt x="19876" y="1468"/>
                  </a:cubicBezTo>
                  <a:cubicBezTo>
                    <a:pt x="20435" y="1188"/>
                    <a:pt x="21064" y="979"/>
                    <a:pt x="22077" y="979"/>
                  </a:cubicBezTo>
                  <a:lnTo>
                    <a:pt x="22077" y="0"/>
                  </a:lnTo>
                  <a:close/>
                  <a:moveTo>
                    <a:pt x="3109" y="0"/>
                  </a:moveTo>
                  <a:cubicBezTo>
                    <a:pt x="1607" y="0"/>
                    <a:pt x="734" y="455"/>
                    <a:pt x="1" y="909"/>
                  </a:cubicBezTo>
                  <a:cubicBezTo>
                    <a:pt x="70" y="944"/>
                    <a:pt x="175" y="1013"/>
                    <a:pt x="245" y="1048"/>
                  </a:cubicBezTo>
                  <a:cubicBezTo>
                    <a:pt x="490" y="1188"/>
                    <a:pt x="699" y="1328"/>
                    <a:pt x="979" y="1468"/>
                  </a:cubicBezTo>
                  <a:cubicBezTo>
                    <a:pt x="1503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5" y="1607"/>
                    <a:pt x="5799" y="1747"/>
                    <a:pt x="6044" y="1887"/>
                  </a:cubicBezTo>
                  <a:cubicBezTo>
                    <a:pt x="6113" y="1957"/>
                    <a:pt x="6218" y="1992"/>
                    <a:pt x="6288" y="2026"/>
                  </a:cubicBezTo>
                  <a:cubicBezTo>
                    <a:pt x="7022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61"/>
                  </a:cubicBezTo>
                  <a:cubicBezTo>
                    <a:pt x="12506" y="1992"/>
                    <a:pt x="12436" y="1957"/>
                    <a:pt x="12331" y="1887"/>
                  </a:cubicBezTo>
                  <a:cubicBezTo>
                    <a:pt x="12122" y="1747"/>
                    <a:pt x="11877" y="1607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68" y="1048"/>
                  </a:cubicBezTo>
                  <a:cubicBezTo>
                    <a:pt x="6463" y="1013"/>
                    <a:pt x="6393" y="944"/>
                    <a:pt x="6288" y="909"/>
                  </a:cubicBezTo>
                  <a:cubicBezTo>
                    <a:pt x="5555" y="455"/>
                    <a:pt x="4681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4981025" y="3804550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09" y="0"/>
                  </a:moveTo>
                  <a:cubicBezTo>
                    <a:pt x="1607" y="0"/>
                    <a:pt x="734" y="455"/>
                    <a:pt x="1" y="909"/>
                  </a:cubicBezTo>
                  <a:cubicBezTo>
                    <a:pt x="70" y="944"/>
                    <a:pt x="175" y="1013"/>
                    <a:pt x="245" y="1048"/>
                  </a:cubicBezTo>
                  <a:cubicBezTo>
                    <a:pt x="490" y="1188"/>
                    <a:pt x="699" y="1328"/>
                    <a:pt x="944" y="1468"/>
                  </a:cubicBezTo>
                  <a:cubicBezTo>
                    <a:pt x="1503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5" y="1607"/>
                    <a:pt x="5799" y="1747"/>
                    <a:pt x="6044" y="1887"/>
                  </a:cubicBezTo>
                  <a:cubicBezTo>
                    <a:pt x="6113" y="1957"/>
                    <a:pt x="6183" y="1992"/>
                    <a:pt x="6288" y="2026"/>
                  </a:cubicBezTo>
                  <a:cubicBezTo>
                    <a:pt x="7022" y="2481"/>
                    <a:pt x="7930" y="2935"/>
                    <a:pt x="9467" y="2935"/>
                  </a:cubicBezTo>
                  <a:lnTo>
                    <a:pt x="9467" y="1957"/>
                  </a:ln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33" y="1048"/>
                  </a:cubicBezTo>
                  <a:cubicBezTo>
                    <a:pt x="6463" y="1013"/>
                    <a:pt x="6358" y="944"/>
                    <a:pt x="6288" y="909"/>
                  </a:cubicBezTo>
                  <a:cubicBezTo>
                    <a:pt x="5555" y="455"/>
                    <a:pt x="4646" y="0"/>
                    <a:pt x="3109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2373450" y="3804550"/>
              <a:ext cx="2764800" cy="520500"/>
            </a:xfrm>
            <a:custGeom>
              <a:avLst/>
              <a:gdLst/>
              <a:ahLst/>
              <a:cxnLst/>
              <a:rect l="l" t="t" r="r" b="b"/>
              <a:pathLst>
                <a:path w="110592" h="20820" extrusionOk="0">
                  <a:moveTo>
                    <a:pt x="101160" y="0"/>
                  </a:moveTo>
                  <a:cubicBezTo>
                    <a:pt x="99623" y="0"/>
                    <a:pt x="98715" y="455"/>
                    <a:pt x="97981" y="909"/>
                  </a:cubicBezTo>
                  <a:cubicBezTo>
                    <a:pt x="98086" y="944"/>
                    <a:pt x="98156" y="1013"/>
                    <a:pt x="98261" y="1048"/>
                  </a:cubicBezTo>
                  <a:cubicBezTo>
                    <a:pt x="98470" y="1188"/>
                    <a:pt x="98715" y="1328"/>
                    <a:pt x="98959" y="1468"/>
                  </a:cubicBezTo>
                  <a:cubicBezTo>
                    <a:pt x="99518" y="1188"/>
                    <a:pt x="100147" y="979"/>
                    <a:pt x="101160" y="979"/>
                  </a:cubicBezTo>
                  <a:cubicBezTo>
                    <a:pt x="102138" y="979"/>
                    <a:pt x="102767" y="1188"/>
                    <a:pt x="103326" y="1468"/>
                  </a:cubicBezTo>
                  <a:cubicBezTo>
                    <a:pt x="103570" y="1607"/>
                    <a:pt x="103815" y="1747"/>
                    <a:pt x="104024" y="1887"/>
                  </a:cubicBezTo>
                  <a:cubicBezTo>
                    <a:pt x="104129" y="1957"/>
                    <a:pt x="104199" y="1992"/>
                    <a:pt x="104304" y="2061"/>
                  </a:cubicBezTo>
                  <a:cubicBezTo>
                    <a:pt x="105037" y="2481"/>
                    <a:pt x="105910" y="2935"/>
                    <a:pt x="107412" y="2935"/>
                  </a:cubicBezTo>
                  <a:cubicBezTo>
                    <a:pt x="108949" y="2935"/>
                    <a:pt x="109858" y="2481"/>
                    <a:pt x="110591" y="2026"/>
                  </a:cubicBezTo>
                  <a:cubicBezTo>
                    <a:pt x="110486" y="1992"/>
                    <a:pt x="110416" y="1957"/>
                    <a:pt x="110347" y="1887"/>
                  </a:cubicBezTo>
                  <a:cubicBezTo>
                    <a:pt x="110102" y="1747"/>
                    <a:pt x="109858" y="1607"/>
                    <a:pt x="109613" y="1468"/>
                  </a:cubicBezTo>
                  <a:cubicBezTo>
                    <a:pt x="109054" y="1747"/>
                    <a:pt x="108425" y="1957"/>
                    <a:pt x="107412" y="1957"/>
                  </a:cubicBezTo>
                  <a:cubicBezTo>
                    <a:pt x="106434" y="1957"/>
                    <a:pt x="105806" y="1747"/>
                    <a:pt x="105247" y="1468"/>
                  </a:cubicBezTo>
                  <a:cubicBezTo>
                    <a:pt x="105002" y="1328"/>
                    <a:pt x="104793" y="1188"/>
                    <a:pt x="104548" y="1048"/>
                  </a:cubicBezTo>
                  <a:cubicBezTo>
                    <a:pt x="104478" y="1013"/>
                    <a:pt x="104373" y="944"/>
                    <a:pt x="104304" y="909"/>
                  </a:cubicBezTo>
                  <a:cubicBezTo>
                    <a:pt x="103570" y="455"/>
                    <a:pt x="102697" y="0"/>
                    <a:pt x="101160" y="0"/>
                  </a:cubicBezTo>
                  <a:close/>
                  <a:moveTo>
                    <a:pt x="2166" y="19352"/>
                  </a:moveTo>
                  <a:cubicBezTo>
                    <a:pt x="1642" y="19632"/>
                    <a:pt x="979" y="19841"/>
                    <a:pt x="0" y="19841"/>
                  </a:cubicBezTo>
                  <a:lnTo>
                    <a:pt x="0" y="20819"/>
                  </a:lnTo>
                  <a:cubicBezTo>
                    <a:pt x="1537" y="20819"/>
                    <a:pt x="2411" y="20400"/>
                    <a:pt x="3144" y="19946"/>
                  </a:cubicBezTo>
                  <a:cubicBezTo>
                    <a:pt x="3074" y="19876"/>
                    <a:pt x="2970" y="19841"/>
                    <a:pt x="2900" y="19771"/>
                  </a:cubicBezTo>
                  <a:cubicBezTo>
                    <a:pt x="2655" y="19632"/>
                    <a:pt x="2411" y="19492"/>
                    <a:pt x="2166" y="19352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2373450" y="4252525"/>
              <a:ext cx="235800" cy="72525"/>
            </a:xfrm>
            <a:custGeom>
              <a:avLst/>
              <a:gdLst/>
              <a:ahLst/>
              <a:cxnLst/>
              <a:rect l="l" t="t" r="r" b="b"/>
              <a:pathLst>
                <a:path w="9432" h="2901" extrusionOk="0">
                  <a:moveTo>
                    <a:pt x="0" y="1"/>
                  </a:moveTo>
                  <a:lnTo>
                    <a:pt x="0" y="979"/>
                  </a:lnTo>
                  <a:cubicBezTo>
                    <a:pt x="979" y="979"/>
                    <a:pt x="1642" y="1189"/>
                    <a:pt x="2166" y="1433"/>
                  </a:cubicBezTo>
                  <a:cubicBezTo>
                    <a:pt x="2411" y="1573"/>
                    <a:pt x="2655" y="1713"/>
                    <a:pt x="2900" y="1852"/>
                  </a:cubicBezTo>
                  <a:cubicBezTo>
                    <a:pt x="2970" y="1922"/>
                    <a:pt x="3074" y="1957"/>
                    <a:pt x="3144" y="2027"/>
                  </a:cubicBezTo>
                  <a:cubicBezTo>
                    <a:pt x="3878" y="2481"/>
                    <a:pt x="4751" y="2900"/>
                    <a:pt x="6288" y="2900"/>
                  </a:cubicBezTo>
                  <a:cubicBezTo>
                    <a:pt x="7825" y="2900"/>
                    <a:pt x="8698" y="2481"/>
                    <a:pt x="9432" y="2027"/>
                  </a:cubicBezTo>
                  <a:cubicBezTo>
                    <a:pt x="9362" y="1957"/>
                    <a:pt x="9292" y="1922"/>
                    <a:pt x="9187" y="1852"/>
                  </a:cubicBezTo>
                  <a:cubicBezTo>
                    <a:pt x="8943" y="1713"/>
                    <a:pt x="8733" y="1573"/>
                    <a:pt x="8454" y="1433"/>
                  </a:cubicBezTo>
                  <a:cubicBezTo>
                    <a:pt x="7930" y="1713"/>
                    <a:pt x="7266" y="1922"/>
                    <a:pt x="6288" y="1922"/>
                  </a:cubicBezTo>
                  <a:cubicBezTo>
                    <a:pt x="5310" y="1922"/>
                    <a:pt x="4646" y="1713"/>
                    <a:pt x="4122" y="1433"/>
                  </a:cubicBezTo>
                  <a:cubicBezTo>
                    <a:pt x="3878" y="1328"/>
                    <a:pt x="3633" y="1189"/>
                    <a:pt x="3389" y="1049"/>
                  </a:cubicBezTo>
                  <a:cubicBezTo>
                    <a:pt x="3319" y="979"/>
                    <a:pt x="3249" y="944"/>
                    <a:pt x="3144" y="874"/>
                  </a:cubicBezTo>
                  <a:cubicBezTo>
                    <a:pt x="2411" y="420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2452050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44" y="1"/>
                  </a:moveTo>
                  <a:cubicBezTo>
                    <a:pt x="1607" y="1"/>
                    <a:pt x="734" y="420"/>
                    <a:pt x="0" y="874"/>
                  </a:cubicBezTo>
                  <a:cubicBezTo>
                    <a:pt x="105" y="944"/>
                    <a:pt x="175" y="979"/>
                    <a:pt x="245" y="1049"/>
                  </a:cubicBezTo>
                  <a:cubicBezTo>
                    <a:pt x="489" y="1189"/>
                    <a:pt x="734" y="1328"/>
                    <a:pt x="978" y="1433"/>
                  </a:cubicBezTo>
                  <a:cubicBezTo>
                    <a:pt x="1502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10" y="1433"/>
                  </a:cubicBezTo>
                  <a:cubicBezTo>
                    <a:pt x="5589" y="1573"/>
                    <a:pt x="5799" y="1713"/>
                    <a:pt x="6043" y="1852"/>
                  </a:cubicBezTo>
                  <a:cubicBezTo>
                    <a:pt x="6148" y="1922"/>
                    <a:pt x="6218" y="1957"/>
                    <a:pt x="6288" y="2027"/>
                  </a:cubicBezTo>
                  <a:cubicBezTo>
                    <a:pt x="7056" y="2481"/>
                    <a:pt x="7930" y="2900"/>
                    <a:pt x="9466" y="2900"/>
                  </a:cubicBezTo>
                  <a:cubicBezTo>
                    <a:pt x="11003" y="2900"/>
                    <a:pt x="11877" y="2481"/>
                    <a:pt x="12610" y="2027"/>
                  </a:cubicBezTo>
                  <a:cubicBezTo>
                    <a:pt x="12505" y="1957"/>
                    <a:pt x="12436" y="1922"/>
                    <a:pt x="12331" y="1852"/>
                  </a:cubicBezTo>
                  <a:cubicBezTo>
                    <a:pt x="12121" y="1713"/>
                    <a:pt x="11877" y="1573"/>
                    <a:pt x="11632" y="1433"/>
                  </a:cubicBezTo>
                  <a:cubicBezTo>
                    <a:pt x="11108" y="1713"/>
                    <a:pt x="10445" y="1922"/>
                    <a:pt x="9466" y="1922"/>
                  </a:cubicBezTo>
                  <a:cubicBezTo>
                    <a:pt x="8488" y="1922"/>
                    <a:pt x="7825" y="1713"/>
                    <a:pt x="7301" y="1433"/>
                  </a:cubicBezTo>
                  <a:cubicBezTo>
                    <a:pt x="7021" y="1328"/>
                    <a:pt x="6812" y="1189"/>
                    <a:pt x="6567" y="1049"/>
                  </a:cubicBezTo>
                  <a:cubicBezTo>
                    <a:pt x="6462" y="979"/>
                    <a:pt x="6393" y="944"/>
                    <a:pt x="6288" y="874"/>
                  </a:cubicBezTo>
                  <a:cubicBezTo>
                    <a:pt x="5554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2609225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79" y="1"/>
                  </a:moveTo>
                  <a:cubicBezTo>
                    <a:pt x="1643" y="1"/>
                    <a:pt x="769" y="420"/>
                    <a:pt x="1" y="874"/>
                  </a:cubicBezTo>
                  <a:cubicBezTo>
                    <a:pt x="106" y="944"/>
                    <a:pt x="175" y="979"/>
                    <a:pt x="280" y="1049"/>
                  </a:cubicBezTo>
                  <a:cubicBezTo>
                    <a:pt x="525" y="1189"/>
                    <a:pt x="734" y="1328"/>
                    <a:pt x="1014" y="1433"/>
                  </a:cubicBezTo>
                  <a:cubicBezTo>
                    <a:pt x="1538" y="1189"/>
                    <a:pt x="2201" y="979"/>
                    <a:pt x="3179" y="979"/>
                  </a:cubicBezTo>
                  <a:cubicBezTo>
                    <a:pt x="4158" y="979"/>
                    <a:pt x="4821" y="1189"/>
                    <a:pt x="5345" y="1433"/>
                  </a:cubicBezTo>
                  <a:cubicBezTo>
                    <a:pt x="5590" y="1573"/>
                    <a:pt x="5834" y="1713"/>
                    <a:pt x="6044" y="1852"/>
                  </a:cubicBezTo>
                  <a:cubicBezTo>
                    <a:pt x="6149" y="1922"/>
                    <a:pt x="6218" y="1957"/>
                    <a:pt x="6323" y="2027"/>
                  </a:cubicBezTo>
                  <a:cubicBezTo>
                    <a:pt x="7057" y="2481"/>
                    <a:pt x="7930" y="2900"/>
                    <a:pt x="9467" y="2900"/>
                  </a:cubicBezTo>
                  <a:cubicBezTo>
                    <a:pt x="11004" y="2900"/>
                    <a:pt x="11877" y="2481"/>
                    <a:pt x="12611" y="2027"/>
                  </a:cubicBezTo>
                  <a:cubicBezTo>
                    <a:pt x="12541" y="1957"/>
                    <a:pt x="12436" y="1922"/>
                    <a:pt x="12366" y="1852"/>
                  </a:cubicBezTo>
                  <a:cubicBezTo>
                    <a:pt x="12122" y="1713"/>
                    <a:pt x="11877" y="1573"/>
                    <a:pt x="11633" y="1433"/>
                  </a:cubicBezTo>
                  <a:cubicBezTo>
                    <a:pt x="11074" y="1713"/>
                    <a:pt x="10445" y="1922"/>
                    <a:pt x="9467" y="1922"/>
                  </a:cubicBezTo>
                  <a:cubicBezTo>
                    <a:pt x="8454" y="1922"/>
                    <a:pt x="7825" y="1713"/>
                    <a:pt x="7301" y="1433"/>
                  </a:cubicBezTo>
                  <a:cubicBezTo>
                    <a:pt x="7057" y="1328"/>
                    <a:pt x="6812" y="1189"/>
                    <a:pt x="6568" y="1049"/>
                  </a:cubicBezTo>
                  <a:cubicBezTo>
                    <a:pt x="6498" y="979"/>
                    <a:pt x="6393" y="944"/>
                    <a:pt x="6323" y="874"/>
                  </a:cubicBezTo>
                  <a:cubicBezTo>
                    <a:pt x="5590" y="420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2767300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44" y="1"/>
                  </a:moveTo>
                  <a:cubicBezTo>
                    <a:pt x="1607" y="1"/>
                    <a:pt x="734" y="420"/>
                    <a:pt x="0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89" y="1189"/>
                    <a:pt x="734" y="1328"/>
                    <a:pt x="978" y="1433"/>
                  </a:cubicBezTo>
                  <a:cubicBezTo>
                    <a:pt x="1502" y="1189"/>
                    <a:pt x="2131" y="979"/>
                    <a:pt x="3144" y="979"/>
                  </a:cubicBezTo>
                  <a:cubicBezTo>
                    <a:pt x="4122" y="979"/>
                    <a:pt x="4751" y="1189"/>
                    <a:pt x="5310" y="1433"/>
                  </a:cubicBezTo>
                  <a:cubicBezTo>
                    <a:pt x="5554" y="1573"/>
                    <a:pt x="5799" y="1713"/>
                    <a:pt x="6043" y="1852"/>
                  </a:cubicBezTo>
                  <a:cubicBezTo>
                    <a:pt x="6113" y="1922"/>
                    <a:pt x="6218" y="1957"/>
                    <a:pt x="6288" y="2027"/>
                  </a:cubicBezTo>
                  <a:cubicBezTo>
                    <a:pt x="7021" y="2481"/>
                    <a:pt x="7930" y="2900"/>
                    <a:pt x="9466" y="2900"/>
                  </a:cubicBezTo>
                  <a:cubicBezTo>
                    <a:pt x="11003" y="2900"/>
                    <a:pt x="11877" y="2481"/>
                    <a:pt x="12610" y="2027"/>
                  </a:cubicBezTo>
                  <a:cubicBezTo>
                    <a:pt x="12505" y="1957"/>
                    <a:pt x="12436" y="1922"/>
                    <a:pt x="12331" y="1852"/>
                  </a:cubicBezTo>
                  <a:cubicBezTo>
                    <a:pt x="12121" y="1713"/>
                    <a:pt x="11877" y="1573"/>
                    <a:pt x="11632" y="1433"/>
                  </a:cubicBezTo>
                  <a:cubicBezTo>
                    <a:pt x="11073" y="1713"/>
                    <a:pt x="10445" y="1922"/>
                    <a:pt x="9466" y="1922"/>
                  </a:cubicBezTo>
                  <a:cubicBezTo>
                    <a:pt x="8488" y="1922"/>
                    <a:pt x="7825" y="1713"/>
                    <a:pt x="7266" y="1433"/>
                  </a:cubicBezTo>
                  <a:cubicBezTo>
                    <a:pt x="7021" y="1328"/>
                    <a:pt x="6777" y="1189"/>
                    <a:pt x="6567" y="1049"/>
                  </a:cubicBezTo>
                  <a:cubicBezTo>
                    <a:pt x="6462" y="979"/>
                    <a:pt x="6393" y="944"/>
                    <a:pt x="6288" y="874"/>
                  </a:cubicBezTo>
                  <a:cubicBezTo>
                    <a:pt x="5554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2924475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79" y="1"/>
                  </a:moveTo>
                  <a:cubicBezTo>
                    <a:pt x="1643" y="1"/>
                    <a:pt x="734" y="420"/>
                    <a:pt x="1" y="874"/>
                  </a:cubicBezTo>
                  <a:cubicBezTo>
                    <a:pt x="106" y="944"/>
                    <a:pt x="175" y="979"/>
                    <a:pt x="280" y="1049"/>
                  </a:cubicBezTo>
                  <a:cubicBezTo>
                    <a:pt x="490" y="1189"/>
                    <a:pt x="734" y="1328"/>
                    <a:pt x="979" y="1433"/>
                  </a:cubicBezTo>
                  <a:cubicBezTo>
                    <a:pt x="1538" y="1189"/>
                    <a:pt x="2201" y="979"/>
                    <a:pt x="3179" y="979"/>
                  </a:cubicBezTo>
                  <a:cubicBezTo>
                    <a:pt x="4158" y="979"/>
                    <a:pt x="4786" y="1189"/>
                    <a:pt x="5345" y="1433"/>
                  </a:cubicBezTo>
                  <a:cubicBezTo>
                    <a:pt x="5590" y="1573"/>
                    <a:pt x="5834" y="1713"/>
                    <a:pt x="6044" y="1852"/>
                  </a:cubicBezTo>
                  <a:cubicBezTo>
                    <a:pt x="6149" y="1922"/>
                    <a:pt x="6218" y="1957"/>
                    <a:pt x="6323" y="2027"/>
                  </a:cubicBezTo>
                  <a:cubicBezTo>
                    <a:pt x="7057" y="2481"/>
                    <a:pt x="7930" y="2900"/>
                    <a:pt x="9432" y="2900"/>
                  </a:cubicBezTo>
                  <a:cubicBezTo>
                    <a:pt x="10969" y="2900"/>
                    <a:pt x="11877" y="2481"/>
                    <a:pt x="12611" y="2027"/>
                  </a:cubicBezTo>
                  <a:cubicBezTo>
                    <a:pt x="12541" y="1957"/>
                    <a:pt x="12436" y="1922"/>
                    <a:pt x="12366" y="1852"/>
                  </a:cubicBezTo>
                  <a:cubicBezTo>
                    <a:pt x="12122" y="1713"/>
                    <a:pt x="11877" y="1573"/>
                    <a:pt x="11633" y="1433"/>
                  </a:cubicBezTo>
                  <a:cubicBezTo>
                    <a:pt x="11074" y="1713"/>
                    <a:pt x="10445" y="1922"/>
                    <a:pt x="9432" y="1922"/>
                  </a:cubicBezTo>
                  <a:cubicBezTo>
                    <a:pt x="8454" y="1922"/>
                    <a:pt x="7825" y="1713"/>
                    <a:pt x="7266" y="1433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98" y="979"/>
                    <a:pt x="6393" y="944"/>
                    <a:pt x="6323" y="874"/>
                  </a:cubicBezTo>
                  <a:cubicBezTo>
                    <a:pt x="5590" y="420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3082550" y="4252525"/>
              <a:ext cx="551925" cy="72525"/>
            </a:xfrm>
            <a:custGeom>
              <a:avLst/>
              <a:gdLst/>
              <a:ahLst/>
              <a:cxnLst/>
              <a:rect l="l" t="t" r="r" b="b"/>
              <a:pathLst>
                <a:path w="22077" h="2901" extrusionOk="0">
                  <a:moveTo>
                    <a:pt x="22076" y="1"/>
                  </a:moveTo>
                  <a:cubicBezTo>
                    <a:pt x="20505" y="1"/>
                    <a:pt x="19631" y="420"/>
                    <a:pt x="18898" y="874"/>
                  </a:cubicBezTo>
                  <a:cubicBezTo>
                    <a:pt x="18968" y="944"/>
                    <a:pt x="19072" y="979"/>
                    <a:pt x="19142" y="1049"/>
                  </a:cubicBezTo>
                  <a:cubicBezTo>
                    <a:pt x="19387" y="1189"/>
                    <a:pt x="19631" y="1328"/>
                    <a:pt x="19876" y="1433"/>
                  </a:cubicBezTo>
                  <a:cubicBezTo>
                    <a:pt x="20435" y="1189"/>
                    <a:pt x="21063" y="979"/>
                    <a:pt x="22076" y="979"/>
                  </a:cubicBezTo>
                  <a:lnTo>
                    <a:pt x="22076" y="1"/>
                  </a:lnTo>
                  <a:close/>
                  <a:moveTo>
                    <a:pt x="3109" y="1"/>
                  </a:moveTo>
                  <a:cubicBezTo>
                    <a:pt x="1607" y="1"/>
                    <a:pt x="734" y="420"/>
                    <a:pt x="0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89" y="1189"/>
                    <a:pt x="699" y="1328"/>
                    <a:pt x="943" y="1433"/>
                  </a:cubicBezTo>
                  <a:cubicBezTo>
                    <a:pt x="1502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10" y="1433"/>
                  </a:cubicBezTo>
                  <a:cubicBezTo>
                    <a:pt x="5554" y="1573"/>
                    <a:pt x="5799" y="1713"/>
                    <a:pt x="6043" y="1852"/>
                  </a:cubicBezTo>
                  <a:cubicBezTo>
                    <a:pt x="6113" y="1922"/>
                    <a:pt x="6218" y="1957"/>
                    <a:pt x="6288" y="2027"/>
                  </a:cubicBezTo>
                  <a:cubicBezTo>
                    <a:pt x="7021" y="2481"/>
                    <a:pt x="7930" y="2900"/>
                    <a:pt x="9466" y="2900"/>
                  </a:cubicBezTo>
                  <a:cubicBezTo>
                    <a:pt x="10968" y="2900"/>
                    <a:pt x="11842" y="2481"/>
                    <a:pt x="12575" y="2027"/>
                  </a:cubicBezTo>
                  <a:cubicBezTo>
                    <a:pt x="12505" y="1957"/>
                    <a:pt x="12401" y="1922"/>
                    <a:pt x="12331" y="1852"/>
                  </a:cubicBezTo>
                  <a:cubicBezTo>
                    <a:pt x="12086" y="1713"/>
                    <a:pt x="11877" y="1573"/>
                    <a:pt x="11632" y="1433"/>
                  </a:cubicBezTo>
                  <a:cubicBezTo>
                    <a:pt x="11073" y="1713"/>
                    <a:pt x="10445" y="1922"/>
                    <a:pt x="9466" y="1922"/>
                  </a:cubicBezTo>
                  <a:cubicBezTo>
                    <a:pt x="8453" y="1922"/>
                    <a:pt x="7825" y="1713"/>
                    <a:pt x="7266" y="1433"/>
                  </a:cubicBezTo>
                  <a:cubicBezTo>
                    <a:pt x="7021" y="1328"/>
                    <a:pt x="6777" y="1189"/>
                    <a:pt x="6532" y="1049"/>
                  </a:cubicBezTo>
                  <a:cubicBezTo>
                    <a:pt x="6462" y="979"/>
                    <a:pt x="6358" y="944"/>
                    <a:pt x="6288" y="874"/>
                  </a:cubicBezTo>
                  <a:cubicBezTo>
                    <a:pt x="5554" y="420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0"/>
            <p:cNvSpPr/>
            <p:nvPr/>
          </p:nvSpPr>
          <p:spPr>
            <a:xfrm>
              <a:off x="3396925" y="4252525"/>
              <a:ext cx="237550" cy="72525"/>
            </a:xfrm>
            <a:custGeom>
              <a:avLst/>
              <a:gdLst/>
              <a:ahLst/>
              <a:cxnLst/>
              <a:rect l="l" t="t" r="r" b="b"/>
              <a:pathLst>
                <a:path w="9502" h="2901" extrusionOk="0">
                  <a:moveTo>
                    <a:pt x="3144" y="1"/>
                  </a:moveTo>
                  <a:cubicBezTo>
                    <a:pt x="1607" y="1"/>
                    <a:pt x="734" y="420"/>
                    <a:pt x="0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89" y="1189"/>
                    <a:pt x="734" y="1328"/>
                    <a:pt x="978" y="1433"/>
                  </a:cubicBezTo>
                  <a:cubicBezTo>
                    <a:pt x="1537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45" y="1433"/>
                  </a:cubicBezTo>
                  <a:cubicBezTo>
                    <a:pt x="5589" y="1573"/>
                    <a:pt x="5834" y="1713"/>
                    <a:pt x="6043" y="1852"/>
                  </a:cubicBezTo>
                  <a:cubicBezTo>
                    <a:pt x="6148" y="1922"/>
                    <a:pt x="6218" y="1957"/>
                    <a:pt x="6323" y="2027"/>
                  </a:cubicBezTo>
                  <a:cubicBezTo>
                    <a:pt x="7056" y="2481"/>
                    <a:pt x="7930" y="2900"/>
                    <a:pt x="9501" y="2900"/>
                  </a:cubicBezTo>
                  <a:lnTo>
                    <a:pt x="9501" y="1922"/>
                  </a:lnTo>
                  <a:cubicBezTo>
                    <a:pt x="8488" y="1922"/>
                    <a:pt x="7860" y="1713"/>
                    <a:pt x="7301" y="1433"/>
                  </a:cubicBezTo>
                  <a:cubicBezTo>
                    <a:pt x="7056" y="1328"/>
                    <a:pt x="6812" y="1189"/>
                    <a:pt x="6567" y="1049"/>
                  </a:cubicBezTo>
                  <a:cubicBezTo>
                    <a:pt x="6497" y="979"/>
                    <a:pt x="6393" y="944"/>
                    <a:pt x="6323" y="874"/>
                  </a:cubicBezTo>
                  <a:cubicBezTo>
                    <a:pt x="5589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3239725" y="4252525"/>
              <a:ext cx="795575" cy="72525"/>
            </a:xfrm>
            <a:custGeom>
              <a:avLst/>
              <a:gdLst/>
              <a:ahLst/>
              <a:cxnLst/>
              <a:rect l="l" t="t" r="r" b="b"/>
              <a:pathLst>
                <a:path w="31823" h="2901" extrusionOk="0">
                  <a:moveTo>
                    <a:pt x="3179" y="1"/>
                  </a:moveTo>
                  <a:cubicBezTo>
                    <a:pt x="1643" y="1"/>
                    <a:pt x="734" y="420"/>
                    <a:pt x="1" y="874"/>
                  </a:cubicBezTo>
                  <a:cubicBezTo>
                    <a:pt x="71" y="944"/>
                    <a:pt x="175" y="979"/>
                    <a:pt x="245" y="1049"/>
                  </a:cubicBezTo>
                  <a:cubicBezTo>
                    <a:pt x="490" y="1189"/>
                    <a:pt x="734" y="1328"/>
                    <a:pt x="979" y="1433"/>
                  </a:cubicBezTo>
                  <a:cubicBezTo>
                    <a:pt x="1538" y="1189"/>
                    <a:pt x="2166" y="979"/>
                    <a:pt x="3179" y="979"/>
                  </a:cubicBezTo>
                  <a:cubicBezTo>
                    <a:pt x="4158" y="979"/>
                    <a:pt x="4786" y="1189"/>
                    <a:pt x="5345" y="1433"/>
                  </a:cubicBezTo>
                  <a:cubicBezTo>
                    <a:pt x="5590" y="1573"/>
                    <a:pt x="5799" y="1713"/>
                    <a:pt x="6044" y="1852"/>
                  </a:cubicBezTo>
                  <a:cubicBezTo>
                    <a:pt x="6114" y="1922"/>
                    <a:pt x="6218" y="1957"/>
                    <a:pt x="6288" y="2027"/>
                  </a:cubicBezTo>
                  <a:cubicBezTo>
                    <a:pt x="7022" y="2481"/>
                    <a:pt x="7895" y="2900"/>
                    <a:pt x="9432" y="2900"/>
                  </a:cubicBezTo>
                  <a:cubicBezTo>
                    <a:pt x="10969" y="2900"/>
                    <a:pt x="11877" y="2481"/>
                    <a:pt x="12611" y="2027"/>
                  </a:cubicBezTo>
                  <a:cubicBezTo>
                    <a:pt x="12506" y="1957"/>
                    <a:pt x="12436" y="1922"/>
                    <a:pt x="12331" y="1852"/>
                  </a:cubicBezTo>
                  <a:cubicBezTo>
                    <a:pt x="12122" y="1713"/>
                    <a:pt x="11877" y="1573"/>
                    <a:pt x="11633" y="1433"/>
                  </a:cubicBezTo>
                  <a:cubicBezTo>
                    <a:pt x="11074" y="1713"/>
                    <a:pt x="10410" y="1922"/>
                    <a:pt x="9432" y="1922"/>
                  </a:cubicBezTo>
                  <a:cubicBezTo>
                    <a:pt x="8454" y="1922"/>
                    <a:pt x="7825" y="1713"/>
                    <a:pt x="7266" y="1433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979"/>
                    <a:pt x="6393" y="944"/>
                    <a:pt x="6288" y="874"/>
                  </a:cubicBezTo>
                  <a:cubicBezTo>
                    <a:pt x="5555" y="420"/>
                    <a:pt x="4681" y="1"/>
                    <a:pt x="3179" y="1"/>
                  </a:cubicBezTo>
                  <a:close/>
                  <a:moveTo>
                    <a:pt x="30845" y="1433"/>
                  </a:moveTo>
                  <a:cubicBezTo>
                    <a:pt x="30321" y="1713"/>
                    <a:pt x="29657" y="1922"/>
                    <a:pt x="28679" y="1922"/>
                  </a:cubicBezTo>
                  <a:lnTo>
                    <a:pt x="28679" y="2900"/>
                  </a:lnTo>
                  <a:cubicBezTo>
                    <a:pt x="30216" y="2900"/>
                    <a:pt x="31089" y="2481"/>
                    <a:pt x="31823" y="2027"/>
                  </a:cubicBezTo>
                  <a:cubicBezTo>
                    <a:pt x="31753" y="1957"/>
                    <a:pt x="31648" y="1922"/>
                    <a:pt x="31578" y="1852"/>
                  </a:cubicBezTo>
                  <a:cubicBezTo>
                    <a:pt x="31334" y="1713"/>
                    <a:pt x="31124" y="1573"/>
                    <a:pt x="30845" y="1433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3956675" y="4252525"/>
              <a:ext cx="236700" cy="72525"/>
            </a:xfrm>
            <a:custGeom>
              <a:avLst/>
              <a:gdLst/>
              <a:ahLst/>
              <a:cxnLst/>
              <a:rect l="l" t="t" r="r" b="b"/>
              <a:pathLst>
                <a:path w="9468" h="2901" extrusionOk="0">
                  <a:moveTo>
                    <a:pt x="1" y="1"/>
                  </a:moveTo>
                  <a:lnTo>
                    <a:pt x="1" y="979"/>
                  </a:lnTo>
                  <a:cubicBezTo>
                    <a:pt x="979" y="979"/>
                    <a:pt x="1643" y="1189"/>
                    <a:pt x="2167" y="1433"/>
                  </a:cubicBezTo>
                  <a:cubicBezTo>
                    <a:pt x="2446" y="1573"/>
                    <a:pt x="2656" y="1713"/>
                    <a:pt x="2900" y="1852"/>
                  </a:cubicBezTo>
                  <a:cubicBezTo>
                    <a:pt x="2970" y="1922"/>
                    <a:pt x="3075" y="1957"/>
                    <a:pt x="3145" y="2027"/>
                  </a:cubicBezTo>
                  <a:cubicBezTo>
                    <a:pt x="3878" y="2481"/>
                    <a:pt x="4751" y="2900"/>
                    <a:pt x="6288" y="2900"/>
                  </a:cubicBezTo>
                  <a:cubicBezTo>
                    <a:pt x="7825" y="2900"/>
                    <a:pt x="8699" y="2481"/>
                    <a:pt x="9467" y="2027"/>
                  </a:cubicBezTo>
                  <a:cubicBezTo>
                    <a:pt x="9362" y="1957"/>
                    <a:pt x="9292" y="1922"/>
                    <a:pt x="9188" y="1852"/>
                  </a:cubicBezTo>
                  <a:cubicBezTo>
                    <a:pt x="8943" y="1713"/>
                    <a:pt x="8734" y="1573"/>
                    <a:pt x="8454" y="1433"/>
                  </a:cubicBezTo>
                  <a:cubicBezTo>
                    <a:pt x="7930" y="1713"/>
                    <a:pt x="7266" y="1922"/>
                    <a:pt x="6288" y="1922"/>
                  </a:cubicBezTo>
                  <a:cubicBezTo>
                    <a:pt x="5310" y="1922"/>
                    <a:pt x="4682" y="1713"/>
                    <a:pt x="4123" y="1433"/>
                  </a:cubicBezTo>
                  <a:cubicBezTo>
                    <a:pt x="3878" y="1328"/>
                    <a:pt x="3634" y="1189"/>
                    <a:pt x="3424" y="1049"/>
                  </a:cubicBezTo>
                  <a:cubicBezTo>
                    <a:pt x="3319" y="979"/>
                    <a:pt x="3249" y="944"/>
                    <a:pt x="3145" y="874"/>
                  </a:cubicBezTo>
                  <a:cubicBezTo>
                    <a:pt x="2411" y="420"/>
                    <a:pt x="1538" y="1"/>
                    <a:pt x="1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0"/>
            <p:cNvSpPr/>
            <p:nvPr/>
          </p:nvSpPr>
          <p:spPr>
            <a:xfrm>
              <a:off x="4035275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44" y="1"/>
                  </a:moveTo>
                  <a:cubicBezTo>
                    <a:pt x="1607" y="1"/>
                    <a:pt x="734" y="420"/>
                    <a:pt x="1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90" y="1189"/>
                    <a:pt x="734" y="1328"/>
                    <a:pt x="979" y="1433"/>
                  </a:cubicBezTo>
                  <a:cubicBezTo>
                    <a:pt x="1538" y="1189"/>
                    <a:pt x="2166" y="979"/>
                    <a:pt x="3144" y="979"/>
                  </a:cubicBezTo>
                  <a:cubicBezTo>
                    <a:pt x="4122" y="979"/>
                    <a:pt x="4786" y="1189"/>
                    <a:pt x="5310" y="1433"/>
                  </a:cubicBezTo>
                  <a:cubicBezTo>
                    <a:pt x="5590" y="1573"/>
                    <a:pt x="5799" y="1713"/>
                    <a:pt x="6044" y="1852"/>
                  </a:cubicBezTo>
                  <a:cubicBezTo>
                    <a:pt x="6148" y="1922"/>
                    <a:pt x="6218" y="1957"/>
                    <a:pt x="6323" y="2027"/>
                  </a:cubicBezTo>
                  <a:cubicBezTo>
                    <a:pt x="7057" y="2481"/>
                    <a:pt x="7930" y="2900"/>
                    <a:pt x="9467" y="2900"/>
                  </a:cubicBezTo>
                  <a:cubicBezTo>
                    <a:pt x="11004" y="2900"/>
                    <a:pt x="11877" y="2481"/>
                    <a:pt x="12611" y="2027"/>
                  </a:cubicBezTo>
                  <a:cubicBezTo>
                    <a:pt x="12506" y="1957"/>
                    <a:pt x="12436" y="1922"/>
                    <a:pt x="12366" y="1852"/>
                  </a:cubicBezTo>
                  <a:cubicBezTo>
                    <a:pt x="12122" y="1713"/>
                    <a:pt x="11877" y="1573"/>
                    <a:pt x="11633" y="1433"/>
                  </a:cubicBezTo>
                  <a:cubicBezTo>
                    <a:pt x="11074" y="1713"/>
                    <a:pt x="10445" y="1922"/>
                    <a:pt x="9467" y="1922"/>
                  </a:cubicBezTo>
                  <a:cubicBezTo>
                    <a:pt x="8489" y="1922"/>
                    <a:pt x="7825" y="1713"/>
                    <a:pt x="7301" y="1433"/>
                  </a:cubicBezTo>
                  <a:cubicBezTo>
                    <a:pt x="7022" y="1328"/>
                    <a:pt x="6812" y="1189"/>
                    <a:pt x="6568" y="1049"/>
                  </a:cubicBezTo>
                  <a:cubicBezTo>
                    <a:pt x="6463" y="979"/>
                    <a:pt x="6393" y="944"/>
                    <a:pt x="6323" y="874"/>
                  </a:cubicBezTo>
                  <a:cubicBezTo>
                    <a:pt x="5555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0"/>
            <p:cNvSpPr/>
            <p:nvPr/>
          </p:nvSpPr>
          <p:spPr>
            <a:xfrm>
              <a:off x="4193350" y="4252525"/>
              <a:ext cx="314400" cy="72525"/>
            </a:xfrm>
            <a:custGeom>
              <a:avLst/>
              <a:gdLst/>
              <a:ahLst/>
              <a:cxnLst/>
              <a:rect l="l" t="t" r="r" b="b"/>
              <a:pathLst>
                <a:path w="12576" h="2901" extrusionOk="0">
                  <a:moveTo>
                    <a:pt x="3144" y="1"/>
                  </a:moveTo>
                  <a:cubicBezTo>
                    <a:pt x="1607" y="1"/>
                    <a:pt x="734" y="420"/>
                    <a:pt x="0" y="874"/>
                  </a:cubicBezTo>
                  <a:cubicBezTo>
                    <a:pt x="70" y="944"/>
                    <a:pt x="140" y="979"/>
                    <a:pt x="245" y="1049"/>
                  </a:cubicBezTo>
                  <a:cubicBezTo>
                    <a:pt x="489" y="1189"/>
                    <a:pt x="699" y="1328"/>
                    <a:pt x="978" y="1433"/>
                  </a:cubicBezTo>
                  <a:cubicBezTo>
                    <a:pt x="1502" y="1189"/>
                    <a:pt x="2166" y="979"/>
                    <a:pt x="3144" y="979"/>
                  </a:cubicBezTo>
                  <a:cubicBezTo>
                    <a:pt x="4122" y="979"/>
                    <a:pt x="4751" y="1189"/>
                    <a:pt x="5310" y="1433"/>
                  </a:cubicBezTo>
                  <a:cubicBezTo>
                    <a:pt x="5554" y="1573"/>
                    <a:pt x="5799" y="1713"/>
                    <a:pt x="6043" y="1852"/>
                  </a:cubicBezTo>
                  <a:cubicBezTo>
                    <a:pt x="6113" y="1922"/>
                    <a:pt x="6183" y="1957"/>
                    <a:pt x="6288" y="2027"/>
                  </a:cubicBezTo>
                  <a:cubicBezTo>
                    <a:pt x="7021" y="2481"/>
                    <a:pt x="7894" y="2900"/>
                    <a:pt x="9431" y="2900"/>
                  </a:cubicBezTo>
                  <a:cubicBezTo>
                    <a:pt x="10968" y="2900"/>
                    <a:pt x="11842" y="2481"/>
                    <a:pt x="12575" y="2027"/>
                  </a:cubicBezTo>
                  <a:cubicBezTo>
                    <a:pt x="12505" y="1957"/>
                    <a:pt x="12400" y="1922"/>
                    <a:pt x="12331" y="1852"/>
                  </a:cubicBezTo>
                  <a:cubicBezTo>
                    <a:pt x="12086" y="1713"/>
                    <a:pt x="11877" y="1573"/>
                    <a:pt x="11597" y="1433"/>
                  </a:cubicBezTo>
                  <a:cubicBezTo>
                    <a:pt x="11038" y="1713"/>
                    <a:pt x="10409" y="1922"/>
                    <a:pt x="9431" y="1922"/>
                  </a:cubicBezTo>
                  <a:cubicBezTo>
                    <a:pt x="8453" y="1922"/>
                    <a:pt x="7790" y="1713"/>
                    <a:pt x="7266" y="1433"/>
                  </a:cubicBezTo>
                  <a:cubicBezTo>
                    <a:pt x="7021" y="1328"/>
                    <a:pt x="6777" y="1189"/>
                    <a:pt x="6532" y="1049"/>
                  </a:cubicBezTo>
                  <a:cubicBezTo>
                    <a:pt x="6462" y="979"/>
                    <a:pt x="6357" y="944"/>
                    <a:pt x="6288" y="874"/>
                  </a:cubicBezTo>
                  <a:cubicBezTo>
                    <a:pt x="5554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0"/>
            <p:cNvSpPr/>
            <p:nvPr/>
          </p:nvSpPr>
          <p:spPr>
            <a:xfrm>
              <a:off x="4350525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44" y="1"/>
                  </a:moveTo>
                  <a:cubicBezTo>
                    <a:pt x="1607" y="1"/>
                    <a:pt x="734" y="420"/>
                    <a:pt x="1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90" y="1189"/>
                    <a:pt x="734" y="1328"/>
                    <a:pt x="979" y="1433"/>
                  </a:cubicBezTo>
                  <a:cubicBezTo>
                    <a:pt x="1503" y="1189"/>
                    <a:pt x="2166" y="979"/>
                    <a:pt x="3144" y="979"/>
                  </a:cubicBezTo>
                  <a:cubicBezTo>
                    <a:pt x="4122" y="979"/>
                    <a:pt x="4751" y="1189"/>
                    <a:pt x="5310" y="1433"/>
                  </a:cubicBezTo>
                  <a:cubicBezTo>
                    <a:pt x="5590" y="1573"/>
                    <a:pt x="5799" y="1713"/>
                    <a:pt x="6044" y="1852"/>
                  </a:cubicBezTo>
                  <a:cubicBezTo>
                    <a:pt x="6113" y="1922"/>
                    <a:pt x="6218" y="1957"/>
                    <a:pt x="6288" y="2027"/>
                  </a:cubicBezTo>
                  <a:cubicBezTo>
                    <a:pt x="7057" y="2481"/>
                    <a:pt x="7930" y="2900"/>
                    <a:pt x="9467" y="2900"/>
                  </a:cubicBezTo>
                  <a:cubicBezTo>
                    <a:pt x="11004" y="2900"/>
                    <a:pt x="11877" y="2481"/>
                    <a:pt x="12611" y="2027"/>
                  </a:cubicBezTo>
                  <a:cubicBezTo>
                    <a:pt x="12506" y="1957"/>
                    <a:pt x="12436" y="1922"/>
                    <a:pt x="12331" y="1852"/>
                  </a:cubicBezTo>
                  <a:cubicBezTo>
                    <a:pt x="12122" y="1713"/>
                    <a:pt x="11877" y="1573"/>
                    <a:pt x="11633" y="1433"/>
                  </a:cubicBezTo>
                  <a:cubicBezTo>
                    <a:pt x="11074" y="1713"/>
                    <a:pt x="10445" y="1922"/>
                    <a:pt x="9467" y="1922"/>
                  </a:cubicBezTo>
                  <a:cubicBezTo>
                    <a:pt x="8489" y="1922"/>
                    <a:pt x="7825" y="1713"/>
                    <a:pt x="7266" y="1433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979"/>
                    <a:pt x="6393" y="944"/>
                    <a:pt x="6288" y="874"/>
                  </a:cubicBezTo>
                  <a:cubicBezTo>
                    <a:pt x="5555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0"/>
            <p:cNvSpPr/>
            <p:nvPr/>
          </p:nvSpPr>
          <p:spPr>
            <a:xfrm>
              <a:off x="4507725" y="4252525"/>
              <a:ext cx="315275" cy="72525"/>
            </a:xfrm>
            <a:custGeom>
              <a:avLst/>
              <a:gdLst/>
              <a:ahLst/>
              <a:cxnLst/>
              <a:rect l="l" t="t" r="r" b="b"/>
              <a:pathLst>
                <a:path w="12611" h="2901" extrusionOk="0">
                  <a:moveTo>
                    <a:pt x="3179" y="1"/>
                  </a:moveTo>
                  <a:cubicBezTo>
                    <a:pt x="1642" y="1"/>
                    <a:pt x="769" y="420"/>
                    <a:pt x="0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89" y="1189"/>
                    <a:pt x="734" y="1328"/>
                    <a:pt x="978" y="1433"/>
                  </a:cubicBezTo>
                  <a:cubicBezTo>
                    <a:pt x="1537" y="1189"/>
                    <a:pt x="2201" y="979"/>
                    <a:pt x="3179" y="979"/>
                  </a:cubicBezTo>
                  <a:cubicBezTo>
                    <a:pt x="4157" y="979"/>
                    <a:pt x="4786" y="1189"/>
                    <a:pt x="5345" y="1433"/>
                  </a:cubicBezTo>
                  <a:cubicBezTo>
                    <a:pt x="5589" y="1573"/>
                    <a:pt x="5834" y="1713"/>
                    <a:pt x="6043" y="1852"/>
                  </a:cubicBezTo>
                  <a:cubicBezTo>
                    <a:pt x="6148" y="1922"/>
                    <a:pt x="6218" y="1957"/>
                    <a:pt x="6323" y="2027"/>
                  </a:cubicBezTo>
                  <a:cubicBezTo>
                    <a:pt x="7056" y="2481"/>
                    <a:pt x="7929" y="2900"/>
                    <a:pt x="9431" y="2900"/>
                  </a:cubicBezTo>
                  <a:cubicBezTo>
                    <a:pt x="11003" y="2900"/>
                    <a:pt x="11877" y="2481"/>
                    <a:pt x="12610" y="2027"/>
                  </a:cubicBezTo>
                  <a:cubicBezTo>
                    <a:pt x="12540" y="1957"/>
                    <a:pt x="12435" y="1922"/>
                    <a:pt x="12366" y="1852"/>
                  </a:cubicBezTo>
                  <a:cubicBezTo>
                    <a:pt x="12121" y="1713"/>
                    <a:pt x="11877" y="1573"/>
                    <a:pt x="11632" y="1433"/>
                  </a:cubicBezTo>
                  <a:cubicBezTo>
                    <a:pt x="11073" y="1713"/>
                    <a:pt x="10444" y="1922"/>
                    <a:pt x="9431" y="1922"/>
                  </a:cubicBezTo>
                  <a:cubicBezTo>
                    <a:pt x="8453" y="1922"/>
                    <a:pt x="7825" y="1713"/>
                    <a:pt x="7301" y="1433"/>
                  </a:cubicBezTo>
                  <a:cubicBezTo>
                    <a:pt x="7021" y="1328"/>
                    <a:pt x="6812" y="1189"/>
                    <a:pt x="6567" y="1049"/>
                  </a:cubicBezTo>
                  <a:cubicBezTo>
                    <a:pt x="6497" y="979"/>
                    <a:pt x="6392" y="944"/>
                    <a:pt x="6323" y="874"/>
                  </a:cubicBezTo>
                  <a:cubicBezTo>
                    <a:pt x="5589" y="420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0"/>
            <p:cNvSpPr/>
            <p:nvPr/>
          </p:nvSpPr>
          <p:spPr>
            <a:xfrm>
              <a:off x="4665775" y="4252525"/>
              <a:ext cx="551925" cy="72525"/>
            </a:xfrm>
            <a:custGeom>
              <a:avLst/>
              <a:gdLst/>
              <a:ahLst/>
              <a:cxnLst/>
              <a:rect l="l" t="t" r="r" b="b"/>
              <a:pathLst>
                <a:path w="22077" h="2901" extrusionOk="0">
                  <a:moveTo>
                    <a:pt x="22077" y="1"/>
                  </a:moveTo>
                  <a:cubicBezTo>
                    <a:pt x="20540" y="1"/>
                    <a:pt x="19632" y="420"/>
                    <a:pt x="18898" y="874"/>
                  </a:cubicBezTo>
                  <a:cubicBezTo>
                    <a:pt x="18968" y="944"/>
                    <a:pt x="19073" y="979"/>
                    <a:pt x="19143" y="1049"/>
                  </a:cubicBezTo>
                  <a:cubicBezTo>
                    <a:pt x="19387" y="1189"/>
                    <a:pt x="19632" y="1328"/>
                    <a:pt x="19876" y="1433"/>
                  </a:cubicBezTo>
                  <a:cubicBezTo>
                    <a:pt x="20435" y="1189"/>
                    <a:pt x="21064" y="979"/>
                    <a:pt x="22077" y="979"/>
                  </a:cubicBezTo>
                  <a:lnTo>
                    <a:pt x="22077" y="1"/>
                  </a:lnTo>
                  <a:close/>
                  <a:moveTo>
                    <a:pt x="3109" y="1"/>
                  </a:moveTo>
                  <a:cubicBezTo>
                    <a:pt x="1607" y="1"/>
                    <a:pt x="734" y="420"/>
                    <a:pt x="1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90" y="1189"/>
                    <a:pt x="699" y="1328"/>
                    <a:pt x="979" y="1433"/>
                  </a:cubicBezTo>
                  <a:cubicBezTo>
                    <a:pt x="1503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10" y="1433"/>
                  </a:cubicBezTo>
                  <a:cubicBezTo>
                    <a:pt x="5555" y="1573"/>
                    <a:pt x="5799" y="1713"/>
                    <a:pt x="6044" y="1852"/>
                  </a:cubicBezTo>
                  <a:cubicBezTo>
                    <a:pt x="6113" y="1922"/>
                    <a:pt x="6218" y="1957"/>
                    <a:pt x="6288" y="2027"/>
                  </a:cubicBezTo>
                  <a:cubicBezTo>
                    <a:pt x="7022" y="2481"/>
                    <a:pt x="7930" y="2900"/>
                    <a:pt x="9467" y="2900"/>
                  </a:cubicBezTo>
                  <a:cubicBezTo>
                    <a:pt x="11004" y="2900"/>
                    <a:pt x="11877" y="2481"/>
                    <a:pt x="12611" y="2027"/>
                  </a:cubicBezTo>
                  <a:cubicBezTo>
                    <a:pt x="12506" y="1957"/>
                    <a:pt x="12436" y="1922"/>
                    <a:pt x="12331" y="1852"/>
                  </a:cubicBezTo>
                  <a:cubicBezTo>
                    <a:pt x="12122" y="1713"/>
                    <a:pt x="11877" y="1573"/>
                    <a:pt x="11633" y="1433"/>
                  </a:cubicBezTo>
                  <a:cubicBezTo>
                    <a:pt x="11074" y="1713"/>
                    <a:pt x="10445" y="1922"/>
                    <a:pt x="9467" y="1922"/>
                  </a:cubicBezTo>
                  <a:cubicBezTo>
                    <a:pt x="8454" y="1922"/>
                    <a:pt x="7825" y="1713"/>
                    <a:pt x="7266" y="1433"/>
                  </a:cubicBezTo>
                  <a:cubicBezTo>
                    <a:pt x="7022" y="1328"/>
                    <a:pt x="6777" y="1189"/>
                    <a:pt x="6568" y="1049"/>
                  </a:cubicBezTo>
                  <a:cubicBezTo>
                    <a:pt x="6463" y="979"/>
                    <a:pt x="6393" y="944"/>
                    <a:pt x="6288" y="874"/>
                  </a:cubicBezTo>
                  <a:cubicBezTo>
                    <a:pt x="5555" y="420"/>
                    <a:pt x="4681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0"/>
            <p:cNvSpPr/>
            <p:nvPr/>
          </p:nvSpPr>
          <p:spPr>
            <a:xfrm>
              <a:off x="4981025" y="4252525"/>
              <a:ext cx="236675" cy="72525"/>
            </a:xfrm>
            <a:custGeom>
              <a:avLst/>
              <a:gdLst/>
              <a:ahLst/>
              <a:cxnLst/>
              <a:rect l="l" t="t" r="r" b="b"/>
              <a:pathLst>
                <a:path w="9467" h="2901" extrusionOk="0">
                  <a:moveTo>
                    <a:pt x="3109" y="1"/>
                  </a:moveTo>
                  <a:cubicBezTo>
                    <a:pt x="1607" y="1"/>
                    <a:pt x="734" y="420"/>
                    <a:pt x="1" y="874"/>
                  </a:cubicBezTo>
                  <a:cubicBezTo>
                    <a:pt x="70" y="944"/>
                    <a:pt x="175" y="979"/>
                    <a:pt x="245" y="1049"/>
                  </a:cubicBezTo>
                  <a:cubicBezTo>
                    <a:pt x="490" y="1189"/>
                    <a:pt x="699" y="1328"/>
                    <a:pt x="944" y="1433"/>
                  </a:cubicBezTo>
                  <a:cubicBezTo>
                    <a:pt x="1503" y="1189"/>
                    <a:pt x="2131" y="979"/>
                    <a:pt x="3109" y="979"/>
                  </a:cubicBezTo>
                  <a:cubicBezTo>
                    <a:pt x="4122" y="979"/>
                    <a:pt x="4751" y="1189"/>
                    <a:pt x="5310" y="1433"/>
                  </a:cubicBezTo>
                  <a:cubicBezTo>
                    <a:pt x="5555" y="1573"/>
                    <a:pt x="5799" y="1713"/>
                    <a:pt x="6044" y="1852"/>
                  </a:cubicBezTo>
                  <a:cubicBezTo>
                    <a:pt x="6113" y="1922"/>
                    <a:pt x="6183" y="1957"/>
                    <a:pt x="6288" y="2027"/>
                  </a:cubicBezTo>
                  <a:cubicBezTo>
                    <a:pt x="7022" y="2481"/>
                    <a:pt x="7930" y="2900"/>
                    <a:pt x="9467" y="2900"/>
                  </a:cubicBezTo>
                  <a:lnTo>
                    <a:pt x="9467" y="1922"/>
                  </a:lnTo>
                  <a:cubicBezTo>
                    <a:pt x="8454" y="1922"/>
                    <a:pt x="7825" y="1713"/>
                    <a:pt x="7266" y="1433"/>
                  </a:cubicBezTo>
                  <a:cubicBezTo>
                    <a:pt x="7022" y="1328"/>
                    <a:pt x="6777" y="1189"/>
                    <a:pt x="6533" y="1049"/>
                  </a:cubicBezTo>
                  <a:cubicBezTo>
                    <a:pt x="6463" y="979"/>
                    <a:pt x="6358" y="944"/>
                    <a:pt x="6288" y="874"/>
                  </a:cubicBezTo>
                  <a:cubicBezTo>
                    <a:pt x="5555" y="420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0"/>
            <p:cNvSpPr/>
            <p:nvPr/>
          </p:nvSpPr>
          <p:spPr>
            <a:xfrm>
              <a:off x="2373450" y="4252525"/>
              <a:ext cx="2764800" cy="520500"/>
            </a:xfrm>
            <a:custGeom>
              <a:avLst/>
              <a:gdLst/>
              <a:ahLst/>
              <a:cxnLst/>
              <a:rect l="l" t="t" r="r" b="b"/>
              <a:pathLst>
                <a:path w="110592" h="20820" extrusionOk="0">
                  <a:moveTo>
                    <a:pt x="101160" y="1"/>
                  </a:moveTo>
                  <a:cubicBezTo>
                    <a:pt x="99623" y="1"/>
                    <a:pt x="98715" y="420"/>
                    <a:pt x="97981" y="874"/>
                  </a:cubicBezTo>
                  <a:cubicBezTo>
                    <a:pt x="98086" y="944"/>
                    <a:pt x="98156" y="979"/>
                    <a:pt x="98261" y="1049"/>
                  </a:cubicBezTo>
                  <a:cubicBezTo>
                    <a:pt x="98470" y="1189"/>
                    <a:pt x="98715" y="1328"/>
                    <a:pt x="98959" y="1433"/>
                  </a:cubicBezTo>
                  <a:cubicBezTo>
                    <a:pt x="99518" y="1189"/>
                    <a:pt x="100147" y="979"/>
                    <a:pt x="101160" y="979"/>
                  </a:cubicBezTo>
                  <a:cubicBezTo>
                    <a:pt x="102138" y="979"/>
                    <a:pt x="102767" y="1189"/>
                    <a:pt x="103326" y="1433"/>
                  </a:cubicBezTo>
                  <a:cubicBezTo>
                    <a:pt x="103570" y="1573"/>
                    <a:pt x="103815" y="1713"/>
                    <a:pt x="104024" y="1852"/>
                  </a:cubicBezTo>
                  <a:cubicBezTo>
                    <a:pt x="104129" y="1922"/>
                    <a:pt x="104199" y="1957"/>
                    <a:pt x="104304" y="2027"/>
                  </a:cubicBezTo>
                  <a:cubicBezTo>
                    <a:pt x="105037" y="2481"/>
                    <a:pt x="105910" y="2900"/>
                    <a:pt x="107412" y="2900"/>
                  </a:cubicBezTo>
                  <a:cubicBezTo>
                    <a:pt x="108949" y="2900"/>
                    <a:pt x="109858" y="2481"/>
                    <a:pt x="110591" y="2027"/>
                  </a:cubicBezTo>
                  <a:cubicBezTo>
                    <a:pt x="110486" y="1957"/>
                    <a:pt x="110416" y="1922"/>
                    <a:pt x="110347" y="1852"/>
                  </a:cubicBezTo>
                  <a:cubicBezTo>
                    <a:pt x="110102" y="1713"/>
                    <a:pt x="109858" y="1573"/>
                    <a:pt x="109613" y="1433"/>
                  </a:cubicBezTo>
                  <a:cubicBezTo>
                    <a:pt x="109054" y="1713"/>
                    <a:pt x="108425" y="1922"/>
                    <a:pt x="107412" y="1922"/>
                  </a:cubicBezTo>
                  <a:cubicBezTo>
                    <a:pt x="106434" y="1922"/>
                    <a:pt x="105806" y="1713"/>
                    <a:pt x="105247" y="1433"/>
                  </a:cubicBezTo>
                  <a:cubicBezTo>
                    <a:pt x="105002" y="1328"/>
                    <a:pt x="104793" y="1189"/>
                    <a:pt x="104548" y="1049"/>
                  </a:cubicBezTo>
                  <a:cubicBezTo>
                    <a:pt x="104478" y="979"/>
                    <a:pt x="104373" y="944"/>
                    <a:pt x="104304" y="874"/>
                  </a:cubicBezTo>
                  <a:cubicBezTo>
                    <a:pt x="103570" y="420"/>
                    <a:pt x="102697" y="1"/>
                    <a:pt x="101160" y="1"/>
                  </a:cubicBezTo>
                  <a:close/>
                  <a:moveTo>
                    <a:pt x="2166" y="19353"/>
                  </a:moveTo>
                  <a:cubicBezTo>
                    <a:pt x="1642" y="19632"/>
                    <a:pt x="979" y="19842"/>
                    <a:pt x="0" y="19842"/>
                  </a:cubicBezTo>
                  <a:lnTo>
                    <a:pt x="0" y="20820"/>
                  </a:lnTo>
                  <a:cubicBezTo>
                    <a:pt x="1537" y="20820"/>
                    <a:pt x="2411" y="20366"/>
                    <a:pt x="3144" y="19912"/>
                  </a:cubicBezTo>
                  <a:cubicBezTo>
                    <a:pt x="3074" y="19877"/>
                    <a:pt x="2970" y="19807"/>
                    <a:pt x="2900" y="19772"/>
                  </a:cubicBezTo>
                  <a:cubicBezTo>
                    <a:pt x="2655" y="19632"/>
                    <a:pt x="2411" y="19457"/>
                    <a:pt x="2166" y="19353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0"/>
            <p:cNvSpPr/>
            <p:nvPr/>
          </p:nvSpPr>
          <p:spPr>
            <a:xfrm>
              <a:off x="2373450" y="4699650"/>
              <a:ext cx="235800" cy="73375"/>
            </a:xfrm>
            <a:custGeom>
              <a:avLst/>
              <a:gdLst/>
              <a:ahLst/>
              <a:cxnLst/>
              <a:rect l="l" t="t" r="r" b="b"/>
              <a:pathLst>
                <a:path w="9432" h="2935" extrusionOk="0">
                  <a:moveTo>
                    <a:pt x="0" y="1"/>
                  </a:moveTo>
                  <a:lnTo>
                    <a:pt x="0" y="979"/>
                  </a:lnTo>
                  <a:cubicBezTo>
                    <a:pt x="979" y="979"/>
                    <a:pt x="1642" y="1188"/>
                    <a:pt x="2166" y="1468"/>
                  </a:cubicBezTo>
                  <a:cubicBezTo>
                    <a:pt x="2411" y="1572"/>
                    <a:pt x="2655" y="1747"/>
                    <a:pt x="2900" y="1887"/>
                  </a:cubicBezTo>
                  <a:cubicBezTo>
                    <a:pt x="2970" y="1922"/>
                    <a:pt x="3074" y="1992"/>
                    <a:pt x="3144" y="2027"/>
                  </a:cubicBezTo>
                  <a:cubicBezTo>
                    <a:pt x="3878" y="2481"/>
                    <a:pt x="4751" y="2935"/>
                    <a:pt x="6288" y="2935"/>
                  </a:cubicBezTo>
                  <a:cubicBezTo>
                    <a:pt x="7825" y="2935"/>
                    <a:pt x="8698" y="2481"/>
                    <a:pt x="9432" y="2027"/>
                  </a:cubicBezTo>
                  <a:cubicBezTo>
                    <a:pt x="9362" y="1992"/>
                    <a:pt x="9292" y="1922"/>
                    <a:pt x="9187" y="1887"/>
                  </a:cubicBezTo>
                  <a:cubicBezTo>
                    <a:pt x="8943" y="1747"/>
                    <a:pt x="8733" y="1572"/>
                    <a:pt x="8454" y="1468"/>
                  </a:cubicBezTo>
                  <a:cubicBezTo>
                    <a:pt x="7930" y="1747"/>
                    <a:pt x="7266" y="1957"/>
                    <a:pt x="6288" y="1957"/>
                  </a:cubicBezTo>
                  <a:cubicBezTo>
                    <a:pt x="5310" y="1957"/>
                    <a:pt x="4646" y="1747"/>
                    <a:pt x="4122" y="1468"/>
                  </a:cubicBezTo>
                  <a:cubicBezTo>
                    <a:pt x="3878" y="1328"/>
                    <a:pt x="3633" y="1188"/>
                    <a:pt x="3389" y="1049"/>
                  </a:cubicBezTo>
                  <a:cubicBezTo>
                    <a:pt x="3319" y="1014"/>
                    <a:pt x="3249" y="944"/>
                    <a:pt x="3144" y="874"/>
                  </a:cubicBezTo>
                  <a:cubicBezTo>
                    <a:pt x="2411" y="455"/>
                    <a:pt x="1537" y="1"/>
                    <a:pt x="0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0"/>
            <p:cNvSpPr/>
            <p:nvPr/>
          </p:nvSpPr>
          <p:spPr>
            <a:xfrm>
              <a:off x="2452050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105" y="944"/>
                    <a:pt x="175" y="1014"/>
                    <a:pt x="245" y="1049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02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10" y="1468"/>
                  </a:cubicBezTo>
                  <a:cubicBezTo>
                    <a:pt x="5589" y="1572"/>
                    <a:pt x="5799" y="1747"/>
                    <a:pt x="6043" y="1887"/>
                  </a:cubicBezTo>
                  <a:cubicBezTo>
                    <a:pt x="6148" y="1922"/>
                    <a:pt x="6218" y="1992"/>
                    <a:pt x="6288" y="2027"/>
                  </a:cubicBezTo>
                  <a:cubicBezTo>
                    <a:pt x="7056" y="2481"/>
                    <a:pt x="7930" y="2935"/>
                    <a:pt x="9466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05" y="1992"/>
                    <a:pt x="12436" y="1922"/>
                    <a:pt x="12331" y="1887"/>
                  </a:cubicBezTo>
                  <a:cubicBezTo>
                    <a:pt x="12121" y="1747"/>
                    <a:pt x="11877" y="1572"/>
                    <a:pt x="11632" y="1468"/>
                  </a:cubicBezTo>
                  <a:cubicBezTo>
                    <a:pt x="11108" y="1747"/>
                    <a:pt x="10445" y="1957"/>
                    <a:pt x="9466" y="1957"/>
                  </a:cubicBezTo>
                  <a:cubicBezTo>
                    <a:pt x="8488" y="1957"/>
                    <a:pt x="7825" y="1747"/>
                    <a:pt x="7301" y="1468"/>
                  </a:cubicBezTo>
                  <a:cubicBezTo>
                    <a:pt x="7021" y="1328"/>
                    <a:pt x="6812" y="1188"/>
                    <a:pt x="6567" y="1049"/>
                  </a:cubicBezTo>
                  <a:cubicBezTo>
                    <a:pt x="6462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0"/>
            <p:cNvSpPr/>
            <p:nvPr/>
          </p:nvSpPr>
          <p:spPr>
            <a:xfrm>
              <a:off x="2609225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43" y="1"/>
                    <a:pt x="769" y="455"/>
                    <a:pt x="1" y="909"/>
                  </a:cubicBezTo>
                  <a:cubicBezTo>
                    <a:pt x="106" y="944"/>
                    <a:pt x="175" y="1014"/>
                    <a:pt x="280" y="1049"/>
                  </a:cubicBezTo>
                  <a:cubicBezTo>
                    <a:pt x="525" y="1188"/>
                    <a:pt x="734" y="1328"/>
                    <a:pt x="1014" y="1468"/>
                  </a:cubicBezTo>
                  <a:cubicBezTo>
                    <a:pt x="1538" y="1188"/>
                    <a:pt x="2201" y="979"/>
                    <a:pt x="3179" y="979"/>
                  </a:cubicBezTo>
                  <a:cubicBezTo>
                    <a:pt x="4158" y="979"/>
                    <a:pt x="4821" y="1188"/>
                    <a:pt x="5345" y="1468"/>
                  </a:cubicBezTo>
                  <a:cubicBezTo>
                    <a:pt x="5590" y="1572"/>
                    <a:pt x="5834" y="1747"/>
                    <a:pt x="6044" y="1887"/>
                  </a:cubicBezTo>
                  <a:cubicBezTo>
                    <a:pt x="6149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877" y="1572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301" y="1468"/>
                  </a:cubicBezTo>
                  <a:cubicBezTo>
                    <a:pt x="7057" y="1328"/>
                    <a:pt x="6812" y="1188"/>
                    <a:pt x="6568" y="1049"/>
                  </a:cubicBezTo>
                  <a:cubicBezTo>
                    <a:pt x="6498" y="1014"/>
                    <a:pt x="6393" y="944"/>
                    <a:pt x="6323" y="874"/>
                  </a:cubicBezTo>
                  <a:cubicBezTo>
                    <a:pt x="5590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0"/>
            <p:cNvSpPr/>
            <p:nvPr/>
          </p:nvSpPr>
          <p:spPr>
            <a:xfrm>
              <a:off x="2767300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02" y="1188"/>
                    <a:pt x="2131" y="979"/>
                    <a:pt x="3144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4" y="1572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30" y="2935"/>
                    <a:pt x="9466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05" y="1992"/>
                    <a:pt x="12436" y="1922"/>
                    <a:pt x="12331" y="1887"/>
                  </a:cubicBezTo>
                  <a:cubicBezTo>
                    <a:pt x="12121" y="1747"/>
                    <a:pt x="11877" y="1572"/>
                    <a:pt x="11632" y="1468"/>
                  </a:cubicBezTo>
                  <a:cubicBezTo>
                    <a:pt x="11073" y="1747"/>
                    <a:pt x="10445" y="1957"/>
                    <a:pt x="9466" y="1957"/>
                  </a:cubicBezTo>
                  <a:cubicBezTo>
                    <a:pt x="8488" y="1957"/>
                    <a:pt x="7825" y="1747"/>
                    <a:pt x="7266" y="1468"/>
                  </a:cubicBezTo>
                  <a:cubicBezTo>
                    <a:pt x="7021" y="1328"/>
                    <a:pt x="6777" y="1188"/>
                    <a:pt x="6567" y="1049"/>
                  </a:cubicBezTo>
                  <a:cubicBezTo>
                    <a:pt x="6462" y="1014"/>
                    <a:pt x="6393" y="944"/>
                    <a:pt x="6288" y="909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2924475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43" y="1"/>
                    <a:pt x="734" y="455"/>
                    <a:pt x="1" y="909"/>
                  </a:cubicBezTo>
                  <a:cubicBezTo>
                    <a:pt x="106" y="944"/>
                    <a:pt x="175" y="1014"/>
                    <a:pt x="280" y="1049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38" y="1188"/>
                    <a:pt x="2201" y="979"/>
                    <a:pt x="3179" y="979"/>
                  </a:cubicBezTo>
                  <a:cubicBezTo>
                    <a:pt x="4158" y="979"/>
                    <a:pt x="4786" y="1188"/>
                    <a:pt x="5345" y="1468"/>
                  </a:cubicBezTo>
                  <a:cubicBezTo>
                    <a:pt x="5590" y="1572"/>
                    <a:pt x="5834" y="1747"/>
                    <a:pt x="6044" y="1887"/>
                  </a:cubicBezTo>
                  <a:cubicBezTo>
                    <a:pt x="6149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32" y="2935"/>
                  </a:cubicBezTo>
                  <a:cubicBezTo>
                    <a:pt x="10969" y="2935"/>
                    <a:pt x="11877" y="2481"/>
                    <a:pt x="12611" y="2027"/>
                  </a:cubicBezTo>
                  <a:cubicBezTo>
                    <a:pt x="12541" y="1992"/>
                    <a:pt x="12436" y="1922"/>
                    <a:pt x="12366" y="1887"/>
                  </a:cubicBezTo>
                  <a:cubicBezTo>
                    <a:pt x="12122" y="1747"/>
                    <a:pt x="11877" y="1572"/>
                    <a:pt x="11633" y="1468"/>
                  </a:cubicBezTo>
                  <a:cubicBezTo>
                    <a:pt x="11074" y="1747"/>
                    <a:pt x="10445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812" y="1188"/>
                    <a:pt x="6568" y="1049"/>
                  </a:cubicBezTo>
                  <a:cubicBezTo>
                    <a:pt x="6498" y="1014"/>
                    <a:pt x="6393" y="944"/>
                    <a:pt x="6323" y="874"/>
                  </a:cubicBezTo>
                  <a:cubicBezTo>
                    <a:pt x="5590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0"/>
            <p:cNvSpPr/>
            <p:nvPr/>
          </p:nvSpPr>
          <p:spPr>
            <a:xfrm>
              <a:off x="3082550" y="4699650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6" y="1"/>
                  </a:moveTo>
                  <a:cubicBezTo>
                    <a:pt x="20505" y="1"/>
                    <a:pt x="19631" y="455"/>
                    <a:pt x="18898" y="909"/>
                  </a:cubicBezTo>
                  <a:cubicBezTo>
                    <a:pt x="18968" y="944"/>
                    <a:pt x="19072" y="1014"/>
                    <a:pt x="19142" y="1049"/>
                  </a:cubicBezTo>
                  <a:cubicBezTo>
                    <a:pt x="19387" y="1188"/>
                    <a:pt x="19631" y="1328"/>
                    <a:pt x="19876" y="1468"/>
                  </a:cubicBezTo>
                  <a:cubicBezTo>
                    <a:pt x="20435" y="1188"/>
                    <a:pt x="21063" y="979"/>
                    <a:pt x="22076" y="979"/>
                  </a:cubicBezTo>
                  <a:lnTo>
                    <a:pt x="22076" y="1"/>
                  </a:lnTo>
                  <a:close/>
                  <a:moveTo>
                    <a:pt x="3109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89" y="1188"/>
                    <a:pt x="699" y="1328"/>
                    <a:pt x="943" y="1468"/>
                  </a:cubicBezTo>
                  <a:cubicBezTo>
                    <a:pt x="1502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4" y="1572"/>
                    <a:pt x="5799" y="1747"/>
                    <a:pt x="6043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1" y="2481"/>
                    <a:pt x="7930" y="2935"/>
                    <a:pt x="9466" y="2935"/>
                  </a:cubicBezTo>
                  <a:cubicBezTo>
                    <a:pt x="10968" y="2935"/>
                    <a:pt x="11842" y="2481"/>
                    <a:pt x="12575" y="2027"/>
                  </a:cubicBezTo>
                  <a:cubicBezTo>
                    <a:pt x="12505" y="1992"/>
                    <a:pt x="12401" y="1922"/>
                    <a:pt x="12331" y="1887"/>
                  </a:cubicBezTo>
                  <a:cubicBezTo>
                    <a:pt x="12086" y="1747"/>
                    <a:pt x="11877" y="1572"/>
                    <a:pt x="11632" y="1468"/>
                  </a:cubicBezTo>
                  <a:cubicBezTo>
                    <a:pt x="11073" y="1747"/>
                    <a:pt x="10445" y="1957"/>
                    <a:pt x="9466" y="1957"/>
                  </a:cubicBezTo>
                  <a:cubicBezTo>
                    <a:pt x="8453" y="1957"/>
                    <a:pt x="7825" y="1747"/>
                    <a:pt x="7266" y="1468"/>
                  </a:cubicBezTo>
                  <a:cubicBezTo>
                    <a:pt x="7021" y="1328"/>
                    <a:pt x="6777" y="1188"/>
                    <a:pt x="6532" y="1049"/>
                  </a:cubicBezTo>
                  <a:cubicBezTo>
                    <a:pt x="6462" y="1014"/>
                    <a:pt x="6358" y="944"/>
                    <a:pt x="6288" y="909"/>
                  </a:cubicBezTo>
                  <a:cubicBezTo>
                    <a:pt x="5554" y="455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0"/>
            <p:cNvSpPr/>
            <p:nvPr/>
          </p:nvSpPr>
          <p:spPr>
            <a:xfrm>
              <a:off x="3396925" y="4699650"/>
              <a:ext cx="237550" cy="73375"/>
            </a:xfrm>
            <a:custGeom>
              <a:avLst/>
              <a:gdLst/>
              <a:ahLst/>
              <a:cxnLst/>
              <a:rect l="l" t="t" r="r" b="b"/>
              <a:pathLst>
                <a:path w="9502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874"/>
                  </a:cubicBezTo>
                  <a:cubicBezTo>
                    <a:pt x="105" y="944"/>
                    <a:pt x="175" y="1014"/>
                    <a:pt x="280" y="1049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45" y="1468"/>
                  </a:cubicBezTo>
                  <a:cubicBezTo>
                    <a:pt x="5589" y="1572"/>
                    <a:pt x="5834" y="1747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30" y="2935"/>
                    <a:pt x="9501" y="2935"/>
                  </a:cubicBezTo>
                  <a:lnTo>
                    <a:pt x="9501" y="1957"/>
                  </a:lnTo>
                  <a:cubicBezTo>
                    <a:pt x="8488" y="1957"/>
                    <a:pt x="7860" y="1747"/>
                    <a:pt x="7301" y="1468"/>
                  </a:cubicBezTo>
                  <a:cubicBezTo>
                    <a:pt x="7056" y="1328"/>
                    <a:pt x="6812" y="1188"/>
                    <a:pt x="6567" y="1049"/>
                  </a:cubicBezTo>
                  <a:cubicBezTo>
                    <a:pt x="6497" y="1014"/>
                    <a:pt x="6393" y="944"/>
                    <a:pt x="6323" y="909"/>
                  </a:cubicBezTo>
                  <a:cubicBezTo>
                    <a:pt x="5589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0"/>
            <p:cNvSpPr/>
            <p:nvPr/>
          </p:nvSpPr>
          <p:spPr>
            <a:xfrm>
              <a:off x="3239725" y="4699650"/>
              <a:ext cx="795575" cy="73375"/>
            </a:xfrm>
            <a:custGeom>
              <a:avLst/>
              <a:gdLst/>
              <a:ahLst/>
              <a:cxnLst/>
              <a:rect l="l" t="t" r="r" b="b"/>
              <a:pathLst>
                <a:path w="31823" h="2935" extrusionOk="0">
                  <a:moveTo>
                    <a:pt x="3179" y="1"/>
                  </a:moveTo>
                  <a:cubicBezTo>
                    <a:pt x="1643" y="1"/>
                    <a:pt x="734" y="455"/>
                    <a:pt x="1" y="909"/>
                  </a:cubicBezTo>
                  <a:cubicBezTo>
                    <a:pt x="71" y="944"/>
                    <a:pt x="175" y="1014"/>
                    <a:pt x="245" y="1049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38" y="1188"/>
                    <a:pt x="2166" y="979"/>
                    <a:pt x="3179" y="979"/>
                  </a:cubicBezTo>
                  <a:cubicBezTo>
                    <a:pt x="4158" y="979"/>
                    <a:pt x="4786" y="1188"/>
                    <a:pt x="5345" y="1468"/>
                  </a:cubicBezTo>
                  <a:cubicBezTo>
                    <a:pt x="5590" y="1572"/>
                    <a:pt x="5799" y="1747"/>
                    <a:pt x="6044" y="1887"/>
                  </a:cubicBezTo>
                  <a:cubicBezTo>
                    <a:pt x="6114" y="1922"/>
                    <a:pt x="6218" y="1992"/>
                    <a:pt x="6288" y="2027"/>
                  </a:cubicBezTo>
                  <a:cubicBezTo>
                    <a:pt x="7022" y="2481"/>
                    <a:pt x="7895" y="2935"/>
                    <a:pt x="9432" y="2935"/>
                  </a:cubicBezTo>
                  <a:cubicBezTo>
                    <a:pt x="10969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2" y="1747"/>
                    <a:pt x="11877" y="1572"/>
                    <a:pt x="11633" y="1468"/>
                  </a:cubicBezTo>
                  <a:cubicBezTo>
                    <a:pt x="11074" y="1747"/>
                    <a:pt x="10410" y="1957"/>
                    <a:pt x="9432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68" y="1049"/>
                  </a:cubicBezTo>
                  <a:cubicBezTo>
                    <a:pt x="6463" y="1014"/>
                    <a:pt x="6393" y="944"/>
                    <a:pt x="6288" y="874"/>
                  </a:cubicBezTo>
                  <a:cubicBezTo>
                    <a:pt x="5555" y="455"/>
                    <a:pt x="4681" y="1"/>
                    <a:pt x="3179" y="1"/>
                  </a:cubicBezTo>
                  <a:close/>
                  <a:moveTo>
                    <a:pt x="30845" y="1468"/>
                  </a:moveTo>
                  <a:cubicBezTo>
                    <a:pt x="30321" y="1747"/>
                    <a:pt x="29657" y="1957"/>
                    <a:pt x="28679" y="1957"/>
                  </a:cubicBezTo>
                  <a:lnTo>
                    <a:pt x="28679" y="2935"/>
                  </a:lnTo>
                  <a:cubicBezTo>
                    <a:pt x="30216" y="2935"/>
                    <a:pt x="31089" y="2481"/>
                    <a:pt x="31823" y="2027"/>
                  </a:cubicBezTo>
                  <a:cubicBezTo>
                    <a:pt x="31753" y="1992"/>
                    <a:pt x="31648" y="1922"/>
                    <a:pt x="31578" y="1887"/>
                  </a:cubicBezTo>
                  <a:cubicBezTo>
                    <a:pt x="31334" y="1747"/>
                    <a:pt x="31124" y="1572"/>
                    <a:pt x="30845" y="1468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0"/>
            <p:cNvSpPr/>
            <p:nvPr/>
          </p:nvSpPr>
          <p:spPr>
            <a:xfrm>
              <a:off x="3956675" y="4699650"/>
              <a:ext cx="236700" cy="73375"/>
            </a:xfrm>
            <a:custGeom>
              <a:avLst/>
              <a:gdLst/>
              <a:ahLst/>
              <a:cxnLst/>
              <a:rect l="l" t="t" r="r" b="b"/>
              <a:pathLst>
                <a:path w="9468" h="2935" extrusionOk="0">
                  <a:moveTo>
                    <a:pt x="1" y="1"/>
                  </a:moveTo>
                  <a:lnTo>
                    <a:pt x="1" y="979"/>
                  </a:lnTo>
                  <a:cubicBezTo>
                    <a:pt x="979" y="979"/>
                    <a:pt x="1643" y="1188"/>
                    <a:pt x="2167" y="1468"/>
                  </a:cubicBezTo>
                  <a:cubicBezTo>
                    <a:pt x="2446" y="1572"/>
                    <a:pt x="2656" y="1747"/>
                    <a:pt x="2900" y="1887"/>
                  </a:cubicBezTo>
                  <a:cubicBezTo>
                    <a:pt x="2970" y="1922"/>
                    <a:pt x="3075" y="1992"/>
                    <a:pt x="3145" y="2027"/>
                  </a:cubicBezTo>
                  <a:cubicBezTo>
                    <a:pt x="3878" y="2481"/>
                    <a:pt x="4751" y="2935"/>
                    <a:pt x="6288" y="2935"/>
                  </a:cubicBezTo>
                  <a:cubicBezTo>
                    <a:pt x="7825" y="2935"/>
                    <a:pt x="8699" y="2481"/>
                    <a:pt x="9467" y="2027"/>
                  </a:cubicBezTo>
                  <a:cubicBezTo>
                    <a:pt x="9362" y="1992"/>
                    <a:pt x="9292" y="1922"/>
                    <a:pt x="9188" y="1887"/>
                  </a:cubicBezTo>
                  <a:cubicBezTo>
                    <a:pt x="8943" y="1747"/>
                    <a:pt x="8734" y="1572"/>
                    <a:pt x="8454" y="1468"/>
                  </a:cubicBezTo>
                  <a:cubicBezTo>
                    <a:pt x="7930" y="1747"/>
                    <a:pt x="7266" y="1957"/>
                    <a:pt x="6288" y="1957"/>
                  </a:cubicBezTo>
                  <a:cubicBezTo>
                    <a:pt x="5310" y="1957"/>
                    <a:pt x="4682" y="1747"/>
                    <a:pt x="4123" y="1468"/>
                  </a:cubicBezTo>
                  <a:cubicBezTo>
                    <a:pt x="3878" y="1328"/>
                    <a:pt x="3634" y="1188"/>
                    <a:pt x="3424" y="1049"/>
                  </a:cubicBezTo>
                  <a:cubicBezTo>
                    <a:pt x="3319" y="1014"/>
                    <a:pt x="3249" y="944"/>
                    <a:pt x="3145" y="874"/>
                  </a:cubicBezTo>
                  <a:cubicBezTo>
                    <a:pt x="2411" y="455"/>
                    <a:pt x="1538" y="1"/>
                    <a:pt x="1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0"/>
            <p:cNvSpPr/>
            <p:nvPr/>
          </p:nvSpPr>
          <p:spPr>
            <a:xfrm>
              <a:off x="4035275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105" y="944"/>
                    <a:pt x="175" y="1014"/>
                    <a:pt x="280" y="1049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38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10" y="1468"/>
                  </a:cubicBezTo>
                  <a:cubicBezTo>
                    <a:pt x="5590" y="1572"/>
                    <a:pt x="5799" y="1747"/>
                    <a:pt x="6044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66" y="1887"/>
                  </a:cubicBezTo>
                  <a:cubicBezTo>
                    <a:pt x="12122" y="1747"/>
                    <a:pt x="11877" y="1572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89" y="1957"/>
                    <a:pt x="7825" y="1747"/>
                    <a:pt x="7301" y="1468"/>
                  </a:cubicBezTo>
                  <a:cubicBezTo>
                    <a:pt x="7022" y="1328"/>
                    <a:pt x="6812" y="1188"/>
                    <a:pt x="6568" y="1049"/>
                  </a:cubicBezTo>
                  <a:cubicBezTo>
                    <a:pt x="6463" y="1014"/>
                    <a:pt x="6393" y="944"/>
                    <a:pt x="6323" y="909"/>
                  </a:cubicBezTo>
                  <a:cubicBezTo>
                    <a:pt x="5555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0"/>
            <p:cNvSpPr/>
            <p:nvPr/>
          </p:nvSpPr>
          <p:spPr>
            <a:xfrm>
              <a:off x="4193350" y="4699650"/>
              <a:ext cx="314400" cy="73375"/>
            </a:xfrm>
            <a:custGeom>
              <a:avLst/>
              <a:gdLst/>
              <a:ahLst/>
              <a:cxnLst/>
              <a:rect l="l" t="t" r="r" b="b"/>
              <a:pathLst>
                <a:path w="12576" h="2935" extrusionOk="0">
                  <a:moveTo>
                    <a:pt x="3144" y="1"/>
                  </a:moveTo>
                  <a:cubicBezTo>
                    <a:pt x="1607" y="1"/>
                    <a:pt x="734" y="455"/>
                    <a:pt x="0" y="909"/>
                  </a:cubicBezTo>
                  <a:cubicBezTo>
                    <a:pt x="70" y="944"/>
                    <a:pt x="140" y="1014"/>
                    <a:pt x="245" y="1049"/>
                  </a:cubicBezTo>
                  <a:cubicBezTo>
                    <a:pt x="489" y="1188"/>
                    <a:pt x="699" y="1328"/>
                    <a:pt x="978" y="1468"/>
                  </a:cubicBezTo>
                  <a:cubicBezTo>
                    <a:pt x="1502" y="1188"/>
                    <a:pt x="2166" y="979"/>
                    <a:pt x="3144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4" y="1572"/>
                    <a:pt x="5799" y="1747"/>
                    <a:pt x="6043" y="1887"/>
                  </a:cubicBezTo>
                  <a:cubicBezTo>
                    <a:pt x="6113" y="1922"/>
                    <a:pt x="6183" y="1992"/>
                    <a:pt x="6288" y="2027"/>
                  </a:cubicBezTo>
                  <a:cubicBezTo>
                    <a:pt x="7021" y="2481"/>
                    <a:pt x="7894" y="2935"/>
                    <a:pt x="9431" y="2935"/>
                  </a:cubicBezTo>
                  <a:cubicBezTo>
                    <a:pt x="10968" y="2935"/>
                    <a:pt x="11842" y="2481"/>
                    <a:pt x="12575" y="2027"/>
                  </a:cubicBezTo>
                  <a:cubicBezTo>
                    <a:pt x="12505" y="1992"/>
                    <a:pt x="12400" y="1922"/>
                    <a:pt x="12331" y="1887"/>
                  </a:cubicBezTo>
                  <a:cubicBezTo>
                    <a:pt x="12086" y="1747"/>
                    <a:pt x="11877" y="1572"/>
                    <a:pt x="11597" y="1468"/>
                  </a:cubicBezTo>
                  <a:cubicBezTo>
                    <a:pt x="11038" y="1747"/>
                    <a:pt x="10409" y="1957"/>
                    <a:pt x="9431" y="1957"/>
                  </a:cubicBezTo>
                  <a:cubicBezTo>
                    <a:pt x="8453" y="1957"/>
                    <a:pt x="7790" y="1747"/>
                    <a:pt x="7266" y="1468"/>
                  </a:cubicBezTo>
                  <a:cubicBezTo>
                    <a:pt x="7021" y="1328"/>
                    <a:pt x="6777" y="1188"/>
                    <a:pt x="6532" y="1049"/>
                  </a:cubicBezTo>
                  <a:cubicBezTo>
                    <a:pt x="6462" y="1014"/>
                    <a:pt x="6357" y="944"/>
                    <a:pt x="6288" y="874"/>
                  </a:cubicBezTo>
                  <a:cubicBezTo>
                    <a:pt x="5554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0"/>
            <p:cNvSpPr/>
            <p:nvPr/>
          </p:nvSpPr>
          <p:spPr>
            <a:xfrm>
              <a:off x="4350525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44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90" y="1188"/>
                    <a:pt x="734" y="1328"/>
                    <a:pt x="979" y="1468"/>
                  </a:cubicBezTo>
                  <a:cubicBezTo>
                    <a:pt x="1503" y="1188"/>
                    <a:pt x="2166" y="979"/>
                    <a:pt x="3144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90" y="1572"/>
                    <a:pt x="5799" y="1747"/>
                    <a:pt x="6044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57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2" y="1747"/>
                    <a:pt x="11877" y="1572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89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68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0"/>
            <p:cNvSpPr/>
            <p:nvPr/>
          </p:nvSpPr>
          <p:spPr>
            <a:xfrm>
              <a:off x="4507725" y="4699650"/>
              <a:ext cx="315275" cy="73375"/>
            </a:xfrm>
            <a:custGeom>
              <a:avLst/>
              <a:gdLst/>
              <a:ahLst/>
              <a:cxnLst/>
              <a:rect l="l" t="t" r="r" b="b"/>
              <a:pathLst>
                <a:path w="12611" h="2935" extrusionOk="0">
                  <a:moveTo>
                    <a:pt x="3179" y="1"/>
                  </a:moveTo>
                  <a:cubicBezTo>
                    <a:pt x="1642" y="1"/>
                    <a:pt x="769" y="455"/>
                    <a:pt x="0" y="909"/>
                  </a:cubicBezTo>
                  <a:cubicBezTo>
                    <a:pt x="105" y="944"/>
                    <a:pt x="175" y="1014"/>
                    <a:pt x="280" y="1049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37" y="1188"/>
                    <a:pt x="2201" y="979"/>
                    <a:pt x="3179" y="979"/>
                  </a:cubicBezTo>
                  <a:cubicBezTo>
                    <a:pt x="4157" y="979"/>
                    <a:pt x="4786" y="1188"/>
                    <a:pt x="5345" y="1468"/>
                  </a:cubicBezTo>
                  <a:cubicBezTo>
                    <a:pt x="5589" y="1572"/>
                    <a:pt x="5834" y="1747"/>
                    <a:pt x="6043" y="1887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29" y="2935"/>
                    <a:pt x="9431" y="2935"/>
                  </a:cubicBezTo>
                  <a:cubicBezTo>
                    <a:pt x="11003" y="2935"/>
                    <a:pt x="11877" y="2481"/>
                    <a:pt x="12610" y="2027"/>
                  </a:cubicBezTo>
                  <a:cubicBezTo>
                    <a:pt x="12540" y="1992"/>
                    <a:pt x="12435" y="1922"/>
                    <a:pt x="12366" y="1887"/>
                  </a:cubicBezTo>
                  <a:cubicBezTo>
                    <a:pt x="12121" y="1747"/>
                    <a:pt x="11877" y="1572"/>
                    <a:pt x="11632" y="1468"/>
                  </a:cubicBezTo>
                  <a:cubicBezTo>
                    <a:pt x="11073" y="1747"/>
                    <a:pt x="10444" y="1957"/>
                    <a:pt x="9431" y="1957"/>
                  </a:cubicBezTo>
                  <a:cubicBezTo>
                    <a:pt x="8453" y="1957"/>
                    <a:pt x="7825" y="1747"/>
                    <a:pt x="7301" y="1468"/>
                  </a:cubicBezTo>
                  <a:cubicBezTo>
                    <a:pt x="7021" y="1328"/>
                    <a:pt x="6812" y="1188"/>
                    <a:pt x="6567" y="1049"/>
                  </a:cubicBezTo>
                  <a:cubicBezTo>
                    <a:pt x="6497" y="1014"/>
                    <a:pt x="6392" y="944"/>
                    <a:pt x="6323" y="874"/>
                  </a:cubicBezTo>
                  <a:cubicBezTo>
                    <a:pt x="5589" y="455"/>
                    <a:pt x="4716" y="1"/>
                    <a:pt x="317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0"/>
            <p:cNvSpPr/>
            <p:nvPr/>
          </p:nvSpPr>
          <p:spPr>
            <a:xfrm>
              <a:off x="4665775" y="4699650"/>
              <a:ext cx="551925" cy="73375"/>
            </a:xfrm>
            <a:custGeom>
              <a:avLst/>
              <a:gdLst/>
              <a:ahLst/>
              <a:cxnLst/>
              <a:rect l="l" t="t" r="r" b="b"/>
              <a:pathLst>
                <a:path w="22077" h="2935" extrusionOk="0">
                  <a:moveTo>
                    <a:pt x="22077" y="1"/>
                  </a:moveTo>
                  <a:cubicBezTo>
                    <a:pt x="20540" y="1"/>
                    <a:pt x="19632" y="455"/>
                    <a:pt x="18898" y="909"/>
                  </a:cubicBezTo>
                  <a:cubicBezTo>
                    <a:pt x="18968" y="944"/>
                    <a:pt x="19073" y="1014"/>
                    <a:pt x="19143" y="1049"/>
                  </a:cubicBezTo>
                  <a:cubicBezTo>
                    <a:pt x="19387" y="1188"/>
                    <a:pt x="19632" y="1328"/>
                    <a:pt x="19876" y="1468"/>
                  </a:cubicBezTo>
                  <a:cubicBezTo>
                    <a:pt x="20435" y="1188"/>
                    <a:pt x="21064" y="979"/>
                    <a:pt x="22077" y="979"/>
                  </a:cubicBezTo>
                  <a:lnTo>
                    <a:pt x="22077" y="1"/>
                  </a:lnTo>
                  <a:close/>
                  <a:moveTo>
                    <a:pt x="3109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90" y="1188"/>
                    <a:pt x="699" y="1328"/>
                    <a:pt x="979" y="1468"/>
                  </a:cubicBezTo>
                  <a:cubicBezTo>
                    <a:pt x="1503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5" y="1572"/>
                    <a:pt x="5799" y="1747"/>
                    <a:pt x="6044" y="1887"/>
                  </a:cubicBezTo>
                  <a:cubicBezTo>
                    <a:pt x="6113" y="1922"/>
                    <a:pt x="6218" y="1992"/>
                    <a:pt x="6288" y="2027"/>
                  </a:cubicBezTo>
                  <a:cubicBezTo>
                    <a:pt x="7022" y="2481"/>
                    <a:pt x="7930" y="2935"/>
                    <a:pt x="9467" y="2935"/>
                  </a:cubicBezTo>
                  <a:cubicBezTo>
                    <a:pt x="11004" y="2935"/>
                    <a:pt x="11877" y="2481"/>
                    <a:pt x="12611" y="2027"/>
                  </a:cubicBezTo>
                  <a:cubicBezTo>
                    <a:pt x="12506" y="1992"/>
                    <a:pt x="12436" y="1922"/>
                    <a:pt x="12331" y="1887"/>
                  </a:cubicBezTo>
                  <a:cubicBezTo>
                    <a:pt x="12122" y="1747"/>
                    <a:pt x="11877" y="1572"/>
                    <a:pt x="11633" y="1468"/>
                  </a:cubicBezTo>
                  <a:cubicBezTo>
                    <a:pt x="11074" y="1747"/>
                    <a:pt x="10445" y="1957"/>
                    <a:pt x="9467" y="1957"/>
                  </a:cubicBez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68" y="1049"/>
                  </a:cubicBezTo>
                  <a:cubicBezTo>
                    <a:pt x="6463" y="1014"/>
                    <a:pt x="6393" y="944"/>
                    <a:pt x="6288" y="909"/>
                  </a:cubicBezTo>
                  <a:cubicBezTo>
                    <a:pt x="5555" y="455"/>
                    <a:pt x="4681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0"/>
            <p:cNvSpPr/>
            <p:nvPr/>
          </p:nvSpPr>
          <p:spPr>
            <a:xfrm>
              <a:off x="4981025" y="4699650"/>
              <a:ext cx="236675" cy="73375"/>
            </a:xfrm>
            <a:custGeom>
              <a:avLst/>
              <a:gdLst/>
              <a:ahLst/>
              <a:cxnLst/>
              <a:rect l="l" t="t" r="r" b="b"/>
              <a:pathLst>
                <a:path w="9467" h="2935" extrusionOk="0">
                  <a:moveTo>
                    <a:pt x="3109" y="1"/>
                  </a:moveTo>
                  <a:cubicBezTo>
                    <a:pt x="1607" y="1"/>
                    <a:pt x="734" y="455"/>
                    <a:pt x="1" y="874"/>
                  </a:cubicBezTo>
                  <a:cubicBezTo>
                    <a:pt x="70" y="944"/>
                    <a:pt x="175" y="1014"/>
                    <a:pt x="245" y="1049"/>
                  </a:cubicBezTo>
                  <a:cubicBezTo>
                    <a:pt x="490" y="1188"/>
                    <a:pt x="699" y="1328"/>
                    <a:pt x="944" y="1468"/>
                  </a:cubicBezTo>
                  <a:cubicBezTo>
                    <a:pt x="1503" y="1188"/>
                    <a:pt x="2131" y="979"/>
                    <a:pt x="3109" y="979"/>
                  </a:cubicBezTo>
                  <a:cubicBezTo>
                    <a:pt x="4122" y="979"/>
                    <a:pt x="4751" y="1188"/>
                    <a:pt x="5310" y="1468"/>
                  </a:cubicBezTo>
                  <a:cubicBezTo>
                    <a:pt x="5555" y="1572"/>
                    <a:pt x="5799" y="1747"/>
                    <a:pt x="6044" y="1887"/>
                  </a:cubicBezTo>
                  <a:cubicBezTo>
                    <a:pt x="6113" y="1922"/>
                    <a:pt x="6183" y="1992"/>
                    <a:pt x="6288" y="2027"/>
                  </a:cubicBezTo>
                  <a:cubicBezTo>
                    <a:pt x="7022" y="2481"/>
                    <a:pt x="7930" y="2935"/>
                    <a:pt x="9467" y="2935"/>
                  </a:cubicBezTo>
                  <a:lnTo>
                    <a:pt x="9467" y="1957"/>
                  </a:lnTo>
                  <a:cubicBezTo>
                    <a:pt x="8454" y="1957"/>
                    <a:pt x="7825" y="1747"/>
                    <a:pt x="7266" y="1468"/>
                  </a:cubicBezTo>
                  <a:cubicBezTo>
                    <a:pt x="7022" y="1328"/>
                    <a:pt x="6777" y="1188"/>
                    <a:pt x="6533" y="1049"/>
                  </a:cubicBezTo>
                  <a:cubicBezTo>
                    <a:pt x="6463" y="1014"/>
                    <a:pt x="6358" y="944"/>
                    <a:pt x="6288" y="909"/>
                  </a:cubicBezTo>
                  <a:cubicBezTo>
                    <a:pt x="5555" y="455"/>
                    <a:pt x="4646" y="1"/>
                    <a:pt x="3109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1941175" y="3580125"/>
              <a:ext cx="3197075" cy="1192900"/>
            </a:xfrm>
            <a:custGeom>
              <a:avLst/>
              <a:gdLst/>
              <a:ahLst/>
              <a:cxnLst/>
              <a:rect l="l" t="t" r="r" b="b"/>
              <a:pathLst>
                <a:path w="127883" h="47716" extrusionOk="0">
                  <a:moveTo>
                    <a:pt x="12716" y="0"/>
                  </a:moveTo>
                  <a:cubicBezTo>
                    <a:pt x="11144" y="0"/>
                    <a:pt x="10270" y="454"/>
                    <a:pt x="9537" y="874"/>
                  </a:cubicBezTo>
                  <a:cubicBezTo>
                    <a:pt x="9607" y="943"/>
                    <a:pt x="9712" y="978"/>
                    <a:pt x="9781" y="1048"/>
                  </a:cubicBezTo>
                  <a:cubicBezTo>
                    <a:pt x="10026" y="1188"/>
                    <a:pt x="10270" y="1328"/>
                    <a:pt x="10515" y="1467"/>
                  </a:cubicBezTo>
                  <a:cubicBezTo>
                    <a:pt x="11074" y="1188"/>
                    <a:pt x="11703" y="978"/>
                    <a:pt x="12716" y="978"/>
                  </a:cubicBezTo>
                  <a:lnTo>
                    <a:pt x="12716" y="0"/>
                  </a:lnTo>
                  <a:close/>
                  <a:moveTo>
                    <a:pt x="2271" y="1467"/>
                  </a:moveTo>
                  <a:cubicBezTo>
                    <a:pt x="1712" y="1747"/>
                    <a:pt x="1084" y="1956"/>
                    <a:pt x="106" y="1956"/>
                  </a:cubicBezTo>
                  <a:lnTo>
                    <a:pt x="1" y="1956"/>
                  </a:lnTo>
                  <a:lnTo>
                    <a:pt x="1" y="2934"/>
                  </a:lnTo>
                  <a:lnTo>
                    <a:pt x="106" y="2934"/>
                  </a:lnTo>
                  <a:cubicBezTo>
                    <a:pt x="1608" y="2934"/>
                    <a:pt x="2481" y="2480"/>
                    <a:pt x="3214" y="2026"/>
                  </a:cubicBezTo>
                  <a:cubicBezTo>
                    <a:pt x="3145" y="1991"/>
                    <a:pt x="3040" y="1921"/>
                    <a:pt x="2970" y="1887"/>
                  </a:cubicBezTo>
                  <a:cubicBezTo>
                    <a:pt x="2725" y="1712"/>
                    <a:pt x="2516" y="1572"/>
                    <a:pt x="2271" y="1467"/>
                  </a:cubicBezTo>
                  <a:close/>
                  <a:moveTo>
                    <a:pt x="118451" y="44782"/>
                  </a:moveTo>
                  <a:cubicBezTo>
                    <a:pt x="116914" y="44782"/>
                    <a:pt x="116006" y="45236"/>
                    <a:pt x="115272" y="45690"/>
                  </a:cubicBezTo>
                  <a:cubicBezTo>
                    <a:pt x="115377" y="45725"/>
                    <a:pt x="115447" y="45795"/>
                    <a:pt x="115552" y="45830"/>
                  </a:cubicBezTo>
                  <a:cubicBezTo>
                    <a:pt x="115761" y="45969"/>
                    <a:pt x="116006" y="46109"/>
                    <a:pt x="116250" y="46249"/>
                  </a:cubicBezTo>
                  <a:cubicBezTo>
                    <a:pt x="116809" y="45969"/>
                    <a:pt x="117438" y="45760"/>
                    <a:pt x="118451" y="45760"/>
                  </a:cubicBezTo>
                  <a:cubicBezTo>
                    <a:pt x="119429" y="45760"/>
                    <a:pt x="120058" y="45969"/>
                    <a:pt x="120617" y="46249"/>
                  </a:cubicBezTo>
                  <a:cubicBezTo>
                    <a:pt x="120861" y="46353"/>
                    <a:pt x="121106" y="46528"/>
                    <a:pt x="121315" y="46668"/>
                  </a:cubicBezTo>
                  <a:cubicBezTo>
                    <a:pt x="121420" y="46703"/>
                    <a:pt x="121490" y="46773"/>
                    <a:pt x="121595" y="46808"/>
                  </a:cubicBezTo>
                  <a:cubicBezTo>
                    <a:pt x="122328" y="47262"/>
                    <a:pt x="123201" y="47716"/>
                    <a:pt x="124703" y="47716"/>
                  </a:cubicBezTo>
                  <a:cubicBezTo>
                    <a:pt x="126240" y="47716"/>
                    <a:pt x="127149" y="47262"/>
                    <a:pt x="127882" y="46808"/>
                  </a:cubicBezTo>
                  <a:cubicBezTo>
                    <a:pt x="127777" y="46773"/>
                    <a:pt x="127707" y="46703"/>
                    <a:pt x="127638" y="46668"/>
                  </a:cubicBezTo>
                  <a:cubicBezTo>
                    <a:pt x="127393" y="46528"/>
                    <a:pt x="127149" y="46353"/>
                    <a:pt x="126904" y="46249"/>
                  </a:cubicBezTo>
                  <a:cubicBezTo>
                    <a:pt x="126345" y="46528"/>
                    <a:pt x="125716" y="46738"/>
                    <a:pt x="124703" y="46738"/>
                  </a:cubicBezTo>
                  <a:cubicBezTo>
                    <a:pt x="123725" y="46738"/>
                    <a:pt x="123097" y="46528"/>
                    <a:pt x="122538" y="46249"/>
                  </a:cubicBezTo>
                  <a:cubicBezTo>
                    <a:pt x="122293" y="46109"/>
                    <a:pt x="122084" y="45969"/>
                    <a:pt x="121839" y="45830"/>
                  </a:cubicBezTo>
                  <a:cubicBezTo>
                    <a:pt x="121769" y="45795"/>
                    <a:pt x="121664" y="45725"/>
                    <a:pt x="121595" y="45655"/>
                  </a:cubicBezTo>
                  <a:cubicBezTo>
                    <a:pt x="120861" y="45236"/>
                    <a:pt x="119988" y="44782"/>
                    <a:pt x="118451" y="44782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2021525" y="3580125"/>
              <a:ext cx="237550" cy="73375"/>
            </a:xfrm>
            <a:custGeom>
              <a:avLst/>
              <a:gdLst/>
              <a:ahLst/>
              <a:cxnLst/>
              <a:rect l="l" t="t" r="r" b="b"/>
              <a:pathLst>
                <a:path w="9502" h="2935" extrusionOk="0">
                  <a:moveTo>
                    <a:pt x="3144" y="0"/>
                  </a:moveTo>
                  <a:cubicBezTo>
                    <a:pt x="1607" y="0"/>
                    <a:pt x="734" y="454"/>
                    <a:pt x="0" y="874"/>
                  </a:cubicBezTo>
                  <a:cubicBezTo>
                    <a:pt x="105" y="943"/>
                    <a:pt x="175" y="978"/>
                    <a:pt x="280" y="1048"/>
                  </a:cubicBezTo>
                  <a:cubicBezTo>
                    <a:pt x="489" y="1188"/>
                    <a:pt x="734" y="1328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45" y="1467"/>
                  </a:cubicBezTo>
                  <a:cubicBezTo>
                    <a:pt x="5589" y="1572"/>
                    <a:pt x="5834" y="1712"/>
                    <a:pt x="6078" y="1887"/>
                  </a:cubicBezTo>
                  <a:cubicBezTo>
                    <a:pt x="6148" y="1921"/>
                    <a:pt x="6218" y="1991"/>
                    <a:pt x="6323" y="2026"/>
                  </a:cubicBezTo>
                  <a:cubicBezTo>
                    <a:pt x="7056" y="2480"/>
                    <a:pt x="7930" y="2934"/>
                    <a:pt x="9502" y="2934"/>
                  </a:cubicBezTo>
                  <a:lnTo>
                    <a:pt x="9502" y="1956"/>
                  </a:lnTo>
                  <a:cubicBezTo>
                    <a:pt x="8489" y="1956"/>
                    <a:pt x="7860" y="1747"/>
                    <a:pt x="7301" y="1467"/>
                  </a:cubicBezTo>
                  <a:cubicBezTo>
                    <a:pt x="7056" y="1328"/>
                    <a:pt x="6812" y="1188"/>
                    <a:pt x="6567" y="1048"/>
                  </a:cubicBezTo>
                  <a:cubicBezTo>
                    <a:pt x="6498" y="978"/>
                    <a:pt x="6393" y="943"/>
                    <a:pt x="6323" y="874"/>
                  </a:cubicBezTo>
                  <a:cubicBezTo>
                    <a:pt x="5589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1941175" y="3580125"/>
              <a:ext cx="317900" cy="522225"/>
            </a:xfrm>
            <a:custGeom>
              <a:avLst/>
              <a:gdLst/>
              <a:ahLst/>
              <a:cxnLst/>
              <a:rect l="l" t="t" r="r" b="b"/>
              <a:pathLst>
                <a:path w="12716" h="20889" extrusionOk="0">
                  <a:moveTo>
                    <a:pt x="1" y="0"/>
                  </a:moveTo>
                  <a:lnTo>
                    <a:pt x="1" y="978"/>
                  </a:lnTo>
                  <a:lnTo>
                    <a:pt x="106" y="978"/>
                  </a:lnTo>
                  <a:cubicBezTo>
                    <a:pt x="1084" y="978"/>
                    <a:pt x="1712" y="1188"/>
                    <a:pt x="2271" y="1467"/>
                  </a:cubicBezTo>
                  <a:cubicBezTo>
                    <a:pt x="2516" y="1572"/>
                    <a:pt x="2725" y="1712"/>
                    <a:pt x="2970" y="1887"/>
                  </a:cubicBezTo>
                  <a:cubicBezTo>
                    <a:pt x="3040" y="1921"/>
                    <a:pt x="3145" y="1991"/>
                    <a:pt x="3214" y="2026"/>
                  </a:cubicBezTo>
                  <a:cubicBezTo>
                    <a:pt x="3948" y="2480"/>
                    <a:pt x="4821" y="2934"/>
                    <a:pt x="6358" y="2934"/>
                  </a:cubicBezTo>
                  <a:cubicBezTo>
                    <a:pt x="7895" y="2934"/>
                    <a:pt x="8803" y="2480"/>
                    <a:pt x="9537" y="2026"/>
                  </a:cubicBezTo>
                  <a:cubicBezTo>
                    <a:pt x="9432" y="1991"/>
                    <a:pt x="9362" y="1921"/>
                    <a:pt x="9292" y="1887"/>
                  </a:cubicBezTo>
                  <a:cubicBezTo>
                    <a:pt x="9048" y="1712"/>
                    <a:pt x="8803" y="1572"/>
                    <a:pt x="8559" y="1467"/>
                  </a:cubicBezTo>
                  <a:cubicBezTo>
                    <a:pt x="8000" y="1747"/>
                    <a:pt x="7336" y="1956"/>
                    <a:pt x="6358" y="1956"/>
                  </a:cubicBezTo>
                  <a:cubicBezTo>
                    <a:pt x="5380" y="1956"/>
                    <a:pt x="4751" y="1747"/>
                    <a:pt x="4192" y="1467"/>
                  </a:cubicBezTo>
                  <a:cubicBezTo>
                    <a:pt x="3948" y="1328"/>
                    <a:pt x="3703" y="1188"/>
                    <a:pt x="3494" y="1048"/>
                  </a:cubicBezTo>
                  <a:cubicBezTo>
                    <a:pt x="3389" y="978"/>
                    <a:pt x="3319" y="943"/>
                    <a:pt x="3214" y="874"/>
                  </a:cubicBezTo>
                  <a:cubicBezTo>
                    <a:pt x="2481" y="454"/>
                    <a:pt x="1608" y="0"/>
                    <a:pt x="106" y="0"/>
                  </a:cubicBezTo>
                  <a:close/>
                  <a:moveTo>
                    <a:pt x="12716" y="17990"/>
                  </a:moveTo>
                  <a:cubicBezTo>
                    <a:pt x="11144" y="17990"/>
                    <a:pt x="10270" y="18409"/>
                    <a:pt x="9537" y="18863"/>
                  </a:cubicBezTo>
                  <a:cubicBezTo>
                    <a:pt x="9607" y="18933"/>
                    <a:pt x="9712" y="18968"/>
                    <a:pt x="9781" y="19038"/>
                  </a:cubicBezTo>
                  <a:cubicBezTo>
                    <a:pt x="10026" y="19177"/>
                    <a:pt x="10270" y="19317"/>
                    <a:pt x="10515" y="19457"/>
                  </a:cubicBezTo>
                  <a:cubicBezTo>
                    <a:pt x="11074" y="19177"/>
                    <a:pt x="11703" y="18968"/>
                    <a:pt x="12716" y="18968"/>
                  </a:cubicBezTo>
                  <a:lnTo>
                    <a:pt x="12716" y="17990"/>
                  </a:lnTo>
                  <a:close/>
                  <a:moveTo>
                    <a:pt x="2271" y="19457"/>
                  </a:moveTo>
                  <a:cubicBezTo>
                    <a:pt x="1712" y="19736"/>
                    <a:pt x="1084" y="19946"/>
                    <a:pt x="106" y="19946"/>
                  </a:cubicBezTo>
                  <a:lnTo>
                    <a:pt x="1" y="19946"/>
                  </a:lnTo>
                  <a:lnTo>
                    <a:pt x="1" y="20889"/>
                  </a:lnTo>
                  <a:lnTo>
                    <a:pt x="106" y="20889"/>
                  </a:lnTo>
                  <a:cubicBezTo>
                    <a:pt x="1608" y="20889"/>
                    <a:pt x="2481" y="20470"/>
                    <a:pt x="3214" y="20016"/>
                  </a:cubicBezTo>
                  <a:cubicBezTo>
                    <a:pt x="3145" y="19981"/>
                    <a:pt x="3040" y="19911"/>
                    <a:pt x="2970" y="19841"/>
                  </a:cubicBezTo>
                  <a:cubicBezTo>
                    <a:pt x="2725" y="19701"/>
                    <a:pt x="2516" y="19562"/>
                    <a:pt x="2271" y="19457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021525" y="4029850"/>
              <a:ext cx="237550" cy="72500"/>
            </a:xfrm>
            <a:custGeom>
              <a:avLst/>
              <a:gdLst/>
              <a:ahLst/>
              <a:cxnLst/>
              <a:rect l="l" t="t" r="r" b="b"/>
              <a:pathLst>
                <a:path w="9502" h="2900" extrusionOk="0">
                  <a:moveTo>
                    <a:pt x="3144" y="1"/>
                  </a:moveTo>
                  <a:cubicBezTo>
                    <a:pt x="1607" y="1"/>
                    <a:pt x="734" y="420"/>
                    <a:pt x="0" y="874"/>
                  </a:cubicBezTo>
                  <a:cubicBezTo>
                    <a:pt x="105" y="944"/>
                    <a:pt x="175" y="979"/>
                    <a:pt x="280" y="1049"/>
                  </a:cubicBezTo>
                  <a:cubicBezTo>
                    <a:pt x="489" y="1188"/>
                    <a:pt x="734" y="1328"/>
                    <a:pt x="978" y="1468"/>
                  </a:cubicBezTo>
                  <a:cubicBezTo>
                    <a:pt x="1537" y="1188"/>
                    <a:pt x="2166" y="979"/>
                    <a:pt x="3144" y="979"/>
                  </a:cubicBezTo>
                  <a:cubicBezTo>
                    <a:pt x="4122" y="979"/>
                    <a:pt x="4786" y="1188"/>
                    <a:pt x="5345" y="1468"/>
                  </a:cubicBezTo>
                  <a:cubicBezTo>
                    <a:pt x="5589" y="1573"/>
                    <a:pt x="5834" y="1712"/>
                    <a:pt x="6078" y="1852"/>
                  </a:cubicBezTo>
                  <a:cubicBezTo>
                    <a:pt x="6148" y="1922"/>
                    <a:pt x="6218" y="1992"/>
                    <a:pt x="6323" y="2027"/>
                  </a:cubicBezTo>
                  <a:cubicBezTo>
                    <a:pt x="7056" y="2481"/>
                    <a:pt x="7930" y="2900"/>
                    <a:pt x="9502" y="2900"/>
                  </a:cubicBezTo>
                  <a:lnTo>
                    <a:pt x="9502" y="1957"/>
                  </a:lnTo>
                  <a:cubicBezTo>
                    <a:pt x="8489" y="1957"/>
                    <a:pt x="7860" y="1747"/>
                    <a:pt x="7301" y="1468"/>
                  </a:cubicBezTo>
                  <a:cubicBezTo>
                    <a:pt x="7056" y="1328"/>
                    <a:pt x="6812" y="1188"/>
                    <a:pt x="6567" y="1049"/>
                  </a:cubicBezTo>
                  <a:cubicBezTo>
                    <a:pt x="6498" y="979"/>
                    <a:pt x="6393" y="944"/>
                    <a:pt x="6323" y="874"/>
                  </a:cubicBezTo>
                  <a:cubicBezTo>
                    <a:pt x="5589" y="420"/>
                    <a:pt x="4681" y="1"/>
                    <a:pt x="3144" y="1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0"/>
            <p:cNvSpPr/>
            <p:nvPr/>
          </p:nvSpPr>
          <p:spPr>
            <a:xfrm>
              <a:off x="1941175" y="4029850"/>
              <a:ext cx="317900" cy="522250"/>
            </a:xfrm>
            <a:custGeom>
              <a:avLst/>
              <a:gdLst/>
              <a:ahLst/>
              <a:cxnLst/>
              <a:rect l="l" t="t" r="r" b="b"/>
              <a:pathLst>
                <a:path w="12716" h="20890" extrusionOk="0">
                  <a:moveTo>
                    <a:pt x="1" y="1"/>
                  </a:moveTo>
                  <a:lnTo>
                    <a:pt x="1" y="979"/>
                  </a:lnTo>
                  <a:lnTo>
                    <a:pt x="106" y="979"/>
                  </a:lnTo>
                  <a:cubicBezTo>
                    <a:pt x="1084" y="979"/>
                    <a:pt x="1712" y="1188"/>
                    <a:pt x="2271" y="1468"/>
                  </a:cubicBezTo>
                  <a:cubicBezTo>
                    <a:pt x="2516" y="1573"/>
                    <a:pt x="2725" y="1712"/>
                    <a:pt x="2970" y="1852"/>
                  </a:cubicBezTo>
                  <a:cubicBezTo>
                    <a:pt x="3040" y="1922"/>
                    <a:pt x="3145" y="1992"/>
                    <a:pt x="3214" y="2027"/>
                  </a:cubicBezTo>
                  <a:cubicBezTo>
                    <a:pt x="3948" y="2481"/>
                    <a:pt x="4821" y="2900"/>
                    <a:pt x="6358" y="2900"/>
                  </a:cubicBezTo>
                  <a:cubicBezTo>
                    <a:pt x="7895" y="2900"/>
                    <a:pt x="8803" y="2481"/>
                    <a:pt x="9537" y="2027"/>
                  </a:cubicBezTo>
                  <a:cubicBezTo>
                    <a:pt x="9432" y="1992"/>
                    <a:pt x="9362" y="1922"/>
                    <a:pt x="9292" y="1852"/>
                  </a:cubicBezTo>
                  <a:cubicBezTo>
                    <a:pt x="9048" y="1712"/>
                    <a:pt x="8803" y="1573"/>
                    <a:pt x="8559" y="1468"/>
                  </a:cubicBezTo>
                  <a:cubicBezTo>
                    <a:pt x="8000" y="1747"/>
                    <a:pt x="7336" y="1957"/>
                    <a:pt x="6358" y="1957"/>
                  </a:cubicBezTo>
                  <a:cubicBezTo>
                    <a:pt x="5380" y="1957"/>
                    <a:pt x="4751" y="1747"/>
                    <a:pt x="4192" y="1468"/>
                  </a:cubicBezTo>
                  <a:cubicBezTo>
                    <a:pt x="3948" y="1328"/>
                    <a:pt x="3703" y="1188"/>
                    <a:pt x="3494" y="1049"/>
                  </a:cubicBezTo>
                  <a:cubicBezTo>
                    <a:pt x="3389" y="979"/>
                    <a:pt x="3319" y="944"/>
                    <a:pt x="3214" y="874"/>
                  </a:cubicBezTo>
                  <a:cubicBezTo>
                    <a:pt x="2481" y="420"/>
                    <a:pt x="1608" y="1"/>
                    <a:pt x="106" y="1"/>
                  </a:cubicBezTo>
                  <a:close/>
                  <a:moveTo>
                    <a:pt x="12716" y="17955"/>
                  </a:moveTo>
                  <a:cubicBezTo>
                    <a:pt x="11144" y="17955"/>
                    <a:pt x="10270" y="18409"/>
                    <a:pt x="9537" y="18863"/>
                  </a:cubicBezTo>
                  <a:cubicBezTo>
                    <a:pt x="9607" y="18898"/>
                    <a:pt x="9712" y="18968"/>
                    <a:pt x="9781" y="19003"/>
                  </a:cubicBezTo>
                  <a:cubicBezTo>
                    <a:pt x="10026" y="19143"/>
                    <a:pt x="10270" y="19282"/>
                    <a:pt x="10515" y="19422"/>
                  </a:cubicBezTo>
                  <a:cubicBezTo>
                    <a:pt x="11074" y="19143"/>
                    <a:pt x="11703" y="18933"/>
                    <a:pt x="12716" y="18933"/>
                  </a:cubicBezTo>
                  <a:lnTo>
                    <a:pt x="12716" y="17955"/>
                  </a:lnTo>
                  <a:close/>
                  <a:moveTo>
                    <a:pt x="2271" y="19422"/>
                  </a:moveTo>
                  <a:cubicBezTo>
                    <a:pt x="1712" y="19702"/>
                    <a:pt x="1084" y="19911"/>
                    <a:pt x="106" y="19911"/>
                  </a:cubicBezTo>
                  <a:lnTo>
                    <a:pt x="1" y="19911"/>
                  </a:lnTo>
                  <a:lnTo>
                    <a:pt x="1" y="20889"/>
                  </a:lnTo>
                  <a:lnTo>
                    <a:pt x="106" y="20889"/>
                  </a:lnTo>
                  <a:cubicBezTo>
                    <a:pt x="1608" y="20889"/>
                    <a:pt x="2481" y="20435"/>
                    <a:pt x="3214" y="19981"/>
                  </a:cubicBezTo>
                  <a:cubicBezTo>
                    <a:pt x="3145" y="19946"/>
                    <a:pt x="3040" y="19876"/>
                    <a:pt x="2970" y="19841"/>
                  </a:cubicBezTo>
                  <a:cubicBezTo>
                    <a:pt x="2725" y="19667"/>
                    <a:pt x="2516" y="19527"/>
                    <a:pt x="2271" y="19422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2021525" y="4478725"/>
              <a:ext cx="237550" cy="73375"/>
            </a:xfrm>
            <a:custGeom>
              <a:avLst/>
              <a:gdLst/>
              <a:ahLst/>
              <a:cxnLst/>
              <a:rect l="l" t="t" r="r" b="b"/>
              <a:pathLst>
                <a:path w="9502" h="2935" extrusionOk="0">
                  <a:moveTo>
                    <a:pt x="3144" y="0"/>
                  </a:moveTo>
                  <a:cubicBezTo>
                    <a:pt x="1607" y="0"/>
                    <a:pt x="734" y="454"/>
                    <a:pt x="0" y="873"/>
                  </a:cubicBezTo>
                  <a:cubicBezTo>
                    <a:pt x="105" y="943"/>
                    <a:pt x="175" y="1013"/>
                    <a:pt x="280" y="1048"/>
                  </a:cubicBezTo>
                  <a:cubicBezTo>
                    <a:pt x="489" y="1188"/>
                    <a:pt x="734" y="1327"/>
                    <a:pt x="978" y="1467"/>
                  </a:cubicBezTo>
                  <a:cubicBezTo>
                    <a:pt x="1537" y="1188"/>
                    <a:pt x="2166" y="978"/>
                    <a:pt x="3144" y="978"/>
                  </a:cubicBezTo>
                  <a:cubicBezTo>
                    <a:pt x="4122" y="978"/>
                    <a:pt x="4786" y="1188"/>
                    <a:pt x="5345" y="1467"/>
                  </a:cubicBezTo>
                  <a:cubicBezTo>
                    <a:pt x="5589" y="1572"/>
                    <a:pt x="5834" y="1747"/>
                    <a:pt x="6078" y="1886"/>
                  </a:cubicBezTo>
                  <a:cubicBezTo>
                    <a:pt x="6148" y="1921"/>
                    <a:pt x="6218" y="1991"/>
                    <a:pt x="6323" y="2026"/>
                  </a:cubicBezTo>
                  <a:cubicBezTo>
                    <a:pt x="7056" y="2480"/>
                    <a:pt x="7930" y="2934"/>
                    <a:pt x="9502" y="2934"/>
                  </a:cubicBezTo>
                  <a:lnTo>
                    <a:pt x="9502" y="1956"/>
                  </a:lnTo>
                  <a:cubicBezTo>
                    <a:pt x="8489" y="1956"/>
                    <a:pt x="7860" y="1747"/>
                    <a:pt x="7301" y="1467"/>
                  </a:cubicBezTo>
                  <a:cubicBezTo>
                    <a:pt x="7056" y="1327"/>
                    <a:pt x="6812" y="1188"/>
                    <a:pt x="6567" y="1048"/>
                  </a:cubicBezTo>
                  <a:cubicBezTo>
                    <a:pt x="6498" y="1013"/>
                    <a:pt x="6393" y="943"/>
                    <a:pt x="6323" y="908"/>
                  </a:cubicBezTo>
                  <a:cubicBezTo>
                    <a:pt x="5589" y="454"/>
                    <a:pt x="4681" y="0"/>
                    <a:pt x="3144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1941175" y="4478725"/>
              <a:ext cx="238425" cy="73375"/>
            </a:xfrm>
            <a:custGeom>
              <a:avLst/>
              <a:gdLst/>
              <a:ahLst/>
              <a:cxnLst/>
              <a:rect l="l" t="t" r="r" b="b"/>
              <a:pathLst>
                <a:path w="9537" h="2935" extrusionOk="0">
                  <a:moveTo>
                    <a:pt x="1" y="0"/>
                  </a:moveTo>
                  <a:lnTo>
                    <a:pt x="1" y="978"/>
                  </a:lnTo>
                  <a:lnTo>
                    <a:pt x="106" y="978"/>
                  </a:lnTo>
                  <a:cubicBezTo>
                    <a:pt x="1084" y="978"/>
                    <a:pt x="1712" y="1188"/>
                    <a:pt x="2271" y="1467"/>
                  </a:cubicBezTo>
                  <a:cubicBezTo>
                    <a:pt x="2516" y="1572"/>
                    <a:pt x="2725" y="1712"/>
                    <a:pt x="2970" y="1886"/>
                  </a:cubicBezTo>
                  <a:cubicBezTo>
                    <a:pt x="3040" y="1921"/>
                    <a:pt x="3145" y="1991"/>
                    <a:pt x="3214" y="2026"/>
                  </a:cubicBezTo>
                  <a:cubicBezTo>
                    <a:pt x="3948" y="2480"/>
                    <a:pt x="4821" y="2934"/>
                    <a:pt x="6358" y="2934"/>
                  </a:cubicBezTo>
                  <a:cubicBezTo>
                    <a:pt x="7895" y="2934"/>
                    <a:pt x="8803" y="2480"/>
                    <a:pt x="9537" y="2026"/>
                  </a:cubicBezTo>
                  <a:cubicBezTo>
                    <a:pt x="9432" y="1991"/>
                    <a:pt x="9362" y="1921"/>
                    <a:pt x="9292" y="1886"/>
                  </a:cubicBezTo>
                  <a:cubicBezTo>
                    <a:pt x="9048" y="1747"/>
                    <a:pt x="8803" y="1572"/>
                    <a:pt x="8559" y="1467"/>
                  </a:cubicBezTo>
                  <a:cubicBezTo>
                    <a:pt x="8000" y="1747"/>
                    <a:pt x="7336" y="1956"/>
                    <a:pt x="6358" y="1956"/>
                  </a:cubicBezTo>
                  <a:cubicBezTo>
                    <a:pt x="5380" y="1956"/>
                    <a:pt x="4751" y="1747"/>
                    <a:pt x="4192" y="1467"/>
                  </a:cubicBezTo>
                  <a:cubicBezTo>
                    <a:pt x="3948" y="1327"/>
                    <a:pt x="3703" y="1188"/>
                    <a:pt x="3494" y="1048"/>
                  </a:cubicBezTo>
                  <a:cubicBezTo>
                    <a:pt x="3389" y="1013"/>
                    <a:pt x="3319" y="943"/>
                    <a:pt x="3214" y="873"/>
                  </a:cubicBezTo>
                  <a:cubicBezTo>
                    <a:pt x="2481" y="454"/>
                    <a:pt x="1608" y="0"/>
                    <a:pt x="106" y="0"/>
                  </a:cubicBezTo>
                  <a:close/>
                </a:path>
              </a:pathLst>
            </a:custGeom>
            <a:solidFill>
              <a:srgbClr val="C44F5B"/>
            </a:solidFill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1492325" y="1010950"/>
              <a:ext cx="115300" cy="1516025"/>
            </a:xfrm>
            <a:custGeom>
              <a:avLst/>
              <a:gdLst/>
              <a:ahLst/>
              <a:cxnLst/>
              <a:rect l="l" t="t" r="r" b="b"/>
              <a:pathLst>
                <a:path w="4612" h="60641" extrusionOk="0">
                  <a:moveTo>
                    <a:pt x="0" y="1"/>
                  </a:moveTo>
                  <a:lnTo>
                    <a:pt x="0" y="60641"/>
                  </a:lnTo>
                  <a:lnTo>
                    <a:pt x="4611" y="60641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rgbClr val="36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1492325" y="1010950"/>
              <a:ext cx="115300" cy="1516025"/>
            </a:xfrm>
            <a:custGeom>
              <a:avLst/>
              <a:gdLst/>
              <a:ahLst/>
              <a:cxnLst/>
              <a:rect l="l" t="t" r="r" b="b"/>
              <a:pathLst>
                <a:path w="4612" h="60641" fill="none" extrusionOk="0">
                  <a:moveTo>
                    <a:pt x="0" y="60641"/>
                  </a:moveTo>
                  <a:lnTo>
                    <a:pt x="4611" y="60641"/>
                  </a:lnTo>
                  <a:lnTo>
                    <a:pt x="4611" y="1"/>
                  </a:lnTo>
                  <a:lnTo>
                    <a:pt x="0" y="1"/>
                  </a:lnTo>
                  <a:close/>
                  <a:moveTo>
                    <a:pt x="0" y="60641"/>
                  </a:moveTo>
                  <a:close/>
                </a:path>
              </a:pathLst>
            </a:custGeom>
            <a:noFill/>
            <a:ln w="12225" cap="flat" cmpd="sng">
              <a:solidFill>
                <a:srgbClr val="009FE3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5995775" y="1010950"/>
              <a:ext cx="115275" cy="1516025"/>
            </a:xfrm>
            <a:custGeom>
              <a:avLst/>
              <a:gdLst/>
              <a:ahLst/>
              <a:cxnLst/>
              <a:rect l="l" t="t" r="r" b="b"/>
              <a:pathLst>
                <a:path w="4611" h="60641" extrusionOk="0">
                  <a:moveTo>
                    <a:pt x="0" y="1"/>
                  </a:moveTo>
                  <a:lnTo>
                    <a:pt x="0" y="60641"/>
                  </a:lnTo>
                  <a:lnTo>
                    <a:pt x="4611" y="60641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rgbClr val="36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5995775" y="1010950"/>
              <a:ext cx="115275" cy="1516025"/>
            </a:xfrm>
            <a:custGeom>
              <a:avLst/>
              <a:gdLst/>
              <a:ahLst/>
              <a:cxnLst/>
              <a:rect l="l" t="t" r="r" b="b"/>
              <a:pathLst>
                <a:path w="4611" h="60641" fill="none" extrusionOk="0">
                  <a:moveTo>
                    <a:pt x="0" y="60641"/>
                  </a:moveTo>
                  <a:lnTo>
                    <a:pt x="4611" y="60641"/>
                  </a:lnTo>
                  <a:lnTo>
                    <a:pt x="4611" y="1"/>
                  </a:lnTo>
                  <a:lnTo>
                    <a:pt x="0" y="1"/>
                  </a:lnTo>
                  <a:close/>
                  <a:moveTo>
                    <a:pt x="0" y="60641"/>
                  </a:moveTo>
                  <a:close/>
                </a:path>
              </a:pathLst>
            </a:custGeom>
            <a:noFill/>
            <a:ln w="12225" cap="flat" cmpd="sng">
              <a:solidFill>
                <a:srgbClr val="009FE3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5221175" y="3325125"/>
              <a:ext cx="115300" cy="1516025"/>
            </a:xfrm>
            <a:custGeom>
              <a:avLst/>
              <a:gdLst/>
              <a:ahLst/>
              <a:cxnLst/>
              <a:rect l="l" t="t" r="r" b="b"/>
              <a:pathLst>
                <a:path w="4612" h="60641" extrusionOk="0">
                  <a:moveTo>
                    <a:pt x="1" y="0"/>
                  </a:moveTo>
                  <a:lnTo>
                    <a:pt x="1" y="60640"/>
                  </a:lnTo>
                  <a:lnTo>
                    <a:pt x="4611" y="60640"/>
                  </a:lnTo>
                  <a:lnTo>
                    <a:pt x="4611" y="0"/>
                  </a:lnTo>
                  <a:close/>
                </a:path>
              </a:pathLst>
            </a:custGeom>
            <a:solidFill>
              <a:srgbClr val="36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5221175" y="3325125"/>
              <a:ext cx="115300" cy="1516025"/>
            </a:xfrm>
            <a:custGeom>
              <a:avLst/>
              <a:gdLst/>
              <a:ahLst/>
              <a:cxnLst/>
              <a:rect l="l" t="t" r="r" b="b"/>
              <a:pathLst>
                <a:path w="4612" h="60641" fill="none" extrusionOk="0">
                  <a:moveTo>
                    <a:pt x="1" y="60640"/>
                  </a:moveTo>
                  <a:lnTo>
                    <a:pt x="4611" y="60640"/>
                  </a:lnTo>
                  <a:lnTo>
                    <a:pt x="4611" y="0"/>
                  </a:lnTo>
                  <a:lnTo>
                    <a:pt x="1" y="0"/>
                  </a:lnTo>
                  <a:close/>
                  <a:moveTo>
                    <a:pt x="1" y="60640"/>
                  </a:moveTo>
                  <a:close/>
                </a:path>
              </a:pathLst>
            </a:custGeom>
            <a:noFill/>
            <a:ln w="12225" cap="flat" cmpd="sng">
              <a:solidFill>
                <a:srgbClr val="009FE3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2259050" y="3325125"/>
              <a:ext cx="115300" cy="1516025"/>
            </a:xfrm>
            <a:custGeom>
              <a:avLst/>
              <a:gdLst/>
              <a:ahLst/>
              <a:cxnLst/>
              <a:rect l="l" t="t" r="r" b="b"/>
              <a:pathLst>
                <a:path w="4612" h="60641" extrusionOk="0">
                  <a:moveTo>
                    <a:pt x="1" y="0"/>
                  </a:moveTo>
                  <a:lnTo>
                    <a:pt x="1" y="60640"/>
                  </a:lnTo>
                  <a:lnTo>
                    <a:pt x="4611" y="60640"/>
                  </a:lnTo>
                  <a:lnTo>
                    <a:pt x="4611" y="0"/>
                  </a:lnTo>
                  <a:close/>
                </a:path>
              </a:pathLst>
            </a:custGeom>
            <a:solidFill>
              <a:srgbClr val="36A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2259050" y="3325125"/>
              <a:ext cx="115300" cy="1516025"/>
            </a:xfrm>
            <a:custGeom>
              <a:avLst/>
              <a:gdLst/>
              <a:ahLst/>
              <a:cxnLst/>
              <a:rect l="l" t="t" r="r" b="b"/>
              <a:pathLst>
                <a:path w="4612" h="60641" fill="none" extrusionOk="0">
                  <a:moveTo>
                    <a:pt x="1" y="60640"/>
                  </a:moveTo>
                  <a:lnTo>
                    <a:pt x="4611" y="60640"/>
                  </a:lnTo>
                  <a:lnTo>
                    <a:pt x="4611" y="0"/>
                  </a:lnTo>
                  <a:lnTo>
                    <a:pt x="1" y="0"/>
                  </a:lnTo>
                  <a:close/>
                  <a:moveTo>
                    <a:pt x="1" y="60640"/>
                  </a:moveTo>
                  <a:close/>
                </a:path>
              </a:pathLst>
            </a:custGeom>
            <a:noFill/>
            <a:ln w="12225" cap="flat" cmpd="sng">
              <a:solidFill>
                <a:srgbClr val="009FE3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2629325" y="678250"/>
              <a:ext cx="25" cy="393850"/>
            </a:xfrm>
            <a:custGeom>
              <a:avLst/>
              <a:gdLst/>
              <a:ahLst/>
              <a:cxnLst/>
              <a:rect l="l" t="t" r="r" b="b"/>
              <a:pathLst>
                <a:path w="1" h="15754" fill="none" extrusionOk="0">
                  <a:moveTo>
                    <a:pt x="0" y="15754"/>
                  </a:moveTo>
                  <a:lnTo>
                    <a:pt x="0" y="0"/>
                  </a:lnTo>
                </a:path>
              </a:pathLst>
            </a:custGeom>
            <a:noFill/>
            <a:ln w="11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4486750" y="682600"/>
              <a:ext cx="25" cy="530975"/>
            </a:xfrm>
            <a:custGeom>
              <a:avLst/>
              <a:gdLst/>
              <a:ahLst/>
              <a:cxnLst/>
              <a:rect l="l" t="t" r="r" b="b"/>
              <a:pathLst>
                <a:path w="1" h="21239" fill="none" extrusionOk="0">
                  <a:moveTo>
                    <a:pt x="1" y="21239"/>
                  </a:moveTo>
                  <a:lnTo>
                    <a:pt x="1" y="1"/>
                  </a:lnTo>
                </a:path>
              </a:pathLst>
            </a:custGeom>
            <a:noFill/>
            <a:ln w="11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1500175" y="2729550"/>
              <a:ext cx="4607400" cy="25"/>
            </a:xfrm>
            <a:custGeom>
              <a:avLst/>
              <a:gdLst/>
              <a:ahLst/>
              <a:cxnLst/>
              <a:rect l="l" t="t" r="r" b="b"/>
              <a:pathLst>
                <a:path w="184296" h="1" fill="none" extrusionOk="0">
                  <a:moveTo>
                    <a:pt x="1" y="1"/>
                  </a:moveTo>
                  <a:lnTo>
                    <a:pt x="184295" y="1"/>
                  </a:lnTo>
                </a:path>
              </a:pathLst>
            </a:custGeom>
            <a:noFill/>
            <a:ln w="11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1497550" y="2684150"/>
              <a:ext cx="4613500" cy="89975"/>
            </a:xfrm>
            <a:custGeom>
              <a:avLst/>
              <a:gdLst/>
              <a:ahLst/>
              <a:cxnLst/>
              <a:rect l="l" t="t" r="r" b="b"/>
              <a:pathLst>
                <a:path w="184540" h="3599" fill="none" extrusionOk="0">
                  <a:moveTo>
                    <a:pt x="1" y="3598"/>
                  </a:moveTo>
                  <a:lnTo>
                    <a:pt x="1" y="0"/>
                  </a:lnTo>
                  <a:moveTo>
                    <a:pt x="184540" y="0"/>
                  </a:moveTo>
                  <a:lnTo>
                    <a:pt x="184540" y="3598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2267775" y="5020150"/>
              <a:ext cx="3060825" cy="25"/>
            </a:xfrm>
            <a:custGeom>
              <a:avLst/>
              <a:gdLst/>
              <a:ahLst/>
              <a:cxnLst/>
              <a:rect l="l" t="t" r="r" b="b"/>
              <a:pathLst>
                <a:path w="122433" h="1" fill="none" extrusionOk="0">
                  <a:moveTo>
                    <a:pt x="1" y="0"/>
                  </a:moveTo>
                  <a:lnTo>
                    <a:pt x="122433" y="0"/>
                  </a:lnTo>
                </a:path>
              </a:pathLst>
            </a:custGeom>
            <a:noFill/>
            <a:ln w="11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2264300" y="4975600"/>
              <a:ext cx="3066925" cy="89975"/>
            </a:xfrm>
            <a:custGeom>
              <a:avLst/>
              <a:gdLst/>
              <a:ahLst/>
              <a:cxnLst/>
              <a:rect l="l" t="t" r="r" b="b"/>
              <a:pathLst>
                <a:path w="122677" h="3599" fill="none" extrusionOk="0">
                  <a:moveTo>
                    <a:pt x="0" y="3599"/>
                  </a:moveTo>
                  <a:lnTo>
                    <a:pt x="0" y="1"/>
                  </a:lnTo>
                  <a:moveTo>
                    <a:pt x="122677" y="1"/>
                  </a:moveTo>
                  <a:lnTo>
                    <a:pt x="122677" y="3599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0"/>
            <p:cNvSpPr/>
            <p:nvPr/>
          </p:nvSpPr>
          <p:spPr>
            <a:xfrm>
              <a:off x="6190500" y="2177650"/>
              <a:ext cx="238425" cy="73375"/>
            </a:xfrm>
            <a:custGeom>
              <a:avLst/>
              <a:gdLst/>
              <a:ahLst/>
              <a:cxnLst/>
              <a:rect l="l" t="t" r="r" b="b"/>
              <a:pathLst>
                <a:path w="9537" h="2935" fill="none" extrusionOk="0">
                  <a:moveTo>
                    <a:pt x="245" y="1887"/>
                  </a:moveTo>
                  <a:cubicBezTo>
                    <a:pt x="490" y="1747"/>
                    <a:pt x="734" y="1607"/>
                    <a:pt x="979" y="1467"/>
                  </a:cubicBezTo>
                  <a:cubicBezTo>
                    <a:pt x="1538" y="1747"/>
                    <a:pt x="2166" y="1956"/>
                    <a:pt x="3179" y="1956"/>
                  </a:cubicBezTo>
                  <a:cubicBezTo>
                    <a:pt x="4157" y="1956"/>
                    <a:pt x="4786" y="1747"/>
                    <a:pt x="5345" y="1467"/>
                  </a:cubicBezTo>
                  <a:cubicBezTo>
                    <a:pt x="5590" y="1328"/>
                    <a:pt x="5799" y="1188"/>
                    <a:pt x="6044" y="1048"/>
                  </a:cubicBezTo>
                  <a:cubicBezTo>
                    <a:pt x="6148" y="1013"/>
                    <a:pt x="6218" y="943"/>
                    <a:pt x="6323" y="909"/>
                  </a:cubicBezTo>
                  <a:cubicBezTo>
                    <a:pt x="7057" y="454"/>
                    <a:pt x="7930" y="0"/>
                    <a:pt x="9432" y="0"/>
                  </a:cubicBezTo>
                  <a:cubicBezTo>
                    <a:pt x="9467" y="0"/>
                    <a:pt x="9502" y="0"/>
                    <a:pt x="9537" y="0"/>
                  </a:cubicBezTo>
                  <a:lnTo>
                    <a:pt x="9537" y="978"/>
                  </a:lnTo>
                  <a:cubicBezTo>
                    <a:pt x="9502" y="978"/>
                    <a:pt x="9467" y="978"/>
                    <a:pt x="9432" y="978"/>
                  </a:cubicBezTo>
                  <a:cubicBezTo>
                    <a:pt x="8454" y="978"/>
                    <a:pt x="7825" y="1188"/>
                    <a:pt x="7266" y="1467"/>
                  </a:cubicBezTo>
                  <a:cubicBezTo>
                    <a:pt x="7022" y="1607"/>
                    <a:pt x="6812" y="1747"/>
                    <a:pt x="6568" y="1887"/>
                  </a:cubicBezTo>
                  <a:cubicBezTo>
                    <a:pt x="6498" y="1922"/>
                    <a:pt x="6393" y="1991"/>
                    <a:pt x="6323" y="2026"/>
                  </a:cubicBezTo>
                  <a:cubicBezTo>
                    <a:pt x="5590" y="2480"/>
                    <a:pt x="4681" y="2935"/>
                    <a:pt x="3179" y="2935"/>
                  </a:cubicBezTo>
                  <a:cubicBezTo>
                    <a:pt x="1642" y="2935"/>
                    <a:pt x="734" y="2480"/>
                    <a:pt x="1" y="2026"/>
                  </a:cubicBezTo>
                  <a:cubicBezTo>
                    <a:pt x="105" y="1991"/>
                    <a:pt x="175" y="1922"/>
                    <a:pt x="245" y="1887"/>
                  </a:cubicBezTo>
                  <a:close/>
                  <a:moveTo>
                    <a:pt x="245" y="1887"/>
                  </a:moveTo>
                  <a:close/>
                </a:path>
              </a:pathLst>
            </a:custGeom>
            <a:noFill/>
            <a:ln w="5250" cap="flat" cmpd="sng">
              <a:solidFill>
                <a:srgbClr val="BE1622"/>
              </a:solidFill>
              <a:prstDash val="solid"/>
              <a:miter lim="34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6" name="Google Shape;796;p20"/>
          <p:cNvSpPr txBox="1"/>
          <p:nvPr/>
        </p:nvSpPr>
        <p:spPr>
          <a:xfrm>
            <a:off x="5515015" y="1271854"/>
            <a:ext cx="75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ACTIN</a:t>
            </a:r>
            <a:endParaRPr sz="8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97" name="Google Shape;797;p20"/>
          <p:cNvSpPr txBox="1"/>
          <p:nvPr/>
        </p:nvSpPr>
        <p:spPr>
          <a:xfrm>
            <a:off x="6630845" y="1281951"/>
            <a:ext cx="75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MYOSIN</a:t>
            </a:r>
            <a:endParaRPr sz="8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98" name="Google Shape;798;p20"/>
          <p:cNvSpPr txBox="1"/>
          <p:nvPr/>
        </p:nvSpPr>
        <p:spPr>
          <a:xfrm>
            <a:off x="5762363" y="2750231"/>
            <a:ext cx="167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RELAXED SARCOMERE</a:t>
            </a:r>
            <a:endParaRPr sz="8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99" name="Google Shape;799;p20"/>
          <p:cNvSpPr txBox="1"/>
          <p:nvPr/>
        </p:nvSpPr>
        <p:spPr>
          <a:xfrm>
            <a:off x="5762363" y="4166750"/>
            <a:ext cx="167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CONTRACTED SARCOMERE</a:t>
            </a:r>
            <a:endParaRPr sz="8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Actin-Myosin Binding Site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5" name="Google Shape;80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mechanism of muscle contraction requires actin and myosin to </a:t>
            </a:r>
            <a:r>
              <a:rPr lang="en" b="1">
                <a:solidFill>
                  <a:srgbClr val="CCCCCC"/>
                </a:solidFill>
              </a:rPr>
              <a:t>slide over </a:t>
            </a:r>
            <a:r>
              <a:rPr lang="en">
                <a:solidFill>
                  <a:srgbClr val="CCCCCC"/>
                </a:solidFill>
              </a:rPr>
              <a:t>one another.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myosin filament contains a </a:t>
            </a:r>
            <a:r>
              <a:rPr lang="en" b="1">
                <a:solidFill>
                  <a:srgbClr val="CCCCCC"/>
                </a:solidFill>
              </a:rPr>
              <a:t>globular head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myosin head attaches to a </a:t>
            </a:r>
            <a:r>
              <a:rPr lang="en" b="1">
                <a:solidFill>
                  <a:srgbClr val="CCCCCC"/>
                </a:solidFill>
              </a:rPr>
              <a:t>binding site </a:t>
            </a:r>
            <a:r>
              <a:rPr lang="en">
                <a:solidFill>
                  <a:srgbClr val="CCCCCC"/>
                </a:solidFill>
              </a:rPr>
              <a:t>on the actin filament.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is referred to as an </a:t>
            </a:r>
            <a:r>
              <a:rPr lang="en" b="1">
                <a:solidFill>
                  <a:srgbClr val="CCCCCC"/>
                </a:solidFill>
              </a:rPr>
              <a:t>actin-myosin </a:t>
            </a:r>
            <a:r>
              <a:rPr lang="en">
                <a:solidFill>
                  <a:srgbClr val="CCCCCC"/>
                </a:solidFill>
              </a:rPr>
              <a:t>binding site.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At rest, the actin-myosin binding site is </a:t>
            </a:r>
            <a:r>
              <a:rPr lang="en" b="1">
                <a:solidFill>
                  <a:srgbClr val="CCCCCC"/>
                </a:solidFill>
              </a:rPr>
              <a:t>blocked </a:t>
            </a:r>
            <a:r>
              <a:rPr lang="en">
                <a:solidFill>
                  <a:srgbClr val="CCCCCC"/>
                </a:solidFill>
              </a:rPr>
              <a:t>by another protein called </a:t>
            </a:r>
            <a:r>
              <a:rPr lang="en" b="1">
                <a:solidFill>
                  <a:srgbClr val="CCCCCC"/>
                </a:solidFill>
              </a:rPr>
              <a:t>tropomyosin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Tropomyosin is a </a:t>
            </a:r>
            <a:r>
              <a:rPr lang="en" b="1">
                <a:solidFill>
                  <a:srgbClr val="CCCCCC"/>
                </a:solidFill>
              </a:rPr>
              <a:t>similar shape</a:t>
            </a:r>
            <a:r>
              <a:rPr lang="en">
                <a:solidFill>
                  <a:srgbClr val="CCCCCC"/>
                </a:solidFill>
              </a:rPr>
              <a:t> to myosin, so can fit into the actin-myosin binding site.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 muscle </a:t>
            </a:r>
            <a:r>
              <a:rPr lang="en" b="1">
                <a:solidFill>
                  <a:srgbClr val="CCCCCC"/>
                </a:solidFill>
              </a:rPr>
              <a:t>cannot contract </a:t>
            </a:r>
            <a:r>
              <a:rPr lang="en">
                <a:solidFill>
                  <a:srgbClr val="CCCCCC"/>
                </a:solidFill>
              </a:rPr>
              <a:t>without the tropomyosin first being </a:t>
            </a:r>
            <a:r>
              <a:rPr lang="en" b="1">
                <a:solidFill>
                  <a:srgbClr val="CCCCCC"/>
                </a:solidFill>
              </a:rPr>
              <a:t>removed </a:t>
            </a:r>
            <a:r>
              <a:rPr lang="en">
                <a:solidFill>
                  <a:srgbClr val="CCCCCC"/>
                </a:solidFill>
              </a:rPr>
              <a:t>from the actin-myosin binding site.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Tropomyosin is itself associated with another protein called </a:t>
            </a:r>
            <a:r>
              <a:rPr lang="en" b="1">
                <a:solidFill>
                  <a:srgbClr val="CCCCCC"/>
                </a:solidFill>
              </a:rPr>
              <a:t>troponin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06" name="Google Shape;80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1682</Words>
  <Application>Microsoft Office PowerPoint</Application>
  <PresentationFormat>On-screen Show (16:9)</PresentationFormat>
  <Paragraphs>185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Kalam</vt:lpstr>
      <vt:lpstr>Arial</vt:lpstr>
      <vt:lpstr>Cambria</vt:lpstr>
      <vt:lpstr>Times New Roman</vt:lpstr>
      <vt:lpstr>gg sans</vt:lpstr>
      <vt:lpstr>Simple Dark</vt:lpstr>
      <vt:lpstr>AQA A Level Biology 46 - Muscles</vt:lpstr>
      <vt:lpstr>Types of Muscle  </vt:lpstr>
      <vt:lpstr>PowerPoint Presentation</vt:lpstr>
      <vt:lpstr>Skeletal Muscle  </vt:lpstr>
      <vt:lpstr>PowerPoint Presentation</vt:lpstr>
      <vt:lpstr>Myofibrils  </vt:lpstr>
      <vt:lpstr>PowerPoint Presentation</vt:lpstr>
      <vt:lpstr>Sliding Filament Theory  </vt:lpstr>
      <vt:lpstr>The Actin-Myosin Binding Site  </vt:lpstr>
      <vt:lpstr>PowerPoint Presentation</vt:lpstr>
      <vt:lpstr>Muscle Contraction  </vt:lpstr>
      <vt:lpstr>Muscle Contraction  </vt:lpstr>
      <vt:lpstr>PowerPoint Presentation</vt:lpstr>
      <vt:lpstr>Generating ATP for Muscles  </vt:lpstr>
      <vt:lpstr>PowerPoint Presentation</vt:lpstr>
      <vt:lpstr>PowerPoint Presentation</vt:lpstr>
      <vt:lpstr>PowerPoint Presentation</vt:lpstr>
      <vt:lpstr>Slow and Fast Twitch Muscles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46 - Muscles</dc:title>
  <cp:lastModifiedBy>Chezka Mae Madrona</cp:lastModifiedBy>
  <cp:revision>3</cp:revision>
  <dcterms:modified xsi:type="dcterms:W3CDTF">2025-07-25T11:00:46Z</dcterms:modified>
</cp:coreProperties>
</file>